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6"/>
  </p:notesMasterIdLst>
  <p:sldIdLst>
    <p:sldId id="256" r:id="rId2"/>
    <p:sldId id="311" r:id="rId3"/>
    <p:sldId id="258" r:id="rId4"/>
    <p:sldId id="259" r:id="rId5"/>
    <p:sldId id="330" r:id="rId6"/>
    <p:sldId id="310" r:id="rId7"/>
    <p:sldId id="260" r:id="rId8"/>
    <p:sldId id="261" r:id="rId9"/>
    <p:sldId id="312" r:id="rId10"/>
    <p:sldId id="262" r:id="rId11"/>
    <p:sldId id="313" r:id="rId12"/>
    <p:sldId id="314" r:id="rId13"/>
    <p:sldId id="264" r:id="rId14"/>
    <p:sldId id="315" r:id="rId15"/>
    <p:sldId id="265" r:id="rId16"/>
    <p:sldId id="268" r:id="rId17"/>
    <p:sldId id="269" r:id="rId18"/>
    <p:sldId id="266" r:id="rId19"/>
    <p:sldId id="271" r:id="rId20"/>
    <p:sldId id="272" r:id="rId21"/>
    <p:sldId id="273" r:id="rId22"/>
    <p:sldId id="274" r:id="rId23"/>
    <p:sldId id="275" r:id="rId24"/>
    <p:sldId id="276" r:id="rId25"/>
    <p:sldId id="317" r:id="rId26"/>
    <p:sldId id="277" r:id="rId27"/>
    <p:sldId id="318" r:id="rId28"/>
    <p:sldId id="279" r:id="rId29"/>
    <p:sldId id="1082" r:id="rId30"/>
    <p:sldId id="286" r:id="rId31"/>
    <p:sldId id="1071" r:id="rId32"/>
    <p:sldId id="1081" r:id="rId33"/>
    <p:sldId id="436" r:id="rId34"/>
    <p:sldId id="437" r:id="rId35"/>
  </p:sldIdLst>
  <p:sldSz cx="9144000" cy="5143500" type="screen16x9"/>
  <p:notesSz cx="6858000" cy="9144000"/>
  <p:custDataLst>
    <p:tags r:id="rId37"/>
  </p:custDataLst>
  <p:defaultTextStyle>
    <a:defPPr>
      <a:defRPr lang="es-P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cSldViewPr>
  </p:slideViewPr>
  <p:notesTextViewPr>
    <p:cViewPr>
      <p:scale>
        <a:sx n="1" d="1"/>
        <a:sy n="1" d="1"/>
      </p:scale>
      <p:origin x="0" y="0"/>
    </p:cViewPr>
  </p:notesTextViewPr>
  <p:sorterViewPr>
    <p:cViewPr>
      <p:scale>
        <a:sx n="60" d="100"/>
        <a:sy n="60" d="100"/>
      </p:scale>
      <p:origin x="0" y="0"/>
    </p:cViewPr>
  </p:sorterViewPr>
  <p:notesViewPr>
    <p:cSldViewPr>
      <p:cViewPr>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viewProps" Target="viewProps.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tags" Target="tags/tag1.xml"/><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oogle Shape;3;n">
            <a:extLst>
              <a:ext uri="{FF2B5EF4-FFF2-40B4-BE49-F238E27FC236}">
                <a16:creationId xmlns:a16="http://schemas.microsoft.com/office/drawing/2014/main" id="{DF93B902-EFC3-4567-B861-2E69E7A753FC}"/>
              </a:ext>
            </a:extLst>
          </p:cNvPr>
          <p:cNvSpPr>
            <a:spLocks noGrp="1" noRot="1" noChangeAspect="1"/>
          </p:cNvSpPr>
          <p:nvPr>
            <p:ph type="sldImg" idx="2"/>
          </p:nvPr>
        </p:nvSpPr>
        <p:spPr>
          <a:xfrm>
            <a:off x="381295" y="685800"/>
            <a:ext cx="6096076" cy="3429000"/>
          </a:xfrm>
          <a:prstGeom prst="rect">
            <a:avLst/>
          </a:prstGeom>
          <a:noFill/>
          <a:ln w="9528" cap="flat">
            <a:solidFill>
              <a:srgbClr val="000000"/>
            </a:solidFill>
            <a:prstDash val="solid"/>
            <a:round/>
          </a:ln>
        </p:spPr>
      </p:sp>
      <p:sp>
        <p:nvSpPr>
          <p:cNvPr id="3" name="Google Shape;4;n">
            <a:extLst>
              <a:ext uri="{FF2B5EF4-FFF2-40B4-BE49-F238E27FC236}">
                <a16:creationId xmlns:a16="http://schemas.microsoft.com/office/drawing/2014/main" id="{2F11F4EA-E01A-453F-94A9-D5648E28E431}"/>
              </a:ext>
            </a:extLst>
          </p:cNvPr>
          <p:cNvSpPr txBox="1">
            <a:spLocks noGrp="1"/>
          </p:cNvSpPr>
          <p:nvPr>
            <p:ph type="body" sz="quarter" idx="3"/>
          </p:nvPr>
        </p:nvSpPr>
        <p:spPr>
          <a:xfrm>
            <a:off x="685800" y="4343400"/>
            <a:ext cx="5486400" cy="4114800"/>
          </a:xfrm>
          <a:prstGeom prst="rect">
            <a:avLst/>
          </a:prstGeom>
          <a:noFill/>
          <a:ln>
            <a:noFill/>
          </a:ln>
        </p:spPr>
        <p:txBody>
          <a:bodyPr vert="horz" wrap="square" lIns="91421" tIns="91421" rIns="91421" bIns="91421" anchor="t" anchorCtr="0" compatLnSpc="1">
            <a:noAutofit/>
          </a:bodyPr>
          <a:lstStyle/>
          <a:p>
            <a:pPr lvl="0"/>
            <a:endParaRPr lang="es-PE"/>
          </a:p>
        </p:txBody>
      </p:sp>
    </p:spTree>
    <p:extLst>
      <p:ext uri="{BB962C8B-B14F-4D97-AF65-F5344CB8AC3E}">
        <p14:creationId xmlns:p14="http://schemas.microsoft.com/office/powerpoint/2010/main" val="937299137"/>
      </p:ext>
    </p:extLst>
  </p:cSld>
  <p:clrMap bg1="lt1" tx1="dk1" bg2="lt2" tx2="dk2" accent1="accent1" accent2="accent2" accent3="accent3" accent4="accent4" accent5="accent5" accent6="accent6" hlink="hlink" folHlink="folHlink"/>
  <p:notesStyle>
    <a:lvl1pPr marL="457200" marR="0" lvl="0" indent="-298451" algn="l" defTabSz="914400" rtl="0" fontAlgn="auto" hangingPunct="1">
      <a:lnSpc>
        <a:spcPct val="100000"/>
      </a:lnSpc>
      <a:spcBef>
        <a:spcPct val="0"/>
      </a:spcBef>
      <a:spcAft>
        <a:spcPct val="0"/>
      </a:spcAft>
      <a:buClr>
        <a:srgbClr val="000000"/>
      </a:buClr>
      <a:buSzPts val="1100"/>
      <a:buFont typeface="Arial"/>
      <a:buChar char="●"/>
      <a:defRPr lang="es-PE" sz="1100" b="0" i="0" u="none" strike="noStrike" kern="0" cap="none" spc="0" baseline="0">
        <a:solidFill>
          <a:srgbClr val="000000"/>
        </a:solidFill>
        <a:uFillTx/>
        <a:latin typeface="Arial"/>
        <a:ea typeface="Arial"/>
        <a:cs typeface="Arial"/>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744;p:notes">
            <a:extLst>
              <a:ext uri="{FF2B5EF4-FFF2-40B4-BE49-F238E27FC236}">
                <a16:creationId xmlns:a16="http://schemas.microsoft.com/office/drawing/2014/main" id="{1E01A634-992A-42E4-9956-878B34337D04}"/>
              </a:ext>
            </a:extLst>
          </p:cNvPr>
          <p:cNvSpPr>
            <a:spLocks noGrp="1" noRot="1" noChangeAspect="1"/>
          </p:cNvSpPr>
          <p:nvPr>
            <p:ph type="sldImg"/>
          </p:nvPr>
        </p:nvSpPr>
        <p:spPr>
          <a:xfrm>
            <a:off x="381000" y="685800"/>
            <a:ext cx="6096000" cy="3429000"/>
          </a:xfrm>
        </p:spPr>
      </p:sp>
      <p:sp>
        <p:nvSpPr>
          <p:cNvPr id="3" name="Google Shape;745;p:notes">
            <a:extLst>
              <a:ext uri="{FF2B5EF4-FFF2-40B4-BE49-F238E27FC236}">
                <a16:creationId xmlns:a16="http://schemas.microsoft.com/office/drawing/2014/main" id="{6039F300-7EF3-4589-9FE7-7DAFC51A7FBE}"/>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98;p:notes">
            <a:extLst>
              <a:ext uri="{FF2B5EF4-FFF2-40B4-BE49-F238E27FC236}">
                <a16:creationId xmlns:a16="http://schemas.microsoft.com/office/drawing/2014/main" id="{B76479D9-5D5A-47C5-9F2B-EBD041D97C8E}"/>
              </a:ext>
            </a:extLst>
          </p:cNvPr>
          <p:cNvSpPr>
            <a:spLocks noGrp="1" noRot="1" noChangeAspect="1"/>
          </p:cNvSpPr>
          <p:nvPr>
            <p:ph type="sldImg"/>
          </p:nvPr>
        </p:nvSpPr>
        <p:spPr>
          <a:xfrm>
            <a:off x="381000" y="685800"/>
            <a:ext cx="6096000" cy="3429000"/>
          </a:xfrm>
        </p:spPr>
      </p:sp>
      <p:sp>
        <p:nvSpPr>
          <p:cNvPr id="3" name="Google Shape;99;p:notes">
            <a:extLst>
              <a:ext uri="{FF2B5EF4-FFF2-40B4-BE49-F238E27FC236}">
                <a16:creationId xmlns:a16="http://schemas.microsoft.com/office/drawing/2014/main" id="{E87FF0E1-0EF8-4F89-916F-59439C590F88}"/>
              </a:ext>
            </a:extLst>
          </p:cNvPr>
          <p:cNvSpPr txBox="1">
            <a:spLocks noGrp="1"/>
          </p:cNvSpPr>
          <p:nvPr>
            <p:ph type="body" sz="quarter" idx="1"/>
          </p:nvPr>
        </p:nvSpPr>
        <p:spPr/>
        <p:txBody>
          <a:bodyPr/>
          <a:lstStyle/>
          <a:p>
            <a:pPr marL="457200" marR="0" lvl="0" indent="-298451" algn="l" defTabSz="914400" rtl="0" eaLnBrk="1" fontAlgn="auto" latinLnBrk="0" hangingPunct="1">
              <a:lnSpc>
                <a:spcPct val="100000"/>
              </a:lnSpc>
              <a:spcBef>
                <a:spcPct val="0"/>
              </a:spcBef>
              <a:spcAft>
                <a:spcPct val="0"/>
              </a:spcAft>
              <a:buClr>
                <a:srgbClr val="000000"/>
              </a:buClr>
              <a:buSzPts val="1100"/>
              <a:buFont typeface="Arial"/>
              <a:buChar char="●"/>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06;g35ed75ccf_015:notes">
            <a:extLst>
              <a:ext uri="{FF2B5EF4-FFF2-40B4-BE49-F238E27FC236}">
                <a16:creationId xmlns:a16="http://schemas.microsoft.com/office/drawing/2014/main" id="{F59EDA48-842A-4C8B-82D2-CEBACAA473CC}"/>
              </a:ext>
            </a:extLst>
          </p:cNvPr>
          <p:cNvSpPr>
            <a:spLocks noGrp="1" noRot="1" noChangeAspect="1"/>
          </p:cNvSpPr>
          <p:nvPr>
            <p:ph type="sldImg"/>
          </p:nvPr>
        </p:nvSpPr>
        <p:spPr>
          <a:xfrm>
            <a:off x="381000" y="685800"/>
            <a:ext cx="6096000" cy="3429000"/>
          </a:xfrm>
        </p:spPr>
      </p:sp>
      <p:sp>
        <p:nvSpPr>
          <p:cNvPr id="3" name="Google Shape;107;g35ed75ccf_015:notes">
            <a:extLst>
              <a:ext uri="{FF2B5EF4-FFF2-40B4-BE49-F238E27FC236}">
                <a16:creationId xmlns:a16="http://schemas.microsoft.com/office/drawing/2014/main" id="{8C20E232-067F-46D2-9C73-8DC9BEA8AA2C}"/>
              </a:ext>
            </a:extLst>
          </p:cNvPr>
          <p:cNvSpPr txBox="1">
            <a:spLocks noGrp="1"/>
          </p:cNvSpPr>
          <p:nvPr>
            <p:ph type="body" sz="quarter" idx="1"/>
          </p:nvPr>
        </p:nvSpPr>
        <p:spPr/>
        <p:txBody>
          <a:bodyPr/>
          <a:lstStyle/>
          <a:p>
            <a:pPr marL="457200" marR="0" lvl="0" indent="-298451" algn="l" defTabSz="914400" rtl="0" eaLnBrk="1" fontAlgn="auto" latinLnBrk="0" hangingPunct="1">
              <a:lnSpc>
                <a:spcPct val="100000"/>
              </a:lnSpc>
              <a:spcBef>
                <a:spcPct val="0"/>
              </a:spcBef>
              <a:spcAft>
                <a:spcPct val="0"/>
              </a:spcAft>
              <a:buClr>
                <a:srgbClr val="000000"/>
              </a:buClr>
              <a:buSzPts val="1100"/>
              <a:buFont typeface="Arial"/>
              <a:buChar char="●"/>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909;g6d931ca177_0_76:notes">
            <a:extLst>
              <a:ext uri="{FF2B5EF4-FFF2-40B4-BE49-F238E27FC236}">
                <a16:creationId xmlns:a16="http://schemas.microsoft.com/office/drawing/2014/main" id="{CB0819AA-3665-4375-902B-07A099AEA7BF}"/>
              </a:ext>
            </a:extLst>
          </p:cNvPr>
          <p:cNvSpPr>
            <a:spLocks noGrp="1" noRot="1" noChangeAspect="1"/>
          </p:cNvSpPr>
          <p:nvPr>
            <p:ph type="sldImg"/>
          </p:nvPr>
        </p:nvSpPr>
        <p:spPr>
          <a:xfrm>
            <a:off x="381000" y="685800"/>
            <a:ext cx="6096000" cy="3429000"/>
          </a:xfrm>
        </p:spPr>
      </p:sp>
      <p:sp>
        <p:nvSpPr>
          <p:cNvPr id="3" name="Google Shape;910;g6d931ca177_0_76:notes">
            <a:extLst>
              <a:ext uri="{FF2B5EF4-FFF2-40B4-BE49-F238E27FC236}">
                <a16:creationId xmlns:a16="http://schemas.microsoft.com/office/drawing/2014/main" id="{EF6B5A95-4E2C-456E-9657-49CCD78B346F}"/>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pPr marL="158749" marR="0" lvl="0" indent="0" algn="l" defTabSz="914400" rtl="0" eaLnBrk="1" fontAlgn="auto" latinLnBrk="0" hangingPunct="1">
              <a:lnSpc>
                <a:spcPct val="100000"/>
              </a:lnSpc>
              <a:spcBef>
                <a:spcPct val="0"/>
              </a:spcBef>
              <a:spcAft>
                <a:spcPct val="0"/>
              </a:spcAft>
              <a:buClr>
                <a:srgbClr val="000000"/>
              </a:buClr>
              <a:buSzPts val="1100"/>
              <a:buFont typeface="Arial"/>
              <a:buNone/>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extLst>
      <p:ext uri="{BB962C8B-B14F-4D97-AF65-F5344CB8AC3E}">
        <p14:creationId xmlns:p14="http://schemas.microsoft.com/office/powerpoint/2010/main" val="90619217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946;g8abf608788_0_16057:notes">
            <a:extLst>
              <a:ext uri="{FF2B5EF4-FFF2-40B4-BE49-F238E27FC236}">
                <a16:creationId xmlns:a16="http://schemas.microsoft.com/office/drawing/2014/main" id="{CB744E8B-CFB7-4B72-9AFD-DAD2FE9DEABC}"/>
              </a:ext>
            </a:extLst>
          </p:cNvPr>
          <p:cNvSpPr>
            <a:spLocks noGrp="1" noRot="1" noChangeAspect="1"/>
          </p:cNvSpPr>
          <p:nvPr>
            <p:ph type="sldImg"/>
          </p:nvPr>
        </p:nvSpPr>
        <p:spPr>
          <a:xfrm>
            <a:off x="381000" y="685800"/>
            <a:ext cx="6096000" cy="3429000"/>
          </a:xfrm>
        </p:spPr>
      </p:sp>
      <p:sp>
        <p:nvSpPr>
          <p:cNvPr id="3" name="Google Shape;947;g8abf608788_0_16057:notes">
            <a:extLst>
              <a:ext uri="{FF2B5EF4-FFF2-40B4-BE49-F238E27FC236}">
                <a16:creationId xmlns:a16="http://schemas.microsoft.com/office/drawing/2014/main" id="{52A55075-5DCE-4F49-B38C-7EDBCEA1F654}"/>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149;g6da1c9a35e_0_290:notes">
            <a:extLst>
              <a:ext uri="{FF2B5EF4-FFF2-40B4-BE49-F238E27FC236}">
                <a16:creationId xmlns:a16="http://schemas.microsoft.com/office/drawing/2014/main" id="{86D845A4-7780-4226-BC4F-3900133341A8}"/>
              </a:ext>
            </a:extLst>
          </p:cNvPr>
          <p:cNvSpPr>
            <a:spLocks noGrp="1" noRot="1" noChangeAspect="1"/>
          </p:cNvSpPr>
          <p:nvPr>
            <p:ph type="sldImg"/>
          </p:nvPr>
        </p:nvSpPr>
        <p:spPr>
          <a:xfrm>
            <a:off x="381000" y="685800"/>
            <a:ext cx="6096000" cy="3429000"/>
          </a:xfrm>
        </p:spPr>
      </p:sp>
      <p:sp>
        <p:nvSpPr>
          <p:cNvPr id="3" name="Google Shape;1150;g6da1c9a35e_0_290:notes">
            <a:extLst>
              <a:ext uri="{FF2B5EF4-FFF2-40B4-BE49-F238E27FC236}">
                <a16:creationId xmlns:a16="http://schemas.microsoft.com/office/drawing/2014/main" id="{099527AC-8917-4D38-ABA8-9C805521C996}"/>
              </a:ext>
            </a:extLst>
          </p:cNvPr>
          <p:cNvSpPr txBox="1">
            <a:spLocks noGrp="1"/>
          </p:cNvSpPr>
          <p:nvPr>
            <p:ph type="body" sz="quarter" idx="1"/>
          </p:nvPr>
        </p:nvSpPr>
        <p:spPr/>
        <p:txBody>
          <a:bodyPr/>
          <a:lstStyle/>
          <a:p>
            <a:pPr marL="158749" marR="0" lvl="0" indent="0" algn="l" defTabSz="914400" rtl="0" eaLnBrk="1" fontAlgn="auto" latinLnBrk="0" hangingPunct="1">
              <a:lnSpc>
                <a:spcPct val="100000"/>
              </a:lnSpc>
              <a:spcBef>
                <a:spcPct val="0"/>
              </a:spcBef>
              <a:spcAft>
                <a:spcPct val="0"/>
              </a:spcAft>
              <a:buClr>
                <a:srgbClr val="000000"/>
              </a:buClr>
              <a:buSzPts val="1100"/>
              <a:buFont typeface="Arial"/>
              <a:buNone/>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168;g8a285a664f_0_834:notes">
            <a:extLst>
              <a:ext uri="{FF2B5EF4-FFF2-40B4-BE49-F238E27FC236}">
                <a16:creationId xmlns:a16="http://schemas.microsoft.com/office/drawing/2014/main" id="{779A5C0E-54CB-4A9E-8FC2-0423D106019E}"/>
              </a:ext>
            </a:extLst>
          </p:cNvPr>
          <p:cNvSpPr>
            <a:spLocks noGrp="1" noRot="1" noChangeAspect="1"/>
          </p:cNvSpPr>
          <p:nvPr>
            <p:ph type="sldImg"/>
          </p:nvPr>
        </p:nvSpPr>
        <p:spPr>
          <a:xfrm>
            <a:off x="381000" y="685800"/>
            <a:ext cx="6096000" cy="3429000"/>
          </a:xfrm>
        </p:spPr>
      </p:sp>
      <p:sp>
        <p:nvSpPr>
          <p:cNvPr id="3" name="Google Shape;1169;g8a285a664f_0_834:notes">
            <a:extLst>
              <a:ext uri="{FF2B5EF4-FFF2-40B4-BE49-F238E27FC236}">
                <a16:creationId xmlns:a16="http://schemas.microsoft.com/office/drawing/2014/main" id="{84D002B0-CEA8-4FB8-9075-27943E332B3C}"/>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358;g1077b6b31a3_1_14009:notes">
            <a:extLst>
              <a:ext uri="{FF2B5EF4-FFF2-40B4-BE49-F238E27FC236}">
                <a16:creationId xmlns:a16="http://schemas.microsoft.com/office/drawing/2014/main" id="{C5E9E4EB-D0F3-4570-8251-1895CE2EAD94}"/>
              </a:ext>
            </a:extLst>
          </p:cNvPr>
          <p:cNvSpPr>
            <a:spLocks noGrp="1" noRot="1" noChangeAspect="1"/>
          </p:cNvSpPr>
          <p:nvPr>
            <p:ph type="sldImg"/>
          </p:nvPr>
        </p:nvSpPr>
        <p:spPr>
          <a:xfrm>
            <a:off x="381000" y="685800"/>
            <a:ext cx="6096000" cy="3429000"/>
          </a:xfrm>
        </p:spPr>
      </p:sp>
      <p:sp>
        <p:nvSpPr>
          <p:cNvPr id="3" name="Google Shape;359;g1077b6b31a3_1_14009:notes">
            <a:extLst>
              <a:ext uri="{FF2B5EF4-FFF2-40B4-BE49-F238E27FC236}">
                <a16:creationId xmlns:a16="http://schemas.microsoft.com/office/drawing/2014/main" id="{47AC1EA7-B664-4E86-BAD3-EEB9360DC1F7}"/>
              </a:ext>
            </a:extLst>
          </p:cNvPr>
          <p:cNvSpPr txBox="1">
            <a:spLocks noGrp="1"/>
          </p:cNvSpPr>
          <p:nvPr>
            <p:ph type="body" sz="quarter" idx="1"/>
          </p:nvPr>
        </p:nvSpPr>
        <p:spPr/>
        <p:txBody>
          <a:bodyPr/>
          <a:lstStyle/>
          <a:p>
            <a:pPr marL="0" lvl="0" indent="0">
              <a:buNone/>
            </a:pPr>
            <a:r>
              <a:rPr lang="en-US" dirty="0" smtClean="0">
                <a:solidFill>
                  <a:srgbClr val="336987"/>
                </a:solidFill>
                <a:latin typeface="微软雅黑" pitchFamily="34"/>
                <a:ea typeface="微软雅黑" pitchFamily="34"/>
              </a:rPr>
              <a:t>plantillaspowerpoint.org</a:t>
            </a:r>
            <a:endParaRPr lang="en-US" dirty="0">
              <a:solidFill>
                <a:srgbClr val="336987"/>
              </a:solidFill>
              <a:latin typeface="微软雅黑" pitchFamily="34"/>
              <a:ea typeface="微软雅黑" pitchFamily="34"/>
            </a:endParaRPr>
          </a:p>
          <a:p>
            <a:pPr marL="0" lvl="0" indent="0">
              <a:buNone/>
            </a:pPr>
            <a:endParaRPr lang="en-US" dirty="0"/>
          </a:p>
        </p:txBody>
      </p:sp>
    </p:spTree>
    <p:extLst>
      <p:ext uri="{BB962C8B-B14F-4D97-AF65-F5344CB8AC3E}">
        <p14:creationId xmlns:p14="http://schemas.microsoft.com/office/powerpoint/2010/main" val="77475057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243;g8a285a664f_0_1380:notes">
            <a:extLst>
              <a:ext uri="{FF2B5EF4-FFF2-40B4-BE49-F238E27FC236}">
                <a16:creationId xmlns:a16="http://schemas.microsoft.com/office/drawing/2014/main" id="{0655897F-041D-4A99-B66B-EE10D3D06C2F}"/>
              </a:ext>
            </a:extLst>
          </p:cNvPr>
          <p:cNvSpPr>
            <a:spLocks noGrp="1" noRot="1" noChangeAspect="1"/>
          </p:cNvSpPr>
          <p:nvPr>
            <p:ph type="sldImg"/>
          </p:nvPr>
        </p:nvSpPr>
        <p:spPr>
          <a:xfrm>
            <a:off x="381000" y="685800"/>
            <a:ext cx="6096000" cy="3429000"/>
          </a:xfrm>
        </p:spPr>
      </p:sp>
      <p:sp>
        <p:nvSpPr>
          <p:cNvPr id="3" name="Google Shape;1244;g8a285a664f_0_1380:notes">
            <a:extLst>
              <a:ext uri="{FF2B5EF4-FFF2-40B4-BE49-F238E27FC236}">
                <a16:creationId xmlns:a16="http://schemas.microsoft.com/office/drawing/2014/main" id="{5F9255A0-579E-4CE0-9FF3-05598273A264}"/>
              </a:ext>
            </a:extLst>
          </p:cNvPr>
          <p:cNvSpPr txBox="1">
            <a:spLocks noGrp="1"/>
          </p:cNvSpPr>
          <p:nvPr>
            <p:ph type="body" sz="quarter" idx="1"/>
          </p:nvPr>
        </p:nvSpPr>
        <p:spPr/>
        <p:txBody>
          <a:bodyPr/>
          <a:lstStyle/>
          <a:p>
            <a:pPr marL="457200" marR="0" lvl="0" indent="-298451" algn="l" defTabSz="914400" rtl="0" eaLnBrk="1" fontAlgn="auto" latinLnBrk="0" hangingPunct="1">
              <a:lnSpc>
                <a:spcPct val="100000"/>
              </a:lnSpc>
              <a:spcBef>
                <a:spcPct val="0"/>
              </a:spcBef>
              <a:spcAft>
                <a:spcPct val="0"/>
              </a:spcAft>
              <a:buClr>
                <a:srgbClr val="000000"/>
              </a:buClr>
              <a:buSzPts val="1100"/>
              <a:buFont typeface="Arial"/>
              <a:buChar char="●"/>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282;g82359804c1_3_23:notes">
            <a:extLst>
              <a:ext uri="{FF2B5EF4-FFF2-40B4-BE49-F238E27FC236}">
                <a16:creationId xmlns:a16="http://schemas.microsoft.com/office/drawing/2014/main" id="{A5FB7EB2-A15C-4B85-9F51-D13E2F3E960F}"/>
              </a:ext>
            </a:extLst>
          </p:cNvPr>
          <p:cNvSpPr>
            <a:spLocks noGrp="1" noRot="1" noChangeAspect="1"/>
          </p:cNvSpPr>
          <p:nvPr>
            <p:ph type="sldImg"/>
          </p:nvPr>
        </p:nvSpPr>
        <p:spPr>
          <a:xfrm>
            <a:off x="381000" y="685800"/>
            <a:ext cx="6096000" cy="3429000"/>
          </a:xfrm>
        </p:spPr>
      </p:sp>
      <p:sp>
        <p:nvSpPr>
          <p:cNvPr id="3" name="Google Shape;1283;g82359804c1_3_23:notes">
            <a:extLst>
              <a:ext uri="{FF2B5EF4-FFF2-40B4-BE49-F238E27FC236}">
                <a16:creationId xmlns:a16="http://schemas.microsoft.com/office/drawing/2014/main" id="{62996182-5743-460E-98C2-07BF4E4550C7}"/>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pPr marL="457200" marR="0" lvl="0" indent="-298451" algn="l" defTabSz="914400" rtl="0" eaLnBrk="1" fontAlgn="auto" latinLnBrk="0" hangingPunct="1">
              <a:lnSpc>
                <a:spcPct val="100000"/>
              </a:lnSpc>
              <a:spcBef>
                <a:spcPct val="0"/>
              </a:spcBef>
              <a:spcAft>
                <a:spcPct val="0"/>
              </a:spcAft>
              <a:buClr>
                <a:srgbClr val="000000"/>
              </a:buClr>
              <a:buSzPts val="1100"/>
              <a:buFont typeface="Arial"/>
              <a:buChar char="●"/>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extLst>
      <p:ext uri="{BB962C8B-B14F-4D97-AF65-F5344CB8AC3E}">
        <p14:creationId xmlns:p14="http://schemas.microsoft.com/office/powerpoint/2010/main" val="199976494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287;g6da1c9a622_1_893:notes">
            <a:extLst>
              <a:ext uri="{FF2B5EF4-FFF2-40B4-BE49-F238E27FC236}">
                <a16:creationId xmlns:a16="http://schemas.microsoft.com/office/drawing/2014/main" id="{ED824FE0-137A-4064-A9E4-4F9FD980363A}"/>
              </a:ext>
            </a:extLst>
          </p:cNvPr>
          <p:cNvSpPr>
            <a:spLocks noGrp="1" noRot="1" noChangeAspect="1"/>
          </p:cNvSpPr>
          <p:nvPr>
            <p:ph type="sldImg"/>
          </p:nvPr>
        </p:nvSpPr>
        <p:spPr>
          <a:xfrm>
            <a:off x="381000" y="685800"/>
            <a:ext cx="6096000" cy="3429000"/>
          </a:xfrm>
        </p:spPr>
      </p:sp>
      <p:sp>
        <p:nvSpPr>
          <p:cNvPr id="3" name="Google Shape;1288;g6da1c9a622_1_893:notes">
            <a:extLst>
              <a:ext uri="{FF2B5EF4-FFF2-40B4-BE49-F238E27FC236}">
                <a16:creationId xmlns:a16="http://schemas.microsoft.com/office/drawing/2014/main" id="{73F6144E-F6EC-49FC-8AC3-70121CCCD05F}"/>
              </a:ext>
            </a:extLst>
          </p:cNvPr>
          <p:cNvSpPr txBox="1">
            <a:spLocks noGrp="1"/>
          </p:cNvSpPr>
          <p:nvPr>
            <p:ph type="body" sz="quarter" idx="1"/>
          </p:nvPr>
        </p:nvSpPr>
        <p:spPr/>
        <p:txBody>
          <a:bodyPr/>
          <a:lstStyle/>
          <a:p>
            <a:pPr marL="158749" marR="0" lvl="0" indent="0" algn="l" defTabSz="914400" rtl="0" eaLnBrk="1" fontAlgn="auto" latinLnBrk="0" hangingPunct="1">
              <a:lnSpc>
                <a:spcPct val="100000"/>
              </a:lnSpc>
              <a:spcBef>
                <a:spcPct val="0"/>
              </a:spcBef>
              <a:spcAft>
                <a:spcPct val="0"/>
              </a:spcAft>
              <a:buClr>
                <a:srgbClr val="000000"/>
              </a:buClr>
              <a:buSzPts val="1100"/>
              <a:buFont typeface="Arial"/>
              <a:buNone/>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303;g6d931ca177_0_0:notes">
            <a:extLst>
              <a:ext uri="{FF2B5EF4-FFF2-40B4-BE49-F238E27FC236}">
                <a16:creationId xmlns:a16="http://schemas.microsoft.com/office/drawing/2014/main" id="{B5E88BD8-101D-4801-9746-2B9A122DE039}"/>
              </a:ext>
            </a:extLst>
          </p:cNvPr>
          <p:cNvSpPr>
            <a:spLocks noGrp="1" noRot="1" noChangeAspect="1"/>
          </p:cNvSpPr>
          <p:nvPr>
            <p:ph type="sldImg"/>
          </p:nvPr>
        </p:nvSpPr>
        <p:spPr>
          <a:xfrm>
            <a:off x="381000" y="685800"/>
            <a:ext cx="6096000" cy="3429000"/>
          </a:xfrm>
        </p:spPr>
      </p:sp>
      <p:sp>
        <p:nvSpPr>
          <p:cNvPr id="3" name="Google Shape;1304;g6d931ca177_0_0:notes">
            <a:extLst>
              <a:ext uri="{FF2B5EF4-FFF2-40B4-BE49-F238E27FC236}">
                <a16:creationId xmlns:a16="http://schemas.microsoft.com/office/drawing/2014/main" id="{28EE281F-47EE-4A5A-A305-41975C1BA651}"/>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311;g6d931ca177_0_32194:notes">
            <a:extLst>
              <a:ext uri="{FF2B5EF4-FFF2-40B4-BE49-F238E27FC236}">
                <a16:creationId xmlns:a16="http://schemas.microsoft.com/office/drawing/2014/main" id="{60C8ED54-AB86-477C-B746-536079CB12AD}"/>
              </a:ext>
            </a:extLst>
          </p:cNvPr>
          <p:cNvSpPr>
            <a:spLocks noGrp="1" noRot="1" noChangeAspect="1"/>
          </p:cNvSpPr>
          <p:nvPr>
            <p:ph type="sldImg"/>
          </p:nvPr>
        </p:nvSpPr>
        <p:spPr>
          <a:xfrm>
            <a:off x="381000" y="685800"/>
            <a:ext cx="6096000" cy="3429000"/>
          </a:xfrm>
        </p:spPr>
      </p:sp>
      <p:sp>
        <p:nvSpPr>
          <p:cNvPr id="3" name="Google Shape;1312;g6d931ca177_0_32194:notes">
            <a:extLst>
              <a:ext uri="{FF2B5EF4-FFF2-40B4-BE49-F238E27FC236}">
                <a16:creationId xmlns:a16="http://schemas.microsoft.com/office/drawing/2014/main" id="{2528A651-DED3-4BD3-951B-8D75B27CCE4E}"/>
              </a:ext>
            </a:extLst>
          </p:cNvPr>
          <p:cNvSpPr txBox="1">
            <a:spLocks noGrp="1"/>
          </p:cNvSpPr>
          <p:nvPr>
            <p:ph type="body" sz="quarter" idx="1"/>
          </p:nvPr>
        </p:nvSpPr>
        <p:spPr/>
        <p:txBody>
          <a:bodyPr/>
          <a:lstStyle/>
          <a:p>
            <a:pPr marL="158749" marR="0" lvl="0" indent="0" algn="l" defTabSz="914400" rtl="0" eaLnBrk="1" fontAlgn="auto" latinLnBrk="0" hangingPunct="1">
              <a:lnSpc>
                <a:spcPct val="100000"/>
              </a:lnSpc>
              <a:spcBef>
                <a:spcPct val="0"/>
              </a:spcBef>
              <a:spcAft>
                <a:spcPct val="0"/>
              </a:spcAft>
              <a:buClr>
                <a:srgbClr val="000000"/>
              </a:buClr>
              <a:buSzPts val="1100"/>
              <a:buFont typeface="Arial"/>
              <a:buNone/>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341;g6d931ca177_0_32130:notes">
            <a:extLst>
              <a:ext uri="{FF2B5EF4-FFF2-40B4-BE49-F238E27FC236}">
                <a16:creationId xmlns:a16="http://schemas.microsoft.com/office/drawing/2014/main" id="{E32DFB62-421E-4A94-89A5-37A1E07346A1}"/>
              </a:ext>
            </a:extLst>
          </p:cNvPr>
          <p:cNvSpPr>
            <a:spLocks noGrp="1" noRot="1" noChangeAspect="1"/>
          </p:cNvSpPr>
          <p:nvPr>
            <p:ph type="sldImg"/>
          </p:nvPr>
        </p:nvSpPr>
        <p:spPr>
          <a:xfrm>
            <a:off x="381000" y="685800"/>
            <a:ext cx="6096000" cy="3429000"/>
          </a:xfrm>
        </p:spPr>
      </p:sp>
      <p:sp>
        <p:nvSpPr>
          <p:cNvPr id="3" name="Google Shape;1342;g6d931ca177_0_32130:notes">
            <a:extLst>
              <a:ext uri="{FF2B5EF4-FFF2-40B4-BE49-F238E27FC236}">
                <a16:creationId xmlns:a16="http://schemas.microsoft.com/office/drawing/2014/main" id="{7BA7A7DB-D1BB-4784-BD73-3D54DD909DFB}"/>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355;g6d931ca177_0_32182:notes">
            <a:extLst>
              <a:ext uri="{FF2B5EF4-FFF2-40B4-BE49-F238E27FC236}">
                <a16:creationId xmlns:a16="http://schemas.microsoft.com/office/drawing/2014/main" id="{8E1B26DA-12BE-4A54-9471-584DB2349D40}"/>
              </a:ext>
            </a:extLst>
          </p:cNvPr>
          <p:cNvSpPr>
            <a:spLocks noGrp="1" noRot="1" noChangeAspect="1"/>
          </p:cNvSpPr>
          <p:nvPr>
            <p:ph type="sldImg"/>
          </p:nvPr>
        </p:nvSpPr>
        <p:spPr>
          <a:xfrm>
            <a:off x="381000" y="685800"/>
            <a:ext cx="6096000" cy="3429000"/>
          </a:xfrm>
        </p:spPr>
      </p:sp>
      <p:sp>
        <p:nvSpPr>
          <p:cNvPr id="3" name="Google Shape;1356;g6d931ca177_0_32182:notes">
            <a:extLst>
              <a:ext uri="{FF2B5EF4-FFF2-40B4-BE49-F238E27FC236}">
                <a16:creationId xmlns:a16="http://schemas.microsoft.com/office/drawing/2014/main" id="{2061C2D8-3974-49CC-A7CB-FA1491B0DC9B}"/>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143;g79abb3dc95_0_1178:notes">
            <a:extLst>
              <a:ext uri="{FF2B5EF4-FFF2-40B4-BE49-F238E27FC236}">
                <a16:creationId xmlns:a16="http://schemas.microsoft.com/office/drawing/2014/main" id="{73532C5E-0588-4340-A57D-B9B04F4A488F}"/>
              </a:ext>
            </a:extLst>
          </p:cNvPr>
          <p:cNvSpPr>
            <a:spLocks noGrp="1" noRot="1" noChangeAspect="1"/>
          </p:cNvSpPr>
          <p:nvPr>
            <p:ph type="sldImg"/>
          </p:nvPr>
        </p:nvSpPr>
        <p:spPr>
          <a:xfrm>
            <a:off x="381000" y="685800"/>
            <a:ext cx="6096000" cy="3429000"/>
          </a:xfrm>
        </p:spPr>
      </p:sp>
      <p:sp>
        <p:nvSpPr>
          <p:cNvPr id="3" name="Google Shape;1144;g79abb3dc95_0_1178:notes">
            <a:extLst>
              <a:ext uri="{FF2B5EF4-FFF2-40B4-BE49-F238E27FC236}">
                <a16:creationId xmlns:a16="http://schemas.microsoft.com/office/drawing/2014/main" id="{407CEDFE-631A-4DF5-8CDF-2CBE4BADB55F}"/>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394;g8ae4798f2f_0_364:notes">
            <a:extLst>
              <a:ext uri="{FF2B5EF4-FFF2-40B4-BE49-F238E27FC236}">
                <a16:creationId xmlns:a16="http://schemas.microsoft.com/office/drawing/2014/main" id="{D0130A36-2498-4FD7-B3E0-9104AFA93908}"/>
              </a:ext>
            </a:extLst>
          </p:cNvPr>
          <p:cNvSpPr>
            <a:spLocks noGrp="1" noRot="1" noChangeAspect="1"/>
          </p:cNvSpPr>
          <p:nvPr>
            <p:ph type="sldImg"/>
          </p:nvPr>
        </p:nvSpPr>
        <p:spPr>
          <a:xfrm>
            <a:off x="381000" y="685800"/>
            <a:ext cx="6096000" cy="3429000"/>
          </a:xfrm>
        </p:spPr>
      </p:sp>
      <p:sp>
        <p:nvSpPr>
          <p:cNvPr id="3" name="Google Shape;1395;g8ae4798f2f_0_364:notes">
            <a:extLst>
              <a:ext uri="{FF2B5EF4-FFF2-40B4-BE49-F238E27FC236}">
                <a16:creationId xmlns:a16="http://schemas.microsoft.com/office/drawing/2014/main" id="{9BCCF071-3D57-49FF-9116-F7918342CDCE}"/>
              </a:ext>
            </a:extLst>
          </p:cNvPr>
          <p:cNvSpPr txBox="1">
            <a:spLocks noGrp="1"/>
          </p:cNvSpPr>
          <p:nvPr>
            <p:ph type="body" sz="quarter" idx="1"/>
          </p:nvPr>
        </p:nvSpPr>
        <p:spPr/>
        <p:txBody>
          <a:bodyPr/>
          <a:lstStyle/>
          <a:p>
            <a:endParaRPr lang="LID4096"/>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275;g10738d75ef0_0_104:notes">
            <a:extLst>
              <a:ext uri="{FF2B5EF4-FFF2-40B4-BE49-F238E27FC236}">
                <a16:creationId xmlns:a16="http://schemas.microsoft.com/office/drawing/2014/main" id="{9EBFCABF-4974-4364-818D-F650F7109C1C}"/>
              </a:ext>
            </a:extLst>
          </p:cNvPr>
          <p:cNvSpPr>
            <a:spLocks noGrp="1" noRot="1" noChangeAspect="1"/>
          </p:cNvSpPr>
          <p:nvPr>
            <p:ph type="sldImg"/>
          </p:nvPr>
        </p:nvSpPr>
        <p:spPr>
          <a:xfrm>
            <a:off x="381000" y="685800"/>
            <a:ext cx="6096000" cy="3429000"/>
          </a:xfrm>
        </p:spPr>
      </p:sp>
      <p:sp>
        <p:nvSpPr>
          <p:cNvPr id="3" name="Google Shape;276;g10738d75ef0_0_104:notes">
            <a:extLst>
              <a:ext uri="{FF2B5EF4-FFF2-40B4-BE49-F238E27FC236}">
                <a16:creationId xmlns:a16="http://schemas.microsoft.com/office/drawing/2014/main" id="{4F6AEEF3-8822-45B8-A847-8387E3F0F4DE}"/>
              </a:ext>
            </a:extLst>
          </p:cNvPr>
          <p:cNvSpPr txBox="1">
            <a:spLocks noGrp="1"/>
          </p:cNvSpPr>
          <p:nvPr>
            <p:ph type="body" sz="quarter" idx="1"/>
          </p:nvPr>
        </p:nvSpPr>
        <p:spPr/>
        <p:txBody>
          <a:bodyPr/>
          <a:lstStyle/>
          <a:p>
            <a:endParaRPr lang="LID4096"/>
          </a:p>
        </p:txBody>
      </p:sp>
    </p:spTree>
    <p:extLst>
      <p:ext uri="{BB962C8B-B14F-4D97-AF65-F5344CB8AC3E}">
        <p14:creationId xmlns:p14="http://schemas.microsoft.com/office/powerpoint/2010/main" val="26276107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568;g6da1c9a35e_0_549:notes">
            <a:extLst>
              <a:ext uri="{FF2B5EF4-FFF2-40B4-BE49-F238E27FC236}">
                <a16:creationId xmlns:a16="http://schemas.microsoft.com/office/drawing/2014/main" id="{36720186-6C6B-46C1-8D1C-563163197916}"/>
              </a:ext>
            </a:extLst>
          </p:cNvPr>
          <p:cNvSpPr>
            <a:spLocks noGrp="1" noRot="1" noChangeAspect="1"/>
          </p:cNvSpPr>
          <p:nvPr>
            <p:ph type="sldImg"/>
          </p:nvPr>
        </p:nvSpPr>
        <p:spPr>
          <a:xfrm>
            <a:off x="381000" y="685800"/>
            <a:ext cx="6096000" cy="3429000"/>
          </a:xfrm>
        </p:spPr>
      </p:sp>
      <p:sp>
        <p:nvSpPr>
          <p:cNvPr id="3" name="Google Shape;1569;g6da1c9a35e_0_549:notes">
            <a:extLst>
              <a:ext uri="{FF2B5EF4-FFF2-40B4-BE49-F238E27FC236}">
                <a16:creationId xmlns:a16="http://schemas.microsoft.com/office/drawing/2014/main" id="{9C6FC4CB-E393-4D54-A813-1FE682D98ADF}"/>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a:extLst>
              <a:ext uri="{FF2B5EF4-FFF2-40B4-BE49-F238E27FC236}">
                <a16:creationId xmlns:a16="http://schemas.microsoft.com/office/drawing/2014/main" id="{E8A19FEE-4928-433A-B83A-05F6A1695402}"/>
              </a:ext>
            </a:extLst>
          </p:cNvPr>
          <p:cNvSpPr>
            <a:spLocks noGrp="1" noRot="1" noChangeAspect="1"/>
          </p:cNvSpPr>
          <p:nvPr>
            <p:ph type="sldImg"/>
          </p:nvPr>
        </p:nvSpPr>
        <p:spPr>
          <a:xfrm>
            <a:off x="381000" y="685800"/>
            <a:ext cx="6096000" cy="3429000"/>
          </a:xfrm>
        </p:spPr>
      </p:sp>
      <p:sp>
        <p:nvSpPr>
          <p:cNvPr id="3" name="Marcador de notas 2">
            <a:extLst>
              <a:ext uri="{FF2B5EF4-FFF2-40B4-BE49-F238E27FC236}">
                <a16:creationId xmlns:a16="http://schemas.microsoft.com/office/drawing/2014/main" id="{B623EBAE-46D7-4EE3-BE2F-26038BF5FE34}"/>
              </a:ext>
            </a:extLst>
          </p:cNvPr>
          <p:cNvSpPr txBox="1">
            <a:spLocks noGrp="1"/>
          </p:cNvSpPr>
          <p:nvPr>
            <p:ph type="body" sz="quarter" idx="1"/>
          </p:nvPr>
        </p:nvSpPr>
        <p:spPr/>
        <p:txBody>
          <a:bodyPr/>
          <a:lstStyle/>
          <a:p>
            <a:pPr marL="158748" lvl="0" indent="0">
              <a:buNone/>
            </a:pPr>
            <a:r>
              <a:rPr lang="en-US" dirty="0" smtClean="0">
                <a:solidFill>
                  <a:srgbClr val="143A78"/>
                </a:solidFill>
                <a:latin typeface="Arial" panose="020B0604020202020204" pitchFamily="34" charset="0"/>
                <a:cs typeface="Arial" panose="020B0604020202020204" pitchFamily="34" charset="0"/>
              </a:rPr>
              <a:t>plantillaspowerpoint.org</a:t>
            </a:r>
            <a:endParaRPr lang="en-US" dirty="0">
              <a:solidFill>
                <a:srgbClr val="143A78"/>
              </a:solidFill>
              <a:latin typeface="Arial" panose="020B0604020202020204" pitchFamily="34" charset="0"/>
              <a:cs typeface="Arial" panose="020B0604020202020204" pitchFamily="34" charset="0"/>
            </a:endParaRPr>
          </a:p>
          <a:p>
            <a:pPr marL="158748" lvl="0" indent="0">
              <a:buNone/>
            </a:pPr>
            <a:endParaRPr lang="es-PE"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771;g6cf04e3d7e_0_377:notes">
            <a:extLst>
              <a:ext uri="{FF2B5EF4-FFF2-40B4-BE49-F238E27FC236}">
                <a16:creationId xmlns:a16="http://schemas.microsoft.com/office/drawing/2014/main" id="{BF3422C9-98D3-4A95-A873-C14D4E41E357}"/>
              </a:ext>
            </a:extLst>
          </p:cNvPr>
          <p:cNvSpPr>
            <a:spLocks noGrp="1" noRot="1" noChangeAspect="1"/>
          </p:cNvSpPr>
          <p:nvPr>
            <p:ph type="sldImg"/>
          </p:nvPr>
        </p:nvSpPr>
        <p:spPr>
          <a:xfrm>
            <a:off x="381000" y="685800"/>
            <a:ext cx="6096000" cy="3429000"/>
          </a:xfrm>
        </p:spPr>
      </p:sp>
      <p:sp>
        <p:nvSpPr>
          <p:cNvPr id="3" name="Google Shape;772;g6cf04e3d7e_0_377:notes">
            <a:extLst>
              <a:ext uri="{FF2B5EF4-FFF2-40B4-BE49-F238E27FC236}">
                <a16:creationId xmlns:a16="http://schemas.microsoft.com/office/drawing/2014/main" id="{E452959B-E4B2-4806-83DF-52E0BB30E2E0}"/>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a:extLst>
              <a:ext uri="{FF2B5EF4-FFF2-40B4-BE49-F238E27FC236}">
                <a16:creationId xmlns:a16="http://schemas.microsoft.com/office/drawing/2014/main" id="{D2C920BF-FA4D-4FC0-B780-FED02BD6D673}"/>
              </a:ext>
            </a:extLst>
          </p:cNvPr>
          <p:cNvSpPr>
            <a:spLocks noGrp="1" noRot="1" noChangeAspect="1"/>
          </p:cNvSpPr>
          <p:nvPr>
            <p:ph type="sldImg"/>
          </p:nvPr>
        </p:nvSpPr>
        <p:spPr>
          <a:xfrm>
            <a:off x="381000" y="685800"/>
            <a:ext cx="6096000" cy="3429000"/>
          </a:xfrm>
        </p:spPr>
      </p:sp>
      <p:sp>
        <p:nvSpPr>
          <p:cNvPr id="3" name="Marcador de notas 2">
            <a:extLst>
              <a:ext uri="{FF2B5EF4-FFF2-40B4-BE49-F238E27FC236}">
                <a16:creationId xmlns:a16="http://schemas.microsoft.com/office/drawing/2014/main" id="{6795D9CE-B647-492A-891A-D14942C27177}"/>
              </a:ext>
            </a:extLst>
          </p:cNvPr>
          <p:cNvSpPr txBox="1">
            <a:spLocks noGrp="1"/>
          </p:cNvSpPr>
          <p:nvPr>
            <p:ph type="body" sz="quarter" idx="1"/>
          </p:nvPr>
        </p:nvSpPr>
        <p:spPr/>
        <p:txBody>
          <a:bodyPr/>
          <a:lstStyle/>
          <a:p>
            <a:pPr marL="0" lvl="0" indent="0">
              <a:buNone/>
            </a:pPr>
            <a:r>
              <a:rPr lang="en-US" sz="1200" dirty="0" smtClean="0">
                <a:solidFill>
                  <a:srgbClr val="0070C0"/>
                </a:solidFill>
                <a:latin typeface="Arial" panose="020B0604020202020204" pitchFamily="34" charset="0"/>
                <a:cs typeface="Arial" panose="020B0604020202020204" pitchFamily="34" charset="0"/>
              </a:rPr>
              <a:t>plantillaspowerpoint.org</a:t>
            </a:r>
            <a:endParaRPr lang="en-US" sz="1200" dirty="0">
              <a:solidFill>
                <a:srgbClr val="0070C0"/>
              </a:solidFill>
              <a:latin typeface="Arial" panose="020B0604020202020204" pitchFamily="34" charset="0"/>
              <a:cs typeface="Arial" panose="020B0604020202020204" pitchFamily="34" charset="0"/>
            </a:endParaRPr>
          </a:p>
          <a:p>
            <a:pPr lvl="0"/>
            <a:endParaRPr lang="es-ES"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a:extLst>
              <a:ext uri="{FF2B5EF4-FFF2-40B4-BE49-F238E27FC236}">
                <a16:creationId xmlns:a16="http://schemas.microsoft.com/office/drawing/2014/main" id="{8FB92DC8-7885-4370-9806-8BB0D8C4EEAC}"/>
              </a:ext>
            </a:extLst>
          </p:cNvPr>
          <p:cNvSpPr>
            <a:spLocks noGrp="1" noRot="1" noChangeAspect="1"/>
          </p:cNvSpPr>
          <p:nvPr>
            <p:ph type="sldImg"/>
          </p:nvPr>
        </p:nvSpPr>
        <p:spPr>
          <a:xfrm>
            <a:off x="381000" y="685800"/>
            <a:ext cx="6096000" cy="3429000"/>
          </a:xfrm>
        </p:spPr>
      </p:sp>
      <p:sp>
        <p:nvSpPr>
          <p:cNvPr id="3" name="Marcador de notas 2">
            <a:extLst>
              <a:ext uri="{FF2B5EF4-FFF2-40B4-BE49-F238E27FC236}">
                <a16:creationId xmlns:a16="http://schemas.microsoft.com/office/drawing/2014/main" id="{93DF89DB-080A-4FC7-B702-46DAEF1BD8F1}"/>
              </a:ext>
            </a:extLst>
          </p:cNvPr>
          <p:cNvSpPr txBox="1">
            <a:spLocks noGrp="1"/>
          </p:cNvSpPr>
          <p:nvPr>
            <p:ph type="body" sz="quarter" idx="1"/>
          </p:nvPr>
        </p:nvSpPr>
        <p:spPr/>
        <p:txBody>
          <a:bodyPr/>
          <a:lstStyle/>
          <a:p>
            <a:pPr marL="0" lvl="0" indent="0">
              <a:buNone/>
            </a:pPr>
            <a:r>
              <a:rPr lang="en-US" sz="1200" dirty="0" smtClean="0">
                <a:latin typeface="Arial" panose="020B0604020202020204" pitchFamily="34" charset="0"/>
                <a:cs typeface="Arial" panose="020B0604020202020204" pitchFamily="34" charset="0"/>
              </a:rPr>
              <a:t>plantillaspowerpoint.org</a:t>
            </a:r>
            <a:endParaRPr lang="en-US" sz="1200" dirty="0">
              <a:latin typeface="Arial" panose="020B0604020202020204" pitchFamily="34" charset="0"/>
              <a:cs typeface="Arial" panose="020B0604020202020204" pitchFamily="34" charset="0"/>
            </a:endParaRPr>
          </a:p>
          <a:p>
            <a:pPr lvl="0"/>
            <a:endParaRPr lang="es-ES" dirty="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a:extLst>
              <a:ext uri="{FF2B5EF4-FFF2-40B4-BE49-F238E27FC236}">
                <a16:creationId xmlns:a16="http://schemas.microsoft.com/office/drawing/2014/main" id="{0C98B8AA-503E-4215-8682-5AD6D820B8BD}"/>
              </a:ext>
            </a:extLst>
          </p:cNvPr>
          <p:cNvSpPr>
            <a:spLocks noGrp="1" noRot="1" noChangeAspect="1"/>
          </p:cNvSpPr>
          <p:nvPr>
            <p:ph type="sldImg"/>
          </p:nvPr>
        </p:nvSpPr>
        <p:spPr>
          <a:xfrm>
            <a:off x="381000" y="685800"/>
            <a:ext cx="6096000" cy="3429000"/>
          </a:xfrm>
        </p:spPr>
      </p:sp>
      <p:sp>
        <p:nvSpPr>
          <p:cNvPr id="3" name="Marcador de notas 2">
            <a:extLst>
              <a:ext uri="{FF2B5EF4-FFF2-40B4-BE49-F238E27FC236}">
                <a16:creationId xmlns:a16="http://schemas.microsoft.com/office/drawing/2014/main" id="{55EF1989-9FFB-4110-AD98-137BB871FC60}"/>
              </a:ext>
            </a:extLst>
          </p:cNvPr>
          <p:cNvSpPr txBox="1">
            <a:spLocks noGrp="1"/>
          </p:cNvSpPr>
          <p:nvPr>
            <p:ph type="body" sz="quarter" idx="1"/>
          </p:nvPr>
        </p:nvSpPr>
        <p:spPr/>
        <p:txBody>
          <a:bodyPr/>
          <a:lstStyle/>
          <a:p>
            <a:pPr marL="0" lvl="0" indent="0">
              <a:buNone/>
            </a:pPr>
            <a:r>
              <a:rPr lang="en-US" sz="1200" dirty="0" smtClean="0">
                <a:solidFill>
                  <a:srgbClr val="0070C0"/>
                </a:solidFill>
                <a:latin typeface="Arial" panose="020B0604020202020204" pitchFamily="34" charset="0"/>
                <a:cs typeface="Arial" panose="020B0604020202020204" pitchFamily="34" charset="0"/>
              </a:rPr>
              <a:t>plantillaspowerpoint.org</a:t>
            </a:r>
            <a:endParaRPr lang="en-US" sz="1200" dirty="0">
              <a:solidFill>
                <a:srgbClr val="0070C0"/>
              </a:solidFill>
              <a:latin typeface="Arial" panose="020B0604020202020204" pitchFamily="34" charset="0"/>
              <a:cs typeface="Arial" panose="020B0604020202020204" pitchFamily="34" charset="0"/>
            </a:endParaRPr>
          </a:p>
          <a:p>
            <a:pPr lvl="0"/>
            <a:endParaRPr lang="es-ES"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787;g6cf04e3d7e_0_325:notes">
            <a:extLst>
              <a:ext uri="{FF2B5EF4-FFF2-40B4-BE49-F238E27FC236}">
                <a16:creationId xmlns:a16="http://schemas.microsoft.com/office/drawing/2014/main" id="{4C664BE6-84A5-42C0-8944-F93B0DABA92A}"/>
              </a:ext>
            </a:extLst>
          </p:cNvPr>
          <p:cNvSpPr>
            <a:spLocks noGrp="1" noRot="1" noChangeAspect="1"/>
          </p:cNvSpPr>
          <p:nvPr>
            <p:ph type="sldImg"/>
          </p:nvPr>
        </p:nvSpPr>
        <p:spPr>
          <a:xfrm>
            <a:off x="381000" y="685800"/>
            <a:ext cx="6096000" cy="3429000"/>
          </a:xfrm>
        </p:spPr>
      </p:sp>
      <p:sp>
        <p:nvSpPr>
          <p:cNvPr id="3" name="Google Shape;788;g6cf04e3d7e_0_325:notes">
            <a:extLst>
              <a:ext uri="{FF2B5EF4-FFF2-40B4-BE49-F238E27FC236}">
                <a16:creationId xmlns:a16="http://schemas.microsoft.com/office/drawing/2014/main" id="{44AB346A-4D9E-41B0-AC46-E2FC0F0D811D}"/>
              </a:ext>
            </a:extLst>
          </p:cNvPr>
          <p:cNvSpPr txBox="1">
            <a:spLocks noGrp="1"/>
          </p:cNvSpPr>
          <p:nvPr>
            <p:ph type="body" sz="quarter" idx="1"/>
          </p:nvPr>
        </p:nvSpPr>
        <p:spPr/>
        <p:txBody>
          <a:bodyPr/>
          <a:lstStyle/>
          <a:p>
            <a:pPr marL="457200" marR="0" lvl="0" indent="-298451" algn="l" defTabSz="914400" rtl="0" eaLnBrk="1" fontAlgn="auto" latinLnBrk="0" hangingPunct="1">
              <a:lnSpc>
                <a:spcPct val="100000"/>
              </a:lnSpc>
              <a:spcBef>
                <a:spcPct val="0"/>
              </a:spcBef>
              <a:spcAft>
                <a:spcPct val="0"/>
              </a:spcAft>
              <a:buClr>
                <a:srgbClr val="000000"/>
              </a:buClr>
              <a:buSzPts val="1100"/>
              <a:buFont typeface="Arial"/>
              <a:buChar char="●"/>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a:extLst>
              <a:ext uri="{FF2B5EF4-FFF2-40B4-BE49-F238E27FC236}">
                <a16:creationId xmlns:a16="http://schemas.microsoft.com/office/drawing/2014/main" id="{C15D644C-B129-425A-B3B1-598879DBCC89}"/>
              </a:ext>
            </a:extLst>
          </p:cNvPr>
          <p:cNvSpPr>
            <a:spLocks noGrp="1" noRot="1" noChangeAspect="1"/>
          </p:cNvSpPr>
          <p:nvPr>
            <p:ph type="sldImg"/>
          </p:nvPr>
        </p:nvSpPr>
        <p:spPr>
          <a:xfrm>
            <a:off x="381000" y="685800"/>
            <a:ext cx="6096000" cy="3429000"/>
          </a:xfrm>
        </p:spPr>
      </p:sp>
      <p:sp>
        <p:nvSpPr>
          <p:cNvPr id="3" name="Marcador de notas 2">
            <a:extLst>
              <a:ext uri="{FF2B5EF4-FFF2-40B4-BE49-F238E27FC236}">
                <a16:creationId xmlns:a16="http://schemas.microsoft.com/office/drawing/2014/main" id="{A6CB819A-54A2-4861-8C88-B8FAD2ED5FD5}"/>
              </a:ext>
            </a:extLst>
          </p:cNvPr>
          <p:cNvSpPr txBox="1">
            <a:spLocks noGrp="1"/>
          </p:cNvSpPr>
          <p:nvPr>
            <p:ph type="body" sz="quarter" idx="1"/>
          </p:nvPr>
        </p:nvSpPr>
        <p:spPr/>
        <p:txBody>
          <a:bodyPr/>
          <a:lstStyle/>
          <a:p>
            <a:pPr lvl="0"/>
            <a:r>
              <a:rPr lang="en-US" dirty="0" smtClean="0">
                <a:solidFill>
                  <a:srgbClr val="FFAB1D"/>
                </a:solidFill>
                <a:latin typeface="Arial" panose="020B0604020202020204" pitchFamily="34" charset="0"/>
                <a:cs typeface="Arial" panose="020B0604020202020204" pitchFamily="34" charset="0"/>
              </a:rPr>
              <a:t>plantillaspowerpoint.org</a:t>
            </a:r>
            <a:endParaRPr lang="en-US" dirty="0">
              <a:solidFill>
                <a:srgbClr val="FFAB1D"/>
              </a:solidFill>
              <a:latin typeface="Arial" panose="020B0604020202020204" pitchFamily="34" charset="0"/>
              <a:cs typeface="Arial" panose="020B0604020202020204" pitchFamily="34" charset="0"/>
            </a:endParaRPr>
          </a:p>
          <a:p>
            <a:pPr lvl="0"/>
            <a:endParaRPr lang="en-US" dirty="0"/>
          </a:p>
        </p:txBody>
      </p:sp>
    </p:spTree>
    <p:extLst>
      <p:ext uri="{BB962C8B-B14F-4D97-AF65-F5344CB8AC3E}">
        <p14:creationId xmlns:p14="http://schemas.microsoft.com/office/powerpoint/2010/main" val="26298323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76;g35f391192_04:notes">
            <a:extLst>
              <a:ext uri="{FF2B5EF4-FFF2-40B4-BE49-F238E27FC236}">
                <a16:creationId xmlns:a16="http://schemas.microsoft.com/office/drawing/2014/main" id="{DD22FC5E-FE4F-4C9D-8D42-8F22543FD5C4}"/>
              </a:ext>
            </a:extLst>
          </p:cNvPr>
          <p:cNvSpPr>
            <a:spLocks noGrp="1" noRot="1" noChangeAspect="1"/>
          </p:cNvSpPr>
          <p:nvPr>
            <p:ph type="sldImg"/>
          </p:nvPr>
        </p:nvSpPr>
        <p:spPr>
          <a:xfrm>
            <a:off x="381000" y="685800"/>
            <a:ext cx="6096000" cy="3429000"/>
          </a:xfrm>
        </p:spPr>
      </p:sp>
      <p:sp>
        <p:nvSpPr>
          <p:cNvPr id="3" name="Google Shape;77;g35f391192_04:notes">
            <a:extLst>
              <a:ext uri="{FF2B5EF4-FFF2-40B4-BE49-F238E27FC236}">
                <a16:creationId xmlns:a16="http://schemas.microsoft.com/office/drawing/2014/main" id="{6E16F656-0D40-4CE0-919F-0A9B1988AC53}"/>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811;g6cf04e3d7e_0_0:notes">
            <a:extLst>
              <a:ext uri="{FF2B5EF4-FFF2-40B4-BE49-F238E27FC236}">
                <a16:creationId xmlns:a16="http://schemas.microsoft.com/office/drawing/2014/main" id="{E759103C-A185-42B4-9A21-0EDB3F3C7F28}"/>
              </a:ext>
            </a:extLst>
          </p:cNvPr>
          <p:cNvSpPr>
            <a:spLocks noGrp="1" noRot="1" noChangeAspect="1"/>
          </p:cNvSpPr>
          <p:nvPr>
            <p:ph type="sldImg"/>
          </p:nvPr>
        </p:nvSpPr>
        <p:spPr>
          <a:xfrm>
            <a:off x="381000" y="685800"/>
            <a:ext cx="6096000" cy="3429000"/>
          </a:xfrm>
        </p:spPr>
      </p:sp>
      <p:sp>
        <p:nvSpPr>
          <p:cNvPr id="3" name="Google Shape;812;g6cf04e3d7e_0_0:notes">
            <a:extLst>
              <a:ext uri="{FF2B5EF4-FFF2-40B4-BE49-F238E27FC236}">
                <a16:creationId xmlns:a16="http://schemas.microsoft.com/office/drawing/2014/main" id="{2CA64EB9-8710-4FE6-BD91-E9441C4557BE}"/>
              </a:ext>
            </a:extLst>
          </p:cNvPr>
          <p:cNvSpPr txBox="1">
            <a:spLocks noGrp="1"/>
          </p:cNvSpPr>
          <p:nvPr>
            <p:ph type="body" sz="quarter" idx="1"/>
          </p:nvPr>
        </p:nvSpPr>
        <p:spPr/>
        <p:txBody>
          <a:bodyPr/>
          <a:lstStyle/>
          <a:p>
            <a:pPr marL="457200" marR="0" lvl="0" indent="-298451" algn="l" defTabSz="914400" rtl="0" eaLnBrk="1" fontAlgn="auto" latinLnBrk="0" hangingPunct="1">
              <a:lnSpc>
                <a:spcPct val="100000"/>
              </a:lnSpc>
              <a:spcBef>
                <a:spcPct val="0"/>
              </a:spcBef>
              <a:spcAft>
                <a:spcPct val="0"/>
              </a:spcAft>
              <a:buClr>
                <a:srgbClr val="000000"/>
              </a:buClr>
              <a:buSzPts val="1100"/>
              <a:buFont typeface="Arial"/>
              <a:buChar char="●"/>
              <a:defRPr/>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endParaRPr lang="LID4096"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841;g8a285a664f_0_147:notes">
            <a:extLst>
              <a:ext uri="{FF2B5EF4-FFF2-40B4-BE49-F238E27FC236}">
                <a16:creationId xmlns:a16="http://schemas.microsoft.com/office/drawing/2014/main" id="{65D48BF2-6AD6-4289-A187-F8E12A2A1927}"/>
              </a:ext>
            </a:extLst>
          </p:cNvPr>
          <p:cNvSpPr>
            <a:spLocks noGrp="1" noRot="1" noChangeAspect="1"/>
          </p:cNvSpPr>
          <p:nvPr>
            <p:ph type="sldImg"/>
          </p:nvPr>
        </p:nvSpPr>
        <p:spPr>
          <a:xfrm>
            <a:off x="381000" y="685800"/>
            <a:ext cx="6096000" cy="3429000"/>
          </a:xfrm>
        </p:spPr>
      </p:sp>
      <p:sp>
        <p:nvSpPr>
          <p:cNvPr id="3" name="Google Shape;842;g8a285a664f_0_147:notes">
            <a:extLst>
              <a:ext uri="{FF2B5EF4-FFF2-40B4-BE49-F238E27FC236}">
                <a16:creationId xmlns:a16="http://schemas.microsoft.com/office/drawing/2014/main" id="{114CF884-62A0-4FE8-BB64-97E94E84706A}"/>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871;g6d931ca177_0_65:notes">
            <a:extLst>
              <a:ext uri="{FF2B5EF4-FFF2-40B4-BE49-F238E27FC236}">
                <a16:creationId xmlns:a16="http://schemas.microsoft.com/office/drawing/2014/main" id="{E1E06278-FCC9-42E9-9F69-A59D983E6C09}"/>
              </a:ext>
            </a:extLst>
          </p:cNvPr>
          <p:cNvSpPr>
            <a:spLocks noGrp="1" noRot="1" noChangeAspect="1"/>
          </p:cNvSpPr>
          <p:nvPr>
            <p:ph type="sldImg"/>
          </p:nvPr>
        </p:nvSpPr>
        <p:spPr>
          <a:xfrm>
            <a:off x="381000" y="685800"/>
            <a:ext cx="6096000" cy="3429000"/>
          </a:xfrm>
        </p:spPr>
      </p:sp>
      <p:sp>
        <p:nvSpPr>
          <p:cNvPr id="3" name="Google Shape;872;g6d931ca177_0_65:notes">
            <a:extLst>
              <a:ext uri="{FF2B5EF4-FFF2-40B4-BE49-F238E27FC236}">
                <a16:creationId xmlns:a16="http://schemas.microsoft.com/office/drawing/2014/main" id="{5C616ECC-546F-4D05-A36A-7C6B08DF9B2D}"/>
              </a:ext>
            </a:extLst>
          </p:cNvPr>
          <p:cNvSpPr txBox="1">
            <a:spLocks noGrp="1"/>
          </p:cNvSpPr>
          <p:nvPr>
            <p:ph type="body" sz="quarter" idx="1"/>
          </p:nvPr>
        </p:nvSpPr>
        <p:spPr/>
        <p:txBody>
          <a:bodyPr/>
          <a:lstStyle/>
          <a:p>
            <a:pPr marL="0" lvl="0" indent="0">
              <a:buNone/>
            </a:pPr>
            <a:r>
              <a:rPr lang="en-US" dirty="0" smtClean="0">
                <a:solidFill>
                  <a:srgbClr val="FFFFFF"/>
                </a:solidFill>
                <a:latin typeface="Arial" panose="020B0604020202020204" pitchFamily="34" charset="0"/>
                <a:cs typeface="Arial" panose="020B0604020202020204" pitchFamily="34" charset="0"/>
              </a:rPr>
              <a:t>plantillaspowerpoint.org</a:t>
            </a:r>
            <a:endParaRPr lang="en-US" dirty="0">
              <a:solidFill>
                <a:srgbClr val="FFFFFF"/>
              </a:solidFill>
              <a:latin typeface="Arial" panose="020B0604020202020204" pitchFamily="34" charset="0"/>
              <a:cs typeface="Arial" panose="020B0604020202020204" pitchFamily="34" charset="0"/>
            </a:endParaRPr>
          </a:p>
          <a:p>
            <a:pPr marL="0" lvl="0" indent="0">
              <a:buNone/>
            </a:pPr>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p:bg>
      <p:bgPr>
        <a:solidFill>
          <a:srgbClr val="3D5D4B"/>
        </a:solidFill>
        <a:effectLst/>
      </p:bgPr>
    </p:bg>
    <p:spTree>
      <p:nvGrpSpPr>
        <p:cNvPr id="1" name=""/>
        <p:cNvGrpSpPr/>
        <p:nvPr/>
      </p:nvGrpSpPr>
      <p:grpSpPr>
        <a:xfrm>
          <a:off x="0" y="0"/>
          <a:ext cx="0" cy="0"/>
          <a:chOff x="0" y="0"/>
          <a:chExt cx="0" cy="0"/>
        </a:xfrm>
      </p:grpSpPr>
      <p:sp>
        <p:nvSpPr>
          <p:cNvPr id="2" name="Google Shape;65;p2">
            <a:extLst>
              <a:ext uri="{FF2B5EF4-FFF2-40B4-BE49-F238E27FC236}">
                <a16:creationId xmlns:a16="http://schemas.microsoft.com/office/drawing/2014/main" id="{275F7DCC-C1F9-46DC-86AC-5D021E92AB3C}"/>
              </a:ext>
            </a:extLst>
          </p:cNvPr>
          <p:cNvSpPr txBox="1">
            <a:spLocks noGrp="1"/>
          </p:cNvSpPr>
          <p:nvPr>
            <p:ph type="ctrTitle"/>
          </p:nvPr>
        </p:nvSpPr>
        <p:spPr>
          <a:xfrm>
            <a:off x="2226902" y="1552349"/>
            <a:ext cx="4690204" cy="1825197"/>
          </a:xfrm>
        </p:spPr>
        <p:txBody>
          <a:bodyPr anchor="b" anchorCtr="1"/>
          <a:lstStyle>
            <a:lvl1pPr algn="ctr">
              <a:lnSpc>
                <a:spcPct val="90000"/>
              </a:lnSpc>
              <a:defRPr sz="5500">
                <a:solidFill>
                  <a:srgbClr val="FFC000"/>
                </a:solidFill>
              </a:defRPr>
            </a:lvl1pPr>
          </a:lstStyle>
          <a:p>
            <a:pPr lvl="0"/>
            <a:endParaRPr lang="es-PE"/>
          </a:p>
        </p:txBody>
      </p:sp>
      <p:sp>
        <p:nvSpPr>
          <p:cNvPr id="3" name="Google Shape;66;p2">
            <a:extLst>
              <a:ext uri="{FF2B5EF4-FFF2-40B4-BE49-F238E27FC236}">
                <a16:creationId xmlns:a16="http://schemas.microsoft.com/office/drawing/2014/main" id="{2C312E88-320A-414B-BC82-720DDEB38956}"/>
              </a:ext>
            </a:extLst>
          </p:cNvPr>
          <p:cNvSpPr txBox="1">
            <a:spLocks noGrp="1"/>
          </p:cNvSpPr>
          <p:nvPr>
            <p:ph type="subTitle" idx="1"/>
          </p:nvPr>
        </p:nvSpPr>
        <p:spPr>
          <a:xfrm>
            <a:off x="2335752" y="3378077"/>
            <a:ext cx="4502999" cy="412202"/>
          </a:xfrm>
          <a:solidFill>
            <a:srgbClr val="757A65"/>
          </a:solidFill>
        </p:spPr>
        <p:txBody>
          <a:bodyPr anchorCtr="1"/>
          <a:lstStyle>
            <a:lvl1pPr algn="ctr">
              <a:buNone/>
              <a:defRPr sz="1600"/>
            </a:lvl1pPr>
          </a:lstStyle>
          <a:p>
            <a:pPr lvl="0"/>
            <a:endParaRPr lang="es-PE"/>
          </a:p>
        </p:txBody>
      </p:sp>
    </p:spTree>
    <p:extLst>
      <p:ext uri="{BB962C8B-B14F-4D97-AF65-F5344CB8AC3E}">
        <p14:creationId xmlns:p14="http://schemas.microsoft.com/office/powerpoint/2010/main" val="3856334854"/>
      </p:ext>
    </p:extLst>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CUSTOM_3">
    <p:spTree>
      <p:nvGrpSpPr>
        <p:cNvPr id="1" name=""/>
        <p:cNvGrpSpPr/>
        <p:nvPr/>
      </p:nvGrpSpPr>
      <p:grpSpPr>
        <a:xfrm>
          <a:off x="0" y="0"/>
          <a:ext cx="0" cy="0"/>
          <a:chOff x="0" y="0"/>
          <a:chExt cx="0" cy="0"/>
        </a:xfrm>
      </p:grpSpPr>
      <p:sp>
        <p:nvSpPr>
          <p:cNvPr id="2" name="Rectángulo 26">
            <a:extLst>
              <a:ext uri="{FF2B5EF4-FFF2-40B4-BE49-F238E27FC236}">
                <a16:creationId xmlns:a16="http://schemas.microsoft.com/office/drawing/2014/main" id="{3985BF6D-DD89-4974-A750-40C0A20FD59E}"/>
              </a:ext>
            </a:extLst>
          </p:cNvPr>
          <p:cNvSpPr/>
          <p:nvPr/>
        </p:nvSpPr>
        <p:spPr>
          <a:xfrm>
            <a:off x="-21625" y="0"/>
            <a:ext cx="9179652" cy="1131258"/>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320;p15">
            <a:extLst>
              <a:ext uri="{FF2B5EF4-FFF2-40B4-BE49-F238E27FC236}">
                <a16:creationId xmlns:a16="http://schemas.microsoft.com/office/drawing/2014/main" id="{C8546D91-1B76-4A62-8B46-6B03495741E0}"/>
              </a:ext>
            </a:extLst>
          </p:cNvPr>
          <p:cNvSpPr txBox="1">
            <a:spLocks noGrp="1"/>
          </p:cNvSpPr>
          <p:nvPr>
            <p:ph type="title"/>
          </p:nvPr>
        </p:nvSpPr>
        <p:spPr>
          <a:xfrm>
            <a:off x="1164122" y="2955130"/>
            <a:ext cx="2549703" cy="407401"/>
          </a:xfrm>
        </p:spPr>
        <p:txBody>
          <a:bodyPr anchor="b" anchorCtr="1"/>
          <a:lstStyle>
            <a:lvl1pPr algn="ctr">
              <a:defRPr sz="2000">
                <a:solidFill>
                  <a:srgbClr val="2A2D32"/>
                </a:solidFill>
              </a:defRPr>
            </a:lvl1pPr>
          </a:lstStyle>
          <a:p>
            <a:pPr lvl="0"/>
            <a:endParaRPr lang="es-PE"/>
          </a:p>
        </p:txBody>
      </p:sp>
      <p:sp>
        <p:nvSpPr>
          <p:cNvPr id="4" name="Google Shape;321;p15">
            <a:extLst>
              <a:ext uri="{FF2B5EF4-FFF2-40B4-BE49-F238E27FC236}">
                <a16:creationId xmlns:a16="http://schemas.microsoft.com/office/drawing/2014/main" id="{269FDC18-3AB3-46C2-9601-593F716F41A5}"/>
              </a:ext>
            </a:extLst>
          </p:cNvPr>
          <p:cNvSpPr txBox="1">
            <a:spLocks noGrp="1"/>
          </p:cNvSpPr>
          <p:nvPr>
            <p:ph type="subTitle" idx="4294967295"/>
          </p:nvPr>
        </p:nvSpPr>
        <p:spPr>
          <a:xfrm>
            <a:off x="1164122" y="3242151"/>
            <a:ext cx="2549703" cy="1011600"/>
          </a:xfrm>
        </p:spPr>
        <p:txBody>
          <a:bodyPr anchorCtr="1"/>
          <a:lstStyle>
            <a:lvl1pPr algn="ctr">
              <a:buNone/>
              <a:defRPr/>
            </a:lvl1pPr>
          </a:lstStyle>
          <a:p>
            <a:pPr lvl="0"/>
            <a:endParaRPr lang="es-PE"/>
          </a:p>
        </p:txBody>
      </p:sp>
      <p:sp>
        <p:nvSpPr>
          <p:cNvPr id="5" name="Google Shape;322;p15">
            <a:extLst>
              <a:ext uri="{FF2B5EF4-FFF2-40B4-BE49-F238E27FC236}">
                <a16:creationId xmlns:a16="http://schemas.microsoft.com/office/drawing/2014/main" id="{1DFAC016-C006-4766-A955-00EC9FFCF4EB}"/>
              </a:ext>
            </a:extLst>
          </p:cNvPr>
          <p:cNvSpPr txBox="1">
            <a:spLocks noGrp="1"/>
          </p:cNvSpPr>
          <p:nvPr>
            <p:ph type="title" idx="1"/>
          </p:nvPr>
        </p:nvSpPr>
        <p:spPr>
          <a:xfrm>
            <a:off x="5428216" y="2955130"/>
            <a:ext cx="2549703" cy="407401"/>
          </a:xfrm>
        </p:spPr>
        <p:txBody>
          <a:bodyPr anchor="b" anchorCtr="1"/>
          <a:lstStyle>
            <a:lvl1pPr algn="ctr">
              <a:defRPr sz="2000">
                <a:solidFill>
                  <a:srgbClr val="2A2D32"/>
                </a:solidFill>
              </a:defRPr>
            </a:lvl1pPr>
          </a:lstStyle>
          <a:p>
            <a:pPr lvl="0"/>
            <a:endParaRPr lang="es-PE"/>
          </a:p>
        </p:txBody>
      </p:sp>
      <p:sp>
        <p:nvSpPr>
          <p:cNvPr id="6" name="Google Shape;323;p15">
            <a:extLst>
              <a:ext uri="{FF2B5EF4-FFF2-40B4-BE49-F238E27FC236}">
                <a16:creationId xmlns:a16="http://schemas.microsoft.com/office/drawing/2014/main" id="{BECE7FF2-4DFE-4D90-9E93-9334858654D6}"/>
              </a:ext>
            </a:extLst>
          </p:cNvPr>
          <p:cNvSpPr txBox="1">
            <a:spLocks noGrp="1"/>
          </p:cNvSpPr>
          <p:nvPr>
            <p:ph type="subTitle" idx="2"/>
          </p:nvPr>
        </p:nvSpPr>
        <p:spPr>
          <a:xfrm>
            <a:off x="5428216" y="3242151"/>
            <a:ext cx="2549703" cy="1011600"/>
          </a:xfrm>
        </p:spPr>
        <p:txBody>
          <a:bodyPr anchorCtr="1"/>
          <a:lstStyle>
            <a:lvl1pPr algn="ctr">
              <a:lnSpc>
                <a:spcPct val="115000"/>
              </a:lnSpc>
              <a:buNone/>
              <a:defRPr/>
            </a:lvl1pPr>
          </a:lstStyle>
          <a:p>
            <a:pPr lvl="0"/>
            <a:endParaRPr lang="es-PE"/>
          </a:p>
        </p:txBody>
      </p:sp>
      <p:sp>
        <p:nvSpPr>
          <p:cNvPr id="7" name="Google Shape;324;p15">
            <a:extLst>
              <a:ext uri="{FF2B5EF4-FFF2-40B4-BE49-F238E27FC236}">
                <a16:creationId xmlns:a16="http://schemas.microsoft.com/office/drawing/2014/main" id="{B75FC6C9-3428-46AD-975C-75B5C937B96F}"/>
              </a:ext>
            </a:extLst>
          </p:cNvPr>
          <p:cNvSpPr txBox="1">
            <a:spLocks noGrp="1"/>
          </p:cNvSpPr>
          <p:nvPr>
            <p:ph type="title" idx="3"/>
          </p:nvPr>
        </p:nvSpPr>
        <p:spPr>
          <a:xfrm>
            <a:off x="1667572" y="1901833"/>
            <a:ext cx="5808899" cy="572697"/>
          </a:xfrm>
        </p:spPr>
        <p:txBody>
          <a:bodyPr anchorCtr="1"/>
          <a:lstStyle>
            <a:lvl1pPr algn="ctr">
              <a:defRPr/>
            </a:lvl1pPr>
          </a:lstStyle>
          <a:p>
            <a:pPr lvl="0"/>
            <a:endParaRPr lang="es-PE"/>
          </a:p>
        </p:txBody>
      </p:sp>
      <p:cxnSp>
        <p:nvCxnSpPr>
          <p:cNvPr id="8" name="Google Shape;325;p15">
            <a:extLst>
              <a:ext uri="{FF2B5EF4-FFF2-40B4-BE49-F238E27FC236}">
                <a16:creationId xmlns:a16="http://schemas.microsoft.com/office/drawing/2014/main" id="{7E9F494E-8604-4891-92FD-54DF7AFD1568}"/>
              </a:ext>
            </a:extLst>
          </p:cNvPr>
          <p:cNvCxnSpPr/>
          <p:nvPr/>
        </p:nvCxnSpPr>
        <p:spPr>
          <a:xfrm flipH="1">
            <a:off x="4568196" y="2967822"/>
            <a:ext cx="0" cy="1325999"/>
          </a:xfrm>
          <a:prstGeom prst="straightConnector1">
            <a:avLst/>
          </a:prstGeom>
          <a:noFill/>
          <a:ln w="19046" cap="flat">
            <a:solidFill>
              <a:srgbClr val="2A2D32"/>
            </a:solidFill>
            <a:prstDash val="solid"/>
            <a:round/>
          </a:ln>
        </p:spPr>
      </p:cxnSp>
    </p:spTree>
    <p:extLst>
      <p:ext uri="{BB962C8B-B14F-4D97-AF65-F5344CB8AC3E}">
        <p14:creationId xmlns:p14="http://schemas.microsoft.com/office/powerpoint/2010/main" val="3881129495"/>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CAPTION_ONLY_1">
    <p:bg>
      <p:bgPr>
        <a:solidFill>
          <a:srgbClr val="3D5D4B"/>
        </a:solidFill>
        <a:effectLst/>
      </p:bgPr>
    </p:bg>
    <p:spTree>
      <p:nvGrpSpPr>
        <p:cNvPr id="1" name=""/>
        <p:cNvGrpSpPr/>
        <p:nvPr/>
      </p:nvGrpSpPr>
      <p:grpSpPr>
        <a:xfrm>
          <a:off x="0" y="0"/>
          <a:ext cx="0" cy="0"/>
          <a:chOff x="0" y="0"/>
          <a:chExt cx="0" cy="0"/>
        </a:xfrm>
      </p:grpSpPr>
      <p:sp>
        <p:nvSpPr>
          <p:cNvPr id="2" name="Rectángulo 22">
            <a:extLst>
              <a:ext uri="{FF2B5EF4-FFF2-40B4-BE49-F238E27FC236}">
                <a16:creationId xmlns:a16="http://schemas.microsoft.com/office/drawing/2014/main" id="{BC50006A-2144-4842-9C95-332B59A71882}"/>
              </a:ext>
            </a:extLst>
          </p:cNvPr>
          <p:cNvSpPr/>
          <p:nvPr/>
        </p:nvSpPr>
        <p:spPr>
          <a:xfrm>
            <a:off x="0" y="4047829"/>
            <a:ext cx="9144000" cy="1095670"/>
          </a:xfrm>
          <a:prstGeom prst="rect">
            <a:avLst/>
          </a:pr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369;p17">
            <a:extLst>
              <a:ext uri="{FF2B5EF4-FFF2-40B4-BE49-F238E27FC236}">
                <a16:creationId xmlns:a16="http://schemas.microsoft.com/office/drawing/2014/main" id="{F1C4CD8C-6223-484B-B715-0DB204EFF162}"/>
              </a:ext>
            </a:extLst>
          </p:cNvPr>
          <p:cNvSpPr txBox="1">
            <a:spLocks noGrp="1"/>
          </p:cNvSpPr>
          <p:nvPr>
            <p:ph type="title"/>
          </p:nvPr>
        </p:nvSpPr>
        <p:spPr>
          <a:xfrm>
            <a:off x="3489450" y="2823456"/>
            <a:ext cx="2165098" cy="403799"/>
          </a:xfrm>
          <a:solidFill>
            <a:srgbClr val="DBDDD3"/>
          </a:solidFill>
        </p:spPr>
        <p:txBody>
          <a:bodyPr/>
          <a:lstStyle>
            <a:lvl1pPr algn="r">
              <a:defRPr sz="1800">
                <a:solidFill>
                  <a:srgbClr val="3D5D4B"/>
                </a:solidFill>
              </a:defRPr>
            </a:lvl1pPr>
          </a:lstStyle>
          <a:p>
            <a:pPr lvl="0"/>
            <a:endParaRPr lang="es-PE"/>
          </a:p>
        </p:txBody>
      </p:sp>
      <p:sp>
        <p:nvSpPr>
          <p:cNvPr id="4" name="Google Shape;370;p17">
            <a:extLst>
              <a:ext uri="{FF2B5EF4-FFF2-40B4-BE49-F238E27FC236}">
                <a16:creationId xmlns:a16="http://schemas.microsoft.com/office/drawing/2014/main" id="{B0306411-C5CD-4AF1-898D-3D535EEA9751}"/>
              </a:ext>
            </a:extLst>
          </p:cNvPr>
          <p:cNvSpPr txBox="1">
            <a:spLocks noGrp="1"/>
          </p:cNvSpPr>
          <p:nvPr>
            <p:ph type="subTitle" idx="4294967295"/>
          </p:nvPr>
        </p:nvSpPr>
        <p:spPr>
          <a:xfrm>
            <a:off x="1724466" y="1407828"/>
            <a:ext cx="5695203" cy="1307098"/>
          </a:xfrm>
        </p:spPr>
        <p:txBody>
          <a:bodyPr anchorCtr="1"/>
          <a:lstStyle>
            <a:lvl1pPr algn="ctr">
              <a:buNone/>
              <a:defRPr sz="2500"/>
            </a:lvl1pPr>
          </a:lstStyle>
          <a:p>
            <a:pPr lvl="0"/>
            <a:endParaRPr lang="es-PE"/>
          </a:p>
        </p:txBody>
      </p:sp>
      <p:grpSp>
        <p:nvGrpSpPr>
          <p:cNvPr id="5" name="Grupo 4">
            <a:extLst>
              <a:ext uri="{FF2B5EF4-FFF2-40B4-BE49-F238E27FC236}">
                <a16:creationId xmlns:a16="http://schemas.microsoft.com/office/drawing/2014/main" id="{16A237FD-B7F0-456D-AD9B-BC0487A842D2}"/>
              </a:ext>
            </a:extLst>
          </p:cNvPr>
          <p:cNvGrpSpPr/>
          <p:nvPr userDrawn="1"/>
        </p:nvGrpSpPr>
        <p:grpSpPr>
          <a:xfrm>
            <a:off x="-104" y="4770565"/>
            <a:ext cx="9144104" cy="373737"/>
            <a:chOff x="-104" y="4770565"/>
            <a:chExt cx="9006928" cy="373737"/>
          </a:xfrm>
          <a:solidFill>
            <a:schemeClr val="bg1"/>
          </a:solidFill>
        </p:grpSpPr>
        <p:sp>
          <p:nvSpPr>
            <p:cNvPr id="6" name="Gráfico 30">
              <a:extLst>
                <a:ext uri="{FF2B5EF4-FFF2-40B4-BE49-F238E27FC236}">
                  <a16:creationId xmlns:a16="http://schemas.microsoft.com/office/drawing/2014/main" id="{558A97F2-7A5F-4CFD-8F8A-97B5EF9E526E}"/>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7" name="Gráfico 31">
              <a:extLst>
                <a:ext uri="{FF2B5EF4-FFF2-40B4-BE49-F238E27FC236}">
                  <a16:creationId xmlns:a16="http://schemas.microsoft.com/office/drawing/2014/main" id="{0968024B-63B0-4B27-BE0F-EBEAB5DFE42B}"/>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8" name="Gráfico 32">
              <a:extLst>
                <a:ext uri="{FF2B5EF4-FFF2-40B4-BE49-F238E27FC236}">
                  <a16:creationId xmlns:a16="http://schemas.microsoft.com/office/drawing/2014/main" id="{61283F44-F583-452D-A917-E2CB74A10B00}"/>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9" name="Gráfico 33">
              <a:extLst>
                <a:ext uri="{FF2B5EF4-FFF2-40B4-BE49-F238E27FC236}">
                  <a16:creationId xmlns:a16="http://schemas.microsoft.com/office/drawing/2014/main" id="{5868D5F1-E093-460D-908D-CB66560F86A1}"/>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98206908"/>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ITLE_AND_BODY_1_1">
    <p:spTree>
      <p:nvGrpSpPr>
        <p:cNvPr id="1" name=""/>
        <p:cNvGrpSpPr/>
        <p:nvPr/>
      </p:nvGrpSpPr>
      <p:grpSpPr>
        <a:xfrm>
          <a:off x="0" y="0"/>
          <a:ext cx="0" cy="0"/>
          <a:chOff x="0" y="0"/>
          <a:chExt cx="0" cy="0"/>
        </a:xfrm>
      </p:grpSpPr>
      <p:sp>
        <p:nvSpPr>
          <p:cNvPr id="2" name="Rectángulo 25">
            <a:extLst>
              <a:ext uri="{FF2B5EF4-FFF2-40B4-BE49-F238E27FC236}">
                <a16:creationId xmlns:a16="http://schemas.microsoft.com/office/drawing/2014/main" id="{C22A4B79-C9C1-4D05-8BF4-CD93E4AF4FED}"/>
              </a:ext>
            </a:extLst>
          </p:cNvPr>
          <p:cNvSpPr/>
          <p:nvPr/>
        </p:nvSpPr>
        <p:spPr>
          <a:xfrm>
            <a:off x="-24862" y="-13542"/>
            <a:ext cx="9179652" cy="1095670"/>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391;p18">
            <a:extLst>
              <a:ext uri="{FF2B5EF4-FFF2-40B4-BE49-F238E27FC236}">
                <a16:creationId xmlns:a16="http://schemas.microsoft.com/office/drawing/2014/main" id="{FFDF2FEF-C31C-412F-8F32-EB2952B9A724}"/>
              </a:ext>
            </a:extLst>
          </p:cNvPr>
          <p:cNvSpPr txBox="1">
            <a:spLocks noGrp="1"/>
          </p:cNvSpPr>
          <p:nvPr>
            <p:ph type="title"/>
          </p:nvPr>
        </p:nvSpPr>
        <p:spPr>
          <a:xfrm>
            <a:off x="1000609" y="3131563"/>
            <a:ext cx="3275399" cy="485098"/>
          </a:xfrm>
        </p:spPr>
        <p:txBody>
          <a:bodyPr anchor="b" anchorCtr="1"/>
          <a:lstStyle>
            <a:lvl1pPr algn="ctr">
              <a:defRPr sz="2400">
                <a:solidFill>
                  <a:srgbClr val="2A2D32"/>
                </a:solidFill>
              </a:defRPr>
            </a:lvl1pPr>
          </a:lstStyle>
          <a:p>
            <a:pPr lvl="0"/>
            <a:endParaRPr lang="es-PE"/>
          </a:p>
        </p:txBody>
      </p:sp>
      <p:sp>
        <p:nvSpPr>
          <p:cNvPr id="4" name="Google Shape;392;p18">
            <a:extLst>
              <a:ext uri="{FF2B5EF4-FFF2-40B4-BE49-F238E27FC236}">
                <a16:creationId xmlns:a16="http://schemas.microsoft.com/office/drawing/2014/main" id="{3B57892D-CEBA-4079-964F-970949F7863D}"/>
              </a:ext>
            </a:extLst>
          </p:cNvPr>
          <p:cNvSpPr txBox="1">
            <a:spLocks noGrp="1"/>
          </p:cNvSpPr>
          <p:nvPr>
            <p:ph type="subTitle" idx="4294967295"/>
          </p:nvPr>
        </p:nvSpPr>
        <p:spPr>
          <a:xfrm>
            <a:off x="1000609" y="3451110"/>
            <a:ext cx="3275399" cy="802797"/>
          </a:xfrm>
        </p:spPr>
        <p:txBody>
          <a:bodyPr anchorCtr="1"/>
          <a:lstStyle>
            <a:lvl1pPr algn="ctr">
              <a:buNone/>
              <a:defRPr/>
            </a:lvl1pPr>
          </a:lstStyle>
          <a:p>
            <a:pPr lvl="0"/>
            <a:endParaRPr lang="es-PE"/>
          </a:p>
        </p:txBody>
      </p:sp>
      <p:sp>
        <p:nvSpPr>
          <p:cNvPr id="5" name="Google Shape;393;p18">
            <a:extLst>
              <a:ext uri="{FF2B5EF4-FFF2-40B4-BE49-F238E27FC236}">
                <a16:creationId xmlns:a16="http://schemas.microsoft.com/office/drawing/2014/main" id="{579F4A9F-F427-4354-B5A7-64007EB14603}"/>
              </a:ext>
            </a:extLst>
          </p:cNvPr>
          <p:cNvSpPr txBox="1">
            <a:spLocks noGrp="1"/>
          </p:cNvSpPr>
          <p:nvPr>
            <p:ph type="title" idx="1"/>
          </p:nvPr>
        </p:nvSpPr>
        <p:spPr>
          <a:xfrm>
            <a:off x="4862239" y="3131563"/>
            <a:ext cx="3275399" cy="485098"/>
          </a:xfrm>
        </p:spPr>
        <p:txBody>
          <a:bodyPr anchor="b" anchorCtr="1"/>
          <a:lstStyle>
            <a:lvl1pPr algn="ctr">
              <a:defRPr sz="2400">
                <a:solidFill>
                  <a:srgbClr val="2A2D32"/>
                </a:solidFill>
              </a:defRPr>
            </a:lvl1pPr>
          </a:lstStyle>
          <a:p>
            <a:pPr lvl="0"/>
            <a:endParaRPr lang="es-PE"/>
          </a:p>
        </p:txBody>
      </p:sp>
      <p:sp>
        <p:nvSpPr>
          <p:cNvPr id="6" name="Google Shape;394;p18">
            <a:extLst>
              <a:ext uri="{FF2B5EF4-FFF2-40B4-BE49-F238E27FC236}">
                <a16:creationId xmlns:a16="http://schemas.microsoft.com/office/drawing/2014/main" id="{2744552C-5FC0-42C5-9677-F6CEAE1860EA}"/>
              </a:ext>
            </a:extLst>
          </p:cNvPr>
          <p:cNvSpPr txBox="1">
            <a:spLocks noGrp="1"/>
          </p:cNvSpPr>
          <p:nvPr>
            <p:ph type="subTitle" idx="2"/>
          </p:nvPr>
        </p:nvSpPr>
        <p:spPr>
          <a:xfrm>
            <a:off x="4862239" y="3451009"/>
            <a:ext cx="3275399" cy="802797"/>
          </a:xfrm>
        </p:spPr>
        <p:txBody>
          <a:bodyPr anchorCtr="1"/>
          <a:lstStyle>
            <a:lvl1pPr algn="ctr">
              <a:buNone/>
              <a:defRPr/>
            </a:lvl1pPr>
          </a:lstStyle>
          <a:p>
            <a:pPr lvl="0"/>
            <a:endParaRPr lang="es-PE"/>
          </a:p>
        </p:txBody>
      </p:sp>
      <p:sp>
        <p:nvSpPr>
          <p:cNvPr id="7" name="Google Shape;395;p18">
            <a:extLst>
              <a:ext uri="{FF2B5EF4-FFF2-40B4-BE49-F238E27FC236}">
                <a16:creationId xmlns:a16="http://schemas.microsoft.com/office/drawing/2014/main" id="{36DCF0F8-1E44-494A-90E0-EDEE4E623A71}"/>
              </a:ext>
            </a:extLst>
          </p:cNvPr>
          <p:cNvSpPr txBox="1">
            <a:spLocks noGrp="1"/>
          </p:cNvSpPr>
          <p:nvPr>
            <p:ph type="title" idx="3"/>
          </p:nvPr>
        </p:nvSpPr>
        <p:spPr>
          <a:xfrm>
            <a:off x="3023390" y="1549085"/>
            <a:ext cx="3092400" cy="572697"/>
          </a:xfrm>
        </p:spPr>
        <p:txBody>
          <a:bodyPr anchorCtr="1"/>
          <a:lstStyle>
            <a:lvl1pPr algn="ctr">
              <a:defRPr/>
            </a:lvl1pPr>
          </a:lstStyle>
          <a:p>
            <a:pPr lvl="0"/>
            <a:endParaRPr lang="es-PE"/>
          </a:p>
        </p:txBody>
      </p:sp>
    </p:spTree>
    <p:extLst>
      <p:ext uri="{BB962C8B-B14F-4D97-AF65-F5344CB8AC3E}">
        <p14:creationId xmlns:p14="http://schemas.microsoft.com/office/powerpoint/2010/main" val="2298430092"/>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ITLE_AND_BODY_1_1_1">
    <p:spTree>
      <p:nvGrpSpPr>
        <p:cNvPr id="1" name=""/>
        <p:cNvGrpSpPr/>
        <p:nvPr/>
      </p:nvGrpSpPr>
      <p:grpSpPr>
        <a:xfrm>
          <a:off x="0" y="0"/>
          <a:ext cx="0" cy="0"/>
          <a:chOff x="0" y="0"/>
          <a:chExt cx="0" cy="0"/>
        </a:xfrm>
      </p:grpSpPr>
      <p:sp>
        <p:nvSpPr>
          <p:cNvPr id="2" name="Rectángulo 27">
            <a:extLst>
              <a:ext uri="{FF2B5EF4-FFF2-40B4-BE49-F238E27FC236}">
                <a16:creationId xmlns:a16="http://schemas.microsoft.com/office/drawing/2014/main" id="{FFA49961-3CC7-4BD4-8505-C2D499A8FC87}"/>
              </a:ext>
            </a:extLst>
          </p:cNvPr>
          <p:cNvSpPr/>
          <p:nvPr/>
        </p:nvSpPr>
        <p:spPr>
          <a:xfrm>
            <a:off x="-17867" y="-61036"/>
            <a:ext cx="9179652" cy="1095670"/>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416;p19">
            <a:extLst>
              <a:ext uri="{FF2B5EF4-FFF2-40B4-BE49-F238E27FC236}">
                <a16:creationId xmlns:a16="http://schemas.microsoft.com/office/drawing/2014/main" id="{76AC0AF9-070C-45EA-B3A8-A6FD6B61AD45}"/>
              </a:ext>
            </a:extLst>
          </p:cNvPr>
          <p:cNvSpPr txBox="1">
            <a:spLocks noGrp="1"/>
          </p:cNvSpPr>
          <p:nvPr>
            <p:ph type="title"/>
          </p:nvPr>
        </p:nvSpPr>
        <p:spPr>
          <a:xfrm>
            <a:off x="3486259" y="3218477"/>
            <a:ext cx="2171398" cy="516901"/>
          </a:xfrm>
          <a:solidFill>
            <a:srgbClr val="5F6454"/>
          </a:solidFill>
        </p:spPr>
        <p:txBody>
          <a:bodyPr anchor="b"/>
          <a:lstStyle>
            <a:lvl1pPr algn="r">
              <a:defRPr sz="2000"/>
            </a:lvl1pPr>
          </a:lstStyle>
          <a:p>
            <a:pPr lvl="0"/>
            <a:endParaRPr lang="es-PE"/>
          </a:p>
        </p:txBody>
      </p:sp>
      <p:sp>
        <p:nvSpPr>
          <p:cNvPr id="4" name="Google Shape;417;p19">
            <a:extLst>
              <a:ext uri="{FF2B5EF4-FFF2-40B4-BE49-F238E27FC236}">
                <a16:creationId xmlns:a16="http://schemas.microsoft.com/office/drawing/2014/main" id="{C0648DD2-F5BD-47E5-BFCD-436FD95A8218}"/>
              </a:ext>
            </a:extLst>
          </p:cNvPr>
          <p:cNvSpPr txBox="1">
            <a:spLocks noGrp="1"/>
          </p:cNvSpPr>
          <p:nvPr>
            <p:ph type="subTitle" idx="4294967295"/>
          </p:nvPr>
        </p:nvSpPr>
        <p:spPr>
          <a:xfrm>
            <a:off x="3486259" y="3754626"/>
            <a:ext cx="2171398" cy="717895"/>
          </a:xfrm>
        </p:spPr>
        <p:txBody>
          <a:bodyPr anchorCtr="1"/>
          <a:lstStyle>
            <a:lvl1pPr algn="ctr">
              <a:buNone/>
              <a:defRPr/>
            </a:lvl1pPr>
          </a:lstStyle>
          <a:p>
            <a:pPr lvl="0"/>
            <a:endParaRPr lang="es-PE"/>
          </a:p>
        </p:txBody>
      </p:sp>
      <p:sp>
        <p:nvSpPr>
          <p:cNvPr id="5" name="Google Shape;418;p19">
            <a:extLst>
              <a:ext uri="{FF2B5EF4-FFF2-40B4-BE49-F238E27FC236}">
                <a16:creationId xmlns:a16="http://schemas.microsoft.com/office/drawing/2014/main" id="{6ACBD1B8-B7AB-4389-A477-6FEEA59220F5}"/>
              </a:ext>
            </a:extLst>
          </p:cNvPr>
          <p:cNvSpPr txBox="1">
            <a:spLocks noGrp="1"/>
          </p:cNvSpPr>
          <p:nvPr>
            <p:ph type="title" idx="1"/>
          </p:nvPr>
        </p:nvSpPr>
        <p:spPr>
          <a:xfrm>
            <a:off x="6261674" y="3218477"/>
            <a:ext cx="2171398" cy="516901"/>
          </a:xfrm>
          <a:solidFill>
            <a:srgbClr val="5F6454"/>
          </a:solidFill>
        </p:spPr>
        <p:txBody>
          <a:bodyPr anchor="b"/>
          <a:lstStyle>
            <a:lvl1pPr algn="r">
              <a:defRPr sz="2000"/>
            </a:lvl1pPr>
          </a:lstStyle>
          <a:p>
            <a:pPr lvl="0"/>
            <a:endParaRPr lang="es-PE"/>
          </a:p>
        </p:txBody>
      </p:sp>
      <p:sp>
        <p:nvSpPr>
          <p:cNvPr id="6" name="Google Shape;419;p19">
            <a:extLst>
              <a:ext uri="{FF2B5EF4-FFF2-40B4-BE49-F238E27FC236}">
                <a16:creationId xmlns:a16="http://schemas.microsoft.com/office/drawing/2014/main" id="{44EB71AF-15F4-459B-A6D2-4A0B2E47EEE0}"/>
              </a:ext>
            </a:extLst>
          </p:cNvPr>
          <p:cNvSpPr txBox="1">
            <a:spLocks noGrp="1"/>
          </p:cNvSpPr>
          <p:nvPr>
            <p:ph type="subTitle" idx="2"/>
          </p:nvPr>
        </p:nvSpPr>
        <p:spPr>
          <a:xfrm>
            <a:off x="6261674" y="3754626"/>
            <a:ext cx="2171398" cy="717895"/>
          </a:xfrm>
        </p:spPr>
        <p:txBody>
          <a:bodyPr anchorCtr="1"/>
          <a:lstStyle>
            <a:lvl1pPr algn="ctr">
              <a:buNone/>
              <a:defRPr/>
            </a:lvl1pPr>
          </a:lstStyle>
          <a:p>
            <a:pPr lvl="0"/>
            <a:endParaRPr lang="es-PE"/>
          </a:p>
        </p:txBody>
      </p:sp>
      <p:sp>
        <p:nvSpPr>
          <p:cNvPr id="7" name="Google Shape;420;p19">
            <a:extLst>
              <a:ext uri="{FF2B5EF4-FFF2-40B4-BE49-F238E27FC236}">
                <a16:creationId xmlns:a16="http://schemas.microsoft.com/office/drawing/2014/main" id="{CEA34DF0-FE4F-4C09-861B-C67BB50A8329}"/>
              </a:ext>
            </a:extLst>
          </p:cNvPr>
          <p:cNvSpPr txBox="1">
            <a:spLocks noGrp="1"/>
          </p:cNvSpPr>
          <p:nvPr>
            <p:ph type="title" idx="3"/>
          </p:nvPr>
        </p:nvSpPr>
        <p:spPr>
          <a:xfrm>
            <a:off x="715737" y="3218477"/>
            <a:ext cx="2171398" cy="516901"/>
          </a:xfrm>
          <a:solidFill>
            <a:srgbClr val="5F6454"/>
          </a:solidFill>
        </p:spPr>
        <p:txBody>
          <a:bodyPr anchor="b"/>
          <a:lstStyle>
            <a:lvl1pPr algn="r">
              <a:defRPr sz="2000"/>
            </a:lvl1pPr>
          </a:lstStyle>
          <a:p>
            <a:pPr lvl="0"/>
            <a:endParaRPr lang="es-PE"/>
          </a:p>
        </p:txBody>
      </p:sp>
      <p:sp>
        <p:nvSpPr>
          <p:cNvPr id="8" name="Google Shape;421;p19">
            <a:extLst>
              <a:ext uri="{FF2B5EF4-FFF2-40B4-BE49-F238E27FC236}">
                <a16:creationId xmlns:a16="http://schemas.microsoft.com/office/drawing/2014/main" id="{49E52F24-F823-4F56-802C-7107AD629277}"/>
              </a:ext>
            </a:extLst>
          </p:cNvPr>
          <p:cNvSpPr txBox="1">
            <a:spLocks noGrp="1"/>
          </p:cNvSpPr>
          <p:nvPr>
            <p:ph type="subTitle" idx="4"/>
          </p:nvPr>
        </p:nvSpPr>
        <p:spPr>
          <a:xfrm>
            <a:off x="715737" y="3754626"/>
            <a:ext cx="2171398" cy="717895"/>
          </a:xfrm>
        </p:spPr>
        <p:txBody>
          <a:bodyPr anchorCtr="1"/>
          <a:lstStyle>
            <a:lvl1pPr algn="ctr">
              <a:buNone/>
              <a:defRPr/>
            </a:lvl1pPr>
          </a:lstStyle>
          <a:p>
            <a:pPr lvl="0"/>
            <a:endParaRPr lang="es-PE"/>
          </a:p>
        </p:txBody>
      </p:sp>
      <p:sp>
        <p:nvSpPr>
          <p:cNvPr id="9" name="Google Shape;422;p19">
            <a:extLst>
              <a:ext uri="{FF2B5EF4-FFF2-40B4-BE49-F238E27FC236}">
                <a16:creationId xmlns:a16="http://schemas.microsoft.com/office/drawing/2014/main" id="{CA2B2EC4-DC98-4689-B775-6908D189730A}"/>
              </a:ext>
            </a:extLst>
          </p:cNvPr>
          <p:cNvSpPr txBox="1">
            <a:spLocks noGrp="1"/>
          </p:cNvSpPr>
          <p:nvPr>
            <p:ph type="title" idx="5"/>
          </p:nvPr>
        </p:nvSpPr>
        <p:spPr>
          <a:xfrm>
            <a:off x="1667572" y="2054236"/>
            <a:ext cx="5808899" cy="572697"/>
          </a:xfrm>
        </p:spPr>
        <p:txBody>
          <a:bodyPr anchorCtr="1"/>
          <a:lstStyle>
            <a:lvl1pPr algn="ctr">
              <a:defRPr/>
            </a:lvl1pPr>
          </a:lstStyle>
          <a:p>
            <a:pPr lvl="0"/>
            <a:endParaRPr lang="es-PE"/>
          </a:p>
        </p:txBody>
      </p:sp>
    </p:spTree>
    <p:extLst>
      <p:ext uri="{BB962C8B-B14F-4D97-AF65-F5344CB8AC3E}">
        <p14:creationId xmlns:p14="http://schemas.microsoft.com/office/powerpoint/2010/main" val="747796489"/>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ITLE_ONLY_1_4">
    <p:spTree>
      <p:nvGrpSpPr>
        <p:cNvPr id="1" name=""/>
        <p:cNvGrpSpPr/>
        <p:nvPr/>
      </p:nvGrpSpPr>
      <p:grpSpPr>
        <a:xfrm>
          <a:off x="0" y="0"/>
          <a:ext cx="0" cy="0"/>
          <a:chOff x="0" y="0"/>
          <a:chExt cx="0" cy="0"/>
        </a:xfrm>
      </p:grpSpPr>
      <p:sp>
        <p:nvSpPr>
          <p:cNvPr id="2" name="Rectángulo 27">
            <a:extLst>
              <a:ext uri="{FF2B5EF4-FFF2-40B4-BE49-F238E27FC236}">
                <a16:creationId xmlns:a16="http://schemas.microsoft.com/office/drawing/2014/main" id="{DB135FD9-2DC5-4660-8A83-BDF3573064DC}"/>
              </a:ext>
            </a:extLst>
          </p:cNvPr>
          <p:cNvSpPr/>
          <p:nvPr/>
        </p:nvSpPr>
        <p:spPr>
          <a:xfrm>
            <a:off x="-1" y="0"/>
            <a:ext cx="9144001" cy="1034634"/>
          </a:xfrm>
          <a:prstGeom prst="rect">
            <a:avLst/>
          </a:pr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483;p21">
            <a:extLst>
              <a:ext uri="{FF2B5EF4-FFF2-40B4-BE49-F238E27FC236}">
                <a16:creationId xmlns:a16="http://schemas.microsoft.com/office/drawing/2014/main" id="{0C53ACA8-B661-46E7-9A44-27B3360EDEB9}"/>
              </a:ext>
            </a:extLst>
          </p:cNvPr>
          <p:cNvSpPr txBox="1">
            <a:spLocks noGrp="1"/>
          </p:cNvSpPr>
          <p:nvPr>
            <p:ph type="subTitle" idx="4294967295"/>
          </p:nvPr>
        </p:nvSpPr>
        <p:spPr>
          <a:xfrm>
            <a:off x="772274" y="3573749"/>
            <a:ext cx="1801797" cy="594597"/>
          </a:xfrm>
        </p:spPr>
        <p:txBody>
          <a:bodyPr anchorCtr="1"/>
          <a:lstStyle>
            <a:lvl1pPr algn="ctr">
              <a:buNone/>
              <a:defRPr/>
            </a:lvl1pPr>
          </a:lstStyle>
          <a:p>
            <a:pPr lvl="0"/>
            <a:endParaRPr lang="es-PE"/>
          </a:p>
        </p:txBody>
      </p:sp>
      <p:sp>
        <p:nvSpPr>
          <p:cNvPr id="4" name="Google Shape;484;p21">
            <a:extLst>
              <a:ext uri="{FF2B5EF4-FFF2-40B4-BE49-F238E27FC236}">
                <a16:creationId xmlns:a16="http://schemas.microsoft.com/office/drawing/2014/main" id="{B5EC3B6A-4F3F-4FB8-BA05-36D5DC1CCD3F}"/>
              </a:ext>
            </a:extLst>
          </p:cNvPr>
          <p:cNvSpPr txBox="1">
            <a:spLocks noGrp="1"/>
          </p:cNvSpPr>
          <p:nvPr>
            <p:ph type="subTitle" idx="1"/>
          </p:nvPr>
        </p:nvSpPr>
        <p:spPr>
          <a:xfrm>
            <a:off x="3673547" y="3573749"/>
            <a:ext cx="1801797" cy="594597"/>
          </a:xfrm>
        </p:spPr>
        <p:txBody>
          <a:bodyPr anchorCtr="1"/>
          <a:lstStyle>
            <a:lvl1pPr algn="ctr">
              <a:buNone/>
              <a:defRPr/>
            </a:lvl1pPr>
          </a:lstStyle>
          <a:p>
            <a:pPr lvl="0"/>
            <a:endParaRPr lang="es-PE"/>
          </a:p>
        </p:txBody>
      </p:sp>
      <p:sp>
        <p:nvSpPr>
          <p:cNvPr id="5" name="Google Shape;485;p21">
            <a:extLst>
              <a:ext uri="{FF2B5EF4-FFF2-40B4-BE49-F238E27FC236}">
                <a16:creationId xmlns:a16="http://schemas.microsoft.com/office/drawing/2014/main" id="{059647E1-E69F-47C0-889B-DCB11194174B}"/>
              </a:ext>
            </a:extLst>
          </p:cNvPr>
          <p:cNvSpPr txBox="1">
            <a:spLocks noGrp="1"/>
          </p:cNvSpPr>
          <p:nvPr>
            <p:ph type="title"/>
          </p:nvPr>
        </p:nvSpPr>
        <p:spPr>
          <a:xfrm>
            <a:off x="3205922" y="1553629"/>
            <a:ext cx="2730297" cy="572697"/>
          </a:xfrm>
        </p:spPr>
        <p:txBody>
          <a:bodyPr/>
          <a:lstStyle>
            <a:lvl1pPr algn="r">
              <a:defRPr/>
            </a:lvl1pPr>
          </a:lstStyle>
          <a:p>
            <a:pPr lvl="0"/>
            <a:endParaRPr lang="es-PE"/>
          </a:p>
        </p:txBody>
      </p:sp>
      <p:sp>
        <p:nvSpPr>
          <p:cNvPr id="6" name="Google Shape;486;p21">
            <a:extLst>
              <a:ext uri="{FF2B5EF4-FFF2-40B4-BE49-F238E27FC236}">
                <a16:creationId xmlns:a16="http://schemas.microsoft.com/office/drawing/2014/main" id="{F2A6A5F6-1235-4786-AA15-2EC37E9D49EA}"/>
              </a:ext>
            </a:extLst>
          </p:cNvPr>
          <p:cNvSpPr txBox="1">
            <a:spLocks noGrp="1"/>
          </p:cNvSpPr>
          <p:nvPr>
            <p:ph type="subTitle" idx="2"/>
          </p:nvPr>
        </p:nvSpPr>
        <p:spPr>
          <a:xfrm>
            <a:off x="6574819" y="3573749"/>
            <a:ext cx="1801797" cy="594597"/>
          </a:xfrm>
        </p:spPr>
        <p:txBody>
          <a:bodyPr anchorCtr="1"/>
          <a:lstStyle>
            <a:lvl1pPr algn="ctr">
              <a:buNone/>
              <a:defRPr/>
            </a:lvl1pPr>
          </a:lstStyle>
          <a:p>
            <a:pPr lvl="0"/>
            <a:endParaRPr lang="es-PE"/>
          </a:p>
        </p:txBody>
      </p:sp>
      <p:sp>
        <p:nvSpPr>
          <p:cNvPr id="7" name="Google Shape;487;p21">
            <a:extLst>
              <a:ext uri="{FF2B5EF4-FFF2-40B4-BE49-F238E27FC236}">
                <a16:creationId xmlns:a16="http://schemas.microsoft.com/office/drawing/2014/main" id="{FE34D34A-203B-4937-B8A0-2AECFB7D738A}"/>
              </a:ext>
            </a:extLst>
          </p:cNvPr>
          <p:cNvSpPr txBox="1">
            <a:spLocks noGrp="1"/>
          </p:cNvSpPr>
          <p:nvPr>
            <p:ph type="title" idx="3"/>
          </p:nvPr>
        </p:nvSpPr>
        <p:spPr>
          <a:xfrm>
            <a:off x="865571" y="2866086"/>
            <a:ext cx="1615196" cy="720300"/>
          </a:xfrm>
        </p:spPr>
        <p:txBody>
          <a:bodyPr anchor="ctr" anchorCtr="1"/>
          <a:lstStyle>
            <a:lvl1pPr algn="ctr">
              <a:defRPr sz="4500">
                <a:solidFill>
                  <a:srgbClr val="2A2D32"/>
                </a:solidFill>
              </a:defRPr>
            </a:lvl1pPr>
          </a:lstStyle>
          <a:p>
            <a:pPr lvl="0"/>
            <a:r>
              <a:rPr lang="es-PE"/>
              <a:t>xx%</a:t>
            </a:r>
          </a:p>
        </p:txBody>
      </p:sp>
      <p:sp>
        <p:nvSpPr>
          <p:cNvPr id="8" name="Google Shape;488;p21">
            <a:extLst>
              <a:ext uri="{FF2B5EF4-FFF2-40B4-BE49-F238E27FC236}">
                <a16:creationId xmlns:a16="http://schemas.microsoft.com/office/drawing/2014/main" id="{23061CFC-3A93-4EE3-BC54-B1A2C3518E05}"/>
              </a:ext>
            </a:extLst>
          </p:cNvPr>
          <p:cNvSpPr txBox="1">
            <a:spLocks noGrp="1"/>
          </p:cNvSpPr>
          <p:nvPr>
            <p:ph type="title" idx="4"/>
          </p:nvPr>
        </p:nvSpPr>
        <p:spPr>
          <a:xfrm>
            <a:off x="3766834" y="2866086"/>
            <a:ext cx="1615196" cy="720300"/>
          </a:xfrm>
        </p:spPr>
        <p:txBody>
          <a:bodyPr anchor="ctr" anchorCtr="1"/>
          <a:lstStyle>
            <a:lvl1pPr algn="ctr">
              <a:defRPr sz="4500">
                <a:solidFill>
                  <a:srgbClr val="2A2D32"/>
                </a:solidFill>
              </a:defRPr>
            </a:lvl1pPr>
          </a:lstStyle>
          <a:p>
            <a:pPr lvl="0"/>
            <a:r>
              <a:rPr lang="es-PE"/>
              <a:t>xx%</a:t>
            </a:r>
          </a:p>
        </p:txBody>
      </p:sp>
      <p:sp>
        <p:nvSpPr>
          <p:cNvPr id="9" name="Google Shape;489;p21">
            <a:extLst>
              <a:ext uri="{FF2B5EF4-FFF2-40B4-BE49-F238E27FC236}">
                <a16:creationId xmlns:a16="http://schemas.microsoft.com/office/drawing/2014/main" id="{00590803-7926-46FF-B5CF-83D74AA04721}"/>
              </a:ext>
            </a:extLst>
          </p:cNvPr>
          <p:cNvSpPr txBox="1">
            <a:spLocks noGrp="1"/>
          </p:cNvSpPr>
          <p:nvPr>
            <p:ph type="title" idx="5"/>
          </p:nvPr>
        </p:nvSpPr>
        <p:spPr>
          <a:xfrm>
            <a:off x="6668097" y="2866086"/>
            <a:ext cx="1615196" cy="720300"/>
          </a:xfrm>
        </p:spPr>
        <p:txBody>
          <a:bodyPr anchor="ctr" anchorCtr="1"/>
          <a:lstStyle>
            <a:lvl1pPr algn="ctr">
              <a:defRPr sz="4500">
                <a:solidFill>
                  <a:srgbClr val="2A2D32"/>
                </a:solidFill>
              </a:defRPr>
            </a:lvl1pPr>
          </a:lstStyle>
          <a:p>
            <a:pPr lvl="0"/>
            <a:r>
              <a:rPr lang="es-PE"/>
              <a:t>xx%</a:t>
            </a:r>
          </a:p>
        </p:txBody>
      </p:sp>
    </p:spTree>
    <p:extLst>
      <p:ext uri="{BB962C8B-B14F-4D97-AF65-F5344CB8AC3E}">
        <p14:creationId xmlns:p14="http://schemas.microsoft.com/office/powerpoint/2010/main" val="915027487"/>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_ONLY_1">
    <p:spTree>
      <p:nvGrpSpPr>
        <p:cNvPr id="1" name=""/>
        <p:cNvGrpSpPr/>
        <p:nvPr/>
      </p:nvGrpSpPr>
      <p:grpSpPr>
        <a:xfrm>
          <a:off x="0" y="0"/>
          <a:ext cx="0" cy="0"/>
          <a:chOff x="0" y="0"/>
          <a:chExt cx="0" cy="0"/>
        </a:xfrm>
      </p:grpSpPr>
      <p:sp>
        <p:nvSpPr>
          <p:cNvPr id="2" name="Rectángulo 23">
            <a:extLst>
              <a:ext uri="{FF2B5EF4-FFF2-40B4-BE49-F238E27FC236}">
                <a16:creationId xmlns:a16="http://schemas.microsoft.com/office/drawing/2014/main" id="{139EA580-5F96-4880-8C75-87753F1992BD}"/>
              </a:ext>
            </a:extLst>
          </p:cNvPr>
          <p:cNvSpPr/>
          <p:nvPr/>
        </p:nvSpPr>
        <p:spPr>
          <a:xfrm>
            <a:off x="0" y="4237466"/>
            <a:ext cx="9179652" cy="901735"/>
          </a:xfrm>
          <a:prstGeom prst="rect">
            <a:avLst/>
          </a:prstGeom>
          <a:solidFill>
            <a:schemeClr val="accent6">
              <a:lumMod val="75000"/>
            </a:scheme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510;p22">
            <a:extLst>
              <a:ext uri="{FF2B5EF4-FFF2-40B4-BE49-F238E27FC236}">
                <a16:creationId xmlns:a16="http://schemas.microsoft.com/office/drawing/2014/main" id="{973327BD-BBD8-4378-A967-D0F76435BF39}"/>
              </a:ext>
            </a:extLst>
          </p:cNvPr>
          <p:cNvSpPr txBox="1">
            <a:spLocks noGrp="1"/>
          </p:cNvSpPr>
          <p:nvPr>
            <p:ph type="title"/>
          </p:nvPr>
        </p:nvSpPr>
        <p:spPr>
          <a:xfrm>
            <a:off x="1667572" y="550523"/>
            <a:ext cx="5808899" cy="572697"/>
          </a:xfrm>
        </p:spPr>
        <p:txBody>
          <a:bodyPr anchorCtr="1"/>
          <a:lstStyle>
            <a:lvl1pPr algn="ctr">
              <a:defRPr/>
            </a:lvl1pPr>
          </a:lstStyle>
          <a:p>
            <a:pPr lvl="0"/>
            <a:endParaRPr lang="es-PE"/>
          </a:p>
        </p:txBody>
      </p:sp>
      <p:sp>
        <p:nvSpPr>
          <p:cNvPr id="4" name="Rectángulo 26">
            <a:extLst>
              <a:ext uri="{FF2B5EF4-FFF2-40B4-BE49-F238E27FC236}">
                <a16:creationId xmlns:a16="http://schemas.microsoft.com/office/drawing/2014/main" id="{9338E549-F4F1-48F6-8C72-B5052CE3C410}"/>
              </a:ext>
            </a:extLst>
          </p:cNvPr>
          <p:cNvSpPr/>
          <p:nvPr userDrawn="1"/>
        </p:nvSpPr>
        <p:spPr>
          <a:xfrm rot="5400013">
            <a:off x="4168099" y="-3838505"/>
            <a:ext cx="173800" cy="8387690"/>
          </a:xfrm>
          <a:prstGeom prst="rect">
            <a:avLst/>
          </a:pr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pic>
        <p:nvPicPr>
          <p:cNvPr id="5" name="Imagen 4">
            <a:extLst>
              <a:ext uri="{FF2B5EF4-FFF2-40B4-BE49-F238E27FC236}">
                <a16:creationId xmlns:a16="http://schemas.microsoft.com/office/drawing/2014/main" id="{D9B0466C-EF89-49BD-981B-5BC13C57CB9A}"/>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8433922" y="10597"/>
            <a:ext cx="777240" cy="777240"/>
          </a:xfrm>
          <a:prstGeom prst="rect">
            <a:avLst/>
          </a:prstGeom>
        </p:spPr>
      </p:pic>
    </p:spTree>
    <p:extLst>
      <p:ext uri="{BB962C8B-B14F-4D97-AF65-F5344CB8AC3E}">
        <p14:creationId xmlns:p14="http://schemas.microsoft.com/office/powerpoint/2010/main" val="3693402875"/>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TITLE_AND_BODY_1_3">
    <p:spTree>
      <p:nvGrpSpPr>
        <p:cNvPr id="1" name=""/>
        <p:cNvGrpSpPr/>
        <p:nvPr/>
      </p:nvGrpSpPr>
      <p:grpSpPr>
        <a:xfrm>
          <a:off x="0" y="0"/>
          <a:ext cx="0" cy="0"/>
          <a:chOff x="0" y="0"/>
          <a:chExt cx="0" cy="0"/>
        </a:xfrm>
      </p:grpSpPr>
      <p:sp>
        <p:nvSpPr>
          <p:cNvPr id="2" name="Rectángulo 20">
            <a:extLst>
              <a:ext uri="{FF2B5EF4-FFF2-40B4-BE49-F238E27FC236}">
                <a16:creationId xmlns:a16="http://schemas.microsoft.com/office/drawing/2014/main" id="{8260083B-31D8-4958-9B0F-CFBEA3CA2B8A}"/>
              </a:ext>
            </a:extLst>
          </p:cNvPr>
          <p:cNvSpPr/>
          <p:nvPr/>
        </p:nvSpPr>
        <p:spPr>
          <a:xfrm>
            <a:off x="0" y="0"/>
            <a:ext cx="9144000" cy="1034634"/>
          </a:xfrm>
          <a:prstGeom prst="rect">
            <a:avLst/>
          </a:pr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534;p24">
            <a:extLst>
              <a:ext uri="{FF2B5EF4-FFF2-40B4-BE49-F238E27FC236}">
                <a16:creationId xmlns:a16="http://schemas.microsoft.com/office/drawing/2014/main" id="{0DA6C82B-141B-4F05-B361-745ED5624641}"/>
              </a:ext>
            </a:extLst>
          </p:cNvPr>
          <p:cNvSpPr txBox="1">
            <a:spLocks noGrp="1"/>
          </p:cNvSpPr>
          <p:nvPr>
            <p:ph type="title"/>
          </p:nvPr>
        </p:nvSpPr>
        <p:spPr>
          <a:xfrm>
            <a:off x="4846109" y="2427924"/>
            <a:ext cx="1526398" cy="345295"/>
          </a:xfrm>
        </p:spPr>
        <p:txBody>
          <a:bodyPr anchor="ctr" anchorCtr="1"/>
          <a:lstStyle>
            <a:lvl1pPr algn="ctr">
              <a:defRPr sz="2000">
                <a:solidFill>
                  <a:srgbClr val="2A2D32"/>
                </a:solidFill>
              </a:defRPr>
            </a:lvl1pPr>
          </a:lstStyle>
          <a:p>
            <a:pPr lvl="0"/>
            <a:endParaRPr lang="es-PE"/>
          </a:p>
        </p:txBody>
      </p:sp>
      <p:sp>
        <p:nvSpPr>
          <p:cNvPr id="4" name="Google Shape;535;p24">
            <a:extLst>
              <a:ext uri="{FF2B5EF4-FFF2-40B4-BE49-F238E27FC236}">
                <a16:creationId xmlns:a16="http://schemas.microsoft.com/office/drawing/2014/main" id="{2E8E775E-EC16-4CA4-A1D0-7183A593A440}"/>
              </a:ext>
            </a:extLst>
          </p:cNvPr>
          <p:cNvSpPr txBox="1">
            <a:spLocks noGrp="1"/>
          </p:cNvSpPr>
          <p:nvPr>
            <p:ph type="subTitle" idx="4294967295"/>
          </p:nvPr>
        </p:nvSpPr>
        <p:spPr>
          <a:xfrm>
            <a:off x="4846100" y="2302376"/>
            <a:ext cx="1526398" cy="572697"/>
          </a:xfrm>
        </p:spPr>
        <p:txBody>
          <a:bodyPr anchorCtr="1"/>
          <a:lstStyle>
            <a:lvl1pPr algn="ctr">
              <a:buNone/>
              <a:defRPr/>
            </a:lvl1pPr>
          </a:lstStyle>
          <a:p>
            <a:pPr lvl="0"/>
            <a:endParaRPr lang="es-PE"/>
          </a:p>
        </p:txBody>
      </p:sp>
      <p:sp>
        <p:nvSpPr>
          <p:cNvPr id="5" name="Google Shape;536;p24">
            <a:extLst>
              <a:ext uri="{FF2B5EF4-FFF2-40B4-BE49-F238E27FC236}">
                <a16:creationId xmlns:a16="http://schemas.microsoft.com/office/drawing/2014/main" id="{0A860208-FF3F-4F16-9DA8-A9280129BC21}"/>
              </a:ext>
            </a:extLst>
          </p:cNvPr>
          <p:cNvSpPr txBox="1">
            <a:spLocks noGrp="1"/>
          </p:cNvSpPr>
          <p:nvPr>
            <p:ph type="title" idx="1"/>
          </p:nvPr>
        </p:nvSpPr>
        <p:spPr>
          <a:xfrm>
            <a:off x="6638452" y="2427924"/>
            <a:ext cx="1526398" cy="345295"/>
          </a:xfrm>
        </p:spPr>
        <p:txBody>
          <a:bodyPr anchor="ctr" anchorCtr="1"/>
          <a:lstStyle>
            <a:lvl1pPr algn="ctr">
              <a:defRPr sz="2000">
                <a:solidFill>
                  <a:srgbClr val="2A2D32"/>
                </a:solidFill>
              </a:defRPr>
            </a:lvl1pPr>
          </a:lstStyle>
          <a:p>
            <a:pPr lvl="0"/>
            <a:endParaRPr lang="es-PE"/>
          </a:p>
        </p:txBody>
      </p:sp>
      <p:sp>
        <p:nvSpPr>
          <p:cNvPr id="6" name="Google Shape;537;p24">
            <a:extLst>
              <a:ext uri="{FF2B5EF4-FFF2-40B4-BE49-F238E27FC236}">
                <a16:creationId xmlns:a16="http://schemas.microsoft.com/office/drawing/2014/main" id="{AD9D0DB4-7EF4-47CC-B085-9025832AF499}"/>
              </a:ext>
            </a:extLst>
          </p:cNvPr>
          <p:cNvSpPr txBox="1">
            <a:spLocks noGrp="1"/>
          </p:cNvSpPr>
          <p:nvPr>
            <p:ph type="subTitle" idx="2"/>
          </p:nvPr>
        </p:nvSpPr>
        <p:spPr>
          <a:xfrm>
            <a:off x="6638452" y="2302376"/>
            <a:ext cx="1526398" cy="572697"/>
          </a:xfrm>
        </p:spPr>
        <p:txBody>
          <a:bodyPr anchorCtr="1"/>
          <a:lstStyle>
            <a:lvl1pPr algn="ctr">
              <a:buNone/>
              <a:defRPr/>
            </a:lvl1pPr>
          </a:lstStyle>
          <a:p>
            <a:pPr lvl="0"/>
            <a:endParaRPr lang="es-PE"/>
          </a:p>
        </p:txBody>
      </p:sp>
      <p:sp>
        <p:nvSpPr>
          <p:cNvPr id="7" name="Google Shape;538;p24">
            <a:extLst>
              <a:ext uri="{FF2B5EF4-FFF2-40B4-BE49-F238E27FC236}">
                <a16:creationId xmlns:a16="http://schemas.microsoft.com/office/drawing/2014/main" id="{B31DB0ED-24FB-422D-B7AD-EEEAE77DE355}"/>
              </a:ext>
            </a:extLst>
          </p:cNvPr>
          <p:cNvSpPr txBox="1">
            <a:spLocks noGrp="1"/>
          </p:cNvSpPr>
          <p:nvPr>
            <p:ph type="title" idx="3"/>
          </p:nvPr>
        </p:nvSpPr>
        <p:spPr>
          <a:xfrm>
            <a:off x="4846109" y="3719477"/>
            <a:ext cx="1526398" cy="345295"/>
          </a:xfrm>
        </p:spPr>
        <p:txBody>
          <a:bodyPr anchor="ctr" anchorCtr="1"/>
          <a:lstStyle>
            <a:lvl1pPr algn="ctr">
              <a:defRPr sz="2000">
                <a:solidFill>
                  <a:srgbClr val="2A2D32"/>
                </a:solidFill>
              </a:defRPr>
            </a:lvl1pPr>
          </a:lstStyle>
          <a:p>
            <a:pPr lvl="0"/>
            <a:endParaRPr lang="es-PE"/>
          </a:p>
        </p:txBody>
      </p:sp>
      <p:sp>
        <p:nvSpPr>
          <p:cNvPr id="8" name="Google Shape;539;p24">
            <a:extLst>
              <a:ext uri="{FF2B5EF4-FFF2-40B4-BE49-F238E27FC236}">
                <a16:creationId xmlns:a16="http://schemas.microsoft.com/office/drawing/2014/main" id="{9A35A854-9B20-4DBF-9BC1-EF16D6A9A935}"/>
              </a:ext>
            </a:extLst>
          </p:cNvPr>
          <p:cNvSpPr txBox="1">
            <a:spLocks noGrp="1"/>
          </p:cNvSpPr>
          <p:nvPr>
            <p:ph type="subTitle" idx="4"/>
          </p:nvPr>
        </p:nvSpPr>
        <p:spPr>
          <a:xfrm>
            <a:off x="4846100" y="3965295"/>
            <a:ext cx="1526398" cy="572697"/>
          </a:xfrm>
        </p:spPr>
        <p:txBody>
          <a:bodyPr anchorCtr="1"/>
          <a:lstStyle>
            <a:lvl1pPr algn="ctr">
              <a:buNone/>
              <a:defRPr/>
            </a:lvl1pPr>
          </a:lstStyle>
          <a:p>
            <a:pPr lvl="0"/>
            <a:endParaRPr lang="es-PE"/>
          </a:p>
        </p:txBody>
      </p:sp>
      <p:sp>
        <p:nvSpPr>
          <p:cNvPr id="9" name="Google Shape;540;p24">
            <a:extLst>
              <a:ext uri="{FF2B5EF4-FFF2-40B4-BE49-F238E27FC236}">
                <a16:creationId xmlns:a16="http://schemas.microsoft.com/office/drawing/2014/main" id="{D58A39C3-70B3-4995-8E68-D8DB71E29C5A}"/>
              </a:ext>
            </a:extLst>
          </p:cNvPr>
          <p:cNvSpPr txBox="1">
            <a:spLocks noGrp="1"/>
          </p:cNvSpPr>
          <p:nvPr>
            <p:ph type="title" idx="5"/>
          </p:nvPr>
        </p:nvSpPr>
        <p:spPr>
          <a:xfrm>
            <a:off x="6638452" y="3719477"/>
            <a:ext cx="1526398" cy="345295"/>
          </a:xfrm>
        </p:spPr>
        <p:txBody>
          <a:bodyPr anchor="ctr" anchorCtr="1"/>
          <a:lstStyle>
            <a:lvl1pPr algn="ctr">
              <a:defRPr sz="2000">
                <a:solidFill>
                  <a:srgbClr val="2A2D32"/>
                </a:solidFill>
              </a:defRPr>
            </a:lvl1pPr>
          </a:lstStyle>
          <a:p>
            <a:pPr lvl="0"/>
            <a:endParaRPr lang="es-PE"/>
          </a:p>
        </p:txBody>
      </p:sp>
      <p:sp>
        <p:nvSpPr>
          <p:cNvPr id="10" name="Google Shape;541;p24">
            <a:extLst>
              <a:ext uri="{FF2B5EF4-FFF2-40B4-BE49-F238E27FC236}">
                <a16:creationId xmlns:a16="http://schemas.microsoft.com/office/drawing/2014/main" id="{012228C5-AD53-48F0-A335-C8F3CD5CF724}"/>
              </a:ext>
            </a:extLst>
          </p:cNvPr>
          <p:cNvSpPr txBox="1">
            <a:spLocks noGrp="1"/>
          </p:cNvSpPr>
          <p:nvPr>
            <p:ph type="subTitle" idx="6"/>
          </p:nvPr>
        </p:nvSpPr>
        <p:spPr>
          <a:xfrm>
            <a:off x="6638452" y="3965295"/>
            <a:ext cx="1526398" cy="572697"/>
          </a:xfrm>
        </p:spPr>
        <p:txBody>
          <a:bodyPr anchorCtr="1"/>
          <a:lstStyle>
            <a:lvl1pPr algn="ctr">
              <a:buNone/>
              <a:defRPr/>
            </a:lvl1pPr>
          </a:lstStyle>
          <a:p>
            <a:pPr lvl="0"/>
            <a:endParaRPr lang="es-PE"/>
          </a:p>
        </p:txBody>
      </p:sp>
      <p:sp>
        <p:nvSpPr>
          <p:cNvPr id="11" name="Google Shape;542;p24">
            <a:extLst>
              <a:ext uri="{FF2B5EF4-FFF2-40B4-BE49-F238E27FC236}">
                <a16:creationId xmlns:a16="http://schemas.microsoft.com/office/drawing/2014/main" id="{6A8B9D90-9786-43A2-A607-6EA1C1934078}"/>
              </a:ext>
            </a:extLst>
          </p:cNvPr>
          <p:cNvSpPr txBox="1">
            <a:spLocks noGrp="1"/>
          </p:cNvSpPr>
          <p:nvPr>
            <p:ph type="title" idx="7"/>
          </p:nvPr>
        </p:nvSpPr>
        <p:spPr>
          <a:xfrm>
            <a:off x="5557896" y="1317403"/>
            <a:ext cx="1918502" cy="572697"/>
          </a:xfrm>
        </p:spPr>
        <p:txBody>
          <a:bodyPr anchorCtr="1"/>
          <a:lstStyle>
            <a:lvl1pPr algn="ctr">
              <a:defRPr/>
            </a:lvl1pPr>
          </a:lstStyle>
          <a:p>
            <a:pPr lvl="0"/>
            <a:endParaRPr lang="es-PE"/>
          </a:p>
        </p:txBody>
      </p:sp>
    </p:spTree>
    <p:extLst>
      <p:ext uri="{BB962C8B-B14F-4D97-AF65-F5344CB8AC3E}">
        <p14:creationId xmlns:p14="http://schemas.microsoft.com/office/powerpoint/2010/main" val="1347654817"/>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TITLE_AND_BODY_1_2">
    <p:spTree>
      <p:nvGrpSpPr>
        <p:cNvPr id="1" name=""/>
        <p:cNvGrpSpPr/>
        <p:nvPr/>
      </p:nvGrpSpPr>
      <p:grpSpPr>
        <a:xfrm>
          <a:off x="0" y="0"/>
          <a:ext cx="0" cy="0"/>
          <a:chOff x="0" y="0"/>
          <a:chExt cx="0" cy="0"/>
        </a:xfrm>
      </p:grpSpPr>
      <p:sp>
        <p:nvSpPr>
          <p:cNvPr id="2" name="Rectángulo 27">
            <a:extLst>
              <a:ext uri="{FF2B5EF4-FFF2-40B4-BE49-F238E27FC236}">
                <a16:creationId xmlns:a16="http://schemas.microsoft.com/office/drawing/2014/main" id="{13C2E49C-BEDA-48DB-9424-1E10D980E7F0}"/>
              </a:ext>
            </a:extLst>
          </p:cNvPr>
          <p:cNvSpPr/>
          <p:nvPr/>
        </p:nvSpPr>
        <p:spPr>
          <a:xfrm>
            <a:off x="0" y="4403601"/>
            <a:ext cx="9179652" cy="735599"/>
          </a:xfrm>
          <a:prstGeom prst="rect">
            <a:avLst/>
          </a:pr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554;p25">
            <a:extLst>
              <a:ext uri="{FF2B5EF4-FFF2-40B4-BE49-F238E27FC236}">
                <a16:creationId xmlns:a16="http://schemas.microsoft.com/office/drawing/2014/main" id="{E9E1FDD2-2FA4-4A94-A2AB-A6B531B1364A}"/>
              </a:ext>
            </a:extLst>
          </p:cNvPr>
          <p:cNvSpPr txBox="1">
            <a:spLocks noGrp="1"/>
          </p:cNvSpPr>
          <p:nvPr>
            <p:ph type="subTitle" idx="4294967295"/>
          </p:nvPr>
        </p:nvSpPr>
        <p:spPr>
          <a:xfrm>
            <a:off x="2642597" y="1392622"/>
            <a:ext cx="3863696" cy="385501"/>
          </a:xfrm>
        </p:spPr>
        <p:txBody>
          <a:bodyPr anchorCtr="1"/>
          <a:lstStyle>
            <a:lvl1pPr algn="ctr">
              <a:buNone/>
              <a:defRPr/>
            </a:lvl1pPr>
          </a:lstStyle>
          <a:p>
            <a:pPr lvl="0"/>
            <a:endParaRPr lang="es-PE"/>
          </a:p>
        </p:txBody>
      </p:sp>
      <p:sp>
        <p:nvSpPr>
          <p:cNvPr id="4" name="Google Shape;555;p25">
            <a:extLst>
              <a:ext uri="{FF2B5EF4-FFF2-40B4-BE49-F238E27FC236}">
                <a16:creationId xmlns:a16="http://schemas.microsoft.com/office/drawing/2014/main" id="{01195506-6C7F-4BAC-B6F0-C8FCFC4F9D13}"/>
              </a:ext>
            </a:extLst>
          </p:cNvPr>
          <p:cNvSpPr txBox="1">
            <a:spLocks noGrp="1"/>
          </p:cNvSpPr>
          <p:nvPr>
            <p:ph type="title"/>
          </p:nvPr>
        </p:nvSpPr>
        <p:spPr>
          <a:xfrm>
            <a:off x="2642597" y="711028"/>
            <a:ext cx="3858896" cy="735598"/>
          </a:xfrm>
        </p:spPr>
        <p:txBody>
          <a:bodyPr anchor="ctr" anchorCtr="1"/>
          <a:lstStyle>
            <a:lvl1pPr algn="ctr">
              <a:defRPr sz="5000">
                <a:solidFill>
                  <a:srgbClr val="2A2D32"/>
                </a:solidFill>
              </a:defRPr>
            </a:lvl1pPr>
          </a:lstStyle>
          <a:p>
            <a:pPr lvl="0"/>
            <a:r>
              <a:rPr lang="es-PE"/>
              <a:t>xx%</a:t>
            </a:r>
          </a:p>
        </p:txBody>
      </p:sp>
      <p:sp>
        <p:nvSpPr>
          <p:cNvPr id="5" name="Google Shape;556;p25">
            <a:extLst>
              <a:ext uri="{FF2B5EF4-FFF2-40B4-BE49-F238E27FC236}">
                <a16:creationId xmlns:a16="http://schemas.microsoft.com/office/drawing/2014/main" id="{07D9DE0D-5AB9-4086-9246-7833A45A9C61}"/>
              </a:ext>
            </a:extLst>
          </p:cNvPr>
          <p:cNvSpPr txBox="1">
            <a:spLocks noGrp="1"/>
          </p:cNvSpPr>
          <p:nvPr>
            <p:ph type="subTitle" idx="1"/>
          </p:nvPr>
        </p:nvSpPr>
        <p:spPr>
          <a:xfrm>
            <a:off x="713177" y="3115580"/>
            <a:ext cx="3863696" cy="385501"/>
          </a:xfrm>
        </p:spPr>
        <p:txBody>
          <a:bodyPr anchorCtr="1"/>
          <a:lstStyle>
            <a:lvl1pPr algn="ctr">
              <a:buNone/>
              <a:defRPr/>
            </a:lvl1pPr>
          </a:lstStyle>
          <a:p>
            <a:pPr lvl="0"/>
            <a:endParaRPr lang="es-PE"/>
          </a:p>
        </p:txBody>
      </p:sp>
      <p:sp>
        <p:nvSpPr>
          <p:cNvPr id="6" name="Google Shape;557;p25">
            <a:extLst>
              <a:ext uri="{FF2B5EF4-FFF2-40B4-BE49-F238E27FC236}">
                <a16:creationId xmlns:a16="http://schemas.microsoft.com/office/drawing/2014/main" id="{AED71FE6-A761-4A5E-82EF-B132740B0138}"/>
              </a:ext>
            </a:extLst>
          </p:cNvPr>
          <p:cNvSpPr txBox="1">
            <a:spLocks noGrp="1"/>
          </p:cNvSpPr>
          <p:nvPr>
            <p:ph type="title" idx="2"/>
          </p:nvPr>
        </p:nvSpPr>
        <p:spPr>
          <a:xfrm>
            <a:off x="708147" y="2433977"/>
            <a:ext cx="3863696" cy="735598"/>
          </a:xfrm>
        </p:spPr>
        <p:txBody>
          <a:bodyPr anchor="ctr" anchorCtr="1"/>
          <a:lstStyle>
            <a:lvl1pPr algn="ctr">
              <a:defRPr sz="5000">
                <a:solidFill>
                  <a:srgbClr val="2A2D32"/>
                </a:solidFill>
              </a:defRPr>
            </a:lvl1pPr>
          </a:lstStyle>
          <a:p>
            <a:pPr lvl="0"/>
            <a:r>
              <a:rPr lang="es-PE"/>
              <a:t>xx%</a:t>
            </a:r>
          </a:p>
        </p:txBody>
      </p:sp>
      <p:sp>
        <p:nvSpPr>
          <p:cNvPr id="7" name="Google Shape;558;p25">
            <a:extLst>
              <a:ext uri="{FF2B5EF4-FFF2-40B4-BE49-F238E27FC236}">
                <a16:creationId xmlns:a16="http://schemas.microsoft.com/office/drawing/2014/main" id="{CC2E919E-FC02-4BA7-A8DE-5515B9DED6B3}"/>
              </a:ext>
            </a:extLst>
          </p:cNvPr>
          <p:cNvSpPr txBox="1">
            <a:spLocks noGrp="1"/>
          </p:cNvSpPr>
          <p:nvPr>
            <p:ph type="subTitle" idx="3"/>
          </p:nvPr>
        </p:nvSpPr>
        <p:spPr>
          <a:xfrm>
            <a:off x="4572000" y="3127275"/>
            <a:ext cx="3863696" cy="385501"/>
          </a:xfrm>
        </p:spPr>
        <p:txBody>
          <a:bodyPr anchorCtr="1"/>
          <a:lstStyle>
            <a:lvl1pPr algn="ctr">
              <a:buNone/>
              <a:defRPr/>
            </a:lvl1pPr>
          </a:lstStyle>
          <a:p>
            <a:pPr lvl="0"/>
            <a:endParaRPr lang="es-PE"/>
          </a:p>
        </p:txBody>
      </p:sp>
      <p:sp>
        <p:nvSpPr>
          <p:cNvPr id="8" name="Google Shape;559;p25">
            <a:extLst>
              <a:ext uri="{FF2B5EF4-FFF2-40B4-BE49-F238E27FC236}">
                <a16:creationId xmlns:a16="http://schemas.microsoft.com/office/drawing/2014/main" id="{97A9D76E-32AF-482E-B780-7113E5BC5450}"/>
              </a:ext>
            </a:extLst>
          </p:cNvPr>
          <p:cNvSpPr txBox="1">
            <a:spLocks noGrp="1"/>
          </p:cNvSpPr>
          <p:nvPr>
            <p:ph type="title" idx="4"/>
          </p:nvPr>
        </p:nvSpPr>
        <p:spPr>
          <a:xfrm>
            <a:off x="4572000" y="2445672"/>
            <a:ext cx="3863696" cy="735598"/>
          </a:xfrm>
        </p:spPr>
        <p:txBody>
          <a:bodyPr anchor="ctr" anchorCtr="1"/>
          <a:lstStyle>
            <a:lvl1pPr algn="ctr">
              <a:defRPr sz="5000">
                <a:solidFill>
                  <a:srgbClr val="2A2D32"/>
                </a:solidFill>
              </a:defRPr>
            </a:lvl1pPr>
          </a:lstStyle>
          <a:p>
            <a:pPr lvl="0"/>
            <a:r>
              <a:rPr lang="es-PE"/>
              <a:t>xx%</a:t>
            </a:r>
          </a:p>
        </p:txBody>
      </p:sp>
      <p:pic>
        <p:nvPicPr>
          <p:cNvPr id="9" name="Imagen 8">
            <a:extLst>
              <a:ext uri="{FF2B5EF4-FFF2-40B4-BE49-F238E27FC236}">
                <a16:creationId xmlns:a16="http://schemas.microsoft.com/office/drawing/2014/main" id="{56AF123A-C276-4D2A-913C-3CB98893D817}"/>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6752824" y="3592957"/>
            <a:ext cx="2579252" cy="1550543"/>
          </a:xfrm>
          <a:prstGeom prst="rect">
            <a:avLst/>
          </a:prstGeom>
        </p:spPr>
      </p:pic>
      <p:grpSp>
        <p:nvGrpSpPr>
          <p:cNvPr id="10" name="Grupo 9">
            <a:extLst>
              <a:ext uri="{FF2B5EF4-FFF2-40B4-BE49-F238E27FC236}">
                <a16:creationId xmlns:a16="http://schemas.microsoft.com/office/drawing/2014/main" id="{6BAA6FD7-4B3F-411A-8539-1899399A85C4}"/>
              </a:ext>
            </a:extLst>
          </p:cNvPr>
          <p:cNvGrpSpPr/>
          <p:nvPr userDrawn="1"/>
        </p:nvGrpSpPr>
        <p:grpSpPr>
          <a:xfrm>
            <a:off x="-104" y="4770565"/>
            <a:ext cx="9144104" cy="373737"/>
            <a:chOff x="-104" y="4770565"/>
            <a:chExt cx="9006928" cy="373737"/>
          </a:xfrm>
          <a:solidFill>
            <a:schemeClr val="bg1"/>
          </a:solidFill>
        </p:grpSpPr>
        <p:sp>
          <p:nvSpPr>
            <p:cNvPr id="11" name="Gráfico 30">
              <a:extLst>
                <a:ext uri="{FF2B5EF4-FFF2-40B4-BE49-F238E27FC236}">
                  <a16:creationId xmlns:a16="http://schemas.microsoft.com/office/drawing/2014/main" id="{B5BB70C3-A159-4E78-A272-FF10DE25B1C1}"/>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2" name="Gráfico 31">
              <a:extLst>
                <a:ext uri="{FF2B5EF4-FFF2-40B4-BE49-F238E27FC236}">
                  <a16:creationId xmlns:a16="http://schemas.microsoft.com/office/drawing/2014/main" id="{3E7B1C9C-729D-450B-BAF1-FB5B620ABB4B}"/>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3" name="Gráfico 32">
              <a:extLst>
                <a:ext uri="{FF2B5EF4-FFF2-40B4-BE49-F238E27FC236}">
                  <a16:creationId xmlns:a16="http://schemas.microsoft.com/office/drawing/2014/main" id="{9B8F08F9-1A92-444E-8478-A90E38C2A163}"/>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4" name="Gráfico 33">
              <a:extLst>
                <a:ext uri="{FF2B5EF4-FFF2-40B4-BE49-F238E27FC236}">
                  <a16:creationId xmlns:a16="http://schemas.microsoft.com/office/drawing/2014/main" id="{6B276298-AEA7-4C5B-9700-CBA46D471462}"/>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2705899556"/>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TITLE_AND_BODY_1_1_1_1">
    <p:spTree>
      <p:nvGrpSpPr>
        <p:cNvPr id="1" name=""/>
        <p:cNvGrpSpPr/>
        <p:nvPr/>
      </p:nvGrpSpPr>
      <p:grpSpPr>
        <a:xfrm>
          <a:off x="0" y="0"/>
          <a:ext cx="0" cy="0"/>
          <a:chOff x="0" y="0"/>
          <a:chExt cx="0" cy="0"/>
        </a:xfrm>
      </p:grpSpPr>
      <p:sp>
        <p:nvSpPr>
          <p:cNvPr id="2" name="Rectángulo 25">
            <a:extLst>
              <a:ext uri="{FF2B5EF4-FFF2-40B4-BE49-F238E27FC236}">
                <a16:creationId xmlns:a16="http://schemas.microsoft.com/office/drawing/2014/main" id="{8E0A649E-914D-44B4-8F97-CA317E8447AC}"/>
              </a:ext>
            </a:extLst>
          </p:cNvPr>
          <p:cNvSpPr/>
          <p:nvPr/>
        </p:nvSpPr>
        <p:spPr>
          <a:xfrm>
            <a:off x="0" y="4585313"/>
            <a:ext cx="9179652" cy="553888"/>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580;p26">
            <a:extLst>
              <a:ext uri="{FF2B5EF4-FFF2-40B4-BE49-F238E27FC236}">
                <a16:creationId xmlns:a16="http://schemas.microsoft.com/office/drawing/2014/main" id="{1ABD254E-FBCB-43AA-8EA2-E649A867BE8C}"/>
              </a:ext>
            </a:extLst>
          </p:cNvPr>
          <p:cNvSpPr txBox="1">
            <a:spLocks noGrp="1"/>
          </p:cNvSpPr>
          <p:nvPr>
            <p:ph type="title"/>
          </p:nvPr>
        </p:nvSpPr>
        <p:spPr>
          <a:xfrm>
            <a:off x="3419856" y="3595676"/>
            <a:ext cx="2304297" cy="531302"/>
          </a:xfrm>
        </p:spPr>
        <p:txBody>
          <a:bodyPr anchor="b" anchorCtr="1"/>
          <a:lstStyle>
            <a:lvl1pPr algn="ctr">
              <a:defRPr sz="2000">
                <a:solidFill>
                  <a:srgbClr val="2A2D32"/>
                </a:solidFill>
              </a:defRPr>
            </a:lvl1pPr>
          </a:lstStyle>
          <a:p>
            <a:pPr lvl="0"/>
            <a:endParaRPr lang="es-PE"/>
          </a:p>
        </p:txBody>
      </p:sp>
      <p:sp>
        <p:nvSpPr>
          <p:cNvPr id="4" name="Google Shape;581;p26">
            <a:extLst>
              <a:ext uri="{FF2B5EF4-FFF2-40B4-BE49-F238E27FC236}">
                <a16:creationId xmlns:a16="http://schemas.microsoft.com/office/drawing/2014/main" id="{F23A0770-418D-4DC6-8691-943140EE5D4E}"/>
              </a:ext>
            </a:extLst>
          </p:cNvPr>
          <p:cNvSpPr txBox="1">
            <a:spLocks noGrp="1"/>
          </p:cNvSpPr>
          <p:nvPr>
            <p:ph type="subTitle" idx="4294967295"/>
          </p:nvPr>
        </p:nvSpPr>
        <p:spPr>
          <a:xfrm>
            <a:off x="3419846" y="3961327"/>
            <a:ext cx="2304297" cy="572697"/>
          </a:xfrm>
        </p:spPr>
        <p:txBody>
          <a:bodyPr anchorCtr="1"/>
          <a:lstStyle>
            <a:lvl1pPr algn="ctr">
              <a:buNone/>
              <a:defRPr/>
            </a:lvl1pPr>
          </a:lstStyle>
          <a:p>
            <a:pPr lvl="0"/>
            <a:endParaRPr lang="es-PE"/>
          </a:p>
        </p:txBody>
      </p:sp>
      <p:sp>
        <p:nvSpPr>
          <p:cNvPr id="5" name="Google Shape;582;p26">
            <a:extLst>
              <a:ext uri="{FF2B5EF4-FFF2-40B4-BE49-F238E27FC236}">
                <a16:creationId xmlns:a16="http://schemas.microsoft.com/office/drawing/2014/main" id="{AA31EDF1-0557-4456-952B-EDD773D683F7}"/>
              </a:ext>
            </a:extLst>
          </p:cNvPr>
          <p:cNvSpPr txBox="1">
            <a:spLocks noGrp="1"/>
          </p:cNvSpPr>
          <p:nvPr>
            <p:ph type="title" idx="1"/>
          </p:nvPr>
        </p:nvSpPr>
        <p:spPr>
          <a:xfrm>
            <a:off x="6012234" y="3595676"/>
            <a:ext cx="2304297" cy="531302"/>
          </a:xfrm>
        </p:spPr>
        <p:txBody>
          <a:bodyPr anchor="b" anchorCtr="1"/>
          <a:lstStyle>
            <a:lvl1pPr algn="ctr">
              <a:defRPr sz="2000">
                <a:solidFill>
                  <a:srgbClr val="2A2D32"/>
                </a:solidFill>
              </a:defRPr>
            </a:lvl1pPr>
          </a:lstStyle>
          <a:p>
            <a:pPr lvl="0"/>
            <a:endParaRPr lang="es-PE"/>
          </a:p>
        </p:txBody>
      </p:sp>
      <p:sp>
        <p:nvSpPr>
          <p:cNvPr id="6" name="Google Shape;583;p26">
            <a:extLst>
              <a:ext uri="{FF2B5EF4-FFF2-40B4-BE49-F238E27FC236}">
                <a16:creationId xmlns:a16="http://schemas.microsoft.com/office/drawing/2014/main" id="{33BDC29F-CF66-44F8-B4C8-7C10D7E1E5B3}"/>
              </a:ext>
            </a:extLst>
          </p:cNvPr>
          <p:cNvSpPr txBox="1">
            <a:spLocks noGrp="1"/>
          </p:cNvSpPr>
          <p:nvPr>
            <p:ph type="subTitle" idx="2"/>
          </p:nvPr>
        </p:nvSpPr>
        <p:spPr>
          <a:xfrm>
            <a:off x="6012225" y="3961327"/>
            <a:ext cx="2304297" cy="572697"/>
          </a:xfrm>
        </p:spPr>
        <p:txBody>
          <a:bodyPr anchorCtr="1"/>
          <a:lstStyle>
            <a:lvl1pPr algn="ctr">
              <a:buNone/>
              <a:defRPr/>
            </a:lvl1pPr>
          </a:lstStyle>
          <a:p>
            <a:pPr lvl="0"/>
            <a:endParaRPr lang="es-PE"/>
          </a:p>
        </p:txBody>
      </p:sp>
      <p:sp>
        <p:nvSpPr>
          <p:cNvPr id="7" name="Google Shape;584;p26">
            <a:extLst>
              <a:ext uri="{FF2B5EF4-FFF2-40B4-BE49-F238E27FC236}">
                <a16:creationId xmlns:a16="http://schemas.microsoft.com/office/drawing/2014/main" id="{AE4B2790-7F62-4DBD-B8AA-CB584190CB9E}"/>
              </a:ext>
            </a:extLst>
          </p:cNvPr>
          <p:cNvSpPr txBox="1">
            <a:spLocks noGrp="1"/>
          </p:cNvSpPr>
          <p:nvPr>
            <p:ph type="title" idx="3"/>
          </p:nvPr>
        </p:nvSpPr>
        <p:spPr>
          <a:xfrm>
            <a:off x="827477" y="3595676"/>
            <a:ext cx="2304297" cy="531302"/>
          </a:xfrm>
        </p:spPr>
        <p:txBody>
          <a:bodyPr anchor="b" anchorCtr="1"/>
          <a:lstStyle>
            <a:lvl1pPr algn="ctr">
              <a:defRPr sz="2000">
                <a:solidFill>
                  <a:srgbClr val="2A2D32"/>
                </a:solidFill>
              </a:defRPr>
            </a:lvl1pPr>
          </a:lstStyle>
          <a:p>
            <a:pPr lvl="0"/>
            <a:endParaRPr lang="es-PE"/>
          </a:p>
        </p:txBody>
      </p:sp>
      <p:sp>
        <p:nvSpPr>
          <p:cNvPr id="8" name="Google Shape;585;p26">
            <a:extLst>
              <a:ext uri="{FF2B5EF4-FFF2-40B4-BE49-F238E27FC236}">
                <a16:creationId xmlns:a16="http://schemas.microsoft.com/office/drawing/2014/main" id="{F1DD350E-19A3-45E1-861A-244AA3F7FC96}"/>
              </a:ext>
            </a:extLst>
          </p:cNvPr>
          <p:cNvSpPr txBox="1">
            <a:spLocks noGrp="1"/>
          </p:cNvSpPr>
          <p:nvPr>
            <p:ph type="subTitle" idx="4"/>
          </p:nvPr>
        </p:nvSpPr>
        <p:spPr>
          <a:xfrm>
            <a:off x="827477" y="3961327"/>
            <a:ext cx="2304297" cy="572697"/>
          </a:xfrm>
        </p:spPr>
        <p:txBody>
          <a:bodyPr anchorCtr="1"/>
          <a:lstStyle>
            <a:lvl1pPr algn="ctr">
              <a:buNone/>
              <a:defRPr/>
            </a:lvl1pPr>
          </a:lstStyle>
          <a:p>
            <a:pPr lvl="0"/>
            <a:endParaRPr lang="es-PE"/>
          </a:p>
        </p:txBody>
      </p:sp>
      <p:sp>
        <p:nvSpPr>
          <p:cNvPr id="9" name="Google Shape;586;p26">
            <a:extLst>
              <a:ext uri="{FF2B5EF4-FFF2-40B4-BE49-F238E27FC236}">
                <a16:creationId xmlns:a16="http://schemas.microsoft.com/office/drawing/2014/main" id="{5B7D135D-A430-4D14-996C-85CAA10D991F}"/>
              </a:ext>
            </a:extLst>
          </p:cNvPr>
          <p:cNvSpPr txBox="1">
            <a:spLocks noGrp="1"/>
          </p:cNvSpPr>
          <p:nvPr>
            <p:ph type="title" idx="5"/>
          </p:nvPr>
        </p:nvSpPr>
        <p:spPr>
          <a:xfrm>
            <a:off x="3419856" y="2010354"/>
            <a:ext cx="2304297" cy="531302"/>
          </a:xfrm>
        </p:spPr>
        <p:txBody>
          <a:bodyPr anchor="b" anchorCtr="1"/>
          <a:lstStyle>
            <a:lvl1pPr algn="ctr">
              <a:defRPr sz="2000">
                <a:solidFill>
                  <a:srgbClr val="2A2D32"/>
                </a:solidFill>
              </a:defRPr>
            </a:lvl1pPr>
          </a:lstStyle>
          <a:p>
            <a:pPr lvl="0"/>
            <a:endParaRPr lang="es-PE"/>
          </a:p>
        </p:txBody>
      </p:sp>
      <p:sp>
        <p:nvSpPr>
          <p:cNvPr id="10" name="Google Shape;587;p26">
            <a:extLst>
              <a:ext uri="{FF2B5EF4-FFF2-40B4-BE49-F238E27FC236}">
                <a16:creationId xmlns:a16="http://schemas.microsoft.com/office/drawing/2014/main" id="{366C73F0-2254-4DBC-9664-47DC8F7428F9}"/>
              </a:ext>
            </a:extLst>
          </p:cNvPr>
          <p:cNvSpPr txBox="1">
            <a:spLocks noGrp="1"/>
          </p:cNvSpPr>
          <p:nvPr>
            <p:ph type="subTitle" idx="6"/>
          </p:nvPr>
        </p:nvSpPr>
        <p:spPr>
          <a:xfrm>
            <a:off x="3419846" y="2376104"/>
            <a:ext cx="2304297" cy="572697"/>
          </a:xfrm>
        </p:spPr>
        <p:txBody>
          <a:bodyPr anchorCtr="1"/>
          <a:lstStyle>
            <a:lvl1pPr algn="ctr">
              <a:buNone/>
              <a:defRPr/>
            </a:lvl1pPr>
          </a:lstStyle>
          <a:p>
            <a:pPr lvl="0"/>
            <a:endParaRPr lang="es-PE"/>
          </a:p>
        </p:txBody>
      </p:sp>
      <p:sp>
        <p:nvSpPr>
          <p:cNvPr id="11" name="Google Shape;588;p26">
            <a:extLst>
              <a:ext uri="{FF2B5EF4-FFF2-40B4-BE49-F238E27FC236}">
                <a16:creationId xmlns:a16="http://schemas.microsoft.com/office/drawing/2014/main" id="{D1D11E82-98D4-447B-A5A3-E3CAD3B286FD}"/>
              </a:ext>
            </a:extLst>
          </p:cNvPr>
          <p:cNvSpPr txBox="1">
            <a:spLocks noGrp="1"/>
          </p:cNvSpPr>
          <p:nvPr>
            <p:ph type="title" idx="7"/>
          </p:nvPr>
        </p:nvSpPr>
        <p:spPr>
          <a:xfrm>
            <a:off x="6012234" y="2010354"/>
            <a:ext cx="2304297" cy="531302"/>
          </a:xfrm>
        </p:spPr>
        <p:txBody>
          <a:bodyPr anchor="b" anchorCtr="1"/>
          <a:lstStyle>
            <a:lvl1pPr algn="ctr">
              <a:defRPr sz="2000">
                <a:solidFill>
                  <a:srgbClr val="2A2D32"/>
                </a:solidFill>
              </a:defRPr>
            </a:lvl1pPr>
          </a:lstStyle>
          <a:p>
            <a:pPr lvl="0"/>
            <a:endParaRPr lang="es-PE"/>
          </a:p>
        </p:txBody>
      </p:sp>
      <p:sp>
        <p:nvSpPr>
          <p:cNvPr id="12" name="Google Shape;589;p26">
            <a:extLst>
              <a:ext uri="{FF2B5EF4-FFF2-40B4-BE49-F238E27FC236}">
                <a16:creationId xmlns:a16="http://schemas.microsoft.com/office/drawing/2014/main" id="{29AD4A27-94DC-4F8E-A594-63A4FD80F901}"/>
              </a:ext>
            </a:extLst>
          </p:cNvPr>
          <p:cNvSpPr txBox="1">
            <a:spLocks noGrp="1"/>
          </p:cNvSpPr>
          <p:nvPr>
            <p:ph type="subTitle" idx="8"/>
          </p:nvPr>
        </p:nvSpPr>
        <p:spPr>
          <a:xfrm>
            <a:off x="6012225" y="2376104"/>
            <a:ext cx="2304297" cy="572697"/>
          </a:xfrm>
        </p:spPr>
        <p:txBody>
          <a:bodyPr anchorCtr="1"/>
          <a:lstStyle>
            <a:lvl1pPr algn="ctr">
              <a:buNone/>
              <a:defRPr/>
            </a:lvl1pPr>
          </a:lstStyle>
          <a:p>
            <a:pPr lvl="0"/>
            <a:endParaRPr lang="es-PE"/>
          </a:p>
        </p:txBody>
      </p:sp>
      <p:sp>
        <p:nvSpPr>
          <p:cNvPr id="13" name="Google Shape;590;p26">
            <a:extLst>
              <a:ext uri="{FF2B5EF4-FFF2-40B4-BE49-F238E27FC236}">
                <a16:creationId xmlns:a16="http://schemas.microsoft.com/office/drawing/2014/main" id="{A952FE99-DA94-451D-91E2-3E12D798A1DA}"/>
              </a:ext>
            </a:extLst>
          </p:cNvPr>
          <p:cNvSpPr txBox="1">
            <a:spLocks noGrp="1"/>
          </p:cNvSpPr>
          <p:nvPr>
            <p:ph type="title" idx="9"/>
          </p:nvPr>
        </p:nvSpPr>
        <p:spPr>
          <a:xfrm>
            <a:off x="827477" y="2010354"/>
            <a:ext cx="2304297" cy="531302"/>
          </a:xfrm>
        </p:spPr>
        <p:txBody>
          <a:bodyPr anchor="b" anchorCtr="1"/>
          <a:lstStyle>
            <a:lvl1pPr algn="ctr">
              <a:defRPr sz="2000">
                <a:solidFill>
                  <a:srgbClr val="2A2D32"/>
                </a:solidFill>
              </a:defRPr>
            </a:lvl1pPr>
          </a:lstStyle>
          <a:p>
            <a:pPr lvl="0"/>
            <a:endParaRPr lang="es-PE"/>
          </a:p>
        </p:txBody>
      </p:sp>
      <p:sp>
        <p:nvSpPr>
          <p:cNvPr id="14" name="Google Shape;591;p26">
            <a:extLst>
              <a:ext uri="{FF2B5EF4-FFF2-40B4-BE49-F238E27FC236}">
                <a16:creationId xmlns:a16="http://schemas.microsoft.com/office/drawing/2014/main" id="{3B1C12C4-108B-466B-BA1F-667519770747}"/>
              </a:ext>
            </a:extLst>
          </p:cNvPr>
          <p:cNvSpPr txBox="1">
            <a:spLocks noGrp="1"/>
          </p:cNvSpPr>
          <p:nvPr>
            <p:ph type="subTitle" idx="13"/>
          </p:nvPr>
        </p:nvSpPr>
        <p:spPr>
          <a:xfrm>
            <a:off x="827477" y="2376104"/>
            <a:ext cx="2304297" cy="572697"/>
          </a:xfrm>
        </p:spPr>
        <p:txBody>
          <a:bodyPr anchorCtr="1"/>
          <a:lstStyle>
            <a:lvl1pPr algn="ctr">
              <a:buNone/>
              <a:defRPr/>
            </a:lvl1pPr>
          </a:lstStyle>
          <a:p>
            <a:pPr lvl="0"/>
            <a:endParaRPr lang="es-PE"/>
          </a:p>
        </p:txBody>
      </p:sp>
      <p:sp>
        <p:nvSpPr>
          <p:cNvPr id="15" name="Google Shape;592;p26">
            <a:extLst>
              <a:ext uri="{FF2B5EF4-FFF2-40B4-BE49-F238E27FC236}">
                <a16:creationId xmlns:a16="http://schemas.microsoft.com/office/drawing/2014/main" id="{1C094F37-3800-416A-BF9E-81D4C3B3D084}"/>
              </a:ext>
            </a:extLst>
          </p:cNvPr>
          <p:cNvSpPr txBox="1">
            <a:spLocks noGrp="1"/>
          </p:cNvSpPr>
          <p:nvPr>
            <p:ph type="title" idx="14"/>
          </p:nvPr>
        </p:nvSpPr>
        <p:spPr>
          <a:xfrm>
            <a:off x="1667572" y="555406"/>
            <a:ext cx="5808899" cy="572697"/>
          </a:xfrm>
        </p:spPr>
        <p:txBody>
          <a:bodyPr anchorCtr="1"/>
          <a:lstStyle>
            <a:lvl1pPr algn="ctr">
              <a:defRPr/>
            </a:lvl1pPr>
          </a:lstStyle>
          <a:p>
            <a:pPr lvl="0"/>
            <a:endParaRPr lang="es-PE"/>
          </a:p>
        </p:txBody>
      </p:sp>
      <p:grpSp>
        <p:nvGrpSpPr>
          <p:cNvPr id="16" name="Grupo 15">
            <a:extLst>
              <a:ext uri="{FF2B5EF4-FFF2-40B4-BE49-F238E27FC236}">
                <a16:creationId xmlns:a16="http://schemas.microsoft.com/office/drawing/2014/main" id="{7F4CFF33-3C9D-450A-B08E-25A43090E27D}"/>
              </a:ext>
            </a:extLst>
          </p:cNvPr>
          <p:cNvGrpSpPr/>
          <p:nvPr userDrawn="1"/>
        </p:nvGrpSpPr>
        <p:grpSpPr>
          <a:xfrm>
            <a:off x="-104" y="4770565"/>
            <a:ext cx="9144104" cy="373737"/>
            <a:chOff x="-104" y="4770565"/>
            <a:chExt cx="9006928" cy="373737"/>
          </a:xfrm>
          <a:solidFill>
            <a:schemeClr val="bg1"/>
          </a:solidFill>
        </p:grpSpPr>
        <p:sp>
          <p:nvSpPr>
            <p:cNvPr id="17" name="Gráfico 30">
              <a:extLst>
                <a:ext uri="{FF2B5EF4-FFF2-40B4-BE49-F238E27FC236}">
                  <a16:creationId xmlns:a16="http://schemas.microsoft.com/office/drawing/2014/main" id="{94BDAED8-7D86-40BD-802D-112EB7A79A05}"/>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8" name="Gráfico 31">
              <a:extLst>
                <a:ext uri="{FF2B5EF4-FFF2-40B4-BE49-F238E27FC236}">
                  <a16:creationId xmlns:a16="http://schemas.microsoft.com/office/drawing/2014/main" id="{21F5956C-89BC-4299-9056-E8537A3DFBC5}"/>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9" name="Gráfico 32">
              <a:extLst>
                <a:ext uri="{FF2B5EF4-FFF2-40B4-BE49-F238E27FC236}">
                  <a16:creationId xmlns:a16="http://schemas.microsoft.com/office/drawing/2014/main" id="{346B8348-61A9-4162-8D64-4571D1AA2462}"/>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0" name="Gráfico 33">
              <a:extLst>
                <a:ext uri="{FF2B5EF4-FFF2-40B4-BE49-F238E27FC236}">
                  <a16:creationId xmlns:a16="http://schemas.microsoft.com/office/drawing/2014/main" id="{1EAF5741-8E2C-4E9B-90C6-83EA831D704F}"/>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2230511402"/>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TITLE_AND_BODY_1_1_1_2_2_1_1">
    <p:bg>
      <p:bgPr>
        <a:solidFill>
          <a:srgbClr val="3D5D4B"/>
        </a:solidFill>
        <a:effectLst/>
      </p:bgPr>
    </p:bg>
    <p:spTree>
      <p:nvGrpSpPr>
        <p:cNvPr id="1" name=""/>
        <p:cNvGrpSpPr/>
        <p:nvPr/>
      </p:nvGrpSpPr>
      <p:grpSpPr>
        <a:xfrm>
          <a:off x="0" y="0"/>
          <a:ext cx="0" cy="0"/>
          <a:chOff x="0" y="0"/>
          <a:chExt cx="0" cy="0"/>
        </a:xfrm>
      </p:grpSpPr>
      <p:sp>
        <p:nvSpPr>
          <p:cNvPr id="2" name="Google Shape;624;p30">
            <a:extLst>
              <a:ext uri="{FF2B5EF4-FFF2-40B4-BE49-F238E27FC236}">
                <a16:creationId xmlns:a16="http://schemas.microsoft.com/office/drawing/2014/main" id="{9075099C-73D8-4AEC-BEC2-DD3F670E7BAC}"/>
              </a:ext>
            </a:extLst>
          </p:cNvPr>
          <p:cNvSpPr txBox="1">
            <a:spLocks noGrp="1"/>
          </p:cNvSpPr>
          <p:nvPr>
            <p:ph type="subTitle" idx="4294967295"/>
          </p:nvPr>
        </p:nvSpPr>
        <p:spPr>
          <a:xfrm>
            <a:off x="2817952" y="1595161"/>
            <a:ext cx="3508196" cy="1018797"/>
          </a:xfrm>
        </p:spPr>
        <p:txBody>
          <a:bodyPr anchorCtr="1"/>
          <a:lstStyle>
            <a:lvl1pPr algn="ctr">
              <a:buNone/>
              <a:defRPr>
                <a:solidFill>
                  <a:srgbClr val="2A2D32"/>
                </a:solidFill>
              </a:defRPr>
            </a:lvl1pPr>
          </a:lstStyle>
          <a:p>
            <a:pPr lvl="0"/>
            <a:endParaRPr lang="es-PE"/>
          </a:p>
        </p:txBody>
      </p:sp>
      <p:sp>
        <p:nvSpPr>
          <p:cNvPr id="3" name="Google Shape;625;p30">
            <a:extLst>
              <a:ext uri="{FF2B5EF4-FFF2-40B4-BE49-F238E27FC236}">
                <a16:creationId xmlns:a16="http://schemas.microsoft.com/office/drawing/2014/main" id="{32766149-05AC-4AD3-8A62-652205E62CE4}"/>
              </a:ext>
            </a:extLst>
          </p:cNvPr>
          <p:cNvSpPr txBox="1">
            <a:spLocks noGrp="1"/>
          </p:cNvSpPr>
          <p:nvPr>
            <p:ph type="title"/>
          </p:nvPr>
        </p:nvSpPr>
        <p:spPr>
          <a:xfrm>
            <a:off x="2286548" y="507720"/>
            <a:ext cx="4570802" cy="981297"/>
          </a:xfrm>
        </p:spPr>
        <p:txBody>
          <a:bodyPr anchorCtr="1"/>
          <a:lstStyle>
            <a:lvl1pPr algn="ctr">
              <a:defRPr sz="5900"/>
            </a:lvl1pPr>
          </a:lstStyle>
          <a:p>
            <a:pPr lvl="0"/>
            <a:endParaRPr lang="es-PE"/>
          </a:p>
        </p:txBody>
      </p:sp>
    </p:spTree>
    <p:extLst>
      <p:ext uri="{BB962C8B-B14F-4D97-AF65-F5344CB8AC3E}">
        <p14:creationId xmlns:p14="http://schemas.microsoft.com/office/powerpoint/2010/main" val="2168687648"/>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secHead" preserve="1">
  <p:cSld name="SECTION_HEADER">
    <p:bg>
      <p:bgPr>
        <a:solidFill>
          <a:srgbClr val="3D5D4B"/>
        </a:solidFill>
        <a:effectLst/>
      </p:bgPr>
    </p:bg>
    <p:spTree>
      <p:nvGrpSpPr>
        <p:cNvPr id="1" name=""/>
        <p:cNvGrpSpPr/>
        <p:nvPr/>
      </p:nvGrpSpPr>
      <p:grpSpPr>
        <a:xfrm>
          <a:off x="0" y="0"/>
          <a:ext cx="0" cy="0"/>
          <a:chOff x="0" y="0"/>
          <a:chExt cx="0" cy="0"/>
        </a:xfrm>
      </p:grpSpPr>
      <p:sp>
        <p:nvSpPr>
          <p:cNvPr id="2" name="Rectángulo 23">
            <a:extLst>
              <a:ext uri="{FF2B5EF4-FFF2-40B4-BE49-F238E27FC236}">
                <a16:creationId xmlns:a16="http://schemas.microsoft.com/office/drawing/2014/main" id="{CB18EFAA-F0A8-4699-BC9A-DD930FFB7459}"/>
              </a:ext>
            </a:extLst>
          </p:cNvPr>
          <p:cNvSpPr/>
          <p:nvPr/>
        </p:nvSpPr>
        <p:spPr>
          <a:xfrm>
            <a:off x="0" y="4043531"/>
            <a:ext cx="9179652" cy="1095670"/>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68;p3">
            <a:extLst>
              <a:ext uri="{FF2B5EF4-FFF2-40B4-BE49-F238E27FC236}">
                <a16:creationId xmlns:a16="http://schemas.microsoft.com/office/drawing/2014/main" id="{F0921172-15A8-45EB-890E-A12487CD0CB0}"/>
              </a:ext>
            </a:extLst>
          </p:cNvPr>
          <p:cNvSpPr txBox="1">
            <a:spLocks noGrp="1"/>
          </p:cNvSpPr>
          <p:nvPr>
            <p:ph type="title"/>
          </p:nvPr>
        </p:nvSpPr>
        <p:spPr>
          <a:xfrm>
            <a:off x="2046326" y="2157197"/>
            <a:ext cx="5051401" cy="841796"/>
          </a:xfrm>
        </p:spPr>
        <p:txBody>
          <a:bodyPr anchor="ctr" anchorCtr="1"/>
          <a:lstStyle>
            <a:lvl1pPr algn="ctr">
              <a:defRPr sz="5000"/>
            </a:lvl1pPr>
          </a:lstStyle>
          <a:p>
            <a:pPr lvl="0"/>
            <a:endParaRPr lang="es-PE"/>
          </a:p>
        </p:txBody>
      </p:sp>
      <p:sp>
        <p:nvSpPr>
          <p:cNvPr id="4" name="Google Shape;69;p3">
            <a:extLst>
              <a:ext uri="{FF2B5EF4-FFF2-40B4-BE49-F238E27FC236}">
                <a16:creationId xmlns:a16="http://schemas.microsoft.com/office/drawing/2014/main" id="{3066E451-D23F-4A16-A667-FE60714EBA07}"/>
              </a:ext>
            </a:extLst>
          </p:cNvPr>
          <p:cNvSpPr txBox="1">
            <a:spLocks noGrp="1"/>
          </p:cNvSpPr>
          <p:nvPr>
            <p:ph type="subTitle" idx="4294967295"/>
          </p:nvPr>
        </p:nvSpPr>
        <p:spPr>
          <a:xfrm>
            <a:off x="2549402" y="2924342"/>
            <a:ext cx="4045195" cy="433197"/>
          </a:xfrm>
        </p:spPr>
        <p:txBody>
          <a:bodyPr anchorCtr="1"/>
          <a:lstStyle>
            <a:lvl1pPr algn="ctr">
              <a:buNone/>
              <a:defRPr/>
            </a:lvl1pPr>
          </a:lstStyle>
          <a:p>
            <a:pPr lvl="0"/>
            <a:endParaRPr lang="es-PE"/>
          </a:p>
        </p:txBody>
      </p:sp>
      <p:grpSp>
        <p:nvGrpSpPr>
          <p:cNvPr id="5" name="Grupo 4">
            <a:extLst>
              <a:ext uri="{FF2B5EF4-FFF2-40B4-BE49-F238E27FC236}">
                <a16:creationId xmlns:a16="http://schemas.microsoft.com/office/drawing/2014/main" id="{1B1ACFE6-6C52-4864-9867-D397F32C7740}"/>
              </a:ext>
            </a:extLst>
          </p:cNvPr>
          <p:cNvGrpSpPr/>
          <p:nvPr userDrawn="1"/>
        </p:nvGrpSpPr>
        <p:grpSpPr>
          <a:xfrm>
            <a:off x="-104" y="4770565"/>
            <a:ext cx="9144104" cy="373737"/>
            <a:chOff x="-104" y="4770565"/>
            <a:chExt cx="9006928" cy="373737"/>
          </a:xfrm>
          <a:solidFill>
            <a:schemeClr val="bg1"/>
          </a:solidFill>
        </p:grpSpPr>
        <p:sp>
          <p:nvSpPr>
            <p:cNvPr id="6" name="Gráfico 30">
              <a:extLst>
                <a:ext uri="{FF2B5EF4-FFF2-40B4-BE49-F238E27FC236}">
                  <a16:creationId xmlns:a16="http://schemas.microsoft.com/office/drawing/2014/main" id="{71A6DF49-DDFF-4318-9C55-6B359BF5BDE8}"/>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7" name="Gráfico 31">
              <a:extLst>
                <a:ext uri="{FF2B5EF4-FFF2-40B4-BE49-F238E27FC236}">
                  <a16:creationId xmlns:a16="http://schemas.microsoft.com/office/drawing/2014/main" id="{47B09407-4CB1-46B8-A944-CE0B2360BDBA}"/>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8" name="Gráfico 32">
              <a:extLst>
                <a:ext uri="{FF2B5EF4-FFF2-40B4-BE49-F238E27FC236}">
                  <a16:creationId xmlns:a16="http://schemas.microsoft.com/office/drawing/2014/main" id="{0EC64355-6743-4541-998A-3B089D2223E9}"/>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9" name="Gráfico 33">
              <a:extLst>
                <a:ext uri="{FF2B5EF4-FFF2-40B4-BE49-F238E27FC236}">
                  <a16:creationId xmlns:a16="http://schemas.microsoft.com/office/drawing/2014/main" id="{16AB43B4-EABF-43DE-9D77-DD97E52A4858}"/>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3552547476"/>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仅标题">
    <p:spTree>
      <p:nvGrpSpPr>
        <p:cNvPr id="1" name=""/>
        <p:cNvGrpSpPr/>
        <p:nvPr/>
      </p:nvGrpSpPr>
      <p:grpSpPr>
        <a:xfrm>
          <a:off x="0" y="0"/>
          <a:ext cx="0" cy="0"/>
          <a:chOff x="0" y="0"/>
          <a:chExt cx="0" cy="0"/>
        </a:xfrm>
      </p:grpSpPr>
    </p:spTree>
    <p:extLst>
      <p:ext uri="{BB962C8B-B14F-4D97-AF65-F5344CB8AC3E}">
        <p14:creationId xmlns:p14="http://schemas.microsoft.com/office/powerpoint/2010/main" val="2838964128"/>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itle + 1 column">
    <p:spTree>
      <p:nvGrpSpPr>
        <p:cNvPr id="1" name=""/>
        <p:cNvGrpSpPr/>
        <p:nvPr/>
      </p:nvGrpSpPr>
      <p:grpSpPr>
        <a:xfrm>
          <a:off x="0" y="0"/>
          <a:ext cx="0" cy="0"/>
          <a:chOff x="0" y="0"/>
          <a:chExt cx="0" cy="0"/>
        </a:xfrm>
      </p:grpSpPr>
      <p:sp>
        <p:nvSpPr>
          <p:cNvPr id="2" name="Google Shape;12;p2">
            <a:extLst>
              <a:ext uri="{FF2B5EF4-FFF2-40B4-BE49-F238E27FC236}">
                <a16:creationId xmlns:a16="http://schemas.microsoft.com/office/drawing/2014/main" id="{856B82DC-CFCC-4FD9-9155-0FCA4576CB36}"/>
              </a:ext>
            </a:extLst>
          </p:cNvPr>
          <p:cNvSpPr txBox="1">
            <a:spLocks noGrp="1"/>
          </p:cNvSpPr>
          <p:nvPr>
            <p:ph type="title"/>
          </p:nvPr>
        </p:nvSpPr>
        <p:spPr>
          <a:xfrm>
            <a:off x="244748" y="3059701"/>
            <a:ext cx="5647800" cy="1503602"/>
          </a:xfrm>
        </p:spPr>
        <p:txBody>
          <a:bodyPr lIns="0" tIns="0" rIns="0" bIns="0" anchor="ctr"/>
          <a:lstStyle>
            <a:lvl1pPr>
              <a:lnSpc>
                <a:spcPct val="80000"/>
              </a:lnSpc>
              <a:defRPr sz="4800"/>
            </a:lvl1pPr>
          </a:lstStyle>
          <a:p>
            <a:pPr lvl="0"/>
            <a:endParaRPr lang="es-PE"/>
          </a:p>
        </p:txBody>
      </p:sp>
    </p:spTree>
    <p:extLst>
      <p:ext uri="{BB962C8B-B14F-4D97-AF65-F5344CB8AC3E}">
        <p14:creationId xmlns:p14="http://schemas.microsoft.com/office/powerpoint/2010/main" val="354874545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9_Icon sets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CFF402A9-373C-4A5E-B25C-7070C94DC97B}"/>
              </a:ext>
            </a:extLst>
          </p:cNvPr>
          <p:cNvSpPr txBox="1">
            <a:spLocks noGrp="1"/>
          </p:cNvSpPr>
          <p:nvPr>
            <p:ph type="body" idx="4294967295"/>
          </p:nvPr>
        </p:nvSpPr>
        <p:spPr>
          <a:xfrm>
            <a:off x="242645" y="92610"/>
            <a:ext cx="8679896" cy="543181"/>
          </a:xfrm>
        </p:spPr>
        <p:txBody>
          <a:bodyPr anchor="ctr" anchorCtr="1"/>
          <a:lstStyle>
            <a:lvl1pPr marL="0" indent="0" algn="ctr">
              <a:buNone/>
              <a:defRPr lang="en-US" sz="4050">
                <a:solidFill>
                  <a:srgbClr val="000000"/>
                </a:solidFill>
                <a:latin typeface="Arial"/>
                <a:cs typeface="Arial" panose="020B0604020202020204" pitchFamily="34" charset="0"/>
              </a:defRPr>
            </a:lvl1pPr>
          </a:lstStyle>
          <a:p>
            <a:pPr lvl="0"/>
            <a:r>
              <a:rPr lang="en-US"/>
              <a:t>BASIC LAYOUT</a:t>
            </a:r>
          </a:p>
        </p:txBody>
      </p:sp>
      <p:sp>
        <p:nvSpPr>
          <p:cNvPr id="3" name="Rounded Rectangle 2">
            <a:extLst>
              <a:ext uri="{FF2B5EF4-FFF2-40B4-BE49-F238E27FC236}">
                <a16:creationId xmlns:a16="http://schemas.microsoft.com/office/drawing/2014/main" id="{1E41BE3B-3F54-41B8-B74F-CCD6425C9F17}"/>
              </a:ext>
            </a:extLst>
          </p:cNvPr>
          <p:cNvSpPr/>
          <p:nvPr/>
        </p:nvSpPr>
        <p:spPr>
          <a:xfrm>
            <a:off x="265514" y="848700"/>
            <a:ext cx="2670578" cy="4051916"/>
          </a:xfrm>
          <a:custGeom>
            <a:avLst>
              <a:gd name="f0" fmla="val 857"/>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13" b="0" i="0" u="none" strike="noStrike" kern="0" cap="none" spc="0" baseline="0">
              <a:solidFill>
                <a:srgbClr val="5E4028"/>
              </a:solidFill>
              <a:uFillTx/>
              <a:latin typeface="Arial"/>
              <a:ea typeface="맑은 고딕" pitchFamily="34"/>
            </a:endParaRPr>
          </a:p>
        </p:txBody>
      </p:sp>
      <p:sp>
        <p:nvSpPr>
          <p:cNvPr id="4" name="Rounded Rectangle 3">
            <a:extLst>
              <a:ext uri="{FF2B5EF4-FFF2-40B4-BE49-F238E27FC236}">
                <a16:creationId xmlns:a16="http://schemas.microsoft.com/office/drawing/2014/main" id="{62674CD8-C2C8-406D-A08E-699183497CDC}"/>
              </a:ext>
            </a:extLst>
          </p:cNvPr>
          <p:cNvSpPr/>
          <p:nvPr/>
        </p:nvSpPr>
        <p:spPr>
          <a:xfrm>
            <a:off x="342360" y="972510"/>
            <a:ext cx="98151" cy="3199321"/>
          </a:xfrm>
          <a:custGeom>
            <a:avLst>
              <a:gd name="f0" fmla="val 10800"/>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13" b="0" i="0" u="none" strike="noStrike" kern="0" cap="none" spc="0" baseline="0">
              <a:solidFill>
                <a:srgbClr val="DBDDD3"/>
              </a:solidFill>
              <a:uFillTx/>
              <a:latin typeface="Arial"/>
              <a:ea typeface="맑은 고딕" pitchFamily="34"/>
            </a:endParaRPr>
          </a:p>
        </p:txBody>
      </p:sp>
      <p:grpSp>
        <p:nvGrpSpPr>
          <p:cNvPr id="5" name="Grupo 5">
            <a:extLst>
              <a:ext uri="{FF2B5EF4-FFF2-40B4-BE49-F238E27FC236}">
                <a16:creationId xmlns:a16="http://schemas.microsoft.com/office/drawing/2014/main" id="{45D01EDA-DAE3-440B-A52D-151030C8DC21}"/>
              </a:ext>
            </a:extLst>
          </p:cNvPr>
          <p:cNvGrpSpPr/>
          <p:nvPr/>
        </p:nvGrpSpPr>
        <p:grpSpPr>
          <a:xfrm>
            <a:off x="1047033" y="1366634"/>
            <a:ext cx="1674184" cy="1419103"/>
            <a:chOff x="1047033" y="1366634"/>
            <a:chExt cx="1674184" cy="1419103"/>
          </a:xfrm>
        </p:grpSpPr>
        <p:sp>
          <p:nvSpPr>
            <p:cNvPr id="6" name="TextBox 57">
              <a:extLst>
                <a:ext uri="{FF2B5EF4-FFF2-40B4-BE49-F238E27FC236}">
                  <a16:creationId xmlns:a16="http://schemas.microsoft.com/office/drawing/2014/main" id="{12DAB2AC-4651-4BAB-9615-9164BD297FCF}"/>
                </a:ext>
              </a:extLst>
            </p:cNvPr>
            <p:cNvSpPr txBox="1"/>
            <p:nvPr/>
          </p:nvSpPr>
          <p:spPr>
            <a:xfrm>
              <a:off x="1047033" y="1366634"/>
              <a:ext cx="1674184" cy="784829"/>
            </a:xfrm>
            <a:prstGeom prst="rect">
              <a:avLst/>
            </a:prstGeom>
            <a:noFill/>
            <a:ln cap="flat">
              <a:noFill/>
            </a:ln>
          </p:spPr>
          <p:txBody>
            <a:bodyPr vert="horz" wrap="square" lIns="91440" tIns="45720" rIns="91440" bIns="45720" anchor="ctr" anchorCtr="0" compatLnSpc="1">
              <a:spAutoFit/>
            </a:bodyPr>
            <a:lstStyle/>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500" b="1" i="0" u="none" strike="noStrike" kern="0" cap="none" spc="0" baseline="0">
                  <a:solidFill>
                    <a:srgbClr val="FFFFFF"/>
                  </a:solidFill>
                  <a:uFillTx/>
                  <a:latin typeface="Arial" panose="020B0604020202020204" pitchFamily="34" charset="0"/>
                  <a:ea typeface="Arial"/>
                  <a:cs typeface="Arial" panose="020B0604020202020204" pitchFamily="34" charset="0"/>
                </a:rPr>
                <a:t>You can Resize without losing quality</a:t>
              </a:r>
            </a:p>
          </p:txBody>
        </p:sp>
        <p:sp>
          <p:nvSpPr>
            <p:cNvPr id="7" name="TextBox 58">
              <a:extLst>
                <a:ext uri="{FF2B5EF4-FFF2-40B4-BE49-F238E27FC236}">
                  <a16:creationId xmlns:a16="http://schemas.microsoft.com/office/drawing/2014/main" id="{33C9FF6B-B058-4DC8-8AA1-BF88891B5A23}"/>
                </a:ext>
              </a:extLst>
            </p:cNvPr>
            <p:cNvSpPr txBox="1"/>
            <p:nvPr/>
          </p:nvSpPr>
          <p:spPr>
            <a:xfrm>
              <a:off x="1047033" y="2000908"/>
              <a:ext cx="1674184" cy="784829"/>
            </a:xfrm>
            <a:prstGeom prst="rect">
              <a:avLst/>
            </a:prstGeom>
            <a:noFill/>
            <a:ln cap="flat">
              <a:noFill/>
            </a:ln>
          </p:spPr>
          <p:txBody>
            <a:bodyPr vert="horz" wrap="square" lIns="91440" tIns="45720" rIns="91440" bIns="45720" anchor="ctr" anchorCtr="0" compatLnSpc="1">
              <a:spAutoFit/>
            </a:bodyPr>
            <a:lstStyle/>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500" b="1" i="0" u="none" strike="noStrike" kern="0" cap="none" spc="0" baseline="0">
                  <a:solidFill>
                    <a:srgbClr val="FFFFFF"/>
                  </a:solidFill>
                  <a:uFillTx/>
                  <a:latin typeface="Arial" panose="020B0604020202020204" pitchFamily="34" charset="0"/>
                  <a:ea typeface="Arial"/>
                  <a:cs typeface="Arial" panose="020B0604020202020204" pitchFamily="34" charset="0"/>
                </a:rPr>
                <a:t>You can Change Fill Color &amp;</a:t>
              </a:r>
            </a:p>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500" b="1" i="0" u="none" strike="noStrike" kern="0" cap="none" spc="0" baseline="0">
                  <a:solidFill>
                    <a:srgbClr val="FFFFFF"/>
                  </a:solidFill>
                  <a:uFillTx/>
                  <a:latin typeface="Arial" panose="020B0604020202020204" pitchFamily="34" charset="0"/>
                  <a:ea typeface="Arial"/>
                  <a:cs typeface="Arial" panose="020B0604020202020204" pitchFamily="34" charset="0"/>
                </a:rPr>
                <a:t>Line Color</a:t>
              </a:r>
            </a:p>
          </p:txBody>
        </p:sp>
      </p:grpSp>
      <p:sp>
        <p:nvSpPr>
          <p:cNvPr id="8" name="TextBox 59">
            <a:extLst>
              <a:ext uri="{FF2B5EF4-FFF2-40B4-BE49-F238E27FC236}">
                <a16:creationId xmlns:a16="http://schemas.microsoft.com/office/drawing/2014/main" id="{85856177-C60C-4CD6-BF22-57A14F00DA70}"/>
              </a:ext>
            </a:extLst>
          </p:cNvPr>
          <p:cNvSpPr txBox="1"/>
          <p:nvPr/>
        </p:nvSpPr>
        <p:spPr>
          <a:xfrm>
            <a:off x="707253" y="4397112"/>
            <a:ext cx="2443387" cy="300082"/>
          </a:xfrm>
          <a:prstGeom prst="rect">
            <a:avLst/>
          </a:prstGeom>
          <a:noFill/>
          <a:ln cap="flat">
            <a:noFill/>
          </a:ln>
        </p:spPr>
        <p:txBody>
          <a:bodyPr vert="horz" wrap="square" lIns="91440" tIns="45720" rIns="91440" bIns="45720" anchor="ctr"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350" b="0" i="0" u="none" strike="noStrike" kern="0" cap="none" spc="0" baseline="0" dirty="0" smtClean="0">
                <a:solidFill>
                  <a:srgbClr val="FFFFFF"/>
                </a:solidFill>
                <a:uFillTx/>
                <a:latin typeface="Arial" panose="020B0604020202020204" pitchFamily="34" charset="0"/>
                <a:ea typeface="Arial"/>
                <a:cs typeface="Arial" panose="020B0604020202020204" pitchFamily="34" charset="0"/>
              </a:rPr>
              <a:t>plantillaspowerpoint.org</a:t>
            </a:r>
            <a:endParaRPr lang="en-US" sz="1350" b="0" i="0" u="none" strike="noStrike" kern="0" cap="none" spc="0" baseline="0" dirty="0">
              <a:solidFill>
                <a:srgbClr val="FFFFFF"/>
              </a:solidFill>
              <a:uFillTx/>
              <a:latin typeface="Arial" panose="020B0604020202020204" pitchFamily="34" charset="0"/>
              <a:ea typeface="Arial"/>
              <a:cs typeface="Arial" panose="020B0604020202020204" pitchFamily="34" charset="0"/>
            </a:endParaRPr>
          </a:p>
        </p:txBody>
      </p:sp>
      <p:sp>
        <p:nvSpPr>
          <p:cNvPr id="9" name="TextBox 60">
            <a:extLst>
              <a:ext uri="{FF2B5EF4-FFF2-40B4-BE49-F238E27FC236}">
                <a16:creationId xmlns:a16="http://schemas.microsoft.com/office/drawing/2014/main" id="{6B94D8AA-DC08-421E-8DBF-E7C4F8D6536D}"/>
              </a:ext>
            </a:extLst>
          </p:cNvPr>
          <p:cNvSpPr txBox="1"/>
          <p:nvPr/>
        </p:nvSpPr>
        <p:spPr>
          <a:xfrm>
            <a:off x="683248" y="3016441"/>
            <a:ext cx="2037969" cy="1477332"/>
          </a:xfrm>
          <a:prstGeom prst="rect">
            <a:avLst/>
          </a:prstGeom>
          <a:noFill/>
          <a:ln cap="flat">
            <a:noFill/>
          </a:ln>
        </p:spPr>
        <p:txBody>
          <a:bodyPr vert="horz" wrap="square" lIns="91440" tIns="45720" rIns="91440" bIns="45720" anchor="ctr" anchorCtr="0" compatLnSpc="1">
            <a:spAutoFit/>
          </a:bodyPr>
          <a:lstStyle/>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800" b="1" i="0" u="none" strike="noStrike" kern="0" cap="none" spc="0" baseline="0">
                <a:solidFill>
                  <a:srgbClr val="FFFFFF"/>
                </a:solidFill>
                <a:uFillTx/>
                <a:latin typeface="Arial"/>
                <a:ea typeface="맑은 고딕" pitchFamily="34"/>
                <a:cs typeface="Arial" panose="020B0604020202020204" pitchFamily="34" charset="0"/>
              </a:rPr>
              <a:t>GOOGLE SLIDES AND FREE </a:t>
            </a:r>
          </a:p>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800" b="1" i="0" u="none" strike="noStrike" kern="0" cap="none" spc="0" baseline="0">
                <a:solidFill>
                  <a:srgbClr val="FFFFFF"/>
                </a:solidFill>
                <a:uFillTx/>
                <a:latin typeface="Arial"/>
                <a:ea typeface="맑은 고딕" pitchFamily="34"/>
                <a:cs typeface="Arial" panose="020B0604020202020204" pitchFamily="34" charset="0"/>
              </a:rPr>
              <a:t>PPT </a:t>
            </a:r>
          </a:p>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800" b="1" i="0" u="none" strike="noStrike" kern="0" cap="none" spc="0" baseline="0">
                <a:solidFill>
                  <a:srgbClr val="FFFFFF"/>
                </a:solidFill>
                <a:uFillTx/>
                <a:latin typeface="Arial"/>
                <a:ea typeface="맑은 고딕" pitchFamily="34"/>
                <a:cs typeface="Arial" panose="020B0604020202020204" pitchFamily="34" charset="0"/>
              </a:rPr>
              <a:t>TEMPLATES  </a:t>
            </a:r>
          </a:p>
        </p:txBody>
      </p:sp>
      <p:sp>
        <p:nvSpPr>
          <p:cNvPr id="16" name="Rounded Rectangle 3">
            <a:extLst>
              <a:ext uri="{FF2B5EF4-FFF2-40B4-BE49-F238E27FC236}">
                <a16:creationId xmlns:a16="http://schemas.microsoft.com/office/drawing/2014/main" id="{7B504914-F7F8-435C-826A-04EA16314B44}"/>
              </a:ext>
            </a:extLst>
          </p:cNvPr>
          <p:cNvSpPr/>
          <p:nvPr/>
        </p:nvSpPr>
        <p:spPr>
          <a:xfrm rot="5400013">
            <a:off x="1948938" y="3912557"/>
            <a:ext cx="76233" cy="1668469"/>
          </a:xfrm>
          <a:custGeom>
            <a:avLst>
              <a:gd name="f0" fmla="val 10800"/>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13" b="0" i="0" u="none" strike="noStrike" kern="0" cap="none" spc="0" baseline="0">
              <a:solidFill>
                <a:srgbClr val="DBDDD3"/>
              </a:solidFill>
              <a:uFillTx/>
              <a:latin typeface="Arial"/>
              <a:ea typeface="맑은 고딕" pitchFamily="34"/>
            </a:endParaRPr>
          </a:p>
        </p:txBody>
      </p:sp>
      <p:grpSp>
        <p:nvGrpSpPr>
          <p:cNvPr id="17" name="Grupo 14">
            <a:extLst>
              <a:ext uri="{FF2B5EF4-FFF2-40B4-BE49-F238E27FC236}">
                <a16:creationId xmlns:a16="http://schemas.microsoft.com/office/drawing/2014/main" id="{31D65DED-5C7A-472B-9E72-84BBEF9A9748}"/>
              </a:ext>
            </a:extLst>
          </p:cNvPr>
          <p:cNvGrpSpPr/>
          <p:nvPr/>
        </p:nvGrpSpPr>
        <p:grpSpPr>
          <a:xfrm>
            <a:off x="2141945" y="972510"/>
            <a:ext cx="679335" cy="682773"/>
            <a:chOff x="2141945" y="972510"/>
            <a:chExt cx="679335" cy="682773"/>
          </a:xfrm>
        </p:grpSpPr>
        <p:sp>
          <p:nvSpPr>
            <p:cNvPr id="18" name="Rounded Rectangle 3">
              <a:extLst>
                <a:ext uri="{FF2B5EF4-FFF2-40B4-BE49-F238E27FC236}">
                  <a16:creationId xmlns:a16="http://schemas.microsoft.com/office/drawing/2014/main" id="{8337C44E-9289-4C7B-9985-216A90F56ED6}"/>
                </a:ext>
              </a:extLst>
            </p:cNvPr>
            <p:cNvSpPr/>
            <p:nvPr/>
          </p:nvSpPr>
          <p:spPr>
            <a:xfrm rot="10799991">
              <a:off x="2724280" y="975948"/>
              <a:ext cx="96999" cy="679335"/>
            </a:xfrm>
            <a:custGeom>
              <a:avLst>
                <a:gd name="f0" fmla="val 10800"/>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13" b="0" i="0" u="none" strike="noStrike" kern="0" cap="none" spc="0" baseline="0">
                <a:solidFill>
                  <a:srgbClr val="DBDDD3"/>
                </a:solidFill>
                <a:uFillTx/>
                <a:latin typeface="Arial"/>
                <a:ea typeface="맑은 고딕" pitchFamily="34"/>
              </a:endParaRPr>
            </a:p>
          </p:txBody>
        </p:sp>
        <p:sp>
          <p:nvSpPr>
            <p:cNvPr id="19" name="Rounded Rectangle 3">
              <a:extLst>
                <a:ext uri="{FF2B5EF4-FFF2-40B4-BE49-F238E27FC236}">
                  <a16:creationId xmlns:a16="http://schemas.microsoft.com/office/drawing/2014/main" id="{50D490CE-9A26-47B2-AD8C-F87B68BAD7F4}"/>
                </a:ext>
              </a:extLst>
            </p:cNvPr>
            <p:cNvSpPr/>
            <p:nvPr/>
          </p:nvSpPr>
          <p:spPr>
            <a:xfrm rot="5400013">
              <a:off x="2433113" y="681342"/>
              <a:ext cx="96999" cy="679335"/>
            </a:xfrm>
            <a:custGeom>
              <a:avLst>
                <a:gd name="f0" fmla="val 10800"/>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13" b="0" i="0" u="none" strike="noStrike" kern="0" cap="none" spc="0" baseline="0">
                <a:solidFill>
                  <a:srgbClr val="DBDDD3"/>
                </a:solidFill>
                <a:uFillTx/>
                <a:latin typeface="Arial"/>
                <a:ea typeface="맑은 고딕" pitchFamily="34"/>
              </a:endParaRPr>
            </a:p>
          </p:txBody>
        </p:sp>
      </p:grpSp>
    </p:spTree>
    <p:extLst>
      <p:ext uri="{BB962C8B-B14F-4D97-AF65-F5344CB8AC3E}">
        <p14:creationId xmlns:p14="http://schemas.microsoft.com/office/powerpoint/2010/main" val="3844489329"/>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cSld name="10_Contents slide layout">
    <p:bg>
      <p:bgPr>
        <a:solidFill>
          <a:srgbClr val="FFFFFF"/>
        </a:solidFill>
        <a:effectLst/>
      </p:bgPr>
    </p:bg>
    <p:spTree>
      <p:nvGrpSpPr>
        <p:cNvPr id="1" name=""/>
        <p:cNvGrpSpPr/>
        <p:nvPr/>
      </p:nvGrpSpPr>
      <p:grpSpPr>
        <a:xfrm>
          <a:off x="0" y="0"/>
          <a:ext cx="0" cy="0"/>
          <a:chOff x="0" y="0"/>
          <a:chExt cx="0" cy="0"/>
        </a:xfrm>
      </p:grpSpPr>
      <p:sp>
        <p:nvSpPr>
          <p:cNvPr id="2" name="Rectángulo 26">
            <a:extLst>
              <a:ext uri="{FF2B5EF4-FFF2-40B4-BE49-F238E27FC236}">
                <a16:creationId xmlns:a16="http://schemas.microsoft.com/office/drawing/2014/main" id="{3757C4DD-D5D2-4EF2-BD8F-4BAC63BB7427}"/>
              </a:ext>
            </a:extLst>
          </p:cNvPr>
          <p:cNvSpPr/>
          <p:nvPr userDrawn="1"/>
        </p:nvSpPr>
        <p:spPr>
          <a:xfrm rot="5400013">
            <a:off x="4168099" y="-3838505"/>
            <a:ext cx="173800" cy="8387690"/>
          </a:xfrm>
          <a:prstGeom prst="rect">
            <a:avLst/>
          </a:pr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pic>
        <p:nvPicPr>
          <p:cNvPr id="3" name="Imagen 2">
            <a:extLst>
              <a:ext uri="{FF2B5EF4-FFF2-40B4-BE49-F238E27FC236}">
                <a16:creationId xmlns:a16="http://schemas.microsoft.com/office/drawing/2014/main" id="{076E4374-D572-49E4-B253-57C802F9D87C}"/>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8433922" y="10597"/>
            <a:ext cx="777240" cy="777240"/>
          </a:xfrm>
          <a:prstGeom prst="rect">
            <a:avLst/>
          </a:prstGeom>
        </p:spPr>
      </p:pic>
    </p:spTree>
    <p:extLst>
      <p:ext uri="{BB962C8B-B14F-4D97-AF65-F5344CB8AC3E}">
        <p14:creationId xmlns:p14="http://schemas.microsoft.com/office/powerpoint/2010/main" val="3680900200"/>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CUSTOM_6">
    <p:spTree>
      <p:nvGrpSpPr>
        <p:cNvPr id="1" name=""/>
        <p:cNvGrpSpPr/>
        <p:nvPr/>
      </p:nvGrpSpPr>
      <p:grpSpPr>
        <a:xfrm>
          <a:off x="0" y="0"/>
          <a:ext cx="0" cy="0"/>
          <a:chOff x="0" y="0"/>
          <a:chExt cx="0" cy="0"/>
        </a:xfrm>
      </p:grpSpPr>
      <p:sp>
        <p:nvSpPr>
          <p:cNvPr id="2" name="Google Shape;132;p27">
            <a:extLst>
              <a:ext uri="{FF2B5EF4-FFF2-40B4-BE49-F238E27FC236}">
                <a16:creationId xmlns:a16="http://schemas.microsoft.com/office/drawing/2014/main" id="{4C6A6364-B1AE-4DC3-84C6-5A684BA13584}"/>
              </a:ext>
            </a:extLst>
          </p:cNvPr>
          <p:cNvSpPr txBox="1">
            <a:spLocks noGrp="1"/>
          </p:cNvSpPr>
          <p:nvPr>
            <p:ph type="subTitle" idx="4294967295"/>
          </p:nvPr>
        </p:nvSpPr>
        <p:spPr>
          <a:xfrm>
            <a:off x="576428" y="750146"/>
            <a:ext cx="5371798" cy="569396"/>
          </a:xfrm>
        </p:spPr>
        <p:txBody>
          <a:bodyPr anchor="ctr"/>
          <a:lstStyle>
            <a:lvl1pPr>
              <a:lnSpc>
                <a:spcPct val="100000"/>
              </a:lnSpc>
              <a:buNone/>
              <a:defRPr sz="3200">
                <a:latin typeface="Abril Fatface"/>
                <a:ea typeface="Abril Fatface"/>
                <a:cs typeface="Abril Fatface"/>
              </a:defRPr>
            </a:lvl1pPr>
          </a:lstStyle>
          <a:p>
            <a:pPr lvl="0"/>
            <a:endParaRPr lang="es-PE"/>
          </a:p>
        </p:txBody>
      </p:sp>
      <p:sp>
        <p:nvSpPr>
          <p:cNvPr id="3" name="Google Shape;133;p27">
            <a:extLst>
              <a:ext uri="{FF2B5EF4-FFF2-40B4-BE49-F238E27FC236}">
                <a16:creationId xmlns:a16="http://schemas.microsoft.com/office/drawing/2014/main" id="{07833565-34E3-4FF8-A340-66FCE28BBB22}"/>
              </a:ext>
            </a:extLst>
          </p:cNvPr>
          <p:cNvSpPr txBox="1">
            <a:spLocks noGrp="1"/>
          </p:cNvSpPr>
          <p:nvPr>
            <p:ph type="subTitle" idx="1"/>
          </p:nvPr>
        </p:nvSpPr>
        <p:spPr>
          <a:xfrm>
            <a:off x="576428" y="2724628"/>
            <a:ext cx="5371798" cy="569396"/>
          </a:xfrm>
        </p:spPr>
        <p:txBody>
          <a:bodyPr anchor="ctr"/>
          <a:lstStyle>
            <a:lvl1pPr>
              <a:lnSpc>
                <a:spcPct val="100000"/>
              </a:lnSpc>
              <a:buNone/>
              <a:defRPr sz="3200">
                <a:latin typeface="Abril Fatface"/>
                <a:ea typeface="Abril Fatface"/>
                <a:cs typeface="Abril Fatface"/>
              </a:defRPr>
            </a:lvl1pPr>
          </a:lstStyle>
          <a:p>
            <a:pPr lvl="0"/>
            <a:endParaRPr lang="es-PE"/>
          </a:p>
        </p:txBody>
      </p:sp>
      <p:sp>
        <p:nvSpPr>
          <p:cNvPr id="4" name="Google Shape;134;p27">
            <a:extLst>
              <a:ext uri="{FF2B5EF4-FFF2-40B4-BE49-F238E27FC236}">
                <a16:creationId xmlns:a16="http://schemas.microsoft.com/office/drawing/2014/main" id="{3BAB4515-6297-40E4-AFEB-BE3C5C069820}"/>
              </a:ext>
            </a:extLst>
          </p:cNvPr>
          <p:cNvSpPr txBox="1">
            <a:spLocks noGrp="1"/>
          </p:cNvSpPr>
          <p:nvPr>
            <p:ph type="subTitle" idx="2"/>
          </p:nvPr>
        </p:nvSpPr>
        <p:spPr>
          <a:xfrm>
            <a:off x="713222" y="1463424"/>
            <a:ext cx="3359395" cy="954597"/>
          </a:xfrm>
        </p:spPr>
        <p:txBody>
          <a:bodyPr anchor="ctr"/>
          <a:lstStyle>
            <a:lvl1pPr>
              <a:lnSpc>
                <a:spcPct val="100000"/>
              </a:lnSpc>
              <a:buNone/>
              <a:defRPr sz="1400"/>
            </a:lvl1pPr>
          </a:lstStyle>
          <a:p>
            <a:pPr lvl="0"/>
            <a:endParaRPr lang="es-PE"/>
          </a:p>
        </p:txBody>
      </p:sp>
      <p:sp>
        <p:nvSpPr>
          <p:cNvPr id="5" name="Google Shape;135;p27">
            <a:extLst>
              <a:ext uri="{FF2B5EF4-FFF2-40B4-BE49-F238E27FC236}">
                <a16:creationId xmlns:a16="http://schemas.microsoft.com/office/drawing/2014/main" id="{E6BAECCE-C533-4DD1-8E42-089F5C377F4B}"/>
              </a:ext>
            </a:extLst>
          </p:cNvPr>
          <p:cNvSpPr txBox="1">
            <a:spLocks noGrp="1"/>
          </p:cNvSpPr>
          <p:nvPr>
            <p:ph type="subTitle" idx="3"/>
          </p:nvPr>
        </p:nvSpPr>
        <p:spPr>
          <a:xfrm>
            <a:off x="713222" y="3437924"/>
            <a:ext cx="3359395" cy="954597"/>
          </a:xfrm>
        </p:spPr>
        <p:txBody>
          <a:bodyPr anchor="ctr"/>
          <a:lstStyle>
            <a:lvl1pPr>
              <a:lnSpc>
                <a:spcPct val="100000"/>
              </a:lnSpc>
              <a:buNone/>
              <a:defRPr sz="1400"/>
            </a:lvl1pPr>
          </a:lstStyle>
          <a:p>
            <a:pPr lvl="0"/>
            <a:endParaRPr lang="es-PE"/>
          </a:p>
        </p:txBody>
      </p:sp>
    </p:spTree>
    <p:extLst>
      <p:ext uri="{BB962C8B-B14F-4D97-AF65-F5344CB8AC3E}">
        <p14:creationId xmlns:p14="http://schemas.microsoft.com/office/powerpoint/2010/main" val="4195218727"/>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titleOnly" preserve="1">
  <p:cSld name="TITLE_ONLY">
    <p:spTree>
      <p:nvGrpSpPr>
        <p:cNvPr id="1" name=""/>
        <p:cNvGrpSpPr/>
        <p:nvPr/>
      </p:nvGrpSpPr>
      <p:grpSpPr>
        <a:xfrm>
          <a:off x="0" y="0"/>
          <a:ext cx="0" cy="0"/>
          <a:chOff x="0" y="0"/>
          <a:chExt cx="0" cy="0"/>
        </a:xfrm>
      </p:grpSpPr>
      <p:sp>
        <p:nvSpPr>
          <p:cNvPr id="2" name="Rectángulo 13">
            <a:extLst>
              <a:ext uri="{FF2B5EF4-FFF2-40B4-BE49-F238E27FC236}">
                <a16:creationId xmlns:a16="http://schemas.microsoft.com/office/drawing/2014/main" id="{6382511C-8E5D-4DF5-85A7-8A0C0FD21D23}"/>
              </a:ext>
            </a:extLst>
          </p:cNvPr>
          <p:cNvSpPr/>
          <p:nvPr/>
        </p:nvSpPr>
        <p:spPr>
          <a:xfrm>
            <a:off x="0" y="4739271"/>
            <a:ext cx="9144000" cy="404228"/>
          </a:xfrm>
          <a:prstGeom prst="rect">
            <a:avLst/>
          </a:prstGeom>
          <a:solidFill>
            <a:srgbClr val="3A3D2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126;p6">
            <a:extLst>
              <a:ext uri="{FF2B5EF4-FFF2-40B4-BE49-F238E27FC236}">
                <a16:creationId xmlns:a16="http://schemas.microsoft.com/office/drawing/2014/main" id="{6426AFE9-E483-4FB7-A382-CD5FACA1F436}"/>
              </a:ext>
            </a:extLst>
          </p:cNvPr>
          <p:cNvSpPr txBox="1">
            <a:spLocks noGrp="1"/>
          </p:cNvSpPr>
          <p:nvPr>
            <p:ph type="title"/>
          </p:nvPr>
        </p:nvSpPr>
        <p:spPr>
          <a:xfrm>
            <a:off x="1667572" y="550523"/>
            <a:ext cx="5808899" cy="572697"/>
          </a:xfrm>
        </p:spPr>
        <p:txBody>
          <a:bodyPr anchorCtr="1"/>
          <a:lstStyle>
            <a:lvl1pPr algn="ctr">
              <a:defRPr/>
            </a:lvl1pPr>
          </a:lstStyle>
          <a:p>
            <a:pPr lvl="0"/>
            <a:endParaRPr lang="es-PE"/>
          </a:p>
        </p:txBody>
      </p:sp>
    </p:spTree>
    <p:extLst>
      <p:ext uri="{BB962C8B-B14F-4D97-AF65-F5344CB8AC3E}">
        <p14:creationId xmlns:p14="http://schemas.microsoft.com/office/powerpoint/2010/main" val="3131740489"/>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MAIN_POINT">
    <p:bg>
      <p:bgPr>
        <a:solidFill>
          <a:srgbClr val="757A65"/>
        </a:solidFill>
        <a:effectLst/>
      </p:bgPr>
    </p:bg>
    <p:spTree>
      <p:nvGrpSpPr>
        <p:cNvPr id="1" name=""/>
        <p:cNvGrpSpPr/>
        <p:nvPr/>
      </p:nvGrpSpPr>
      <p:grpSpPr>
        <a:xfrm>
          <a:off x="0" y="0"/>
          <a:ext cx="0" cy="0"/>
          <a:chOff x="0" y="0"/>
          <a:chExt cx="0" cy="0"/>
        </a:xfrm>
      </p:grpSpPr>
      <p:sp>
        <p:nvSpPr>
          <p:cNvPr id="2" name="Google Shape;187;p8">
            <a:extLst>
              <a:ext uri="{FF2B5EF4-FFF2-40B4-BE49-F238E27FC236}">
                <a16:creationId xmlns:a16="http://schemas.microsoft.com/office/drawing/2014/main" id="{9D9FFB03-BC0B-46BD-9617-BB111B5DEF44}"/>
              </a:ext>
            </a:extLst>
          </p:cNvPr>
          <p:cNvSpPr txBox="1">
            <a:spLocks noGrp="1"/>
          </p:cNvSpPr>
          <p:nvPr>
            <p:ph type="title"/>
          </p:nvPr>
        </p:nvSpPr>
        <p:spPr>
          <a:xfrm>
            <a:off x="609374" y="560271"/>
            <a:ext cx="3393914" cy="1380039"/>
          </a:xfrm>
        </p:spPr>
        <p:txBody>
          <a:bodyPr anchorCtr="1"/>
          <a:lstStyle>
            <a:lvl1pPr algn="ctr">
              <a:defRPr sz="3300"/>
            </a:lvl1pPr>
          </a:lstStyle>
          <a:p>
            <a:pPr lvl="0"/>
            <a:endParaRPr lang="es-PE"/>
          </a:p>
        </p:txBody>
      </p:sp>
    </p:spTree>
    <p:extLst>
      <p:ext uri="{BB962C8B-B14F-4D97-AF65-F5344CB8AC3E}">
        <p14:creationId xmlns:p14="http://schemas.microsoft.com/office/powerpoint/2010/main" val="3047560780"/>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SECTION_TITLE_AND_DESCRIPTION">
    <p:spTree>
      <p:nvGrpSpPr>
        <p:cNvPr id="1" name=""/>
        <p:cNvGrpSpPr/>
        <p:nvPr/>
      </p:nvGrpSpPr>
      <p:grpSpPr>
        <a:xfrm>
          <a:off x="0" y="0"/>
          <a:ext cx="0" cy="0"/>
          <a:chOff x="0" y="0"/>
          <a:chExt cx="0" cy="0"/>
        </a:xfrm>
      </p:grpSpPr>
      <p:sp>
        <p:nvSpPr>
          <p:cNvPr id="2" name="Rectángulo 23">
            <a:extLst>
              <a:ext uri="{FF2B5EF4-FFF2-40B4-BE49-F238E27FC236}">
                <a16:creationId xmlns:a16="http://schemas.microsoft.com/office/drawing/2014/main" id="{29E2F2B0-62D4-4969-BD45-B69DAED081AB}"/>
              </a:ext>
            </a:extLst>
          </p:cNvPr>
          <p:cNvSpPr/>
          <p:nvPr/>
        </p:nvSpPr>
        <p:spPr>
          <a:xfrm>
            <a:off x="0" y="4045142"/>
            <a:ext cx="9179652" cy="1095670"/>
          </a:xfrm>
          <a:prstGeom prst="rect">
            <a:avLst/>
          </a:pr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189;p9">
            <a:extLst>
              <a:ext uri="{FF2B5EF4-FFF2-40B4-BE49-F238E27FC236}">
                <a16:creationId xmlns:a16="http://schemas.microsoft.com/office/drawing/2014/main" id="{DE91EEEE-24B8-4FF1-9FB8-584484CF2F85}"/>
              </a:ext>
            </a:extLst>
          </p:cNvPr>
          <p:cNvSpPr txBox="1">
            <a:spLocks noGrp="1"/>
          </p:cNvSpPr>
          <p:nvPr>
            <p:ph type="title"/>
          </p:nvPr>
        </p:nvSpPr>
        <p:spPr>
          <a:xfrm>
            <a:off x="609374" y="550523"/>
            <a:ext cx="4075800" cy="572697"/>
          </a:xfrm>
        </p:spPr>
        <p:txBody>
          <a:bodyPr/>
          <a:lstStyle>
            <a:lvl1pPr>
              <a:defRPr/>
            </a:lvl1pPr>
          </a:lstStyle>
          <a:p>
            <a:pPr lvl="0"/>
            <a:endParaRPr lang="es-PE"/>
          </a:p>
        </p:txBody>
      </p:sp>
      <p:sp>
        <p:nvSpPr>
          <p:cNvPr id="4" name="Google Shape;190;p9">
            <a:extLst>
              <a:ext uri="{FF2B5EF4-FFF2-40B4-BE49-F238E27FC236}">
                <a16:creationId xmlns:a16="http://schemas.microsoft.com/office/drawing/2014/main" id="{49FFB43A-91E0-4C80-B1FC-CE1BE27A8F35}"/>
              </a:ext>
            </a:extLst>
          </p:cNvPr>
          <p:cNvSpPr txBox="1">
            <a:spLocks noGrp="1"/>
          </p:cNvSpPr>
          <p:nvPr>
            <p:ph type="subTitle" idx="4294967295"/>
          </p:nvPr>
        </p:nvSpPr>
        <p:spPr>
          <a:xfrm>
            <a:off x="609374" y="1730849"/>
            <a:ext cx="3018297" cy="1681801"/>
          </a:xfrm>
        </p:spPr>
        <p:txBody>
          <a:bodyPr/>
          <a:lstStyle>
            <a:lvl1pPr>
              <a:buNone/>
              <a:defRPr sz="1600"/>
            </a:lvl1pPr>
          </a:lstStyle>
          <a:p>
            <a:pPr lvl="0"/>
            <a:endParaRPr lang="es-PE"/>
          </a:p>
        </p:txBody>
      </p:sp>
      <p:grpSp>
        <p:nvGrpSpPr>
          <p:cNvPr id="5" name="Grupo 4">
            <a:extLst>
              <a:ext uri="{FF2B5EF4-FFF2-40B4-BE49-F238E27FC236}">
                <a16:creationId xmlns:a16="http://schemas.microsoft.com/office/drawing/2014/main" id="{74DDB97E-A156-4A1D-BFED-2EA9874691B6}"/>
              </a:ext>
            </a:extLst>
          </p:cNvPr>
          <p:cNvGrpSpPr/>
          <p:nvPr userDrawn="1"/>
        </p:nvGrpSpPr>
        <p:grpSpPr>
          <a:xfrm>
            <a:off x="-104" y="4770565"/>
            <a:ext cx="9144104" cy="373737"/>
            <a:chOff x="-104" y="4770565"/>
            <a:chExt cx="9006928" cy="373737"/>
          </a:xfrm>
          <a:solidFill>
            <a:schemeClr val="bg1"/>
          </a:solidFill>
        </p:grpSpPr>
        <p:sp>
          <p:nvSpPr>
            <p:cNvPr id="6" name="Gráfico 30">
              <a:extLst>
                <a:ext uri="{FF2B5EF4-FFF2-40B4-BE49-F238E27FC236}">
                  <a16:creationId xmlns:a16="http://schemas.microsoft.com/office/drawing/2014/main" id="{5114438F-294F-4A91-A741-0FB402600735}"/>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7" name="Gráfico 31">
              <a:extLst>
                <a:ext uri="{FF2B5EF4-FFF2-40B4-BE49-F238E27FC236}">
                  <a16:creationId xmlns:a16="http://schemas.microsoft.com/office/drawing/2014/main" id="{00F7F706-98E9-4518-964D-E3A6E7475AEF}"/>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8" name="Gráfico 32">
              <a:extLst>
                <a:ext uri="{FF2B5EF4-FFF2-40B4-BE49-F238E27FC236}">
                  <a16:creationId xmlns:a16="http://schemas.microsoft.com/office/drawing/2014/main" id="{C2EC182C-D56D-4B5C-A2CC-370950EE5E68}"/>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9" name="Gráfico 33">
              <a:extLst>
                <a:ext uri="{FF2B5EF4-FFF2-40B4-BE49-F238E27FC236}">
                  <a16:creationId xmlns:a16="http://schemas.microsoft.com/office/drawing/2014/main" id="{6C697918-928E-43F6-8537-62289F3D1A8D}"/>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655643135"/>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CAPTION_ONLY">
    <p:bg>
      <p:bgPr>
        <a:solidFill>
          <a:srgbClr val="3D5D4B"/>
        </a:solidFill>
        <a:effectLst/>
      </p:bgPr>
    </p:bg>
    <p:spTree>
      <p:nvGrpSpPr>
        <p:cNvPr id="1" name=""/>
        <p:cNvGrpSpPr/>
        <p:nvPr/>
      </p:nvGrpSpPr>
      <p:grpSpPr>
        <a:xfrm>
          <a:off x="0" y="0"/>
          <a:ext cx="0" cy="0"/>
          <a:chOff x="0" y="0"/>
          <a:chExt cx="0" cy="0"/>
        </a:xfrm>
      </p:grpSpPr>
      <p:sp>
        <p:nvSpPr>
          <p:cNvPr id="2" name="Google Shape;239;p10">
            <a:extLst>
              <a:ext uri="{FF2B5EF4-FFF2-40B4-BE49-F238E27FC236}">
                <a16:creationId xmlns:a16="http://schemas.microsoft.com/office/drawing/2014/main" id="{DA89D0E0-5C27-4671-A2BF-F38A9FCF2F8D}"/>
              </a:ext>
            </a:extLst>
          </p:cNvPr>
          <p:cNvSpPr txBox="1">
            <a:spLocks noGrp="1"/>
          </p:cNvSpPr>
          <p:nvPr>
            <p:ph type="subTitle" idx="4294967295"/>
          </p:nvPr>
        </p:nvSpPr>
        <p:spPr>
          <a:xfrm>
            <a:off x="2343195" y="3605195"/>
            <a:ext cx="4457700" cy="365101"/>
          </a:xfrm>
        </p:spPr>
        <p:txBody>
          <a:bodyPr anchorCtr="1"/>
          <a:lstStyle>
            <a:lvl1pPr algn="ctr">
              <a:buNone/>
              <a:defRPr/>
            </a:lvl1pPr>
          </a:lstStyle>
          <a:p>
            <a:pPr lvl="0"/>
            <a:endParaRPr lang="es-PE"/>
          </a:p>
        </p:txBody>
      </p:sp>
      <p:sp>
        <p:nvSpPr>
          <p:cNvPr id="3" name="Google Shape;240;p10">
            <a:extLst>
              <a:ext uri="{FF2B5EF4-FFF2-40B4-BE49-F238E27FC236}">
                <a16:creationId xmlns:a16="http://schemas.microsoft.com/office/drawing/2014/main" id="{E29035FD-861E-436F-B06F-1C9371324BDA}"/>
              </a:ext>
            </a:extLst>
          </p:cNvPr>
          <p:cNvSpPr txBox="1">
            <a:spLocks noGrp="1"/>
          </p:cNvSpPr>
          <p:nvPr>
            <p:ph type="title"/>
          </p:nvPr>
        </p:nvSpPr>
        <p:spPr>
          <a:xfrm>
            <a:off x="2702472" y="2143399"/>
            <a:ext cx="3739201" cy="1610697"/>
          </a:xfrm>
        </p:spPr>
        <p:txBody>
          <a:bodyPr anchorCtr="1"/>
          <a:lstStyle>
            <a:lvl1pPr algn="ctr">
              <a:defRPr sz="10000"/>
            </a:lvl1pPr>
          </a:lstStyle>
          <a:p>
            <a:pPr lvl="0"/>
            <a:endParaRPr lang="es-PE"/>
          </a:p>
        </p:txBody>
      </p:sp>
    </p:spTree>
    <p:extLst>
      <p:ext uri="{BB962C8B-B14F-4D97-AF65-F5344CB8AC3E}">
        <p14:creationId xmlns:p14="http://schemas.microsoft.com/office/powerpoint/2010/main" val="2287009179"/>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BIG_NUMBER">
    <p:bg>
      <p:bgPr>
        <a:solidFill>
          <a:srgbClr val="3D5D4B"/>
        </a:solidFill>
        <a:effectLst/>
      </p:bgPr>
    </p:bg>
    <p:spTree>
      <p:nvGrpSpPr>
        <p:cNvPr id="1" name=""/>
        <p:cNvGrpSpPr/>
        <p:nvPr/>
      </p:nvGrpSpPr>
      <p:grpSpPr>
        <a:xfrm>
          <a:off x="0" y="0"/>
          <a:ext cx="0" cy="0"/>
          <a:chOff x="0" y="0"/>
          <a:chExt cx="0" cy="0"/>
        </a:xfrm>
      </p:grpSpPr>
      <p:sp>
        <p:nvSpPr>
          <p:cNvPr id="2" name="Rectángulo 22">
            <a:extLst>
              <a:ext uri="{FF2B5EF4-FFF2-40B4-BE49-F238E27FC236}">
                <a16:creationId xmlns:a16="http://schemas.microsoft.com/office/drawing/2014/main" id="{1E8D19CE-43FC-4344-BC7C-7C6442FA8608}"/>
              </a:ext>
            </a:extLst>
          </p:cNvPr>
          <p:cNvSpPr/>
          <p:nvPr/>
        </p:nvSpPr>
        <p:spPr>
          <a:xfrm>
            <a:off x="-17867" y="-61036"/>
            <a:ext cx="9179652" cy="1095670"/>
          </a:xfrm>
          <a:prstGeom prst="rect">
            <a:avLst/>
          </a:pr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244;p11">
            <a:extLst>
              <a:ext uri="{FF2B5EF4-FFF2-40B4-BE49-F238E27FC236}">
                <a16:creationId xmlns:a16="http://schemas.microsoft.com/office/drawing/2014/main" id="{738F01D1-7E7F-43ED-9629-A3D036CACFDF}"/>
              </a:ext>
            </a:extLst>
          </p:cNvPr>
          <p:cNvSpPr txBox="1">
            <a:spLocks noGrp="1"/>
          </p:cNvSpPr>
          <p:nvPr>
            <p:ph type="title"/>
          </p:nvPr>
        </p:nvSpPr>
        <p:spPr>
          <a:xfrm>
            <a:off x="1618625" y="2571749"/>
            <a:ext cx="5906703" cy="1435800"/>
          </a:xfrm>
          <a:solidFill>
            <a:srgbClr val="DBDDD3"/>
          </a:solidFill>
        </p:spPr>
        <p:txBody>
          <a:bodyPr anchor="ctr" anchorCtr="1"/>
          <a:lstStyle>
            <a:lvl1pPr algn="ctr">
              <a:defRPr sz="8000">
                <a:solidFill>
                  <a:srgbClr val="3D5D4B"/>
                </a:solidFill>
              </a:defRPr>
            </a:lvl1pPr>
          </a:lstStyle>
          <a:p>
            <a:pPr lvl="0"/>
            <a:r>
              <a:rPr lang="es-PE"/>
              <a:t>xx%</a:t>
            </a:r>
          </a:p>
        </p:txBody>
      </p:sp>
      <p:sp>
        <p:nvSpPr>
          <p:cNvPr id="4" name="Google Shape;245;p11">
            <a:extLst>
              <a:ext uri="{FF2B5EF4-FFF2-40B4-BE49-F238E27FC236}">
                <a16:creationId xmlns:a16="http://schemas.microsoft.com/office/drawing/2014/main" id="{C0140CFE-8FED-4A89-BC24-B32893D4147F}"/>
              </a:ext>
            </a:extLst>
          </p:cNvPr>
          <p:cNvSpPr txBox="1">
            <a:spLocks noGrp="1"/>
          </p:cNvSpPr>
          <p:nvPr>
            <p:ph type="body" idx="4294967295"/>
          </p:nvPr>
        </p:nvSpPr>
        <p:spPr>
          <a:xfrm>
            <a:off x="2433602" y="4171721"/>
            <a:ext cx="4276804" cy="375598"/>
          </a:xfrm>
        </p:spPr>
        <p:txBody>
          <a:bodyPr anchorCtr="1"/>
          <a:lstStyle>
            <a:lvl1pPr algn="ctr">
              <a:defRPr/>
            </a:lvl1pPr>
          </a:lstStyle>
          <a:p>
            <a:pPr lvl="0"/>
            <a:endParaRPr lang="es-PE"/>
          </a:p>
        </p:txBody>
      </p:sp>
    </p:spTree>
    <p:extLst>
      <p:ext uri="{BB962C8B-B14F-4D97-AF65-F5344CB8AC3E}">
        <p14:creationId xmlns:p14="http://schemas.microsoft.com/office/powerpoint/2010/main" val="1749809881"/>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TITLE_AND_BODY_1">
    <p:bg>
      <p:bgPr>
        <a:solidFill>
          <a:srgbClr val="757A65"/>
        </a:solidFill>
        <a:effectLst/>
      </p:bgPr>
    </p:bg>
    <p:spTree>
      <p:nvGrpSpPr>
        <p:cNvPr id="1" name=""/>
        <p:cNvGrpSpPr/>
        <p:nvPr/>
      </p:nvGrpSpPr>
      <p:grpSpPr>
        <a:xfrm>
          <a:off x="0" y="0"/>
          <a:ext cx="0" cy="0"/>
          <a:chOff x="0" y="0"/>
          <a:chExt cx="0" cy="0"/>
        </a:xfrm>
      </p:grpSpPr>
      <p:sp>
        <p:nvSpPr>
          <p:cNvPr id="2" name="Rectángulo 33">
            <a:extLst>
              <a:ext uri="{FF2B5EF4-FFF2-40B4-BE49-F238E27FC236}">
                <a16:creationId xmlns:a16="http://schemas.microsoft.com/office/drawing/2014/main" id="{4DC1A106-E8B6-4AAE-9533-2E02564DB259}"/>
              </a:ext>
            </a:extLst>
          </p:cNvPr>
          <p:cNvSpPr/>
          <p:nvPr/>
        </p:nvSpPr>
        <p:spPr>
          <a:xfrm>
            <a:off x="0" y="4052026"/>
            <a:ext cx="9179652" cy="1095670"/>
          </a:xfrm>
          <a:prstGeom prst="rect">
            <a:avLst/>
          </a:pr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267;p13">
            <a:extLst>
              <a:ext uri="{FF2B5EF4-FFF2-40B4-BE49-F238E27FC236}">
                <a16:creationId xmlns:a16="http://schemas.microsoft.com/office/drawing/2014/main" id="{82516635-EF85-424D-A7FA-3F94D561D07C}"/>
              </a:ext>
            </a:extLst>
          </p:cNvPr>
          <p:cNvSpPr txBox="1">
            <a:spLocks noGrp="1"/>
          </p:cNvSpPr>
          <p:nvPr>
            <p:ph type="title"/>
          </p:nvPr>
        </p:nvSpPr>
        <p:spPr>
          <a:xfrm>
            <a:off x="508772" y="2383639"/>
            <a:ext cx="2035801" cy="550496"/>
          </a:xfrm>
        </p:spPr>
        <p:txBody>
          <a:bodyPr anchor="b" anchorCtr="1"/>
          <a:lstStyle>
            <a:lvl1pPr algn="ctr">
              <a:defRPr sz="2000">
                <a:solidFill>
                  <a:srgbClr val="2A2D32"/>
                </a:solidFill>
              </a:defRPr>
            </a:lvl1pPr>
          </a:lstStyle>
          <a:p>
            <a:pPr lvl="0"/>
            <a:endParaRPr lang="es-PE"/>
          </a:p>
        </p:txBody>
      </p:sp>
      <p:sp>
        <p:nvSpPr>
          <p:cNvPr id="4" name="Google Shape;268;p13">
            <a:extLst>
              <a:ext uri="{FF2B5EF4-FFF2-40B4-BE49-F238E27FC236}">
                <a16:creationId xmlns:a16="http://schemas.microsoft.com/office/drawing/2014/main" id="{C5C585DB-6469-4D73-ABEB-DDAA9885D135}"/>
              </a:ext>
            </a:extLst>
          </p:cNvPr>
          <p:cNvSpPr txBox="1">
            <a:spLocks noGrp="1"/>
          </p:cNvSpPr>
          <p:nvPr>
            <p:ph type="subTitle" idx="4294967295"/>
          </p:nvPr>
        </p:nvSpPr>
        <p:spPr>
          <a:xfrm>
            <a:off x="662866" y="2782052"/>
            <a:ext cx="1727703" cy="837599"/>
          </a:xfrm>
        </p:spPr>
        <p:txBody>
          <a:bodyPr anchorCtr="1"/>
          <a:lstStyle>
            <a:lvl1pPr algn="ctr">
              <a:buNone/>
              <a:defRPr/>
            </a:lvl1pPr>
          </a:lstStyle>
          <a:p>
            <a:pPr lvl="0"/>
            <a:endParaRPr lang="es-PE"/>
          </a:p>
        </p:txBody>
      </p:sp>
      <p:sp>
        <p:nvSpPr>
          <p:cNvPr id="5" name="Google Shape;269;p13">
            <a:extLst>
              <a:ext uri="{FF2B5EF4-FFF2-40B4-BE49-F238E27FC236}">
                <a16:creationId xmlns:a16="http://schemas.microsoft.com/office/drawing/2014/main" id="{CDBBF51F-0BE7-4BA6-8277-A2A2F359C4B1}"/>
              </a:ext>
            </a:extLst>
          </p:cNvPr>
          <p:cNvSpPr txBox="1">
            <a:spLocks noGrp="1"/>
          </p:cNvSpPr>
          <p:nvPr>
            <p:ph type="title" idx="1"/>
          </p:nvPr>
        </p:nvSpPr>
        <p:spPr>
          <a:xfrm>
            <a:off x="2538703" y="2383639"/>
            <a:ext cx="2035801" cy="550496"/>
          </a:xfrm>
        </p:spPr>
        <p:txBody>
          <a:bodyPr anchor="b" anchorCtr="1"/>
          <a:lstStyle>
            <a:lvl1pPr algn="ctr">
              <a:defRPr sz="2000">
                <a:solidFill>
                  <a:srgbClr val="2A2D32"/>
                </a:solidFill>
              </a:defRPr>
            </a:lvl1pPr>
          </a:lstStyle>
          <a:p>
            <a:pPr lvl="0"/>
            <a:endParaRPr lang="es-PE"/>
          </a:p>
        </p:txBody>
      </p:sp>
      <p:sp>
        <p:nvSpPr>
          <p:cNvPr id="6" name="Google Shape;270;p13">
            <a:extLst>
              <a:ext uri="{FF2B5EF4-FFF2-40B4-BE49-F238E27FC236}">
                <a16:creationId xmlns:a16="http://schemas.microsoft.com/office/drawing/2014/main" id="{4DBF186E-1C61-4B57-814D-4BFAC3D22AE9}"/>
              </a:ext>
            </a:extLst>
          </p:cNvPr>
          <p:cNvSpPr txBox="1">
            <a:spLocks noGrp="1"/>
          </p:cNvSpPr>
          <p:nvPr>
            <p:ph type="subTitle" idx="2"/>
          </p:nvPr>
        </p:nvSpPr>
        <p:spPr>
          <a:xfrm>
            <a:off x="2692798" y="2782052"/>
            <a:ext cx="1727703" cy="837599"/>
          </a:xfrm>
        </p:spPr>
        <p:txBody>
          <a:bodyPr anchorCtr="1"/>
          <a:lstStyle>
            <a:lvl1pPr algn="ctr">
              <a:buNone/>
              <a:defRPr/>
            </a:lvl1pPr>
          </a:lstStyle>
          <a:p>
            <a:pPr lvl="0"/>
            <a:endParaRPr lang="es-PE"/>
          </a:p>
        </p:txBody>
      </p:sp>
      <p:sp>
        <p:nvSpPr>
          <p:cNvPr id="7" name="Google Shape;271;p13">
            <a:extLst>
              <a:ext uri="{FF2B5EF4-FFF2-40B4-BE49-F238E27FC236}">
                <a16:creationId xmlns:a16="http://schemas.microsoft.com/office/drawing/2014/main" id="{D6279924-64DB-44C6-A600-E71F33BE73B5}"/>
              </a:ext>
            </a:extLst>
          </p:cNvPr>
          <p:cNvSpPr txBox="1">
            <a:spLocks noGrp="1"/>
          </p:cNvSpPr>
          <p:nvPr>
            <p:ph type="title" idx="3"/>
          </p:nvPr>
        </p:nvSpPr>
        <p:spPr>
          <a:xfrm>
            <a:off x="4568726" y="2383639"/>
            <a:ext cx="2035801" cy="550496"/>
          </a:xfrm>
        </p:spPr>
        <p:txBody>
          <a:bodyPr anchor="b" anchorCtr="1"/>
          <a:lstStyle>
            <a:lvl1pPr algn="ctr">
              <a:defRPr sz="2000">
                <a:solidFill>
                  <a:srgbClr val="2A2D32"/>
                </a:solidFill>
              </a:defRPr>
            </a:lvl1pPr>
          </a:lstStyle>
          <a:p>
            <a:pPr lvl="0"/>
            <a:endParaRPr lang="es-PE"/>
          </a:p>
        </p:txBody>
      </p:sp>
      <p:sp>
        <p:nvSpPr>
          <p:cNvPr id="8" name="Google Shape;272;p13">
            <a:extLst>
              <a:ext uri="{FF2B5EF4-FFF2-40B4-BE49-F238E27FC236}">
                <a16:creationId xmlns:a16="http://schemas.microsoft.com/office/drawing/2014/main" id="{F2CBC208-5CEE-4428-B327-13375849D7F3}"/>
              </a:ext>
            </a:extLst>
          </p:cNvPr>
          <p:cNvSpPr txBox="1">
            <a:spLocks noGrp="1"/>
          </p:cNvSpPr>
          <p:nvPr>
            <p:ph type="subTitle" idx="4"/>
          </p:nvPr>
        </p:nvSpPr>
        <p:spPr>
          <a:xfrm>
            <a:off x="4722811" y="2782052"/>
            <a:ext cx="1727703" cy="837599"/>
          </a:xfrm>
        </p:spPr>
        <p:txBody>
          <a:bodyPr anchorCtr="1"/>
          <a:lstStyle>
            <a:lvl1pPr algn="ctr">
              <a:buNone/>
              <a:defRPr/>
            </a:lvl1pPr>
          </a:lstStyle>
          <a:p>
            <a:pPr lvl="0"/>
            <a:endParaRPr lang="es-PE"/>
          </a:p>
        </p:txBody>
      </p:sp>
      <p:sp>
        <p:nvSpPr>
          <p:cNvPr id="9" name="Google Shape;273;p13">
            <a:extLst>
              <a:ext uri="{FF2B5EF4-FFF2-40B4-BE49-F238E27FC236}">
                <a16:creationId xmlns:a16="http://schemas.microsoft.com/office/drawing/2014/main" id="{2FD58A3D-149E-4D62-AA1B-A42A49557BB7}"/>
              </a:ext>
            </a:extLst>
          </p:cNvPr>
          <p:cNvSpPr txBox="1">
            <a:spLocks noGrp="1"/>
          </p:cNvSpPr>
          <p:nvPr>
            <p:ph type="title" idx="5"/>
          </p:nvPr>
        </p:nvSpPr>
        <p:spPr>
          <a:xfrm>
            <a:off x="719102" y="1800014"/>
            <a:ext cx="1615196" cy="720300"/>
          </a:xfrm>
        </p:spPr>
        <p:txBody>
          <a:bodyPr anchor="ctr" anchorCtr="1"/>
          <a:lstStyle>
            <a:lvl1pPr algn="ctr">
              <a:defRPr sz="4800"/>
            </a:lvl1pPr>
          </a:lstStyle>
          <a:p>
            <a:pPr lvl="0"/>
            <a:r>
              <a:rPr lang="es-PE"/>
              <a:t>xx%</a:t>
            </a:r>
          </a:p>
        </p:txBody>
      </p:sp>
      <p:sp>
        <p:nvSpPr>
          <p:cNvPr id="10" name="Google Shape;274;p13">
            <a:extLst>
              <a:ext uri="{FF2B5EF4-FFF2-40B4-BE49-F238E27FC236}">
                <a16:creationId xmlns:a16="http://schemas.microsoft.com/office/drawing/2014/main" id="{03406C11-6F6E-40E0-977A-FFBF7267E925}"/>
              </a:ext>
            </a:extLst>
          </p:cNvPr>
          <p:cNvSpPr txBox="1">
            <a:spLocks noGrp="1"/>
          </p:cNvSpPr>
          <p:nvPr>
            <p:ph type="title" idx="6"/>
          </p:nvPr>
        </p:nvSpPr>
        <p:spPr>
          <a:xfrm>
            <a:off x="2749033" y="1800014"/>
            <a:ext cx="1615196" cy="720300"/>
          </a:xfrm>
        </p:spPr>
        <p:txBody>
          <a:bodyPr anchor="ctr" anchorCtr="1"/>
          <a:lstStyle>
            <a:lvl1pPr algn="ctr">
              <a:defRPr sz="4800"/>
            </a:lvl1pPr>
          </a:lstStyle>
          <a:p>
            <a:pPr lvl="0"/>
            <a:r>
              <a:rPr lang="es-PE"/>
              <a:t>xx%</a:t>
            </a:r>
          </a:p>
        </p:txBody>
      </p:sp>
      <p:sp>
        <p:nvSpPr>
          <p:cNvPr id="11" name="Google Shape;275;p13">
            <a:extLst>
              <a:ext uri="{FF2B5EF4-FFF2-40B4-BE49-F238E27FC236}">
                <a16:creationId xmlns:a16="http://schemas.microsoft.com/office/drawing/2014/main" id="{03472819-E946-48FD-8EBB-5E8E8D9A65EE}"/>
              </a:ext>
            </a:extLst>
          </p:cNvPr>
          <p:cNvSpPr txBox="1">
            <a:spLocks noGrp="1"/>
          </p:cNvSpPr>
          <p:nvPr>
            <p:ph type="title" idx="7"/>
          </p:nvPr>
        </p:nvSpPr>
        <p:spPr>
          <a:xfrm>
            <a:off x="4779056" y="1800014"/>
            <a:ext cx="1615196" cy="720300"/>
          </a:xfrm>
        </p:spPr>
        <p:txBody>
          <a:bodyPr anchor="ctr" anchorCtr="1"/>
          <a:lstStyle>
            <a:lvl1pPr algn="ctr">
              <a:defRPr sz="4800"/>
            </a:lvl1pPr>
          </a:lstStyle>
          <a:p>
            <a:pPr lvl="0"/>
            <a:r>
              <a:rPr lang="es-PE"/>
              <a:t>xx%</a:t>
            </a:r>
          </a:p>
        </p:txBody>
      </p:sp>
      <p:sp>
        <p:nvSpPr>
          <p:cNvPr id="12" name="Google Shape;276;p13">
            <a:extLst>
              <a:ext uri="{FF2B5EF4-FFF2-40B4-BE49-F238E27FC236}">
                <a16:creationId xmlns:a16="http://schemas.microsoft.com/office/drawing/2014/main" id="{C0C96939-864C-448A-A91E-BB5FC4A5405B}"/>
              </a:ext>
            </a:extLst>
          </p:cNvPr>
          <p:cNvSpPr txBox="1">
            <a:spLocks noGrp="1"/>
          </p:cNvSpPr>
          <p:nvPr>
            <p:ph type="title" idx="8"/>
          </p:nvPr>
        </p:nvSpPr>
        <p:spPr>
          <a:xfrm>
            <a:off x="6598795" y="2383639"/>
            <a:ext cx="2035801" cy="550496"/>
          </a:xfrm>
        </p:spPr>
        <p:txBody>
          <a:bodyPr anchor="b" anchorCtr="1"/>
          <a:lstStyle>
            <a:lvl1pPr algn="ctr">
              <a:defRPr sz="2000">
                <a:solidFill>
                  <a:srgbClr val="2A2D32"/>
                </a:solidFill>
              </a:defRPr>
            </a:lvl1pPr>
          </a:lstStyle>
          <a:p>
            <a:pPr lvl="0"/>
            <a:endParaRPr lang="es-PE"/>
          </a:p>
        </p:txBody>
      </p:sp>
      <p:sp>
        <p:nvSpPr>
          <p:cNvPr id="13" name="Google Shape;277;p13">
            <a:extLst>
              <a:ext uri="{FF2B5EF4-FFF2-40B4-BE49-F238E27FC236}">
                <a16:creationId xmlns:a16="http://schemas.microsoft.com/office/drawing/2014/main" id="{3186DE9C-F6D8-421E-B227-8DFAE9E24BBB}"/>
              </a:ext>
            </a:extLst>
          </p:cNvPr>
          <p:cNvSpPr txBox="1">
            <a:spLocks noGrp="1"/>
          </p:cNvSpPr>
          <p:nvPr>
            <p:ph type="subTitle" idx="9"/>
          </p:nvPr>
        </p:nvSpPr>
        <p:spPr>
          <a:xfrm>
            <a:off x="6752880" y="2782052"/>
            <a:ext cx="1727703" cy="837599"/>
          </a:xfrm>
        </p:spPr>
        <p:txBody>
          <a:bodyPr anchorCtr="1"/>
          <a:lstStyle>
            <a:lvl1pPr algn="ctr">
              <a:buNone/>
              <a:defRPr/>
            </a:lvl1pPr>
          </a:lstStyle>
          <a:p>
            <a:pPr lvl="0"/>
            <a:endParaRPr lang="es-PE"/>
          </a:p>
        </p:txBody>
      </p:sp>
      <p:sp>
        <p:nvSpPr>
          <p:cNvPr id="14" name="Google Shape;278;p13">
            <a:extLst>
              <a:ext uri="{FF2B5EF4-FFF2-40B4-BE49-F238E27FC236}">
                <a16:creationId xmlns:a16="http://schemas.microsoft.com/office/drawing/2014/main" id="{5FB82EB6-6E7F-41FE-A72A-1A2A403213A1}"/>
              </a:ext>
            </a:extLst>
          </p:cNvPr>
          <p:cNvSpPr txBox="1">
            <a:spLocks noGrp="1"/>
          </p:cNvSpPr>
          <p:nvPr>
            <p:ph type="title" idx="13"/>
          </p:nvPr>
        </p:nvSpPr>
        <p:spPr>
          <a:xfrm>
            <a:off x="6809125" y="1800014"/>
            <a:ext cx="1615196" cy="720300"/>
          </a:xfrm>
        </p:spPr>
        <p:txBody>
          <a:bodyPr anchor="ctr" anchorCtr="1"/>
          <a:lstStyle>
            <a:lvl1pPr algn="ctr">
              <a:defRPr sz="4800"/>
            </a:lvl1pPr>
          </a:lstStyle>
          <a:p>
            <a:pPr lvl="0"/>
            <a:r>
              <a:rPr lang="es-PE"/>
              <a:t>xx%</a:t>
            </a:r>
          </a:p>
        </p:txBody>
      </p:sp>
      <p:sp>
        <p:nvSpPr>
          <p:cNvPr id="15" name="Google Shape;279;p13">
            <a:extLst>
              <a:ext uri="{FF2B5EF4-FFF2-40B4-BE49-F238E27FC236}">
                <a16:creationId xmlns:a16="http://schemas.microsoft.com/office/drawing/2014/main" id="{C88C5DF5-8C97-4807-9843-BB19C2BBE6DB}"/>
              </a:ext>
            </a:extLst>
          </p:cNvPr>
          <p:cNvSpPr txBox="1">
            <a:spLocks noGrp="1"/>
          </p:cNvSpPr>
          <p:nvPr>
            <p:ph type="title" idx="14"/>
          </p:nvPr>
        </p:nvSpPr>
        <p:spPr>
          <a:xfrm>
            <a:off x="1667572" y="549078"/>
            <a:ext cx="5808899" cy="572697"/>
          </a:xfrm>
        </p:spPr>
        <p:txBody>
          <a:bodyPr anchorCtr="1"/>
          <a:lstStyle>
            <a:lvl1pPr algn="ctr">
              <a:defRPr/>
            </a:lvl1pPr>
          </a:lstStyle>
          <a:p>
            <a:pPr lvl="0"/>
            <a:endParaRPr lang="es-PE"/>
          </a:p>
        </p:txBody>
      </p:sp>
      <p:pic>
        <p:nvPicPr>
          <p:cNvPr id="35" name="Imagen 34">
            <a:extLst>
              <a:ext uri="{FF2B5EF4-FFF2-40B4-BE49-F238E27FC236}">
                <a16:creationId xmlns:a16="http://schemas.microsoft.com/office/drawing/2014/main" id="{956242E4-F494-4472-9F48-9068D4525A0C}"/>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6752824" y="3592957"/>
            <a:ext cx="2579252" cy="1550543"/>
          </a:xfrm>
          <a:prstGeom prst="rect">
            <a:avLst/>
          </a:prstGeom>
        </p:spPr>
      </p:pic>
      <p:grpSp>
        <p:nvGrpSpPr>
          <p:cNvPr id="36" name="Grupo 35">
            <a:extLst>
              <a:ext uri="{FF2B5EF4-FFF2-40B4-BE49-F238E27FC236}">
                <a16:creationId xmlns:a16="http://schemas.microsoft.com/office/drawing/2014/main" id="{073C24F0-B987-4EA7-B155-2B312846F247}"/>
              </a:ext>
            </a:extLst>
          </p:cNvPr>
          <p:cNvGrpSpPr/>
          <p:nvPr userDrawn="1"/>
        </p:nvGrpSpPr>
        <p:grpSpPr>
          <a:xfrm>
            <a:off x="-104" y="4770565"/>
            <a:ext cx="9144104" cy="373737"/>
            <a:chOff x="-104" y="4770565"/>
            <a:chExt cx="9006928" cy="373737"/>
          </a:xfrm>
          <a:solidFill>
            <a:schemeClr val="bg1"/>
          </a:solidFill>
        </p:grpSpPr>
        <p:sp>
          <p:nvSpPr>
            <p:cNvPr id="37" name="Gráfico 30">
              <a:extLst>
                <a:ext uri="{FF2B5EF4-FFF2-40B4-BE49-F238E27FC236}">
                  <a16:creationId xmlns:a16="http://schemas.microsoft.com/office/drawing/2014/main" id="{3292BC0B-BB95-468E-8DA8-993CB5807065}"/>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8" name="Gráfico 31">
              <a:extLst>
                <a:ext uri="{FF2B5EF4-FFF2-40B4-BE49-F238E27FC236}">
                  <a16:creationId xmlns:a16="http://schemas.microsoft.com/office/drawing/2014/main" id="{976B3A57-BEC7-4B41-90D8-A9B1BA934ADE}"/>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9" name="Gráfico 32">
              <a:extLst>
                <a:ext uri="{FF2B5EF4-FFF2-40B4-BE49-F238E27FC236}">
                  <a16:creationId xmlns:a16="http://schemas.microsoft.com/office/drawing/2014/main" id="{8F5CE5EF-87E4-4352-8EFC-C9FB4F8E1317}"/>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40" name="Gráfico 33">
              <a:extLst>
                <a:ext uri="{FF2B5EF4-FFF2-40B4-BE49-F238E27FC236}">
                  <a16:creationId xmlns:a16="http://schemas.microsoft.com/office/drawing/2014/main" id="{575762B7-32BF-4670-9DB4-A5CCDDC3B353}"/>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235709390"/>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CUSTOM_4">
    <p:spTree>
      <p:nvGrpSpPr>
        <p:cNvPr id="1" name=""/>
        <p:cNvGrpSpPr/>
        <p:nvPr/>
      </p:nvGrpSpPr>
      <p:grpSpPr>
        <a:xfrm>
          <a:off x="0" y="0"/>
          <a:ext cx="0" cy="0"/>
          <a:chOff x="0" y="0"/>
          <a:chExt cx="0" cy="0"/>
        </a:xfrm>
      </p:grpSpPr>
      <p:sp>
        <p:nvSpPr>
          <p:cNvPr id="2" name="Rectángulo 20">
            <a:extLst>
              <a:ext uri="{FF2B5EF4-FFF2-40B4-BE49-F238E27FC236}">
                <a16:creationId xmlns:a16="http://schemas.microsoft.com/office/drawing/2014/main" id="{B46C1DF4-B036-4179-993D-B993B56F6189}"/>
              </a:ext>
            </a:extLst>
          </p:cNvPr>
          <p:cNvSpPr/>
          <p:nvPr/>
        </p:nvSpPr>
        <p:spPr>
          <a:xfrm>
            <a:off x="0" y="4596725"/>
            <a:ext cx="9179652" cy="550971"/>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DBDDD3"/>
              </a:solidFill>
              <a:uFillTx/>
              <a:latin typeface="Arial"/>
            </a:endParaRPr>
          </a:p>
        </p:txBody>
      </p:sp>
      <p:sp>
        <p:nvSpPr>
          <p:cNvPr id="3" name="Google Shape;300;p14">
            <a:extLst>
              <a:ext uri="{FF2B5EF4-FFF2-40B4-BE49-F238E27FC236}">
                <a16:creationId xmlns:a16="http://schemas.microsoft.com/office/drawing/2014/main" id="{DADBC424-E1D6-4EE2-8053-5942770F4530}"/>
              </a:ext>
            </a:extLst>
          </p:cNvPr>
          <p:cNvSpPr txBox="1">
            <a:spLocks noGrp="1"/>
          </p:cNvSpPr>
          <p:nvPr>
            <p:ph type="title"/>
          </p:nvPr>
        </p:nvSpPr>
        <p:spPr>
          <a:xfrm>
            <a:off x="1667572" y="560280"/>
            <a:ext cx="5808899" cy="572697"/>
          </a:xfrm>
        </p:spPr>
        <p:txBody>
          <a:bodyPr anchorCtr="1"/>
          <a:lstStyle>
            <a:lvl1pPr algn="ctr">
              <a:defRPr/>
            </a:lvl1pPr>
          </a:lstStyle>
          <a:p>
            <a:pPr lvl="0"/>
            <a:endParaRPr lang="es-PE"/>
          </a:p>
        </p:txBody>
      </p:sp>
      <p:sp>
        <p:nvSpPr>
          <p:cNvPr id="4" name="Google Shape;301;p14">
            <a:extLst>
              <a:ext uri="{FF2B5EF4-FFF2-40B4-BE49-F238E27FC236}">
                <a16:creationId xmlns:a16="http://schemas.microsoft.com/office/drawing/2014/main" id="{04691156-DA31-4F2A-974C-71CA7A2D3F00}"/>
              </a:ext>
            </a:extLst>
          </p:cNvPr>
          <p:cNvSpPr txBox="1">
            <a:spLocks noGrp="1"/>
          </p:cNvSpPr>
          <p:nvPr>
            <p:ph type="title" idx="4294967295"/>
          </p:nvPr>
        </p:nvSpPr>
        <p:spPr>
          <a:xfrm>
            <a:off x="1667572" y="3295278"/>
            <a:ext cx="2713198" cy="407401"/>
          </a:xfrm>
          <a:solidFill>
            <a:srgbClr val="5F6454"/>
          </a:solidFill>
        </p:spPr>
        <p:txBody>
          <a:bodyPr anchor="ctr"/>
          <a:lstStyle>
            <a:lvl1pPr algn="r">
              <a:defRPr sz="2000"/>
            </a:lvl1pPr>
          </a:lstStyle>
          <a:p>
            <a:pPr lvl="0"/>
            <a:endParaRPr lang="es-PE"/>
          </a:p>
        </p:txBody>
      </p:sp>
      <p:sp>
        <p:nvSpPr>
          <p:cNvPr id="5" name="Google Shape;302;p14">
            <a:extLst>
              <a:ext uri="{FF2B5EF4-FFF2-40B4-BE49-F238E27FC236}">
                <a16:creationId xmlns:a16="http://schemas.microsoft.com/office/drawing/2014/main" id="{F28EEB7A-D54A-491D-AEC7-2625FD4F8A6A}"/>
              </a:ext>
            </a:extLst>
          </p:cNvPr>
          <p:cNvSpPr txBox="1">
            <a:spLocks noGrp="1"/>
          </p:cNvSpPr>
          <p:nvPr>
            <p:ph type="subTitle" idx="1"/>
          </p:nvPr>
        </p:nvSpPr>
        <p:spPr>
          <a:xfrm>
            <a:off x="1667600" y="3702670"/>
            <a:ext cx="1765496" cy="612300"/>
          </a:xfrm>
        </p:spPr>
        <p:txBody>
          <a:bodyPr/>
          <a:lstStyle>
            <a:lvl1pPr>
              <a:lnSpc>
                <a:spcPct val="115000"/>
              </a:lnSpc>
              <a:buNone/>
              <a:defRPr/>
            </a:lvl1pPr>
          </a:lstStyle>
          <a:p>
            <a:pPr lvl="0"/>
            <a:endParaRPr lang="es-PE"/>
          </a:p>
        </p:txBody>
      </p:sp>
      <p:sp>
        <p:nvSpPr>
          <p:cNvPr id="6" name="Google Shape;303;p14">
            <a:extLst>
              <a:ext uri="{FF2B5EF4-FFF2-40B4-BE49-F238E27FC236}">
                <a16:creationId xmlns:a16="http://schemas.microsoft.com/office/drawing/2014/main" id="{58B221FA-3378-4D89-AC74-E9A3F909327B}"/>
              </a:ext>
            </a:extLst>
          </p:cNvPr>
          <p:cNvSpPr txBox="1">
            <a:spLocks noGrp="1"/>
          </p:cNvSpPr>
          <p:nvPr>
            <p:ph type="title" idx="2"/>
          </p:nvPr>
        </p:nvSpPr>
        <p:spPr>
          <a:xfrm>
            <a:off x="4761198" y="3295278"/>
            <a:ext cx="2713198" cy="407401"/>
          </a:xfrm>
          <a:solidFill>
            <a:srgbClr val="5F6454"/>
          </a:solidFill>
        </p:spPr>
        <p:txBody>
          <a:bodyPr anchor="ctr"/>
          <a:lstStyle>
            <a:lvl1pPr>
              <a:defRPr sz="2000"/>
            </a:lvl1pPr>
          </a:lstStyle>
          <a:p>
            <a:pPr lvl="0"/>
            <a:endParaRPr lang="es-PE"/>
          </a:p>
        </p:txBody>
      </p:sp>
      <p:sp>
        <p:nvSpPr>
          <p:cNvPr id="7" name="Google Shape;304;p14">
            <a:extLst>
              <a:ext uri="{FF2B5EF4-FFF2-40B4-BE49-F238E27FC236}">
                <a16:creationId xmlns:a16="http://schemas.microsoft.com/office/drawing/2014/main" id="{23A41911-221D-4615-B1DA-BC9834BCAC31}"/>
              </a:ext>
            </a:extLst>
          </p:cNvPr>
          <p:cNvSpPr txBox="1">
            <a:spLocks noGrp="1"/>
          </p:cNvSpPr>
          <p:nvPr>
            <p:ph type="subTitle" idx="3"/>
          </p:nvPr>
        </p:nvSpPr>
        <p:spPr>
          <a:xfrm>
            <a:off x="5708772" y="3702679"/>
            <a:ext cx="1765496" cy="612300"/>
          </a:xfrm>
        </p:spPr>
        <p:txBody>
          <a:bodyPr/>
          <a:lstStyle>
            <a:lvl1pPr algn="r">
              <a:lnSpc>
                <a:spcPct val="115000"/>
              </a:lnSpc>
              <a:buNone/>
              <a:defRPr/>
            </a:lvl1pPr>
          </a:lstStyle>
          <a:p>
            <a:pPr lvl="0"/>
            <a:endParaRPr lang="es-PE"/>
          </a:p>
        </p:txBody>
      </p:sp>
      <p:sp>
        <p:nvSpPr>
          <p:cNvPr id="8" name="Google Shape;305;p14">
            <a:extLst>
              <a:ext uri="{FF2B5EF4-FFF2-40B4-BE49-F238E27FC236}">
                <a16:creationId xmlns:a16="http://schemas.microsoft.com/office/drawing/2014/main" id="{C648632C-AE2C-4A36-8A6F-664F5961BB43}"/>
              </a:ext>
            </a:extLst>
          </p:cNvPr>
          <p:cNvSpPr txBox="1">
            <a:spLocks noGrp="1"/>
          </p:cNvSpPr>
          <p:nvPr>
            <p:ph type="subTitle" idx="4"/>
          </p:nvPr>
        </p:nvSpPr>
        <p:spPr>
          <a:xfrm>
            <a:off x="1667600" y="2238076"/>
            <a:ext cx="1765496" cy="612300"/>
          </a:xfrm>
        </p:spPr>
        <p:txBody>
          <a:bodyPr/>
          <a:lstStyle>
            <a:lvl1pPr>
              <a:lnSpc>
                <a:spcPct val="115000"/>
              </a:lnSpc>
              <a:buNone/>
              <a:defRPr/>
            </a:lvl1pPr>
          </a:lstStyle>
          <a:p>
            <a:pPr lvl="0"/>
            <a:endParaRPr lang="es-PE"/>
          </a:p>
        </p:txBody>
      </p:sp>
      <p:sp>
        <p:nvSpPr>
          <p:cNvPr id="9" name="Google Shape;306;p14">
            <a:extLst>
              <a:ext uri="{FF2B5EF4-FFF2-40B4-BE49-F238E27FC236}">
                <a16:creationId xmlns:a16="http://schemas.microsoft.com/office/drawing/2014/main" id="{82D4AD69-A7E5-4731-BCD3-7676DAAB7D8A}"/>
              </a:ext>
            </a:extLst>
          </p:cNvPr>
          <p:cNvSpPr txBox="1">
            <a:spLocks noGrp="1"/>
          </p:cNvSpPr>
          <p:nvPr>
            <p:ph type="subTitle" idx="5"/>
          </p:nvPr>
        </p:nvSpPr>
        <p:spPr>
          <a:xfrm>
            <a:off x="5708772" y="2238076"/>
            <a:ext cx="1765496" cy="612300"/>
          </a:xfrm>
        </p:spPr>
        <p:txBody>
          <a:bodyPr/>
          <a:lstStyle>
            <a:lvl1pPr algn="r">
              <a:lnSpc>
                <a:spcPct val="115000"/>
              </a:lnSpc>
              <a:buNone/>
              <a:defRPr/>
            </a:lvl1pPr>
          </a:lstStyle>
          <a:p>
            <a:pPr lvl="0"/>
            <a:endParaRPr lang="es-PE"/>
          </a:p>
        </p:txBody>
      </p:sp>
      <p:sp>
        <p:nvSpPr>
          <p:cNvPr id="10" name="Google Shape;307;p14">
            <a:extLst>
              <a:ext uri="{FF2B5EF4-FFF2-40B4-BE49-F238E27FC236}">
                <a16:creationId xmlns:a16="http://schemas.microsoft.com/office/drawing/2014/main" id="{1870F2E1-FF27-4D67-836A-9C1CF71C451D}"/>
              </a:ext>
            </a:extLst>
          </p:cNvPr>
          <p:cNvSpPr txBox="1">
            <a:spLocks noGrp="1"/>
          </p:cNvSpPr>
          <p:nvPr>
            <p:ph type="title" idx="6"/>
          </p:nvPr>
        </p:nvSpPr>
        <p:spPr>
          <a:xfrm>
            <a:off x="1667572" y="1830674"/>
            <a:ext cx="2713198" cy="407401"/>
          </a:xfrm>
          <a:solidFill>
            <a:srgbClr val="5F6454"/>
          </a:solidFill>
        </p:spPr>
        <p:txBody>
          <a:bodyPr anchor="ctr"/>
          <a:lstStyle>
            <a:lvl1pPr algn="r">
              <a:defRPr sz="2000"/>
            </a:lvl1pPr>
          </a:lstStyle>
          <a:p>
            <a:pPr lvl="0"/>
            <a:endParaRPr lang="es-PE"/>
          </a:p>
        </p:txBody>
      </p:sp>
      <p:sp>
        <p:nvSpPr>
          <p:cNvPr id="11" name="Google Shape;308;p14">
            <a:extLst>
              <a:ext uri="{FF2B5EF4-FFF2-40B4-BE49-F238E27FC236}">
                <a16:creationId xmlns:a16="http://schemas.microsoft.com/office/drawing/2014/main" id="{9A7EAC68-300B-45ED-AFB9-0C848595F8C1}"/>
              </a:ext>
            </a:extLst>
          </p:cNvPr>
          <p:cNvSpPr txBox="1">
            <a:spLocks noGrp="1"/>
          </p:cNvSpPr>
          <p:nvPr>
            <p:ph type="title" idx="7"/>
          </p:nvPr>
        </p:nvSpPr>
        <p:spPr>
          <a:xfrm>
            <a:off x="4761198" y="1830674"/>
            <a:ext cx="2713198" cy="407401"/>
          </a:xfrm>
          <a:solidFill>
            <a:srgbClr val="5F6454"/>
          </a:solidFill>
        </p:spPr>
        <p:txBody>
          <a:bodyPr anchor="ctr"/>
          <a:lstStyle>
            <a:lvl1pPr>
              <a:defRPr sz="2000"/>
            </a:lvl1pPr>
          </a:lstStyle>
          <a:p>
            <a:pPr lvl="0"/>
            <a:endParaRPr lang="es-PE"/>
          </a:p>
        </p:txBody>
      </p:sp>
    </p:spTree>
    <p:extLst>
      <p:ext uri="{BB962C8B-B14F-4D97-AF65-F5344CB8AC3E}">
        <p14:creationId xmlns:p14="http://schemas.microsoft.com/office/powerpoint/2010/main" val="2878403908"/>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hyperlink" Target="https://plantillaspowerpoint.org/" TargetMode="Externa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757A65"/>
        </a:solidFill>
        <a:effectLst/>
      </p:bgPr>
    </p:bg>
    <p:spTree>
      <p:nvGrpSpPr>
        <p:cNvPr id="1" name=""/>
        <p:cNvGrpSpPr/>
        <p:nvPr/>
      </p:nvGrpSpPr>
      <p:grpSpPr>
        <a:xfrm>
          <a:off x="0" y="0"/>
          <a:ext cx="0" cy="0"/>
          <a:chOff x="0" y="0"/>
          <a:chExt cx="0" cy="0"/>
        </a:xfrm>
      </p:grpSpPr>
      <p:sp>
        <p:nvSpPr>
          <p:cNvPr id="2" name="Google Shape;6;p1">
            <a:extLst>
              <a:ext uri="{FF2B5EF4-FFF2-40B4-BE49-F238E27FC236}">
                <a16:creationId xmlns:a16="http://schemas.microsoft.com/office/drawing/2014/main" id="{7116535F-53CB-4E44-BCA7-66C4593C75E2}"/>
              </a:ext>
            </a:extLst>
          </p:cNvPr>
          <p:cNvSpPr txBox="1">
            <a:spLocks noGrp="1"/>
          </p:cNvSpPr>
          <p:nvPr>
            <p:ph type="title"/>
          </p:nvPr>
        </p:nvSpPr>
        <p:spPr>
          <a:xfrm>
            <a:off x="311700" y="445029"/>
            <a:ext cx="8520598" cy="572697"/>
          </a:xfrm>
          <a:prstGeom prst="rect">
            <a:avLst/>
          </a:prstGeom>
          <a:noFill/>
          <a:ln>
            <a:noFill/>
          </a:ln>
        </p:spPr>
        <p:txBody>
          <a:bodyPr vert="horz" wrap="square" lIns="91421" tIns="91421" rIns="91421" bIns="91421" anchor="t" anchorCtr="0" compatLnSpc="1">
            <a:noAutofit/>
          </a:bodyPr>
          <a:lstStyle/>
          <a:p>
            <a:pPr lvl="0"/>
            <a:endParaRPr lang="es-PE"/>
          </a:p>
        </p:txBody>
      </p:sp>
      <p:sp>
        <p:nvSpPr>
          <p:cNvPr id="3" name="Google Shape;7;p1">
            <a:extLst>
              <a:ext uri="{FF2B5EF4-FFF2-40B4-BE49-F238E27FC236}">
                <a16:creationId xmlns:a16="http://schemas.microsoft.com/office/drawing/2014/main" id="{09C87C8B-1164-4C99-BD3D-2F108BD0B384}"/>
              </a:ext>
            </a:extLst>
          </p:cNvPr>
          <p:cNvSpPr txBox="1">
            <a:spLocks noGrp="1"/>
          </p:cNvSpPr>
          <p:nvPr>
            <p:ph type="body" idx="1"/>
          </p:nvPr>
        </p:nvSpPr>
        <p:spPr>
          <a:xfrm>
            <a:off x="311700" y="1152473"/>
            <a:ext cx="8520598" cy="3416399"/>
          </a:xfrm>
          <a:prstGeom prst="rect">
            <a:avLst/>
          </a:prstGeom>
          <a:noFill/>
          <a:ln>
            <a:noFill/>
          </a:ln>
        </p:spPr>
        <p:txBody>
          <a:bodyPr vert="horz" wrap="square" lIns="91421" tIns="91421" rIns="91421" bIns="91421" anchor="t" anchorCtr="0" compatLnSpc="1">
            <a:noAutofit/>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PE"/>
          </a:p>
        </p:txBody>
      </p:sp>
      <p:sp>
        <p:nvSpPr>
          <p:cNvPr id="4" name="Rectángulo 3">
            <a:extLst>
              <a:ext uri="{FF2B5EF4-FFF2-40B4-BE49-F238E27FC236}">
                <a16:creationId xmlns:a16="http://schemas.microsoft.com/office/drawing/2014/main" id="{D7FD7FE5-52E1-40AC-92CA-9F015AE28CAE}"/>
              </a:ext>
            </a:extLst>
          </p:cNvPr>
          <p:cNvSpPr/>
          <p:nvPr/>
        </p:nvSpPr>
        <p:spPr>
          <a:xfrm>
            <a:off x="0" y="-9"/>
            <a:ext cx="9144000" cy="5143509"/>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E8EAEC"/>
              </a:solidFill>
              <a:uFillTx/>
              <a:latin typeface="Arial"/>
            </a:endParaRPr>
          </a:p>
        </p:txBody>
      </p:sp>
      <p:sp>
        <p:nvSpPr>
          <p:cNvPr id="5" name="TextBox 11"/>
          <p:cNvSpPr txBox="1"/>
          <p:nvPr userDrawn="1"/>
        </p:nvSpPr>
        <p:spPr>
          <a:xfrm rot="16200000">
            <a:off x="-2365763" y="1394847"/>
            <a:ext cx="4446020" cy="230832"/>
          </a:xfrm>
          <a:prstGeom prst="rect">
            <a:avLst/>
          </a:prstGeom>
          <a:noFill/>
        </p:spPr>
        <p:txBody>
          <a:bodyPr wrap="square" rtlCol="0" anchor="ctr">
            <a:spAutoFit/>
          </a:bodyPr>
          <a:lstStyle/>
          <a:p>
            <a:r>
              <a:rPr lang="bs-Latn-BA" sz="900" dirty="0">
                <a:solidFill>
                  <a:schemeClr val="bg1">
                    <a:lumMod val="65000"/>
                  </a:schemeClr>
                </a:solidFill>
                <a:latin typeface="Arial" panose="020B0604020202020204" pitchFamily="34" charset="0"/>
                <a:cs typeface="Arial" panose="020B0604020202020204" pitchFamily="34" charset="0"/>
              </a:rPr>
              <a:t>Find</a:t>
            </a:r>
            <a:r>
              <a:rPr lang="bs-Latn-BA" sz="900" baseline="0" dirty="0">
                <a:solidFill>
                  <a:schemeClr val="bg1">
                    <a:lumMod val="65000"/>
                  </a:schemeClr>
                </a:solidFill>
                <a:latin typeface="Arial" panose="020B0604020202020204" pitchFamily="34" charset="0"/>
                <a:cs typeface="Arial" panose="020B0604020202020204" pitchFamily="34" charset="0"/>
              </a:rPr>
              <a:t> m</a:t>
            </a:r>
            <a:r>
              <a:rPr lang="bs-Latn-BA" sz="900" dirty="0">
                <a:solidFill>
                  <a:schemeClr val="bg1">
                    <a:lumMod val="65000"/>
                  </a:schemeClr>
                </a:solidFill>
                <a:latin typeface="Arial" panose="020B0604020202020204" pitchFamily="34" charset="0"/>
                <a:cs typeface="Arial" panose="020B0604020202020204" pitchFamily="34" charset="0"/>
              </a:rPr>
              <a:t>ore PowerPoint templates</a:t>
            </a:r>
            <a:r>
              <a:rPr lang="bs-Latn-BA" sz="900" baseline="0" dirty="0">
                <a:solidFill>
                  <a:schemeClr val="bg1">
                    <a:lumMod val="65000"/>
                  </a:schemeClr>
                </a:solidFill>
                <a:latin typeface="Arial" panose="020B0604020202020204" pitchFamily="34" charset="0"/>
                <a:cs typeface="Arial" panose="020B0604020202020204" pitchFamily="34" charset="0"/>
              </a:rPr>
              <a:t> on </a:t>
            </a:r>
            <a:r>
              <a:rPr lang="es-PE" sz="900" b="1" baseline="0" dirty="0" smtClean="0">
                <a:solidFill>
                  <a:schemeClr val="bg1">
                    <a:lumMod val="65000"/>
                  </a:schemeClr>
                </a:solidFill>
                <a:latin typeface="Arial" panose="020B0604020202020204" pitchFamily="34" charset="0"/>
                <a:cs typeface="Arial" panose="020B0604020202020204" pitchFamily="34" charset="0"/>
                <a:hlinkClick r:id="rId26"/>
              </a:rPr>
              <a:t>plantillaspowerpoint.org</a:t>
            </a:r>
            <a:endParaRPr lang="en-US" sz="900" dirty="0">
              <a:solidFill>
                <a:schemeClr val="bg1">
                  <a:lumMod val="65000"/>
                </a:schemeClr>
              </a:solidFill>
              <a:latin typeface="Arial" panose="020B0604020202020204" pitchFamily="34" charset="0"/>
              <a:cs typeface="Arial" panose="020B0604020202020204" pitchFamily="34" charset="0"/>
            </a:endParaRPr>
          </a:p>
        </p:txBody>
      </p:sp>
      <p:pic>
        <p:nvPicPr>
          <p:cNvPr id="6" name="Imagen 5"/>
          <p:cNvPicPr>
            <a:picLocks noChangeAspect="1"/>
          </p:cNvPicPr>
          <p:nvPr userDrawn="1"/>
        </p:nvPicPr>
        <p:blipFill>
          <a:blip r:embed="rId27">
            <a:extLst>
              <a:ext uri="{28A0092B-C50C-407E-A947-70E740481C1C}">
                <a14:useLocalDpi xmlns:a14="http://schemas.microsoft.com/office/drawing/2010/main" val="0"/>
              </a:ext>
            </a:extLst>
          </a:blip>
          <a:stretch>
            <a:fillRect/>
          </a:stretch>
        </p:blipFill>
        <p:spPr>
          <a:xfrm rot="16200000">
            <a:off x="-659249" y="4107019"/>
            <a:ext cx="1032993" cy="285501"/>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 id="2147483656" r:id="rId6"/>
    <p:sldLayoutId id="2147483657" r:id="rId7"/>
    <p:sldLayoutId id="2147483659" r:id="rId8"/>
    <p:sldLayoutId id="2147483660" r:id="rId9"/>
    <p:sldLayoutId id="2147483661" r:id="rId10"/>
    <p:sldLayoutId id="2147483662" r:id="rId11"/>
    <p:sldLayoutId id="2147483663" r:id="rId12"/>
    <p:sldLayoutId id="2147483664" r:id="rId13"/>
    <p:sldLayoutId id="2147483665" r:id="rId14"/>
    <p:sldLayoutId id="2147483666" r:id="rId15"/>
    <p:sldLayoutId id="2147483668" r:id="rId16"/>
    <p:sldLayoutId id="2147483669" r:id="rId17"/>
    <p:sldLayoutId id="2147483670" r:id="rId18"/>
    <p:sldLayoutId id="2147483671" r:id="rId19"/>
    <p:sldLayoutId id="2147483676" r:id="rId20"/>
    <p:sldLayoutId id="2147483677" r:id="rId21"/>
    <p:sldLayoutId id="2147483678" r:id="rId22"/>
    <p:sldLayoutId id="2147483680" r:id="rId23"/>
    <p:sldLayoutId id="2147483682" r:id="rId24"/>
  </p:sldLayoutIdLst>
  <p:transition/>
  <p:txStyles>
    <p:titleStyle>
      <a:lvl1pPr marL="0" marR="0" lvl="0" indent="0" algn="l" defTabSz="914400" rtl="0" fontAlgn="auto" hangingPunct="1">
        <a:lnSpc>
          <a:spcPct val="100000"/>
        </a:lnSpc>
        <a:spcBef>
          <a:spcPct val="0"/>
        </a:spcBef>
        <a:spcAft>
          <a:spcPct val="0"/>
        </a:spcAft>
        <a:buNone/>
        <a:defRPr lang="es-PE" sz="3500" b="1" i="0" u="none" strike="noStrike" kern="0" cap="none" spc="0" baseline="0">
          <a:solidFill>
            <a:srgbClr val="DBDDD3"/>
          </a:solidFill>
          <a:uFillTx/>
          <a:latin typeface="Oswald"/>
          <a:ea typeface="Oswald"/>
          <a:cs typeface="Oswald"/>
        </a:defRPr>
      </a:lvl1pPr>
    </p:titleStyle>
    <p:bodyStyle>
      <a:lvl1pPr marL="457200" marR="0" lvl="0" indent="-317497" algn="l" defTabSz="914400" rtl="0" fontAlgn="auto" hangingPunct="1">
        <a:lnSpc>
          <a:spcPct val="100000"/>
        </a:lnSpc>
        <a:spcBef>
          <a:spcPct val="0"/>
        </a:spcBef>
        <a:spcAft>
          <a:spcPct val="0"/>
        </a:spcAft>
        <a:buClr>
          <a:srgbClr val="DBDDD3"/>
        </a:buClr>
        <a:buSzPts val="1400"/>
        <a:buFont typeface="Nunito Sans"/>
        <a:buChar char="●"/>
        <a:defRPr lang="es-PE" sz="1400" b="0" i="0" u="none" strike="noStrike" kern="0" cap="none" spc="0" baseline="0">
          <a:solidFill>
            <a:srgbClr val="DBDDD3"/>
          </a:solidFill>
          <a:uFillTx/>
          <a:latin typeface="Nunito Sans"/>
          <a:ea typeface="Nunito Sans"/>
          <a:cs typeface="Nunito San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P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6.png"/><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9.xml"/><Relationship Id="rId1" Type="http://schemas.openxmlformats.org/officeDocument/2006/relationships/slideLayout" Target="../slideLayouts/slideLayout12.xml"/><Relationship Id="rId4" Type="http://schemas.openxmlformats.org/officeDocument/2006/relationships/image" Target="../media/image16.png"/></Relationships>
</file>

<file path=ppt/slides/_rels/slide1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5.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7.xml"/><Relationship Id="rId1" Type="http://schemas.openxmlformats.org/officeDocument/2006/relationships/slideLayout" Target="../slideLayouts/slideLayout24.xml"/></Relationships>
</file>

<file path=ppt/slides/_rels/slide19.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8.xml"/><Relationship Id="rId1" Type="http://schemas.openxmlformats.org/officeDocument/2006/relationships/slideLayout" Target="../slideLayouts/slideLayout15.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23.jpeg"/></Relationships>
</file>

<file path=ppt/slides/_rels/slide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19.xml"/><Relationship Id="rId1" Type="http://schemas.openxmlformats.org/officeDocument/2006/relationships/slideLayout" Target="../slideLayouts/slideLayout4.xml"/><Relationship Id="rId5" Type="http://schemas.openxmlformats.org/officeDocument/2006/relationships/image" Target="../media/image28.png"/><Relationship Id="rId4" Type="http://schemas.openxmlformats.org/officeDocument/2006/relationships/image" Target="../media/image27.png"/></Relationships>
</file>

<file path=ppt/slides/_rels/slide21.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21.xml"/><Relationship Id="rId1" Type="http://schemas.openxmlformats.org/officeDocument/2006/relationships/slideLayout" Target="../slideLayouts/slideLayout11.xml"/></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6.xml"/><Relationship Id="rId1" Type="http://schemas.openxmlformats.org/officeDocument/2006/relationships/slideLayout" Target="../slideLayouts/slideLayout16.xml"/><Relationship Id="rId4" Type="http://schemas.openxmlformats.org/officeDocument/2006/relationships/image" Target="../media/image35.png"/></Relationships>
</file>

<file path=ppt/slides/_rels/slide2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3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8.xml"/><Relationship Id="rId1" Type="http://schemas.openxmlformats.org/officeDocument/2006/relationships/slideLayout" Target="../slideLayouts/slideLayout19.xml"/><Relationship Id="rId4" Type="http://schemas.openxmlformats.org/officeDocument/2006/relationships/image" Target="../media/image38.png"/></Relationships>
</file>

<file path=ppt/slides/_rels/slide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9.xml"/><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xml"/><Relationship Id="rId1" Type="http://schemas.openxmlformats.org/officeDocument/2006/relationships/slideLayout" Target="../slideLayouts/slideLayout23.xml"/></Relationships>
</file>

<file path=ppt/slides/_rels/slide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5.xml"/><Relationship Id="rId4" Type="http://schemas.openxmlformats.org/officeDocument/2006/relationships/image" Target="../media/image13.png"/></Relationships>
</file>

<file path=ppt/slides/_rels/slide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name="Slide1">
    <p:spTree>
      <p:nvGrpSpPr>
        <p:cNvPr id="1" name=""/>
        <p:cNvGrpSpPr/>
        <p:nvPr/>
      </p:nvGrpSpPr>
      <p:grpSpPr>
        <a:xfrm>
          <a:off x="0" y="0"/>
          <a:ext cx="0" cy="0"/>
          <a:chOff x="0" y="0"/>
          <a:chExt cx="0" cy="0"/>
        </a:xfrm>
      </p:grpSpPr>
      <p:pic>
        <p:nvPicPr>
          <p:cNvPr id="18" name="Imagen 17">
            <a:extLst>
              <a:ext uri="{FF2B5EF4-FFF2-40B4-BE49-F238E27FC236}">
                <a16:creationId xmlns:a16="http://schemas.microsoft.com/office/drawing/2014/main" id="{F75C9112-25EE-497F-BE87-3F5E85A61CB2}"/>
              </a:ext>
            </a:extLst>
          </p:cNvPr>
          <p:cNvPicPr>
            <a:picLocks noChangeAspect="1"/>
          </p:cNvPicPr>
          <p:nvPr/>
        </p:nvPicPr>
        <p:blipFill>
          <a:blip r:embed="rId3">
            <a:alphaModFix amt="28000"/>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5" name="Rectángulo 3">
            <a:extLst>
              <a:ext uri="{FF2B5EF4-FFF2-40B4-BE49-F238E27FC236}">
                <a16:creationId xmlns:a16="http://schemas.microsoft.com/office/drawing/2014/main" id="{D2137A7C-B476-42E3-BE9C-E76280EB715B}"/>
              </a:ext>
            </a:extLst>
          </p:cNvPr>
          <p:cNvSpPr/>
          <p:nvPr/>
        </p:nvSpPr>
        <p:spPr>
          <a:xfrm>
            <a:off x="1488680" y="1089940"/>
            <a:ext cx="6902604" cy="3521189"/>
          </a:xfrm>
          <a:prstGeom prst="rect">
            <a:avLst/>
          </a:prstGeom>
          <a:noFill/>
          <a:ln w="57150" cap="flat">
            <a:solidFill>
              <a:srgbClr val="FFFFFF"/>
            </a:solid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pic>
        <p:nvPicPr>
          <p:cNvPr id="22" name="Imagen 21">
            <a:extLst>
              <a:ext uri="{FF2B5EF4-FFF2-40B4-BE49-F238E27FC236}">
                <a16:creationId xmlns:a16="http://schemas.microsoft.com/office/drawing/2014/main" id="{B2067096-E179-4BE6-919C-29F0A98916ED}"/>
              </a:ext>
            </a:extLst>
          </p:cNvPr>
          <p:cNvPicPr>
            <a:picLocks noChangeAspect="1"/>
          </p:cNvPicPr>
          <p:nvPr/>
        </p:nvPicPr>
        <p:blipFill>
          <a:blip r:embed="rId4">
            <a:extLst>
              <a:ext uri="{28A0092B-C50C-407E-A947-70E740481C1C}">
                <a14:useLocalDpi xmlns:a14="http://schemas.microsoft.com/office/drawing/2010/main"/>
              </a:ext>
            </a:extLst>
          </a:blip>
          <a:srcRect l="2824" b="29387"/>
          <a:stretch>
            <a:fillRect/>
          </a:stretch>
        </p:blipFill>
        <p:spPr>
          <a:xfrm>
            <a:off x="-4" y="420788"/>
            <a:ext cx="4235965" cy="4722712"/>
          </a:xfrm>
          <a:prstGeom prst="rect">
            <a:avLst/>
          </a:prstGeom>
        </p:spPr>
      </p:pic>
      <p:sp>
        <p:nvSpPr>
          <p:cNvPr id="4" name="Google Shape;747;p35">
            <a:extLst>
              <a:ext uri="{FF2B5EF4-FFF2-40B4-BE49-F238E27FC236}">
                <a16:creationId xmlns:a16="http://schemas.microsoft.com/office/drawing/2014/main" id="{14C24965-6536-407B-BF5C-EEB2B53120D6}"/>
              </a:ext>
            </a:extLst>
          </p:cNvPr>
          <p:cNvSpPr txBox="1"/>
          <p:nvPr/>
        </p:nvSpPr>
        <p:spPr>
          <a:xfrm>
            <a:off x="4137201" y="2966750"/>
            <a:ext cx="2876601" cy="711540"/>
          </a:xfrm>
          <a:prstGeom prst="rect">
            <a:avLst/>
          </a:prstGeom>
          <a:noFill/>
          <a:ln cap="flat">
            <a:noFill/>
          </a:ln>
        </p:spPr>
        <p:txBody>
          <a:bodyPr vert="horz" wrap="square" lIns="91421" tIns="91421" rIns="91421" bIns="91421" anchor="b" anchorCtr="1" compatLnSpc="1">
            <a:noAutofit/>
          </a:bodyPr>
          <a:lstStyle/>
          <a:p>
            <a:pPr marL="0" marR="0" lvl="0" indent="0" algn="ctr" defTabSz="914400" rtl="0" fontAlgn="auto" hangingPunct="1">
              <a:lnSpc>
                <a:spcPct val="90000"/>
              </a:lnSpc>
              <a:spcBef>
                <a:spcPct val="0"/>
              </a:spcBef>
              <a:spcAft>
                <a:spcPct val="0"/>
              </a:spcAft>
              <a:buNone/>
              <a:defRPr sz="1800" b="0" i="0" u="none" strike="noStrike" kern="0" cap="none" spc="0" baseline="0">
                <a:solidFill>
                  <a:srgbClr val="000000"/>
                </a:solidFill>
                <a:uFillTx/>
              </a:defRPr>
            </a:pPr>
            <a:r>
              <a:rPr lang="es-PE" sz="3200" b="1" i="0" u="none" strike="noStrike" kern="0" cap="none" spc="0" baseline="0">
                <a:solidFill>
                  <a:schemeClr val="bg1"/>
                </a:solidFill>
                <a:uFillTx/>
                <a:latin typeface="Oswald"/>
                <a:ea typeface="Oswald"/>
                <a:cs typeface="Oswald"/>
              </a:rPr>
              <a:t>Free Template</a:t>
            </a:r>
          </a:p>
        </p:txBody>
      </p:sp>
      <p:sp>
        <p:nvSpPr>
          <p:cNvPr id="6" name="Google Shape;748;p35">
            <a:extLst>
              <a:ext uri="{FF2B5EF4-FFF2-40B4-BE49-F238E27FC236}">
                <a16:creationId xmlns:a16="http://schemas.microsoft.com/office/drawing/2014/main" id="{FDF50A26-E8EC-41DF-A691-8BD88F22F605}"/>
              </a:ext>
            </a:extLst>
          </p:cNvPr>
          <p:cNvSpPr txBox="1">
            <a:spLocks noGrp="1"/>
          </p:cNvSpPr>
          <p:nvPr>
            <p:ph type="subTitle" idx="1"/>
          </p:nvPr>
        </p:nvSpPr>
        <p:spPr>
          <a:xfrm>
            <a:off x="3014144" y="3641358"/>
            <a:ext cx="5307479" cy="412202"/>
          </a:xfrm>
          <a:solidFill>
            <a:srgbClr val="FFC000"/>
          </a:solidFill>
        </p:spPr>
        <p:txBody>
          <a:bodyPr/>
          <a:lstStyle/>
          <a:p>
            <a:pPr marL="0" lvl="0" indent="0"/>
            <a:r>
              <a:rPr lang="en-US" sz="1800" b="1">
                <a:solidFill>
                  <a:srgbClr val="FFFFFF"/>
                </a:solidFill>
              </a:rPr>
              <a:t>Here is where your presentation begins</a:t>
            </a:r>
          </a:p>
        </p:txBody>
      </p:sp>
      <p:sp>
        <p:nvSpPr>
          <p:cNvPr id="7" name="Flecha: pentágono 16">
            <a:extLst>
              <a:ext uri="{FF2B5EF4-FFF2-40B4-BE49-F238E27FC236}">
                <a16:creationId xmlns:a16="http://schemas.microsoft.com/office/drawing/2014/main" id="{405E5017-0D65-4449-8267-DB3E25790A45}"/>
              </a:ext>
            </a:extLst>
          </p:cNvPr>
          <p:cNvSpPr/>
          <p:nvPr/>
        </p:nvSpPr>
        <p:spPr>
          <a:xfrm rot="10799991">
            <a:off x="7423830" y="1397371"/>
            <a:ext cx="1720169" cy="2651403"/>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180"/>
              <a:gd name="f11" fmla="abs f4"/>
              <a:gd name="f12" fmla="abs f5"/>
              <a:gd name="f13" fmla="abs f6"/>
              <a:gd name="f14" fmla="val f7"/>
              <a:gd name="f15" fmla="val f8"/>
              <a:gd name="f16" fmla="*/ f9 f1 1"/>
              <a:gd name="f17" fmla="*/ f10 f1 1"/>
              <a:gd name="f18" fmla="?: f11 f4 1"/>
              <a:gd name="f19" fmla="?: f12 f5 1"/>
              <a:gd name="f20" fmla="?: f13 f6 1"/>
              <a:gd name="f21" fmla="*/ f16 1 f3"/>
              <a:gd name="f22" fmla="*/ f17 1 f3"/>
              <a:gd name="f23" fmla="*/ f18 1 21600"/>
              <a:gd name="f24" fmla="*/ f19 1 21600"/>
              <a:gd name="f25" fmla="*/ 21600 f18 1"/>
              <a:gd name="f26" fmla="*/ 21600 f19 1"/>
              <a:gd name="f27" fmla="+- f21 0 f2"/>
              <a:gd name="f28" fmla="+- f22 0 f2"/>
              <a:gd name="f29" fmla="min f24 f23"/>
              <a:gd name="f30" fmla="*/ f25 1 f20"/>
              <a:gd name="f31" fmla="*/ f26 1 f20"/>
              <a:gd name="f32" fmla="val f30"/>
              <a:gd name="f33" fmla="val f31"/>
              <a:gd name="f34" fmla="*/ f14 f29 1"/>
              <a:gd name="f35" fmla="+- f33 0 f14"/>
              <a:gd name="f36" fmla="+- f32 0 f14"/>
              <a:gd name="f37" fmla="*/ f33 f29 1"/>
              <a:gd name="f38" fmla="*/ f32 f29 1"/>
              <a:gd name="f39" fmla="*/ f35 1 2"/>
              <a:gd name="f40" fmla="min f36 f35"/>
              <a:gd name="f41" fmla="+- f14 f39 0"/>
              <a:gd name="f42" fmla="*/ f40 f15 1"/>
              <a:gd name="f43" fmla="*/ f42 1 100000"/>
              <a:gd name="f44" fmla="*/ f41 f29 1"/>
              <a:gd name="f45" fmla="+- f32 0 f43"/>
              <a:gd name="f46" fmla="+- f45 f32 0"/>
              <a:gd name="f47" fmla="*/ f45 1 2"/>
              <a:gd name="f48" fmla="*/ f45 f29 1"/>
              <a:gd name="f49" fmla="*/ f46 1 2"/>
              <a:gd name="f50" fmla="*/ f47 f29 1"/>
              <a:gd name="f51" fmla="*/ f49 f29 1"/>
            </a:gdLst>
            <a:ahLst/>
            <a:cxnLst>
              <a:cxn ang="3cd4">
                <a:pos x="hc" y="t"/>
              </a:cxn>
              <a:cxn ang="0">
                <a:pos x="r" y="vc"/>
              </a:cxn>
              <a:cxn ang="cd4">
                <a:pos x="hc" y="b"/>
              </a:cxn>
              <a:cxn ang="cd2">
                <a:pos x="l" y="vc"/>
              </a:cxn>
              <a:cxn ang="f27">
                <a:pos x="f50" y="f34"/>
              </a:cxn>
              <a:cxn ang="f28">
                <a:pos x="f50" y="f37"/>
              </a:cxn>
            </a:cxnLst>
            <a:rect l="f34" t="f34" r="f51" b="f37"/>
            <a:pathLst>
              <a:path>
                <a:moveTo>
                  <a:pt x="f34" y="f34"/>
                </a:moveTo>
                <a:lnTo>
                  <a:pt x="f48" y="f34"/>
                </a:lnTo>
                <a:lnTo>
                  <a:pt x="f38" y="f44"/>
                </a:lnTo>
                <a:lnTo>
                  <a:pt x="f48" y="f37"/>
                </a:lnTo>
                <a:lnTo>
                  <a:pt x="f34" y="f37"/>
                </a:ln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sp>
        <p:nvSpPr>
          <p:cNvPr id="11" name="TextBox 59">
            <a:extLst>
              <a:ext uri="{FF2B5EF4-FFF2-40B4-BE49-F238E27FC236}">
                <a16:creationId xmlns:a16="http://schemas.microsoft.com/office/drawing/2014/main" id="{4F3F1A24-E90A-4296-9F6B-5C8D774EF732}"/>
              </a:ext>
            </a:extLst>
          </p:cNvPr>
          <p:cNvSpPr txBox="1"/>
          <p:nvPr/>
        </p:nvSpPr>
        <p:spPr>
          <a:xfrm>
            <a:off x="4538462" y="4147634"/>
            <a:ext cx="2355534" cy="276999"/>
          </a:xfrm>
          <a:prstGeom prst="rect">
            <a:avLst/>
          </a:prstGeom>
          <a:no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200" i="0" u="none" strike="noStrike" kern="0" cap="none" spc="0" baseline="0" dirty="0" smtClean="0">
                <a:uFillTx/>
                <a:latin typeface="Arial" panose="020B0604020202020204" pitchFamily="34" charset="0"/>
                <a:ea typeface="Arial"/>
                <a:cs typeface="Arial" panose="020B0604020202020204" pitchFamily="34" charset="0"/>
              </a:rPr>
              <a:t>plantillaspowerpoint.org</a:t>
            </a:r>
            <a:endParaRPr lang="en-US" sz="1200" i="0" u="none" strike="noStrike" kern="0" cap="none" spc="0" baseline="0" dirty="0">
              <a:uFillTx/>
              <a:latin typeface="Arial" panose="020B0604020202020204" pitchFamily="34" charset="0"/>
              <a:ea typeface="Arial"/>
              <a:cs typeface="Arial" panose="020B0604020202020204" pitchFamily="34" charset="0"/>
            </a:endParaRPr>
          </a:p>
        </p:txBody>
      </p:sp>
      <p:pic>
        <p:nvPicPr>
          <p:cNvPr id="26" name="Imagen 25">
            <a:extLst>
              <a:ext uri="{FF2B5EF4-FFF2-40B4-BE49-F238E27FC236}">
                <a16:creationId xmlns:a16="http://schemas.microsoft.com/office/drawing/2014/main" id="{2F34EEE2-F005-4E6F-8DBB-AE09D4ECEBAB}"/>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3081458" y="1162580"/>
            <a:ext cx="4358507" cy="2451660"/>
          </a:xfrm>
          <a:prstGeom prst="rect">
            <a:avLst/>
          </a:prstGeom>
        </p:spPr>
      </p:pic>
      <p:grpSp>
        <p:nvGrpSpPr>
          <p:cNvPr id="27" name="Grupo 26">
            <a:extLst>
              <a:ext uri="{FF2B5EF4-FFF2-40B4-BE49-F238E27FC236}">
                <a16:creationId xmlns:a16="http://schemas.microsoft.com/office/drawing/2014/main" id="{84AC2E89-1A8B-4BCC-AAE9-BEF6476A98A2}"/>
              </a:ext>
            </a:extLst>
          </p:cNvPr>
          <p:cNvGrpSpPr/>
          <p:nvPr/>
        </p:nvGrpSpPr>
        <p:grpSpPr>
          <a:xfrm>
            <a:off x="-104" y="4770565"/>
            <a:ext cx="9144104" cy="373737"/>
            <a:chOff x="-104" y="4770565"/>
            <a:chExt cx="9006928" cy="373737"/>
          </a:xfrm>
          <a:solidFill>
            <a:schemeClr val="accent6"/>
          </a:solidFill>
        </p:grpSpPr>
        <p:sp>
          <p:nvSpPr>
            <p:cNvPr id="28" name="Gráfico 30">
              <a:extLst>
                <a:ext uri="{FF2B5EF4-FFF2-40B4-BE49-F238E27FC236}">
                  <a16:creationId xmlns:a16="http://schemas.microsoft.com/office/drawing/2014/main" id="{C11C1C28-69F7-4A79-95A6-A94B215FE1AA}"/>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9" name="Gráfico 31">
              <a:extLst>
                <a:ext uri="{FF2B5EF4-FFF2-40B4-BE49-F238E27FC236}">
                  <a16:creationId xmlns:a16="http://schemas.microsoft.com/office/drawing/2014/main" id="{6DF9FA1B-FCB9-479B-BF9B-EBAA4C59E846}"/>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0" name="Gráfico 32">
              <a:extLst>
                <a:ext uri="{FF2B5EF4-FFF2-40B4-BE49-F238E27FC236}">
                  <a16:creationId xmlns:a16="http://schemas.microsoft.com/office/drawing/2014/main" id="{D50532CF-22EE-4305-9648-02BBA0DD8FE8}"/>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1" name="Gráfico 33">
              <a:extLst>
                <a:ext uri="{FF2B5EF4-FFF2-40B4-BE49-F238E27FC236}">
                  <a16:creationId xmlns:a16="http://schemas.microsoft.com/office/drawing/2014/main" id="{99A1A3CE-C024-4F95-B8AC-BC6BCC56777A}"/>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name="Slide7">
    <p:spTree>
      <p:nvGrpSpPr>
        <p:cNvPr id="1" name=""/>
        <p:cNvGrpSpPr/>
        <p:nvPr/>
      </p:nvGrpSpPr>
      <p:grpSpPr>
        <a:xfrm>
          <a:off x="0" y="0"/>
          <a:ext cx="0" cy="0"/>
          <a:chOff x="0" y="0"/>
          <a:chExt cx="0" cy="0"/>
        </a:xfrm>
      </p:grpSpPr>
      <p:sp>
        <p:nvSpPr>
          <p:cNvPr id="2" name="Google Shape;874;p41">
            <a:extLst>
              <a:ext uri="{FF2B5EF4-FFF2-40B4-BE49-F238E27FC236}">
                <a16:creationId xmlns:a16="http://schemas.microsoft.com/office/drawing/2014/main" id="{3C6E5623-8407-4D9F-8353-8A3193BC2C1A}"/>
              </a:ext>
            </a:extLst>
          </p:cNvPr>
          <p:cNvSpPr txBox="1">
            <a:spLocks noGrp="1"/>
          </p:cNvSpPr>
          <p:nvPr>
            <p:ph type="title"/>
          </p:nvPr>
        </p:nvSpPr>
        <p:spPr>
          <a:xfrm>
            <a:off x="3183410" y="600395"/>
            <a:ext cx="3092400" cy="572697"/>
          </a:xfrm>
          <a:solidFill>
            <a:srgbClr val="2E4638"/>
          </a:solidFill>
        </p:spPr>
        <p:txBody>
          <a:bodyPr anchor="t"/>
          <a:lstStyle/>
          <a:p>
            <a:pPr lvl="0"/>
            <a:r>
              <a:rPr lang="en-US" sz="2500" dirty="0">
                <a:solidFill>
                  <a:srgbClr val="FFC000"/>
                </a:solidFill>
              </a:rPr>
              <a:t>TWO COLUMNS</a:t>
            </a:r>
          </a:p>
        </p:txBody>
      </p:sp>
      <p:sp>
        <p:nvSpPr>
          <p:cNvPr id="3" name="Google Shape;875;p41">
            <a:extLst>
              <a:ext uri="{FF2B5EF4-FFF2-40B4-BE49-F238E27FC236}">
                <a16:creationId xmlns:a16="http://schemas.microsoft.com/office/drawing/2014/main" id="{59C03C18-45EA-491E-87CF-24C2E0C6370A}"/>
              </a:ext>
            </a:extLst>
          </p:cNvPr>
          <p:cNvSpPr txBox="1">
            <a:spLocks noGrp="1"/>
          </p:cNvSpPr>
          <p:nvPr>
            <p:ph type="title" idx="4294967295"/>
          </p:nvPr>
        </p:nvSpPr>
        <p:spPr>
          <a:xfrm>
            <a:off x="1220559" y="3198324"/>
            <a:ext cx="3275399" cy="485098"/>
          </a:xfrm>
        </p:spPr>
        <p:txBody>
          <a:bodyPr anchor="b" anchorCtr="1"/>
          <a:lstStyle/>
          <a:p>
            <a:pPr lvl="0" algn="ctr"/>
            <a:r>
              <a:rPr lang="en-US" sz="2400">
                <a:solidFill>
                  <a:srgbClr val="2A2D32"/>
                </a:solidFill>
              </a:rPr>
              <a:t>MERCURY</a:t>
            </a:r>
          </a:p>
        </p:txBody>
      </p:sp>
      <p:sp>
        <p:nvSpPr>
          <p:cNvPr id="4" name="Google Shape;876;p41">
            <a:extLst>
              <a:ext uri="{FF2B5EF4-FFF2-40B4-BE49-F238E27FC236}">
                <a16:creationId xmlns:a16="http://schemas.microsoft.com/office/drawing/2014/main" id="{E92AF217-DEC9-48EF-AA92-C881CCA0B887}"/>
              </a:ext>
            </a:extLst>
          </p:cNvPr>
          <p:cNvSpPr txBox="1">
            <a:spLocks noGrp="1"/>
          </p:cNvSpPr>
          <p:nvPr>
            <p:ph type="subTitle" idx="4294967295"/>
          </p:nvPr>
        </p:nvSpPr>
        <p:spPr>
          <a:xfrm>
            <a:off x="1220559" y="3607115"/>
            <a:ext cx="3275399" cy="802797"/>
          </a:xfrm>
          <a:solidFill>
            <a:srgbClr val="FFC000"/>
          </a:solidFill>
        </p:spPr>
        <p:txBody>
          <a:bodyPr anchorCtr="1"/>
          <a:lstStyle/>
          <a:p>
            <a:pPr marL="0" lvl="0" indent="0" algn="ctr">
              <a:buNone/>
            </a:pPr>
            <a:r>
              <a:rPr lang="en-US">
                <a:solidFill>
                  <a:schemeClr val="bg1"/>
                </a:solidFill>
              </a:rPr>
              <a:t>Mercury is the closest planet to the Sun and the smallest one in the Solar System. It was named after a god</a:t>
            </a:r>
          </a:p>
        </p:txBody>
      </p:sp>
      <p:sp>
        <p:nvSpPr>
          <p:cNvPr id="5" name="Google Shape;877;p41">
            <a:extLst>
              <a:ext uri="{FF2B5EF4-FFF2-40B4-BE49-F238E27FC236}">
                <a16:creationId xmlns:a16="http://schemas.microsoft.com/office/drawing/2014/main" id="{C2679E31-1076-47DF-ADE9-54459E5AE806}"/>
              </a:ext>
            </a:extLst>
          </p:cNvPr>
          <p:cNvSpPr txBox="1">
            <a:spLocks noGrp="1"/>
          </p:cNvSpPr>
          <p:nvPr>
            <p:ph type="title" idx="4294967295"/>
          </p:nvPr>
        </p:nvSpPr>
        <p:spPr>
          <a:xfrm>
            <a:off x="5082189" y="3198223"/>
            <a:ext cx="3275399" cy="485098"/>
          </a:xfrm>
        </p:spPr>
        <p:txBody>
          <a:bodyPr anchor="b" anchorCtr="1"/>
          <a:lstStyle/>
          <a:p>
            <a:pPr lvl="0" algn="ctr"/>
            <a:r>
              <a:rPr lang="en-US" sz="2400">
                <a:solidFill>
                  <a:srgbClr val="2A2D32"/>
                </a:solidFill>
              </a:rPr>
              <a:t>VENUS</a:t>
            </a:r>
          </a:p>
        </p:txBody>
      </p:sp>
      <p:sp>
        <p:nvSpPr>
          <p:cNvPr id="6" name="Google Shape;878;p41">
            <a:extLst>
              <a:ext uri="{FF2B5EF4-FFF2-40B4-BE49-F238E27FC236}">
                <a16:creationId xmlns:a16="http://schemas.microsoft.com/office/drawing/2014/main" id="{9D77763A-85BA-42F5-9DFA-24D554003597}"/>
              </a:ext>
            </a:extLst>
          </p:cNvPr>
          <p:cNvSpPr txBox="1">
            <a:spLocks noGrp="1"/>
          </p:cNvSpPr>
          <p:nvPr>
            <p:ph type="subTitle" idx="4294967295"/>
          </p:nvPr>
        </p:nvSpPr>
        <p:spPr>
          <a:xfrm>
            <a:off x="5082189" y="3607015"/>
            <a:ext cx="3275399" cy="802797"/>
          </a:xfrm>
          <a:solidFill>
            <a:srgbClr val="FFC000"/>
          </a:solidFill>
        </p:spPr>
        <p:txBody>
          <a:bodyPr anchorCtr="1"/>
          <a:lstStyle/>
          <a:p>
            <a:pPr marL="0" lvl="0" indent="0" algn="ctr">
              <a:buNone/>
            </a:pPr>
            <a:r>
              <a:rPr lang="en-US">
                <a:solidFill>
                  <a:schemeClr val="bg1"/>
                </a:solidFill>
              </a:rPr>
              <a:t>Venus has a beautiful name and is the second planet from the Sun. Its atmosphere is poisonous</a:t>
            </a:r>
          </a:p>
        </p:txBody>
      </p:sp>
      <p:pic>
        <p:nvPicPr>
          <p:cNvPr id="18" name="Imagen 17">
            <a:extLst>
              <a:ext uri="{FF2B5EF4-FFF2-40B4-BE49-F238E27FC236}">
                <a16:creationId xmlns:a16="http://schemas.microsoft.com/office/drawing/2014/main" id="{78AAD8CB-AFE0-4DB1-A577-23107DE46372}"/>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999393" y="1338436"/>
            <a:ext cx="1859787" cy="1859787"/>
          </a:xfrm>
          <a:prstGeom prst="rect">
            <a:avLst/>
          </a:prstGeom>
        </p:spPr>
      </p:pic>
      <p:pic>
        <p:nvPicPr>
          <p:cNvPr id="19" name="Imagen 18">
            <a:extLst>
              <a:ext uri="{FF2B5EF4-FFF2-40B4-BE49-F238E27FC236}">
                <a16:creationId xmlns:a16="http://schemas.microsoft.com/office/drawing/2014/main" id="{6E33B23E-AF8A-4932-9F1F-6D6D40B2E80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flipH="1">
            <a:off x="5567730" y="1283772"/>
            <a:ext cx="1841863" cy="1841863"/>
          </a:xfrm>
          <a:prstGeom prst="rect">
            <a:avLst/>
          </a:prstGeom>
        </p:spPr>
      </p:pic>
    </p:spTree>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name="Slide58">
    <p:spTree>
      <p:nvGrpSpPr>
        <p:cNvPr id="1" name=""/>
        <p:cNvGrpSpPr/>
        <p:nvPr/>
      </p:nvGrpSpPr>
      <p:grpSpPr>
        <a:xfrm>
          <a:off x="0" y="0"/>
          <a:ext cx="0" cy="0"/>
          <a:chOff x="0" y="0"/>
          <a:chExt cx="0" cy="0"/>
        </a:xfrm>
      </p:grpSpPr>
      <p:sp>
        <p:nvSpPr>
          <p:cNvPr id="2" name="Google Shape;101;p18">
            <a:extLst>
              <a:ext uri="{FF2B5EF4-FFF2-40B4-BE49-F238E27FC236}">
                <a16:creationId xmlns:a16="http://schemas.microsoft.com/office/drawing/2014/main" id="{725E6D97-26D6-43B9-ABB6-749872AE2CE5}"/>
              </a:ext>
            </a:extLst>
          </p:cNvPr>
          <p:cNvSpPr txBox="1">
            <a:spLocks noGrp="1"/>
          </p:cNvSpPr>
          <p:nvPr>
            <p:ph type="title"/>
          </p:nvPr>
        </p:nvSpPr>
        <p:spPr>
          <a:solidFill>
            <a:srgbClr val="FFC000"/>
          </a:solidFill>
        </p:spPr>
        <p:txBody>
          <a:bodyPr lIns="0" tIns="0" rIns="0" bIns="0" anchor="ctr"/>
          <a:lstStyle/>
          <a:p>
            <a:pPr lvl="0"/>
            <a:r>
              <a:rPr lang="en-US" dirty="0">
                <a:solidFill>
                  <a:srgbClr val="E8EAEC"/>
                </a:solidFill>
              </a:rPr>
              <a:t>This is a slide title</a:t>
            </a:r>
          </a:p>
        </p:txBody>
      </p:sp>
      <p:sp>
        <p:nvSpPr>
          <p:cNvPr id="3" name="Google Shape;102;p18">
            <a:extLst>
              <a:ext uri="{FF2B5EF4-FFF2-40B4-BE49-F238E27FC236}">
                <a16:creationId xmlns:a16="http://schemas.microsoft.com/office/drawing/2014/main" id="{D7BA5C24-6A83-4160-A8AF-D69CE8B5CD30}"/>
              </a:ext>
            </a:extLst>
          </p:cNvPr>
          <p:cNvSpPr txBox="1">
            <a:spLocks noGrp="1"/>
          </p:cNvSpPr>
          <p:nvPr>
            <p:ph type="body" idx="4294967295"/>
          </p:nvPr>
        </p:nvSpPr>
        <p:spPr>
          <a:xfrm>
            <a:off x="504154" y="1641046"/>
            <a:ext cx="4639346" cy="1861407"/>
          </a:xfrm>
        </p:spPr>
        <p:txBody>
          <a:bodyPr lIns="0" tIns="0" rIns="0" bIns="0"/>
          <a:lstStyle/>
          <a:p>
            <a:pPr lvl="0" indent="-355601">
              <a:buSzPts val="2000"/>
              <a:buChar char="▸"/>
            </a:pPr>
            <a:r>
              <a:rPr lang="en-US" sz="2000" b="1">
                <a:solidFill>
                  <a:srgbClr val="747A5E"/>
                </a:solidFill>
              </a:rPr>
              <a:t>Here you have a list of items</a:t>
            </a:r>
          </a:p>
          <a:p>
            <a:pPr lvl="0" indent="-355601">
              <a:spcBef>
                <a:spcPts val="600"/>
              </a:spcBef>
              <a:buSzPts val="2000"/>
              <a:buChar char="▸"/>
            </a:pPr>
            <a:r>
              <a:rPr lang="en-US" sz="2000" b="1">
                <a:solidFill>
                  <a:srgbClr val="747A5E"/>
                </a:solidFill>
              </a:rPr>
              <a:t>And some text</a:t>
            </a:r>
          </a:p>
          <a:p>
            <a:pPr lvl="0" indent="-355601">
              <a:spcBef>
                <a:spcPts val="600"/>
              </a:spcBef>
              <a:buSzPts val="2000"/>
              <a:buChar char="▸"/>
            </a:pPr>
            <a:r>
              <a:rPr lang="en-US" sz="2000" b="1">
                <a:solidFill>
                  <a:srgbClr val="747A5E"/>
                </a:solidFill>
              </a:rPr>
              <a:t>But remember not to overload your slides with content</a:t>
            </a:r>
          </a:p>
          <a:p>
            <a:pPr lvl="0" indent="-355601">
              <a:spcBef>
                <a:spcPts val="600"/>
              </a:spcBef>
              <a:buSzPts val="2000"/>
              <a:buChar char="▸"/>
            </a:pPr>
            <a:r>
              <a:rPr lang="en-US" sz="2000" b="1">
                <a:solidFill>
                  <a:srgbClr val="747A5E"/>
                </a:solidFill>
              </a:rPr>
              <a:t>Your audience will listen to you or read the content, but won’t do both. </a:t>
            </a:r>
          </a:p>
        </p:txBody>
      </p:sp>
      <p:sp>
        <p:nvSpPr>
          <p:cNvPr id="4" name="Google Shape;103;p18">
            <a:extLst>
              <a:ext uri="{FF2B5EF4-FFF2-40B4-BE49-F238E27FC236}">
                <a16:creationId xmlns:a16="http://schemas.microsoft.com/office/drawing/2014/main" id="{F24135B6-591F-495A-AB97-030CFEF27B51}"/>
              </a:ext>
            </a:extLst>
          </p:cNvPr>
          <p:cNvSpPr txBox="1"/>
          <p:nvPr/>
        </p:nvSpPr>
        <p:spPr>
          <a:xfrm>
            <a:off x="8458200" y="0"/>
            <a:ext cx="685800" cy="685800"/>
          </a:xfrm>
          <a:prstGeom prst="rect">
            <a:avLst/>
          </a:prstGeom>
          <a:noFill/>
          <a:ln cap="flat">
            <a:noFill/>
          </a:ln>
        </p:spPr>
        <p:txBody>
          <a:bodyPr vert="horz" wrap="square" lIns="0" tIns="0" rIns="0" bIns="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fld id="{128B220F-C787-432D-A768-DF920335DB17}" type="slidenum">
              <a:t>11</a:t>
            </a:fld>
            <a:endParaRPr lang="en-US" sz="1400" b="0" i="0" u="none" strike="noStrike" kern="0" cap="none" spc="0" baseline="0">
              <a:solidFill>
                <a:srgbClr val="000000"/>
              </a:solidFill>
              <a:uFillTx/>
              <a:latin typeface="Arial"/>
              <a:ea typeface="Arial"/>
              <a:cs typeface="Arial"/>
            </a:endParaRPr>
          </a:p>
        </p:txBody>
      </p:sp>
      <p:pic>
        <p:nvPicPr>
          <p:cNvPr id="9" name="Imagen 8">
            <a:extLst>
              <a:ext uri="{FF2B5EF4-FFF2-40B4-BE49-F238E27FC236}">
                <a16:creationId xmlns:a16="http://schemas.microsoft.com/office/drawing/2014/main" id="{8ADB7E7A-5C70-4CD9-A096-DDDB3354F19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5578229" y="342900"/>
            <a:ext cx="3796397" cy="4800600"/>
          </a:xfrm>
          <a:prstGeom prst="rect">
            <a:avLst/>
          </a:prstGeom>
        </p:spPr>
      </p:pic>
      <p:grpSp>
        <p:nvGrpSpPr>
          <p:cNvPr id="10" name="Grupo 9">
            <a:extLst>
              <a:ext uri="{FF2B5EF4-FFF2-40B4-BE49-F238E27FC236}">
                <a16:creationId xmlns:a16="http://schemas.microsoft.com/office/drawing/2014/main" id="{8DCB8A85-E55D-4BCB-8740-2517D84CA071}"/>
              </a:ext>
            </a:extLst>
          </p:cNvPr>
          <p:cNvGrpSpPr/>
          <p:nvPr/>
        </p:nvGrpSpPr>
        <p:grpSpPr>
          <a:xfrm>
            <a:off x="-104" y="4770565"/>
            <a:ext cx="9144104" cy="373737"/>
            <a:chOff x="-104" y="4770565"/>
            <a:chExt cx="9006928" cy="373737"/>
          </a:xfrm>
          <a:solidFill>
            <a:schemeClr val="bg1"/>
          </a:solidFill>
        </p:grpSpPr>
        <p:sp>
          <p:nvSpPr>
            <p:cNvPr id="11" name="Gráfico 30">
              <a:extLst>
                <a:ext uri="{FF2B5EF4-FFF2-40B4-BE49-F238E27FC236}">
                  <a16:creationId xmlns:a16="http://schemas.microsoft.com/office/drawing/2014/main" id="{425B0878-C263-490D-981A-AE01BF34906A}"/>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2" name="Gráfico 31">
              <a:extLst>
                <a:ext uri="{FF2B5EF4-FFF2-40B4-BE49-F238E27FC236}">
                  <a16:creationId xmlns:a16="http://schemas.microsoft.com/office/drawing/2014/main" id="{A279577E-8611-47CA-AA9A-9F2DA527872D}"/>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3" name="Gráfico 32">
              <a:extLst>
                <a:ext uri="{FF2B5EF4-FFF2-40B4-BE49-F238E27FC236}">
                  <a16:creationId xmlns:a16="http://schemas.microsoft.com/office/drawing/2014/main" id="{03B8A807-88EC-4E9B-9206-3013E77300B6}"/>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4" name="Gráfico 33">
              <a:extLst>
                <a:ext uri="{FF2B5EF4-FFF2-40B4-BE49-F238E27FC236}">
                  <a16:creationId xmlns:a16="http://schemas.microsoft.com/office/drawing/2014/main" id="{A87B8282-2744-48F2-9B77-8DDBA8FAD0A0}"/>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name="Slide59">
    <p:spTree>
      <p:nvGrpSpPr>
        <p:cNvPr id="1" name=""/>
        <p:cNvGrpSpPr/>
        <p:nvPr/>
      </p:nvGrpSpPr>
      <p:grpSpPr>
        <a:xfrm>
          <a:off x="0" y="0"/>
          <a:ext cx="0" cy="0"/>
          <a:chOff x="0" y="0"/>
          <a:chExt cx="0" cy="0"/>
        </a:xfrm>
      </p:grpSpPr>
      <p:sp>
        <p:nvSpPr>
          <p:cNvPr id="2" name="Google Shape;110;p19">
            <a:extLst>
              <a:ext uri="{FF2B5EF4-FFF2-40B4-BE49-F238E27FC236}">
                <a16:creationId xmlns:a16="http://schemas.microsoft.com/office/drawing/2014/main" id="{CD72EB18-264D-41C1-BB54-BD47A39AAFB7}"/>
              </a:ext>
            </a:extLst>
          </p:cNvPr>
          <p:cNvSpPr txBox="1">
            <a:spLocks noGrp="1"/>
          </p:cNvSpPr>
          <p:nvPr>
            <p:ph type="title"/>
          </p:nvPr>
        </p:nvSpPr>
        <p:spPr>
          <a:xfrm>
            <a:off x="788670" y="2676049"/>
            <a:ext cx="3961180" cy="572697"/>
          </a:xfrm>
        </p:spPr>
        <p:txBody>
          <a:bodyPr lIns="0" tIns="0" rIns="0" bIns="0" anchor="b"/>
          <a:lstStyle/>
          <a:p>
            <a:pPr lvl="0">
              <a:lnSpc>
                <a:spcPct val="80000"/>
              </a:lnSpc>
            </a:pPr>
            <a:r>
              <a:rPr lang="es-PE" sz="6000">
                <a:solidFill>
                  <a:srgbClr val="747A5E"/>
                </a:solidFill>
              </a:rPr>
              <a:t>BIG CONCEPT</a:t>
            </a:r>
          </a:p>
        </p:txBody>
      </p:sp>
      <p:sp>
        <p:nvSpPr>
          <p:cNvPr id="3" name="Google Shape;111;p19">
            <a:extLst>
              <a:ext uri="{FF2B5EF4-FFF2-40B4-BE49-F238E27FC236}">
                <a16:creationId xmlns:a16="http://schemas.microsoft.com/office/drawing/2014/main" id="{729F0FE0-F27C-4D4F-8AA6-BFECB43DCDC7}"/>
              </a:ext>
            </a:extLst>
          </p:cNvPr>
          <p:cNvSpPr txBox="1">
            <a:spLocks noGrp="1"/>
          </p:cNvSpPr>
          <p:nvPr>
            <p:ph type="subTitle" idx="4294967295"/>
          </p:nvPr>
        </p:nvSpPr>
        <p:spPr>
          <a:xfrm>
            <a:off x="1068028" y="3351019"/>
            <a:ext cx="3563608" cy="818900"/>
          </a:xfrm>
        </p:spPr>
        <p:txBody>
          <a:bodyPr lIns="0" tIns="0" rIns="0" bIns="0" anchorCtr="1"/>
          <a:lstStyle/>
          <a:p>
            <a:pPr marL="0" lvl="0" indent="0" algn="ctr">
              <a:spcAft>
                <a:spcPts val="600"/>
              </a:spcAft>
              <a:buNone/>
            </a:pPr>
            <a:r>
              <a:rPr lang="en-US">
                <a:solidFill>
                  <a:srgbClr val="171813"/>
                </a:solidFill>
              </a:rPr>
              <a:t>Bring the attention of your audience over a key concept using photos, icons or illustrations</a:t>
            </a:r>
          </a:p>
        </p:txBody>
      </p:sp>
      <p:sp>
        <p:nvSpPr>
          <p:cNvPr id="4" name="Rectángulo 1">
            <a:extLst>
              <a:ext uri="{FF2B5EF4-FFF2-40B4-BE49-F238E27FC236}">
                <a16:creationId xmlns:a16="http://schemas.microsoft.com/office/drawing/2014/main" id="{4C7EBFFA-F351-4F65-A17E-329F5885BF3A}"/>
              </a:ext>
            </a:extLst>
          </p:cNvPr>
          <p:cNvSpPr/>
          <p:nvPr/>
        </p:nvSpPr>
        <p:spPr>
          <a:xfrm>
            <a:off x="546408" y="669074"/>
            <a:ext cx="7808922" cy="4085805"/>
          </a:xfrm>
          <a:prstGeom prst="rect">
            <a:avLst/>
          </a:prstGeom>
          <a:noFill/>
          <a:ln w="57150" cap="flat">
            <a:solidFill>
              <a:srgbClr val="FFC000"/>
            </a:solid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pic>
        <p:nvPicPr>
          <p:cNvPr id="7" name="Imagen 6">
            <a:extLst>
              <a:ext uri="{FF2B5EF4-FFF2-40B4-BE49-F238E27FC236}">
                <a16:creationId xmlns:a16="http://schemas.microsoft.com/office/drawing/2014/main" id="{6163494D-559B-45C1-AF81-2DFD8F97D856}"/>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3993355" y="0"/>
            <a:ext cx="4939668" cy="5143500"/>
          </a:xfrm>
          <a:prstGeom prst="rect">
            <a:avLst/>
          </a:prstGeom>
        </p:spPr>
      </p:pic>
      <p:grpSp>
        <p:nvGrpSpPr>
          <p:cNvPr id="8" name="Grupo 7">
            <a:extLst>
              <a:ext uri="{FF2B5EF4-FFF2-40B4-BE49-F238E27FC236}">
                <a16:creationId xmlns:a16="http://schemas.microsoft.com/office/drawing/2014/main" id="{B3259674-1ED0-43EE-A337-6A36B955A562}"/>
              </a:ext>
            </a:extLst>
          </p:cNvPr>
          <p:cNvGrpSpPr/>
          <p:nvPr/>
        </p:nvGrpSpPr>
        <p:grpSpPr>
          <a:xfrm>
            <a:off x="-104" y="4770565"/>
            <a:ext cx="9144104" cy="373737"/>
            <a:chOff x="-104" y="4770565"/>
            <a:chExt cx="9006928" cy="373737"/>
          </a:xfrm>
          <a:solidFill>
            <a:schemeClr val="bg1"/>
          </a:solidFill>
        </p:grpSpPr>
        <p:sp>
          <p:nvSpPr>
            <p:cNvPr id="9" name="Gráfico 30">
              <a:extLst>
                <a:ext uri="{FF2B5EF4-FFF2-40B4-BE49-F238E27FC236}">
                  <a16:creationId xmlns:a16="http://schemas.microsoft.com/office/drawing/2014/main" id="{10BED953-A22A-49ED-9606-ECE0A453F057}"/>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0" name="Gráfico 31">
              <a:extLst>
                <a:ext uri="{FF2B5EF4-FFF2-40B4-BE49-F238E27FC236}">
                  <a16:creationId xmlns:a16="http://schemas.microsoft.com/office/drawing/2014/main" id="{6E88D5E5-A4DA-400B-809D-63502D322C83}"/>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1" name="Gráfico 32">
              <a:extLst>
                <a:ext uri="{FF2B5EF4-FFF2-40B4-BE49-F238E27FC236}">
                  <a16:creationId xmlns:a16="http://schemas.microsoft.com/office/drawing/2014/main" id="{4FA8C686-393E-4CD5-AEAA-4E3232205E6A}"/>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2" name="Gráfico 33">
              <a:extLst>
                <a:ext uri="{FF2B5EF4-FFF2-40B4-BE49-F238E27FC236}">
                  <a16:creationId xmlns:a16="http://schemas.microsoft.com/office/drawing/2014/main" id="{BBE0D68B-29B8-4C06-80F6-FB15E5C2C05B}"/>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name="Slide9">
    <p:spTree>
      <p:nvGrpSpPr>
        <p:cNvPr id="1" name=""/>
        <p:cNvGrpSpPr/>
        <p:nvPr/>
      </p:nvGrpSpPr>
      <p:grpSpPr>
        <a:xfrm>
          <a:off x="0" y="0"/>
          <a:ext cx="0" cy="0"/>
          <a:chOff x="0" y="0"/>
          <a:chExt cx="0" cy="0"/>
        </a:xfrm>
      </p:grpSpPr>
      <p:sp>
        <p:nvSpPr>
          <p:cNvPr id="2" name="Google Shape;912;p43">
            <a:extLst>
              <a:ext uri="{FF2B5EF4-FFF2-40B4-BE49-F238E27FC236}">
                <a16:creationId xmlns:a16="http://schemas.microsoft.com/office/drawing/2014/main" id="{A5D10AA7-E7D8-4AC7-9CE5-90D49FCC43F2}"/>
              </a:ext>
            </a:extLst>
          </p:cNvPr>
          <p:cNvSpPr txBox="1">
            <a:spLocks noGrp="1"/>
          </p:cNvSpPr>
          <p:nvPr>
            <p:ph type="title"/>
          </p:nvPr>
        </p:nvSpPr>
        <p:spPr>
          <a:xfrm>
            <a:off x="721571" y="713503"/>
            <a:ext cx="7717333" cy="851528"/>
          </a:xfrm>
          <a:solidFill>
            <a:srgbClr val="FFC000"/>
          </a:solidFill>
        </p:spPr>
        <p:txBody>
          <a:bodyPr anchor="t" anchorCtr="1"/>
          <a:lstStyle/>
          <a:p>
            <a:pPr lvl="0" algn="ctr"/>
            <a:r>
              <a:rPr lang="en-US" sz="4400">
                <a:solidFill>
                  <a:srgbClr val="FFFFFF"/>
                </a:solidFill>
              </a:rPr>
              <a:t>EQUIPMENT FOR MISSIONS</a:t>
            </a:r>
          </a:p>
        </p:txBody>
      </p:sp>
      <p:sp>
        <p:nvSpPr>
          <p:cNvPr id="3" name="Google Shape;913;p43">
            <a:extLst>
              <a:ext uri="{FF2B5EF4-FFF2-40B4-BE49-F238E27FC236}">
                <a16:creationId xmlns:a16="http://schemas.microsoft.com/office/drawing/2014/main" id="{90A5FF20-B1A5-41D8-9FD5-E7819F33CF77}"/>
              </a:ext>
            </a:extLst>
          </p:cNvPr>
          <p:cNvSpPr txBox="1">
            <a:spLocks noGrp="1"/>
          </p:cNvSpPr>
          <p:nvPr>
            <p:ph type="title" idx="4294967295"/>
          </p:nvPr>
        </p:nvSpPr>
        <p:spPr>
          <a:xfrm>
            <a:off x="3492093" y="2889604"/>
            <a:ext cx="2171398" cy="516901"/>
          </a:xfrm>
          <a:solidFill>
            <a:srgbClr val="5F6454"/>
          </a:solidFill>
        </p:spPr>
        <p:txBody>
          <a:bodyPr anchor="b"/>
          <a:lstStyle/>
          <a:p>
            <a:pPr lvl="0" algn="r"/>
            <a:r>
              <a:rPr lang="en-US" sz="2000">
                <a:solidFill>
                  <a:srgbClr val="FFC000"/>
                </a:solidFill>
              </a:rPr>
              <a:t>JUPITER</a:t>
            </a:r>
          </a:p>
        </p:txBody>
      </p:sp>
      <p:sp>
        <p:nvSpPr>
          <p:cNvPr id="4" name="Google Shape;914;p43">
            <a:extLst>
              <a:ext uri="{FF2B5EF4-FFF2-40B4-BE49-F238E27FC236}">
                <a16:creationId xmlns:a16="http://schemas.microsoft.com/office/drawing/2014/main" id="{FEC1826F-E87C-4D90-8B99-10182463873F}"/>
              </a:ext>
            </a:extLst>
          </p:cNvPr>
          <p:cNvSpPr txBox="1">
            <a:spLocks noGrp="1"/>
          </p:cNvSpPr>
          <p:nvPr>
            <p:ph type="subTitle" idx="4294967295"/>
          </p:nvPr>
        </p:nvSpPr>
        <p:spPr>
          <a:xfrm>
            <a:off x="3492093" y="3425753"/>
            <a:ext cx="2171398" cy="717895"/>
          </a:xfrm>
        </p:spPr>
        <p:txBody>
          <a:bodyPr anchorCtr="1"/>
          <a:lstStyle/>
          <a:p>
            <a:pPr marL="0" lvl="0" indent="0" algn="ctr">
              <a:buNone/>
            </a:pPr>
            <a:r>
              <a:rPr lang="en-US">
                <a:solidFill>
                  <a:srgbClr val="171813"/>
                </a:solidFill>
              </a:rPr>
              <a:t>It’s a gas giant and the</a:t>
            </a:r>
          </a:p>
          <a:p>
            <a:pPr marL="0" lvl="0" indent="0" algn="ctr">
              <a:buNone/>
            </a:pPr>
            <a:r>
              <a:rPr lang="en-US">
                <a:solidFill>
                  <a:srgbClr val="171813"/>
                </a:solidFill>
              </a:rPr>
              <a:t>biggest planet in the Solar System</a:t>
            </a:r>
          </a:p>
        </p:txBody>
      </p:sp>
      <p:sp>
        <p:nvSpPr>
          <p:cNvPr id="5" name="Google Shape;915;p43">
            <a:extLst>
              <a:ext uri="{FF2B5EF4-FFF2-40B4-BE49-F238E27FC236}">
                <a16:creationId xmlns:a16="http://schemas.microsoft.com/office/drawing/2014/main" id="{D099DDA3-9748-4CD4-94D9-A7309628D137}"/>
              </a:ext>
            </a:extLst>
          </p:cNvPr>
          <p:cNvSpPr txBox="1">
            <a:spLocks noGrp="1"/>
          </p:cNvSpPr>
          <p:nvPr>
            <p:ph type="title" idx="4294967295"/>
          </p:nvPr>
        </p:nvSpPr>
        <p:spPr>
          <a:xfrm>
            <a:off x="6267507" y="2889604"/>
            <a:ext cx="2171398" cy="516901"/>
          </a:xfrm>
          <a:solidFill>
            <a:srgbClr val="5F6454"/>
          </a:solidFill>
        </p:spPr>
        <p:txBody>
          <a:bodyPr anchor="b"/>
          <a:lstStyle/>
          <a:p>
            <a:pPr lvl="0" algn="r"/>
            <a:r>
              <a:rPr lang="en-US" sz="2000">
                <a:solidFill>
                  <a:srgbClr val="FFC000"/>
                </a:solidFill>
              </a:rPr>
              <a:t>SATURN</a:t>
            </a:r>
          </a:p>
        </p:txBody>
      </p:sp>
      <p:sp>
        <p:nvSpPr>
          <p:cNvPr id="6" name="Google Shape;916;p43">
            <a:extLst>
              <a:ext uri="{FF2B5EF4-FFF2-40B4-BE49-F238E27FC236}">
                <a16:creationId xmlns:a16="http://schemas.microsoft.com/office/drawing/2014/main" id="{F91FE9F4-4895-4F26-B330-FCAA755E1845}"/>
              </a:ext>
            </a:extLst>
          </p:cNvPr>
          <p:cNvSpPr txBox="1">
            <a:spLocks noGrp="1"/>
          </p:cNvSpPr>
          <p:nvPr>
            <p:ph type="subTitle" idx="4294967295"/>
          </p:nvPr>
        </p:nvSpPr>
        <p:spPr>
          <a:xfrm>
            <a:off x="6267507" y="3425753"/>
            <a:ext cx="2171398" cy="717895"/>
          </a:xfrm>
        </p:spPr>
        <p:txBody>
          <a:bodyPr anchorCtr="1"/>
          <a:lstStyle/>
          <a:p>
            <a:pPr marL="0" lvl="0" indent="0" algn="ctr">
              <a:buNone/>
            </a:pPr>
            <a:r>
              <a:rPr lang="en-US">
                <a:solidFill>
                  <a:srgbClr val="171813"/>
                </a:solidFill>
              </a:rPr>
              <a:t>Yes, this is the ringed one. It’s composed of hydrogen and helium </a:t>
            </a:r>
          </a:p>
        </p:txBody>
      </p:sp>
      <p:sp>
        <p:nvSpPr>
          <p:cNvPr id="7" name="Google Shape;917;p43">
            <a:extLst>
              <a:ext uri="{FF2B5EF4-FFF2-40B4-BE49-F238E27FC236}">
                <a16:creationId xmlns:a16="http://schemas.microsoft.com/office/drawing/2014/main" id="{68220EC8-20F1-457F-9878-F119A182EF84}"/>
              </a:ext>
            </a:extLst>
          </p:cNvPr>
          <p:cNvSpPr txBox="1">
            <a:spLocks noGrp="1"/>
          </p:cNvSpPr>
          <p:nvPr>
            <p:ph type="title" idx="4294967295"/>
          </p:nvPr>
        </p:nvSpPr>
        <p:spPr>
          <a:xfrm>
            <a:off x="721571" y="2889604"/>
            <a:ext cx="2171398" cy="516901"/>
          </a:xfrm>
          <a:solidFill>
            <a:srgbClr val="5F6454"/>
          </a:solidFill>
        </p:spPr>
        <p:txBody>
          <a:bodyPr anchor="b"/>
          <a:lstStyle/>
          <a:p>
            <a:pPr lvl="0" algn="r"/>
            <a:r>
              <a:rPr lang="en-US" sz="2000">
                <a:solidFill>
                  <a:srgbClr val="FFC000"/>
                </a:solidFill>
              </a:rPr>
              <a:t>MARS</a:t>
            </a:r>
          </a:p>
        </p:txBody>
      </p:sp>
      <p:sp>
        <p:nvSpPr>
          <p:cNvPr id="8" name="Google Shape;918;p43">
            <a:extLst>
              <a:ext uri="{FF2B5EF4-FFF2-40B4-BE49-F238E27FC236}">
                <a16:creationId xmlns:a16="http://schemas.microsoft.com/office/drawing/2014/main" id="{7EDB7AE8-DA2F-4867-A327-15A52173FBA3}"/>
              </a:ext>
            </a:extLst>
          </p:cNvPr>
          <p:cNvSpPr txBox="1">
            <a:spLocks noGrp="1"/>
          </p:cNvSpPr>
          <p:nvPr>
            <p:ph type="subTitle" idx="4294967295"/>
          </p:nvPr>
        </p:nvSpPr>
        <p:spPr>
          <a:xfrm>
            <a:off x="721571" y="3425753"/>
            <a:ext cx="2171398" cy="717895"/>
          </a:xfrm>
        </p:spPr>
        <p:txBody>
          <a:bodyPr anchorCtr="1"/>
          <a:lstStyle/>
          <a:p>
            <a:pPr marL="0" lvl="0" indent="0" algn="ctr">
              <a:buNone/>
            </a:pPr>
            <a:r>
              <a:rPr lang="en-US">
                <a:solidFill>
                  <a:srgbClr val="171813"/>
                </a:solidFill>
              </a:rPr>
              <a:t>Despite being red, Mars is actually a cold place full of iron oxide dust</a:t>
            </a:r>
          </a:p>
        </p:txBody>
      </p:sp>
      <p:grpSp>
        <p:nvGrpSpPr>
          <p:cNvPr id="9" name="Google Shape;919;p43">
            <a:extLst>
              <a:ext uri="{FF2B5EF4-FFF2-40B4-BE49-F238E27FC236}">
                <a16:creationId xmlns:a16="http://schemas.microsoft.com/office/drawing/2014/main" id="{49AD269F-24D4-4311-A7FE-1C6201331344}"/>
              </a:ext>
            </a:extLst>
          </p:cNvPr>
          <p:cNvGrpSpPr/>
          <p:nvPr/>
        </p:nvGrpSpPr>
        <p:grpSpPr>
          <a:xfrm>
            <a:off x="873946" y="2969568"/>
            <a:ext cx="370780" cy="356827"/>
            <a:chOff x="873946" y="2969568"/>
            <a:chExt cx="370780" cy="356827"/>
          </a:xfrm>
        </p:grpSpPr>
        <p:sp>
          <p:nvSpPr>
            <p:cNvPr id="10" name="Google Shape;920;p43">
              <a:extLst>
                <a:ext uri="{FF2B5EF4-FFF2-40B4-BE49-F238E27FC236}">
                  <a16:creationId xmlns:a16="http://schemas.microsoft.com/office/drawing/2014/main" id="{1C997871-0902-4DE1-8543-20A7DDD9E1B7}"/>
                </a:ext>
              </a:extLst>
            </p:cNvPr>
            <p:cNvSpPr/>
            <p:nvPr/>
          </p:nvSpPr>
          <p:spPr>
            <a:xfrm>
              <a:off x="1080619" y="3036914"/>
              <a:ext cx="145545" cy="216749"/>
            </a:xfrm>
            <a:custGeom>
              <a:avLst/>
              <a:gdLst>
                <a:gd name="f0" fmla="val w"/>
                <a:gd name="f1" fmla="val h"/>
                <a:gd name="f2" fmla="val 0"/>
                <a:gd name="f3" fmla="val 4478"/>
                <a:gd name="f4" fmla="val 6669"/>
                <a:gd name="f5" fmla="val 1643"/>
                <a:gd name="f6" fmla="val 2596"/>
                <a:gd name="f7" fmla="val 2620"/>
                <a:gd name="f8" fmla="val 1620"/>
                <a:gd name="f9" fmla="val 3263"/>
                <a:gd name="f10" fmla="val 1381"/>
                <a:gd name="f11" fmla="val 4025"/>
                <a:gd name="f12" fmla="val 1096"/>
                <a:gd name="f13" fmla="val 4906"/>
                <a:gd name="f14" fmla="val 619"/>
                <a:gd name="f15" fmla="val 5597"/>
                <a:gd name="f16" fmla="val 6073"/>
                <a:gd name="f17" fmla="val 6668"/>
                <a:gd name="f18" fmla="val 1786"/>
                <a:gd name="f19" fmla="val 6287"/>
                <a:gd name="f20" fmla="val 1977"/>
                <a:gd name="f21" fmla="val 5478"/>
                <a:gd name="f22" fmla="val 2501"/>
                <a:gd name="f23" fmla="val 4739"/>
                <a:gd name="f24" fmla="val 3310"/>
                <a:gd name="f25" fmla="val 4144"/>
                <a:gd name="f26" fmla="val 3477"/>
                <a:gd name="f27" fmla="val 3644"/>
                <a:gd name="f28" fmla="val 3930"/>
                <a:gd name="f29" fmla="val 3810"/>
                <a:gd name="f30" fmla="val 3835"/>
                <a:gd name="f31" fmla="val 3763"/>
                <a:gd name="f32" fmla="val 3692"/>
                <a:gd name="f33" fmla="val 4263"/>
                <a:gd name="f34" fmla="val 3573"/>
                <a:gd name="f35" fmla="val 4382"/>
                <a:gd name="f36" fmla="val 3549"/>
                <a:gd name="f37" fmla="val 4477"/>
                <a:gd name="f38" fmla="val 3501"/>
                <a:gd name="f39" fmla="*/ f0 1 4478"/>
                <a:gd name="f40" fmla="*/ f1 1 6669"/>
                <a:gd name="f41" fmla="val f2"/>
                <a:gd name="f42" fmla="val f3"/>
                <a:gd name="f43" fmla="val f4"/>
                <a:gd name="f44" fmla="+- f43 0 f41"/>
                <a:gd name="f45" fmla="+- f42 0 f41"/>
                <a:gd name="f46" fmla="*/ f45 1 4478"/>
                <a:gd name="f47" fmla="*/ f44 1 6669"/>
                <a:gd name="f48" fmla="*/ f41 1 f46"/>
                <a:gd name="f49" fmla="*/ f42 1 f46"/>
                <a:gd name="f50" fmla="*/ f41 1 f47"/>
                <a:gd name="f51" fmla="*/ f43 1 f47"/>
                <a:gd name="f52" fmla="*/ f48 f39 1"/>
                <a:gd name="f53" fmla="*/ f49 f39 1"/>
                <a:gd name="f54" fmla="*/ f51 f40 1"/>
                <a:gd name="f55" fmla="*/ f50 f40 1"/>
              </a:gdLst>
              <a:ahLst/>
              <a:cxnLst>
                <a:cxn ang="3cd4">
                  <a:pos x="hc" y="t"/>
                </a:cxn>
                <a:cxn ang="0">
                  <a:pos x="r" y="vc"/>
                </a:cxn>
                <a:cxn ang="cd4">
                  <a:pos x="hc" y="b"/>
                </a:cxn>
                <a:cxn ang="cd2">
                  <a:pos x="l" y="vc"/>
                </a:cxn>
              </a:cxnLst>
              <a:rect l="f52" t="f55" r="f53" b="f54"/>
              <a:pathLst>
                <a:path w="4478" h="6669">
                  <a:moveTo>
                    <a:pt x="f5" y="f2"/>
                  </a:moveTo>
                  <a:lnTo>
                    <a:pt x="f5" y="f6"/>
                  </a:lnTo>
                  <a:cubicBezTo>
                    <a:pt x="f5" y="f7"/>
                    <a:pt x="f8" y="f9"/>
                    <a:pt x="f10" y="f11"/>
                  </a:cubicBezTo>
                  <a:cubicBezTo>
                    <a:pt x="f12" y="f13"/>
                    <a:pt x="f14" y="f15"/>
                    <a:pt x="f2" y="f16"/>
                  </a:cubicBezTo>
                  <a:lnTo>
                    <a:pt x="f14" y="f17"/>
                  </a:lnTo>
                  <a:lnTo>
                    <a:pt x="f18" y="f19"/>
                  </a:lnTo>
                  <a:cubicBezTo>
                    <a:pt x="f20" y="f21"/>
                    <a:pt x="f22" y="f23"/>
                    <a:pt x="f24" y="f25"/>
                  </a:cubicBezTo>
                  <a:cubicBezTo>
                    <a:pt x="f26" y="f11"/>
                    <a:pt x="f27" y="f28"/>
                    <a:pt x="f29" y="f30"/>
                  </a:cubicBezTo>
                  <a:cubicBezTo>
                    <a:pt x="f28" y="f31"/>
                    <a:pt x="f11" y="f32"/>
                    <a:pt x="f25" y="f27"/>
                  </a:cubicBezTo>
                  <a:cubicBezTo>
                    <a:pt x="f33" y="f34"/>
                    <a:pt x="f35" y="f36"/>
                    <a:pt x="f37" y="f38"/>
                  </a:cubicBezTo>
                  <a:lnTo>
                    <a:pt x="f37" y="f2"/>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1" name="Google Shape;921;p43">
              <a:extLst>
                <a:ext uri="{FF2B5EF4-FFF2-40B4-BE49-F238E27FC236}">
                  <a16:creationId xmlns:a16="http://schemas.microsoft.com/office/drawing/2014/main" id="{32293134-BD48-46A7-B0FD-31BC69FE207E}"/>
                </a:ext>
              </a:extLst>
            </p:cNvPr>
            <p:cNvSpPr/>
            <p:nvPr/>
          </p:nvSpPr>
          <p:spPr>
            <a:xfrm>
              <a:off x="873946" y="3261363"/>
              <a:ext cx="370780" cy="65032"/>
            </a:xfrm>
            <a:custGeom>
              <a:avLst/>
              <a:gdLst>
                <a:gd name="f0" fmla="val w"/>
                <a:gd name="f1" fmla="val h"/>
                <a:gd name="f2" fmla="val 0"/>
                <a:gd name="f3" fmla="val 11408"/>
                <a:gd name="f4" fmla="val 2001"/>
                <a:gd name="f5" fmla="val 8479"/>
                <a:gd name="f6" fmla="val 1"/>
                <a:gd name="f7" fmla="val 6526"/>
                <a:gd name="f8" fmla="val 596"/>
                <a:gd name="f9" fmla="val 1549"/>
                <a:gd name="f10" fmla="val 1787"/>
                <a:gd name="f11" fmla="val 1596"/>
                <a:gd name="f12" fmla="val 1715"/>
                <a:gd name="f13" fmla="val 1906"/>
                <a:gd name="f14" fmla="val 1953"/>
                <a:gd name="f15" fmla="val 3787"/>
                <a:gd name="f16" fmla="val 3835"/>
                <a:gd name="f17" fmla="val 4192"/>
                <a:gd name="f18" fmla="val 4240"/>
                <a:gd name="f19" fmla="val 6073"/>
                <a:gd name="f20" fmla="val 6121"/>
                <a:gd name="f21" fmla="val 6454"/>
                <a:gd name="f22" fmla="val 6502"/>
                <a:gd name="f23" fmla="*/ f0 1 11408"/>
                <a:gd name="f24" fmla="*/ f1 1 2001"/>
                <a:gd name="f25" fmla="val f2"/>
                <a:gd name="f26" fmla="val f3"/>
                <a:gd name="f27" fmla="val f4"/>
                <a:gd name="f28" fmla="+- f27 0 f25"/>
                <a:gd name="f29" fmla="+- f26 0 f25"/>
                <a:gd name="f30" fmla="*/ f29 1 11408"/>
                <a:gd name="f31" fmla="*/ f28 1 2001"/>
                <a:gd name="f32" fmla="*/ f25 1 f30"/>
                <a:gd name="f33" fmla="*/ f26 1 f30"/>
                <a:gd name="f34" fmla="*/ f25 1 f31"/>
                <a:gd name="f35" fmla="*/ f27 1 f31"/>
                <a:gd name="f36" fmla="*/ f32 f23 1"/>
                <a:gd name="f37" fmla="*/ f33 f23 1"/>
                <a:gd name="f38" fmla="*/ f35 f24 1"/>
                <a:gd name="f39" fmla="*/ f34 f24 1"/>
              </a:gdLst>
              <a:ahLst/>
              <a:cxnLst>
                <a:cxn ang="3cd4">
                  <a:pos x="hc" y="t"/>
                </a:cxn>
                <a:cxn ang="0">
                  <a:pos x="r" y="vc"/>
                </a:cxn>
                <a:cxn ang="cd4">
                  <a:pos x="hc" y="b"/>
                </a:cxn>
                <a:cxn ang="cd2">
                  <a:pos x="l" y="vc"/>
                </a:cxn>
              </a:cxnLst>
              <a:rect l="f36" t="f39" r="f37" b="f38"/>
              <a:pathLst>
                <a:path w="11408" h="2001">
                  <a:moveTo>
                    <a:pt x="f5" y="f6"/>
                  </a:moveTo>
                  <a:lnTo>
                    <a:pt x="f7" y="f8"/>
                  </a:lnTo>
                  <a:lnTo>
                    <a:pt x="f6" y="f8"/>
                  </a:lnTo>
                  <a:lnTo>
                    <a:pt x="f6" y="f4"/>
                  </a:lnTo>
                  <a:lnTo>
                    <a:pt x="f9" y="f4"/>
                  </a:lnTo>
                  <a:lnTo>
                    <a:pt x="f9" y="f10"/>
                  </a:lnTo>
                  <a:lnTo>
                    <a:pt x="f11" y="f12"/>
                  </a:lnTo>
                  <a:lnTo>
                    <a:pt x="f13" y="f12"/>
                  </a:lnTo>
                  <a:lnTo>
                    <a:pt x="f14" y="f10"/>
                  </a:lnTo>
                  <a:lnTo>
                    <a:pt x="f14" y="f4"/>
                  </a:lnTo>
                  <a:lnTo>
                    <a:pt x="f15" y="f4"/>
                  </a:lnTo>
                  <a:lnTo>
                    <a:pt x="f15" y="f10"/>
                  </a:lnTo>
                  <a:lnTo>
                    <a:pt x="f16" y="f12"/>
                  </a:lnTo>
                  <a:lnTo>
                    <a:pt x="f17" y="f12"/>
                  </a:lnTo>
                  <a:lnTo>
                    <a:pt x="f18" y="f10"/>
                  </a:lnTo>
                  <a:lnTo>
                    <a:pt x="f18" y="f4"/>
                  </a:lnTo>
                  <a:lnTo>
                    <a:pt x="f19" y="f4"/>
                  </a:lnTo>
                  <a:lnTo>
                    <a:pt x="f19" y="f10"/>
                  </a:lnTo>
                  <a:lnTo>
                    <a:pt x="f20" y="f12"/>
                  </a:lnTo>
                  <a:lnTo>
                    <a:pt x="f21" y="f12"/>
                  </a:lnTo>
                  <a:lnTo>
                    <a:pt x="f22" y="f10"/>
                  </a:lnTo>
                  <a:lnTo>
                    <a:pt x="f22" y="f4"/>
                  </a:lnTo>
                  <a:lnTo>
                    <a:pt x="f3" y="f4"/>
                  </a:lnTo>
                  <a:lnTo>
                    <a:pt x="f3" y="f6"/>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2" name="Google Shape;922;p43">
              <a:extLst>
                <a:ext uri="{FF2B5EF4-FFF2-40B4-BE49-F238E27FC236}">
                  <a16:creationId xmlns:a16="http://schemas.microsoft.com/office/drawing/2014/main" id="{88A19784-DD63-49F0-B6CE-D2E1F38CD470}"/>
                </a:ext>
              </a:extLst>
            </p:cNvPr>
            <p:cNvSpPr/>
            <p:nvPr/>
          </p:nvSpPr>
          <p:spPr>
            <a:xfrm>
              <a:off x="876287" y="3175820"/>
              <a:ext cx="102184" cy="84015"/>
            </a:xfrm>
            <a:custGeom>
              <a:avLst/>
              <a:gdLst>
                <a:gd name="f0" fmla="val w"/>
                <a:gd name="f1" fmla="val h"/>
                <a:gd name="f2" fmla="val 0"/>
                <a:gd name="f3" fmla="val 3144"/>
                <a:gd name="f4" fmla="val 2585"/>
                <a:gd name="f5" fmla="val 2025"/>
                <a:gd name="f6" fmla="val 1"/>
                <a:gd name="f7" fmla="val 1799"/>
                <a:gd name="f8" fmla="val 1542"/>
                <a:gd name="f9" fmla="val 26"/>
                <a:gd name="f10" fmla="val 1262"/>
                <a:gd name="f11" fmla="val 108"/>
                <a:gd name="f12" fmla="val 24"/>
                <a:gd name="f13" fmla="val 442"/>
                <a:gd name="f14" fmla="val 2085"/>
                <a:gd name="f15" fmla="val 3048"/>
                <a:gd name="f16" fmla="val 1966"/>
                <a:gd name="f17" fmla="val 3072"/>
                <a:gd name="f18" fmla="val 1394"/>
                <a:gd name="f19" fmla="val 2810"/>
                <a:gd name="f20" fmla="val 823"/>
                <a:gd name="f21" fmla="val 2786"/>
                <a:gd name="f22" fmla="val 775"/>
                <a:gd name="f23" fmla="val 2739"/>
                <a:gd name="f24" fmla="val 632"/>
                <a:gd name="f25" fmla="val 2667"/>
                <a:gd name="f26" fmla="val 513"/>
                <a:gd name="f27" fmla="val 2596"/>
                <a:gd name="f28" fmla="val 418"/>
                <a:gd name="f29" fmla="val 2477"/>
                <a:gd name="f30" fmla="val 204"/>
                <a:gd name="f31" fmla="val 2358"/>
                <a:gd name="f32" fmla="val 84"/>
                <a:gd name="f33" fmla="val 2310"/>
                <a:gd name="f34" fmla="val 13"/>
                <a:gd name="f35" fmla="val 2222"/>
                <a:gd name="f36" fmla="val 6"/>
                <a:gd name="f37" fmla="val 2127"/>
                <a:gd name="f38" fmla="*/ f0 1 3144"/>
                <a:gd name="f39" fmla="*/ f1 1 2585"/>
                <a:gd name="f40" fmla="val f2"/>
                <a:gd name="f41" fmla="val f3"/>
                <a:gd name="f42" fmla="val f4"/>
                <a:gd name="f43" fmla="+- f42 0 f40"/>
                <a:gd name="f44" fmla="+- f41 0 f40"/>
                <a:gd name="f45" fmla="*/ f44 1 3144"/>
                <a:gd name="f46" fmla="*/ f43 1 2585"/>
                <a:gd name="f47" fmla="*/ f40 1 f45"/>
                <a:gd name="f48" fmla="*/ f41 1 f45"/>
                <a:gd name="f49" fmla="*/ f40 1 f46"/>
                <a:gd name="f50" fmla="*/ f42 1 f46"/>
                <a:gd name="f51" fmla="*/ f47 f38 1"/>
                <a:gd name="f52" fmla="*/ f48 f38 1"/>
                <a:gd name="f53" fmla="*/ f50 f39 1"/>
                <a:gd name="f54" fmla="*/ f49 f39 1"/>
              </a:gdLst>
              <a:ahLst/>
              <a:cxnLst>
                <a:cxn ang="3cd4">
                  <a:pos x="hc" y="t"/>
                </a:cxn>
                <a:cxn ang="0">
                  <a:pos x="r" y="vc"/>
                </a:cxn>
                <a:cxn ang="cd4">
                  <a:pos x="hc" y="b"/>
                </a:cxn>
                <a:cxn ang="cd2">
                  <a:pos x="l" y="vc"/>
                </a:cxn>
              </a:cxnLst>
              <a:rect l="f51" t="f54" r="f52" b="f53"/>
              <a:pathLst>
                <a:path w="3144" h="2585">
                  <a:moveTo>
                    <a:pt x="f5" y="f6"/>
                  </a:moveTo>
                  <a:cubicBezTo>
                    <a:pt x="f7" y="f6"/>
                    <a:pt x="f8" y="f9"/>
                    <a:pt x="f10" y="f11"/>
                  </a:cubicBezTo>
                  <a:cubicBezTo>
                    <a:pt x="f12" y="f13"/>
                    <a:pt x="f2" y="f14"/>
                    <a:pt x="f12" y="f4"/>
                  </a:cubicBezTo>
                  <a:lnTo>
                    <a:pt x="f15" y="f4"/>
                  </a:lnTo>
                  <a:cubicBezTo>
                    <a:pt x="f3" y="f16"/>
                    <a:pt x="f17" y="f18"/>
                    <a:pt x="f19" y="f20"/>
                  </a:cubicBezTo>
                  <a:lnTo>
                    <a:pt x="f21" y="f22"/>
                  </a:lnTo>
                  <a:cubicBezTo>
                    <a:pt x="f23" y="f24"/>
                    <a:pt x="f25" y="f26"/>
                    <a:pt x="f27" y="f28"/>
                  </a:cubicBezTo>
                  <a:cubicBezTo>
                    <a:pt x="f29" y="f30"/>
                    <a:pt x="f31" y="f32"/>
                    <a:pt x="f33" y="f34"/>
                  </a:cubicBezTo>
                  <a:cubicBezTo>
                    <a:pt x="f35" y="f36"/>
                    <a:pt x="f37" y="f6"/>
                    <a:pt x="f5" y="f6"/>
                  </a:cubicBez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3" name="Google Shape;923;p43">
              <a:extLst>
                <a:ext uri="{FF2B5EF4-FFF2-40B4-BE49-F238E27FC236}">
                  <a16:creationId xmlns:a16="http://schemas.microsoft.com/office/drawing/2014/main" id="{081910CA-30E2-4FD6-B292-00A718ED5515}"/>
                </a:ext>
              </a:extLst>
            </p:cNvPr>
            <p:cNvSpPr/>
            <p:nvPr/>
          </p:nvSpPr>
          <p:spPr>
            <a:xfrm>
              <a:off x="983866" y="3036914"/>
              <a:ext cx="128509" cy="222180"/>
            </a:xfrm>
            <a:custGeom>
              <a:avLst/>
              <a:gdLst>
                <a:gd name="f0" fmla="val w"/>
                <a:gd name="f1" fmla="val h"/>
                <a:gd name="f2" fmla="val 0"/>
                <a:gd name="f3" fmla="val 3954"/>
                <a:gd name="f4" fmla="val 6836"/>
                <a:gd name="f5" fmla="val 3001"/>
                <a:gd name="f6" fmla="val 3334"/>
                <a:gd name="f7" fmla="val 3144"/>
                <a:gd name="f8" fmla="val 3263"/>
                <a:gd name="f9" fmla="val 3454"/>
                <a:gd name="f10" fmla="val 3620"/>
                <a:gd name="f11" fmla="val 3763"/>
                <a:gd name="f12" fmla="val 3882"/>
                <a:gd name="f13" fmla="val 2858"/>
                <a:gd name="f14" fmla="val 2763"/>
                <a:gd name="f15" fmla="val 3787"/>
                <a:gd name="f16" fmla="val 2715"/>
                <a:gd name="f17" fmla="val 3668"/>
                <a:gd name="f18" fmla="val 3644"/>
                <a:gd name="f19" fmla="val 3501"/>
                <a:gd name="f20" fmla="val 3430"/>
                <a:gd name="f21" fmla="val 2834"/>
                <a:gd name="f22" fmla="val 3382"/>
                <a:gd name="f23" fmla="val 2882"/>
                <a:gd name="f24" fmla="val 3358"/>
                <a:gd name="f25" fmla="val 2930"/>
                <a:gd name="f26" fmla="val 2453"/>
                <a:gd name="f27" fmla="val 4239"/>
                <a:gd name="f28" fmla="val 2620"/>
                <a:gd name="f29" fmla="val 2739"/>
                <a:gd name="f30" fmla="val 4358"/>
                <a:gd name="f31" fmla="val 4525"/>
                <a:gd name="f32" fmla="val 4668"/>
                <a:gd name="f33" fmla="val 2596"/>
                <a:gd name="f34" fmla="val 4787"/>
                <a:gd name="f35" fmla="val 2310"/>
                <a:gd name="f36" fmla="val 2167"/>
                <a:gd name="f37" fmla="val 4501"/>
                <a:gd name="f38" fmla="val 2191"/>
                <a:gd name="f39" fmla="val 4478"/>
                <a:gd name="f40" fmla="val 4382"/>
                <a:gd name="f41" fmla="val 2263"/>
                <a:gd name="f42" fmla="val 4287"/>
                <a:gd name="f43" fmla="val 2358"/>
                <a:gd name="f44" fmla="val 4263"/>
                <a:gd name="f45" fmla="val 2382"/>
                <a:gd name="f46" fmla="val 2429"/>
                <a:gd name="f47" fmla="val 1644"/>
                <a:gd name="f48" fmla="val 4930"/>
                <a:gd name="f49" fmla="val 1763"/>
                <a:gd name="f50" fmla="val 4954"/>
                <a:gd name="f51" fmla="val 1882"/>
                <a:gd name="f52" fmla="val 5073"/>
                <a:gd name="f53" fmla="val 5216"/>
                <a:gd name="f54" fmla="val 5348"/>
                <a:gd name="f55" fmla="val 1759"/>
                <a:gd name="f56" fmla="val 5480"/>
                <a:gd name="f57" fmla="val 1609"/>
                <a:gd name="f58" fmla="val 1597"/>
                <a:gd name="f59" fmla="val 1584"/>
                <a:gd name="f60" fmla="val 1572"/>
                <a:gd name="f61" fmla="val 5478"/>
                <a:gd name="f62" fmla="val 1453"/>
                <a:gd name="f63" fmla="val 5454"/>
                <a:gd name="f64" fmla="val 1358"/>
                <a:gd name="f65" fmla="val 5382"/>
                <a:gd name="f66" fmla="val 1334"/>
                <a:gd name="f67" fmla="val 5263"/>
                <a:gd name="f68" fmla="val 1310"/>
                <a:gd name="f69" fmla="val 5192"/>
                <a:gd name="f70" fmla="val 5121"/>
                <a:gd name="f71" fmla="val 1405"/>
                <a:gd name="f72" fmla="val 4978"/>
                <a:gd name="f73" fmla="val 1501"/>
                <a:gd name="f74" fmla="val 1596"/>
                <a:gd name="f75" fmla="val 358"/>
                <a:gd name="f76" fmla="val 3477"/>
                <a:gd name="f77" fmla="val 1024"/>
                <a:gd name="f78" fmla="val 2048"/>
                <a:gd name="f79" fmla="val 2215"/>
                <a:gd name="f80" fmla="val 2287"/>
                <a:gd name="f81" fmla="val 2430"/>
                <a:gd name="f82" fmla="val 3096"/>
                <a:gd name="f83" fmla="val 2239"/>
                <a:gd name="f84" fmla="val 3215"/>
                <a:gd name="f85" fmla="val 3311"/>
                <a:gd name="f86" fmla="val 2120"/>
                <a:gd name="f87" fmla="val 3406"/>
                <a:gd name="f88" fmla="val 1739"/>
                <a:gd name="f89" fmla="val 4192"/>
                <a:gd name="f90" fmla="val 1143"/>
                <a:gd name="f91" fmla="val 4597"/>
                <a:gd name="f92" fmla="val 381"/>
                <a:gd name="f93" fmla="val 4620"/>
                <a:gd name="f94" fmla="val 262"/>
                <a:gd name="f95" fmla="val 143"/>
                <a:gd name="f96" fmla="val 4549"/>
                <a:gd name="f97" fmla="val 24"/>
                <a:gd name="f98" fmla="val 72"/>
                <a:gd name="f99" fmla="val 96"/>
                <a:gd name="f100" fmla="val 4716"/>
                <a:gd name="f101" fmla="val 119"/>
                <a:gd name="f102" fmla="val 167"/>
                <a:gd name="f103" fmla="val 4859"/>
                <a:gd name="f104" fmla="val 191"/>
                <a:gd name="f105" fmla="val 238"/>
                <a:gd name="f106" fmla="val 5049"/>
                <a:gd name="f107" fmla="val 5168"/>
                <a:gd name="f108" fmla="val 310"/>
                <a:gd name="f109" fmla="val 453"/>
                <a:gd name="f110" fmla="val 5764"/>
                <a:gd name="f111" fmla="val 500"/>
                <a:gd name="f112" fmla="val 6311"/>
                <a:gd name="f113" fmla="val 429"/>
                <a:gd name="f114" fmla="val 6835"/>
                <a:gd name="f115" fmla="val 1834"/>
                <a:gd name="f116" fmla="val 5954"/>
                <a:gd name="f117" fmla="val 5716"/>
                <a:gd name="f118" fmla="val 5359"/>
                <a:gd name="f119" fmla="val 3715"/>
                <a:gd name="f120" fmla="val 3835"/>
                <a:gd name="f121" fmla="val 3930"/>
                <a:gd name="f122" fmla="val 3192"/>
                <a:gd name="f123" fmla="*/ f0 1 3954"/>
                <a:gd name="f124" fmla="*/ f1 1 6836"/>
                <a:gd name="f125" fmla="val f2"/>
                <a:gd name="f126" fmla="val f3"/>
                <a:gd name="f127" fmla="val f4"/>
                <a:gd name="f128" fmla="+- f127 0 f125"/>
                <a:gd name="f129" fmla="+- f126 0 f125"/>
                <a:gd name="f130" fmla="*/ f129 1 3954"/>
                <a:gd name="f131" fmla="*/ f128 1 6836"/>
                <a:gd name="f132" fmla="*/ f125 1 f130"/>
                <a:gd name="f133" fmla="*/ f126 1 f130"/>
                <a:gd name="f134" fmla="*/ f125 1 f131"/>
                <a:gd name="f135" fmla="*/ f127 1 f131"/>
                <a:gd name="f136" fmla="*/ f132 f123 1"/>
                <a:gd name="f137" fmla="*/ f133 f123 1"/>
                <a:gd name="f138" fmla="*/ f135 f124 1"/>
                <a:gd name="f139" fmla="*/ f134 f124 1"/>
              </a:gdLst>
              <a:ahLst/>
              <a:cxnLst>
                <a:cxn ang="3cd4">
                  <a:pos x="hc" y="t"/>
                </a:cxn>
                <a:cxn ang="0">
                  <a:pos x="r" y="vc"/>
                </a:cxn>
                <a:cxn ang="cd4">
                  <a:pos x="hc" y="b"/>
                </a:cxn>
                <a:cxn ang="cd2">
                  <a:pos x="l" y="vc"/>
                </a:cxn>
              </a:cxnLst>
              <a:rect l="f136" t="f139" r="f137" b="f138"/>
              <a:pathLst>
                <a:path w="3954" h="6836">
                  <a:moveTo>
                    <a:pt x="f5" y="f6"/>
                  </a:moveTo>
                  <a:cubicBezTo>
                    <a:pt x="f7" y="f6"/>
                    <a:pt x="f8" y="f9"/>
                    <a:pt x="f8" y="f10"/>
                  </a:cubicBezTo>
                  <a:cubicBezTo>
                    <a:pt x="f8" y="f11"/>
                    <a:pt x="f7" y="f12"/>
                    <a:pt x="f5" y="f12"/>
                  </a:cubicBezTo>
                  <a:cubicBezTo>
                    <a:pt x="f13" y="f12"/>
                    <a:pt x="f14" y="f15"/>
                    <a:pt x="f16" y="f17"/>
                  </a:cubicBezTo>
                  <a:cubicBezTo>
                    <a:pt x="f16" y="f18"/>
                    <a:pt x="f16" y="f10"/>
                    <a:pt x="f16" y="f10"/>
                  </a:cubicBezTo>
                  <a:cubicBezTo>
                    <a:pt x="f16" y="f19"/>
                    <a:pt x="f14" y="f20"/>
                    <a:pt x="f21" y="f22"/>
                  </a:cubicBezTo>
                  <a:cubicBezTo>
                    <a:pt x="f23" y="f24"/>
                    <a:pt x="f25" y="f6"/>
                    <a:pt x="f5" y="f6"/>
                  </a:cubicBezTo>
                  <a:close/>
                  <a:moveTo>
                    <a:pt x="f26" y="f27"/>
                  </a:moveTo>
                  <a:cubicBezTo>
                    <a:pt x="f28" y="f27"/>
                    <a:pt x="f29" y="f30"/>
                    <a:pt x="f29" y="f31"/>
                  </a:cubicBezTo>
                  <a:cubicBezTo>
                    <a:pt x="f16" y="f32"/>
                    <a:pt x="f33" y="f34"/>
                    <a:pt x="f26" y="f34"/>
                  </a:cubicBezTo>
                  <a:cubicBezTo>
                    <a:pt x="f35" y="f34"/>
                    <a:pt x="f36" y="f32"/>
                    <a:pt x="f36" y="f31"/>
                  </a:cubicBezTo>
                  <a:cubicBezTo>
                    <a:pt x="f36" y="f37"/>
                    <a:pt x="f36" y="f37"/>
                    <a:pt x="f38" y="f39"/>
                  </a:cubicBezTo>
                  <a:cubicBezTo>
                    <a:pt x="f38" y="f40"/>
                    <a:pt x="f41" y="f42"/>
                    <a:pt x="f43" y="f44"/>
                  </a:cubicBezTo>
                  <a:cubicBezTo>
                    <a:pt x="f45" y="f27"/>
                    <a:pt x="f46" y="f27"/>
                    <a:pt x="f26" y="f27"/>
                  </a:cubicBezTo>
                  <a:close/>
                  <a:moveTo>
                    <a:pt x="f47" y="f48"/>
                  </a:moveTo>
                  <a:cubicBezTo>
                    <a:pt x="f49" y="f50"/>
                    <a:pt x="f51" y="f52"/>
                    <a:pt x="f51" y="f53"/>
                  </a:cubicBezTo>
                  <a:cubicBezTo>
                    <a:pt x="f51" y="f54"/>
                    <a:pt x="f55" y="f56"/>
                    <a:pt x="f57" y="f56"/>
                  </a:cubicBezTo>
                  <a:cubicBezTo>
                    <a:pt x="f58" y="f56"/>
                    <a:pt x="f59" y="f56"/>
                    <a:pt x="f60" y="f61"/>
                  </a:cubicBezTo>
                  <a:cubicBezTo>
                    <a:pt x="f62" y="f63"/>
                    <a:pt x="f64" y="f65"/>
                    <a:pt x="f66" y="f67"/>
                  </a:cubicBezTo>
                  <a:cubicBezTo>
                    <a:pt x="f68" y="f69"/>
                    <a:pt x="f66" y="f70"/>
                    <a:pt x="f64" y="f52"/>
                  </a:cubicBezTo>
                  <a:cubicBezTo>
                    <a:pt x="f71" y="f72"/>
                    <a:pt x="f73" y="f48"/>
                    <a:pt x="f74" y="f48"/>
                  </a:cubicBezTo>
                  <a:close/>
                  <a:moveTo>
                    <a:pt x="f43" y="f2"/>
                  </a:moveTo>
                  <a:lnTo>
                    <a:pt x="f43" y="f75"/>
                  </a:lnTo>
                  <a:lnTo>
                    <a:pt x="f76" y="f75"/>
                  </a:lnTo>
                  <a:lnTo>
                    <a:pt x="f76" y="f77"/>
                  </a:lnTo>
                  <a:lnTo>
                    <a:pt x="f43" y="f77"/>
                  </a:lnTo>
                  <a:lnTo>
                    <a:pt x="f43" y="f71"/>
                  </a:lnTo>
                  <a:lnTo>
                    <a:pt x="f76" y="f71"/>
                  </a:lnTo>
                  <a:lnTo>
                    <a:pt x="f76" y="f78"/>
                  </a:lnTo>
                  <a:lnTo>
                    <a:pt x="f43" y="f78"/>
                  </a:lnTo>
                  <a:lnTo>
                    <a:pt x="f43" y="f79"/>
                  </a:lnTo>
                  <a:cubicBezTo>
                    <a:pt x="f43" y="f80"/>
                    <a:pt x="f43" y="f43"/>
                    <a:pt x="f43" y="f81"/>
                  </a:cubicBezTo>
                  <a:lnTo>
                    <a:pt x="f76" y="f81"/>
                  </a:lnTo>
                  <a:lnTo>
                    <a:pt x="f76" y="f82"/>
                  </a:lnTo>
                  <a:lnTo>
                    <a:pt x="f83" y="f82"/>
                  </a:lnTo>
                  <a:cubicBezTo>
                    <a:pt x="f79" y="f84"/>
                    <a:pt x="f36" y="f85"/>
                    <a:pt x="f86" y="f87"/>
                  </a:cubicBezTo>
                  <a:cubicBezTo>
                    <a:pt x="f88" y="f89"/>
                    <a:pt x="f90" y="f91"/>
                    <a:pt x="f92" y="f93"/>
                  </a:cubicBezTo>
                  <a:cubicBezTo>
                    <a:pt x="f94" y="f93"/>
                    <a:pt x="f95" y="f91"/>
                    <a:pt x="f2" y="f96"/>
                  </a:cubicBezTo>
                  <a:lnTo>
                    <a:pt x="f2" y="f96"/>
                  </a:lnTo>
                  <a:cubicBezTo>
                    <a:pt x="f97" y="f91"/>
                    <a:pt x="f98" y="f32"/>
                    <a:pt x="f99" y="f100"/>
                  </a:cubicBezTo>
                  <a:cubicBezTo>
                    <a:pt x="f101" y="f34"/>
                    <a:pt x="f102" y="f103"/>
                    <a:pt x="f104" y="f48"/>
                  </a:cubicBezTo>
                  <a:cubicBezTo>
                    <a:pt x="f105" y="f106"/>
                    <a:pt x="f94" y="f107"/>
                    <a:pt x="f108" y="f67"/>
                  </a:cubicBezTo>
                  <a:cubicBezTo>
                    <a:pt x="f109" y="f110"/>
                    <a:pt x="f111" y="f112"/>
                    <a:pt x="f113" y="f114"/>
                  </a:cubicBezTo>
                  <a:lnTo>
                    <a:pt x="f14" y="f114"/>
                  </a:lnTo>
                  <a:lnTo>
                    <a:pt x="f115" y="f116"/>
                  </a:lnTo>
                  <a:lnTo>
                    <a:pt x="f83" y="f117"/>
                  </a:lnTo>
                  <a:cubicBezTo>
                    <a:pt x="f25" y="f118"/>
                    <a:pt x="f87" y="f100"/>
                    <a:pt x="f119" y="f120"/>
                  </a:cubicBezTo>
                  <a:cubicBezTo>
                    <a:pt x="f121" y="f122"/>
                    <a:pt x="f3" y="f28"/>
                    <a:pt x="f3" y="f33"/>
                  </a:cubicBezTo>
                  <a:lnTo>
                    <a:pt x="f3" y="f2"/>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4" name="Google Shape;924;p43">
              <a:extLst>
                <a:ext uri="{FF2B5EF4-FFF2-40B4-BE49-F238E27FC236}">
                  <a16:creationId xmlns:a16="http://schemas.microsoft.com/office/drawing/2014/main" id="{57972BEF-21C6-49B5-8B06-6A4CD878CA3F}"/>
                </a:ext>
              </a:extLst>
            </p:cNvPr>
            <p:cNvSpPr/>
            <p:nvPr/>
          </p:nvSpPr>
          <p:spPr>
            <a:xfrm>
              <a:off x="1060466" y="2969568"/>
              <a:ext cx="51901" cy="45692"/>
            </a:xfrm>
            <a:custGeom>
              <a:avLst/>
              <a:gdLst>
                <a:gd name="f0" fmla="val w"/>
                <a:gd name="f1" fmla="val h"/>
                <a:gd name="f2" fmla="val 0"/>
                <a:gd name="f3" fmla="val 1597"/>
                <a:gd name="f4" fmla="val 1406"/>
                <a:gd name="f5" fmla="val 1"/>
                <a:gd name="f6" fmla="*/ f0 1 1597"/>
                <a:gd name="f7" fmla="*/ f1 1 1406"/>
                <a:gd name="f8" fmla="val f2"/>
                <a:gd name="f9" fmla="val f3"/>
                <a:gd name="f10" fmla="val f4"/>
                <a:gd name="f11" fmla="+- f10 0 f8"/>
                <a:gd name="f12" fmla="+- f9 0 f8"/>
                <a:gd name="f13" fmla="*/ f12 1 1597"/>
                <a:gd name="f14" fmla="*/ f11 1 1406"/>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1596" h="1406">
                  <a:moveTo>
                    <a:pt x="f5" y="f5"/>
                  </a:moveTo>
                  <a:lnTo>
                    <a:pt x="f5" y="f4"/>
                  </a:lnTo>
                  <a:lnTo>
                    <a:pt x="f3" y="f4"/>
                  </a:lnTo>
                  <a:lnTo>
                    <a:pt x="f3" y="f5"/>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5" name="Google Shape;925;p43">
              <a:extLst>
                <a:ext uri="{FF2B5EF4-FFF2-40B4-BE49-F238E27FC236}">
                  <a16:creationId xmlns:a16="http://schemas.microsoft.com/office/drawing/2014/main" id="{15D2690B-C2A2-47A5-989C-C82A137FA2FC}"/>
                </a:ext>
              </a:extLst>
            </p:cNvPr>
            <p:cNvSpPr/>
            <p:nvPr/>
          </p:nvSpPr>
          <p:spPr>
            <a:xfrm>
              <a:off x="1134020" y="2969568"/>
              <a:ext cx="92144" cy="45692"/>
            </a:xfrm>
            <a:custGeom>
              <a:avLst/>
              <a:gdLst>
                <a:gd name="f0" fmla="val w"/>
                <a:gd name="f1" fmla="val h"/>
                <a:gd name="f2" fmla="val 0"/>
                <a:gd name="f3" fmla="val 2835"/>
                <a:gd name="f4" fmla="val 1406"/>
                <a:gd name="f5" fmla="val 1"/>
                <a:gd name="f6" fmla="val 2834"/>
                <a:gd name="f7" fmla="*/ f0 1 2835"/>
                <a:gd name="f8" fmla="*/ f1 1 1406"/>
                <a:gd name="f9" fmla="val f2"/>
                <a:gd name="f10" fmla="val f3"/>
                <a:gd name="f11" fmla="val f4"/>
                <a:gd name="f12" fmla="+- f11 0 f9"/>
                <a:gd name="f13" fmla="+- f10 0 f9"/>
                <a:gd name="f14" fmla="*/ f13 1 2835"/>
                <a:gd name="f15" fmla="*/ f12 1 1406"/>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2835" h="1406">
                  <a:moveTo>
                    <a:pt x="f2" y="f5"/>
                  </a:moveTo>
                  <a:lnTo>
                    <a:pt x="f2" y="f4"/>
                  </a:lnTo>
                  <a:lnTo>
                    <a:pt x="f6" y="f4"/>
                  </a:lnTo>
                  <a:lnTo>
                    <a:pt x="f6" y="f5"/>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6" name="Google Shape;926;p43">
              <a:extLst>
                <a:ext uri="{FF2B5EF4-FFF2-40B4-BE49-F238E27FC236}">
                  <a16:creationId xmlns:a16="http://schemas.microsoft.com/office/drawing/2014/main" id="{1504BC7A-971C-41AB-91A8-2313A80A611D}"/>
                </a:ext>
              </a:extLst>
            </p:cNvPr>
            <p:cNvSpPr/>
            <p:nvPr/>
          </p:nvSpPr>
          <p:spPr>
            <a:xfrm>
              <a:off x="1161873" y="3172337"/>
              <a:ext cx="82844" cy="66595"/>
            </a:xfrm>
            <a:custGeom>
              <a:avLst/>
              <a:gdLst>
                <a:gd name="f0" fmla="val w"/>
                <a:gd name="f1" fmla="val h"/>
                <a:gd name="f2" fmla="val 0"/>
                <a:gd name="f3" fmla="val 2549"/>
                <a:gd name="f4" fmla="val 2049"/>
                <a:gd name="f5" fmla="val 2144"/>
                <a:gd name="f6" fmla="val 1"/>
                <a:gd name="f7" fmla="val 49"/>
                <a:gd name="f8" fmla="val 1930"/>
                <a:gd name="f9" fmla="val 96"/>
                <a:gd name="f10" fmla="val 1811"/>
                <a:gd name="f11" fmla="val 168"/>
                <a:gd name="f12" fmla="val 1715"/>
                <a:gd name="f13" fmla="val 215"/>
                <a:gd name="f14" fmla="val 1644"/>
                <a:gd name="f15" fmla="val 263"/>
                <a:gd name="f16" fmla="val 1549"/>
                <a:gd name="f17" fmla="val 311"/>
                <a:gd name="f18" fmla="val 1430"/>
                <a:gd name="f19" fmla="val 382"/>
                <a:gd name="f20" fmla="val 1334"/>
                <a:gd name="f21" fmla="val 453"/>
                <a:gd name="f22" fmla="val 1215"/>
                <a:gd name="f23" fmla="val 525"/>
                <a:gd name="f24" fmla="val 596"/>
                <a:gd name="f25" fmla="val 977"/>
                <a:gd name="f26" fmla="val 191"/>
                <a:gd name="f27" fmla="val 1477"/>
                <a:gd name="f28" fmla="val 2501"/>
                <a:gd name="f29" fmla="val 1049"/>
                <a:gd name="f30" fmla="val 2334"/>
                <a:gd name="f31" fmla="*/ f0 1 2549"/>
                <a:gd name="f32" fmla="*/ f1 1 2049"/>
                <a:gd name="f33" fmla="val f2"/>
                <a:gd name="f34" fmla="val f3"/>
                <a:gd name="f35" fmla="val f4"/>
                <a:gd name="f36" fmla="+- f35 0 f33"/>
                <a:gd name="f37" fmla="+- f34 0 f33"/>
                <a:gd name="f38" fmla="*/ f37 1 2549"/>
                <a:gd name="f39" fmla="*/ f36 1 2049"/>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2549" h="2049">
                  <a:moveTo>
                    <a:pt x="f5" y="f6"/>
                  </a:moveTo>
                  <a:cubicBezTo>
                    <a:pt x="f4" y="f7"/>
                    <a:pt x="f8" y="f9"/>
                    <a:pt x="f10" y="f11"/>
                  </a:cubicBezTo>
                  <a:cubicBezTo>
                    <a:pt x="f12" y="f13"/>
                    <a:pt x="f14" y="f15"/>
                    <a:pt x="f16" y="f17"/>
                  </a:cubicBezTo>
                  <a:cubicBezTo>
                    <a:pt x="f18" y="f19"/>
                    <a:pt x="f20" y="f21"/>
                    <a:pt x="f22" y="f23"/>
                  </a:cubicBezTo>
                  <a:cubicBezTo>
                    <a:pt x="f24" y="f25"/>
                    <a:pt x="f26" y="f27"/>
                    <a:pt x="f6" y="f4"/>
                  </a:cubicBezTo>
                  <a:lnTo>
                    <a:pt x="f28" y="f4"/>
                  </a:lnTo>
                  <a:cubicBezTo>
                    <a:pt x="f3" y="f29"/>
                    <a:pt x="f30" y="f19"/>
                    <a:pt x="f5" y="f6"/>
                  </a:cubicBez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grpSp>
      <p:grpSp>
        <p:nvGrpSpPr>
          <p:cNvPr id="17" name="Google Shape;927;p43">
            <a:extLst>
              <a:ext uri="{FF2B5EF4-FFF2-40B4-BE49-F238E27FC236}">
                <a16:creationId xmlns:a16="http://schemas.microsoft.com/office/drawing/2014/main" id="{818DC9A0-413C-489C-90C3-016DAF5316A0}"/>
              </a:ext>
            </a:extLst>
          </p:cNvPr>
          <p:cNvGrpSpPr/>
          <p:nvPr/>
        </p:nvGrpSpPr>
        <p:grpSpPr>
          <a:xfrm>
            <a:off x="6415055" y="2962591"/>
            <a:ext cx="359926" cy="370771"/>
            <a:chOff x="6415055" y="2962591"/>
            <a:chExt cx="359926" cy="370771"/>
          </a:xfrm>
        </p:grpSpPr>
        <p:sp>
          <p:nvSpPr>
            <p:cNvPr id="18" name="Google Shape;928;p43">
              <a:extLst>
                <a:ext uri="{FF2B5EF4-FFF2-40B4-BE49-F238E27FC236}">
                  <a16:creationId xmlns:a16="http://schemas.microsoft.com/office/drawing/2014/main" id="{204A26A7-BD78-4D7E-8991-5B6CF534F47A}"/>
                </a:ext>
              </a:extLst>
            </p:cNvPr>
            <p:cNvSpPr/>
            <p:nvPr/>
          </p:nvSpPr>
          <p:spPr>
            <a:xfrm>
              <a:off x="6545064" y="3235823"/>
              <a:ext cx="100657" cy="39492"/>
            </a:xfrm>
            <a:custGeom>
              <a:avLst/>
              <a:gdLst>
                <a:gd name="f0" fmla="val w"/>
                <a:gd name="f1" fmla="val h"/>
                <a:gd name="f2" fmla="val 0"/>
                <a:gd name="f3" fmla="val 3097"/>
                <a:gd name="f4" fmla="val 1215"/>
                <a:gd name="f5" fmla="val 1"/>
                <a:gd name="f6" fmla="val 1859"/>
                <a:gd name="f7" fmla="val 191"/>
                <a:gd name="f8" fmla="val 1192"/>
                <a:gd name="f9" fmla="*/ f0 1 3097"/>
                <a:gd name="f10" fmla="*/ f1 1 1215"/>
                <a:gd name="f11" fmla="val f2"/>
                <a:gd name="f12" fmla="val f3"/>
                <a:gd name="f13" fmla="val f4"/>
                <a:gd name="f14" fmla="+- f13 0 f11"/>
                <a:gd name="f15" fmla="+- f12 0 f11"/>
                <a:gd name="f16" fmla="*/ f15 1 3097"/>
                <a:gd name="f17" fmla="*/ f14 1 1215"/>
                <a:gd name="f18" fmla="*/ f11 1 f16"/>
                <a:gd name="f19" fmla="*/ f12 1 f16"/>
                <a:gd name="f20" fmla="*/ f11 1 f17"/>
                <a:gd name="f21" fmla="*/ f13 1 f17"/>
                <a:gd name="f22" fmla="*/ f18 f9 1"/>
                <a:gd name="f23" fmla="*/ f19 f9 1"/>
                <a:gd name="f24" fmla="*/ f21 f10 1"/>
                <a:gd name="f25" fmla="*/ f20 f10 1"/>
              </a:gdLst>
              <a:ahLst/>
              <a:cxnLst>
                <a:cxn ang="3cd4">
                  <a:pos x="hc" y="t"/>
                </a:cxn>
                <a:cxn ang="0">
                  <a:pos x="r" y="vc"/>
                </a:cxn>
                <a:cxn ang="cd4">
                  <a:pos x="hc" y="b"/>
                </a:cxn>
                <a:cxn ang="cd2">
                  <a:pos x="l" y="vc"/>
                </a:cxn>
              </a:cxnLst>
              <a:rect l="f22" t="f25" r="f23" b="f24"/>
              <a:pathLst>
                <a:path w="3097" h="1215">
                  <a:moveTo>
                    <a:pt x="f5" y="f2"/>
                  </a:moveTo>
                  <a:lnTo>
                    <a:pt x="f5" y="f4"/>
                  </a:lnTo>
                  <a:lnTo>
                    <a:pt x="f3" y="f4"/>
                  </a:lnTo>
                  <a:lnTo>
                    <a:pt x="f3" y="f2"/>
                  </a:lnTo>
                  <a:lnTo>
                    <a:pt x="f6" y="f2"/>
                  </a:lnTo>
                  <a:lnTo>
                    <a:pt x="f6" y="f7"/>
                  </a:lnTo>
                  <a:lnTo>
                    <a:pt x="f8" y="f7"/>
                  </a:lnTo>
                  <a:lnTo>
                    <a:pt x="f8" y="f2"/>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19" name="Google Shape;929;p43">
              <a:extLst>
                <a:ext uri="{FF2B5EF4-FFF2-40B4-BE49-F238E27FC236}">
                  <a16:creationId xmlns:a16="http://schemas.microsoft.com/office/drawing/2014/main" id="{50A29785-DCC6-429C-8758-BEC35A39121B}"/>
                </a:ext>
              </a:extLst>
            </p:cNvPr>
            <p:cNvSpPr/>
            <p:nvPr/>
          </p:nvSpPr>
          <p:spPr>
            <a:xfrm>
              <a:off x="6545064" y="3193249"/>
              <a:ext cx="100657" cy="20930"/>
            </a:xfrm>
            <a:custGeom>
              <a:avLst/>
              <a:gdLst>
                <a:gd name="f0" fmla="val w"/>
                <a:gd name="f1" fmla="val h"/>
                <a:gd name="f2" fmla="val 0"/>
                <a:gd name="f3" fmla="val 3097"/>
                <a:gd name="f4" fmla="val 644"/>
                <a:gd name="f5" fmla="val 1"/>
                <a:gd name="f6" fmla="val 643"/>
                <a:gd name="f7" fmla="val 1192"/>
                <a:gd name="f8" fmla="val 477"/>
                <a:gd name="f9" fmla="val 1859"/>
                <a:gd name="f10" fmla="*/ f0 1 3097"/>
                <a:gd name="f11" fmla="*/ f1 1 644"/>
                <a:gd name="f12" fmla="val f2"/>
                <a:gd name="f13" fmla="val f3"/>
                <a:gd name="f14" fmla="val f4"/>
                <a:gd name="f15" fmla="+- f14 0 f12"/>
                <a:gd name="f16" fmla="+- f13 0 f12"/>
                <a:gd name="f17" fmla="*/ f16 1 3097"/>
                <a:gd name="f18" fmla="*/ f15 1 644"/>
                <a:gd name="f19" fmla="*/ f12 1 f17"/>
                <a:gd name="f20" fmla="*/ f13 1 f17"/>
                <a:gd name="f21" fmla="*/ f12 1 f18"/>
                <a:gd name="f22" fmla="*/ f14 1 f18"/>
                <a:gd name="f23" fmla="*/ f19 f10 1"/>
                <a:gd name="f24" fmla="*/ f20 f10 1"/>
                <a:gd name="f25" fmla="*/ f22 f11 1"/>
                <a:gd name="f26" fmla="*/ f21 f11 1"/>
              </a:gdLst>
              <a:ahLst/>
              <a:cxnLst>
                <a:cxn ang="3cd4">
                  <a:pos x="hc" y="t"/>
                </a:cxn>
                <a:cxn ang="0">
                  <a:pos x="r" y="vc"/>
                </a:cxn>
                <a:cxn ang="cd4">
                  <a:pos x="hc" y="b"/>
                </a:cxn>
                <a:cxn ang="cd2">
                  <a:pos x="l" y="vc"/>
                </a:cxn>
              </a:cxnLst>
              <a:rect l="f23" t="f26" r="f24" b="f25"/>
              <a:pathLst>
                <a:path w="3097" h="644">
                  <a:moveTo>
                    <a:pt x="f5" y="f2"/>
                  </a:moveTo>
                  <a:lnTo>
                    <a:pt x="f5" y="f6"/>
                  </a:lnTo>
                  <a:lnTo>
                    <a:pt x="f7" y="f6"/>
                  </a:lnTo>
                  <a:lnTo>
                    <a:pt x="f7" y="f8"/>
                  </a:lnTo>
                  <a:lnTo>
                    <a:pt x="f9" y="f8"/>
                  </a:lnTo>
                  <a:lnTo>
                    <a:pt x="f9" y="f6"/>
                  </a:lnTo>
                  <a:lnTo>
                    <a:pt x="f3" y="f6"/>
                  </a:lnTo>
                  <a:lnTo>
                    <a:pt x="f3" y="f2"/>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0" name="Google Shape;930;p43">
              <a:extLst>
                <a:ext uri="{FF2B5EF4-FFF2-40B4-BE49-F238E27FC236}">
                  <a16:creationId xmlns:a16="http://schemas.microsoft.com/office/drawing/2014/main" id="{F3B9C61F-D7AF-46FF-AC97-62C9AB1A2330}"/>
                </a:ext>
              </a:extLst>
            </p:cNvPr>
            <p:cNvSpPr/>
            <p:nvPr/>
          </p:nvSpPr>
          <p:spPr>
            <a:xfrm>
              <a:off x="6553577" y="3139071"/>
              <a:ext cx="83631" cy="31757"/>
            </a:xfrm>
            <a:custGeom>
              <a:avLst/>
              <a:gdLst>
                <a:gd name="f0" fmla="val w"/>
                <a:gd name="f1" fmla="val h"/>
                <a:gd name="f2" fmla="val 0"/>
                <a:gd name="f3" fmla="val 2573"/>
                <a:gd name="f4" fmla="val 977"/>
                <a:gd name="f5" fmla="val 1"/>
                <a:gd name="f6" fmla="*/ f0 1 2573"/>
                <a:gd name="f7" fmla="*/ f1 1 977"/>
                <a:gd name="f8" fmla="val f2"/>
                <a:gd name="f9" fmla="val f3"/>
                <a:gd name="f10" fmla="val f4"/>
                <a:gd name="f11" fmla="+- f10 0 f8"/>
                <a:gd name="f12" fmla="+- f9 0 f8"/>
                <a:gd name="f13" fmla="*/ f12 1 2573"/>
                <a:gd name="f14" fmla="*/ f11 1 977"/>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2573" h="977">
                  <a:moveTo>
                    <a:pt x="f5" y="f2"/>
                  </a:moveTo>
                  <a:lnTo>
                    <a:pt x="f5" y="f4"/>
                  </a:lnTo>
                  <a:lnTo>
                    <a:pt x="f3" y="f4"/>
                  </a:lnTo>
                  <a:lnTo>
                    <a:pt x="f3" y="f2"/>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1" name="Google Shape;931;p43">
              <a:extLst>
                <a:ext uri="{FF2B5EF4-FFF2-40B4-BE49-F238E27FC236}">
                  <a16:creationId xmlns:a16="http://schemas.microsoft.com/office/drawing/2014/main" id="{D05896B4-A4D2-42C7-BB46-8AD7FE39756F}"/>
                </a:ext>
              </a:extLst>
            </p:cNvPr>
            <p:cNvSpPr/>
            <p:nvPr/>
          </p:nvSpPr>
          <p:spPr>
            <a:xfrm>
              <a:off x="6532683" y="2962591"/>
              <a:ext cx="124678" cy="154835"/>
            </a:xfrm>
            <a:custGeom>
              <a:avLst/>
              <a:gdLst>
                <a:gd name="f0" fmla="val w"/>
                <a:gd name="f1" fmla="val h"/>
                <a:gd name="f2" fmla="val 0"/>
                <a:gd name="f3" fmla="val 3836"/>
                <a:gd name="f4" fmla="val 4764"/>
                <a:gd name="f5" fmla="val 1"/>
                <a:gd name="f6" fmla="val 2525"/>
                <a:gd name="f7" fmla="val 644"/>
                <a:gd name="f8" fmla="val 3811"/>
                <a:gd name="f9" fmla="val 930"/>
                <a:gd name="f10" fmla="val 4478"/>
                <a:gd name="f11" fmla="val 3216"/>
                <a:gd name="f12" fmla="val 2930"/>
                <a:gd name="f13" fmla="val 3835"/>
                <a:gd name="f14" fmla="*/ f0 1 3836"/>
                <a:gd name="f15" fmla="*/ f1 1 4764"/>
                <a:gd name="f16" fmla="val f2"/>
                <a:gd name="f17" fmla="val f3"/>
                <a:gd name="f18" fmla="val f4"/>
                <a:gd name="f19" fmla="+- f18 0 f16"/>
                <a:gd name="f20" fmla="+- f17 0 f16"/>
                <a:gd name="f21" fmla="*/ f20 1 3836"/>
                <a:gd name="f22" fmla="*/ f19 1 4764"/>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3836" h="4764">
                  <a:moveTo>
                    <a:pt x="f5" y="f5"/>
                  </a:moveTo>
                  <a:lnTo>
                    <a:pt x="f5" y="f6"/>
                  </a:lnTo>
                  <a:lnTo>
                    <a:pt x="f7" y="f6"/>
                  </a:lnTo>
                  <a:lnTo>
                    <a:pt x="f7" y="f8"/>
                  </a:lnTo>
                  <a:lnTo>
                    <a:pt x="f9" y="f8"/>
                  </a:lnTo>
                  <a:lnTo>
                    <a:pt x="f9" y="f10"/>
                  </a:lnTo>
                  <a:lnTo>
                    <a:pt x="f7" y="f10"/>
                  </a:lnTo>
                  <a:lnTo>
                    <a:pt x="f7" y="f4"/>
                  </a:lnTo>
                  <a:lnTo>
                    <a:pt x="f11" y="f4"/>
                  </a:lnTo>
                  <a:lnTo>
                    <a:pt x="f11" y="f10"/>
                  </a:lnTo>
                  <a:lnTo>
                    <a:pt x="f12" y="f10"/>
                  </a:lnTo>
                  <a:lnTo>
                    <a:pt x="f12" y="f8"/>
                  </a:lnTo>
                  <a:lnTo>
                    <a:pt x="f11" y="f8"/>
                  </a:lnTo>
                  <a:lnTo>
                    <a:pt x="f11" y="f6"/>
                  </a:lnTo>
                  <a:lnTo>
                    <a:pt x="f13" y="f6"/>
                  </a:lnTo>
                  <a:lnTo>
                    <a:pt x="f13" y="f5"/>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2" name="Google Shape;932;p43">
              <a:extLst>
                <a:ext uri="{FF2B5EF4-FFF2-40B4-BE49-F238E27FC236}">
                  <a16:creationId xmlns:a16="http://schemas.microsoft.com/office/drawing/2014/main" id="{781092A6-C0B4-4967-9601-8C858BFE92A9}"/>
                </a:ext>
              </a:extLst>
            </p:cNvPr>
            <p:cNvSpPr/>
            <p:nvPr/>
          </p:nvSpPr>
          <p:spPr>
            <a:xfrm>
              <a:off x="6415055" y="3139071"/>
              <a:ext cx="359926" cy="194291"/>
            </a:xfrm>
            <a:custGeom>
              <a:avLst/>
              <a:gdLst>
                <a:gd name="f0" fmla="val w"/>
                <a:gd name="f1" fmla="val h"/>
                <a:gd name="f2" fmla="val 0"/>
                <a:gd name="f3" fmla="val 11074"/>
                <a:gd name="f4" fmla="val 5978"/>
                <a:gd name="f5" fmla="val 1667"/>
                <a:gd name="f6" fmla="val 1429"/>
                <a:gd name="f7" fmla="val 1072"/>
                <a:gd name="f8" fmla="val 476"/>
                <a:gd name="f9" fmla="val 1906"/>
                <a:gd name="f10" fmla="val 2477"/>
                <a:gd name="f11" fmla="val 2977"/>
                <a:gd name="f12" fmla="val 3644"/>
                <a:gd name="f13" fmla="val 5144"/>
                <a:gd name="f14" fmla="val 1739"/>
                <a:gd name="f15" fmla="val 1929"/>
                <a:gd name="f16" fmla="val 5644"/>
                <a:gd name="f17" fmla="val 2382"/>
                <a:gd name="f18" fmla="val 2906"/>
                <a:gd name="f19" fmla="val 8169"/>
                <a:gd name="f20" fmla="val 8716"/>
                <a:gd name="f21" fmla="val 9169"/>
                <a:gd name="f22" fmla="val 9359"/>
                <a:gd name="f23" fmla="val 9431"/>
                <a:gd name="f24" fmla="val 10621"/>
                <a:gd name="f25" fmla="val 10026"/>
                <a:gd name="f26" fmla="val 7502"/>
                <a:gd name="f27" fmla="val 977"/>
                <a:gd name="f28" fmla="val 7764"/>
                <a:gd name="f29" fmla="val 4859"/>
                <a:gd name="f30" fmla="val 3334"/>
                <a:gd name="f31" fmla="val 3596"/>
                <a:gd name="f32" fmla="*/ f0 1 11074"/>
                <a:gd name="f33" fmla="*/ f1 1 5978"/>
                <a:gd name="f34" fmla="val f2"/>
                <a:gd name="f35" fmla="val f3"/>
                <a:gd name="f36" fmla="val f4"/>
                <a:gd name="f37" fmla="+- f36 0 f34"/>
                <a:gd name="f38" fmla="+- f35 0 f34"/>
                <a:gd name="f39" fmla="*/ f38 1 11074"/>
                <a:gd name="f40" fmla="*/ f37 1 5978"/>
                <a:gd name="f41" fmla="*/ f34 1 f39"/>
                <a:gd name="f42" fmla="*/ f35 1 f39"/>
                <a:gd name="f43" fmla="*/ f34 1 f40"/>
                <a:gd name="f44" fmla="*/ f36 1 f40"/>
                <a:gd name="f45" fmla="*/ f41 f32 1"/>
                <a:gd name="f46" fmla="*/ f42 f32 1"/>
                <a:gd name="f47" fmla="*/ f44 f33 1"/>
                <a:gd name="f48" fmla="*/ f43 f33 1"/>
              </a:gdLst>
              <a:ahLst/>
              <a:cxnLst>
                <a:cxn ang="3cd4">
                  <a:pos x="hc" y="t"/>
                </a:cxn>
                <a:cxn ang="0">
                  <a:pos x="r" y="vc"/>
                </a:cxn>
                <a:cxn ang="cd4">
                  <a:pos x="hc" y="b"/>
                </a:cxn>
                <a:cxn ang="cd2">
                  <a:pos x="l" y="vc"/>
                </a:cxn>
              </a:cxnLst>
              <a:rect l="f45" t="f48" r="f46" b="f47"/>
              <a:pathLst>
                <a:path w="11074" h="5978">
                  <a:moveTo>
                    <a:pt x="f5" y="f2"/>
                  </a:moveTo>
                  <a:lnTo>
                    <a:pt x="f5" y="f6"/>
                  </a:lnTo>
                  <a:lnTo>
                    <a:pt x="f7" y="f6"/>
                  </a:lnTo>
                  <a:cubicBezTo>
                    <a:pt x="f8" y="f6"/>
                    <a:pt x="f2" y="f9"/>
                    <a:pt x="f2" y="f10"/>
                  </a:cubicBezTo>
                  <a:lnTo>
                    <a:pt x="f2" y="f11"/>
                  </a:lnTo>
                  <a:lnTo>
                    <a:pt x="f5" y="f11"/>
                  </a:lnTo>
                  <a:lnTo>
                    <a:pt x="f5" y="f12"/>
                  </a:lnTo>
                  <a:lnTo>
                    <a:pt x="f2" y="f12"/>
                  </a:lnTo>
                  <a:lnTo>
                    <a:pt x="f2" y="f13"/>
                  </a:lnTo>
                  <a:lnTo>
                    <a:pt x="f14" y="f13"/>
                  </a:lnTo>
                  <a:cubicBezTo>
                    <a:pt x="f15" y="f16"/>
                    <a:pt x="f17" y="f4"/>
                    <a:pt x="f18" y="f4"/>
                  </a:cubicBezTo>
                  <a:lnTo>
                    <a:pt x="f19" y="f4"/>
                  </a:lnTo>
                  <a:cubicBezTo>
                    <a:pt x="f20" y="f4"/>
                    <a:pt x="f21" y="f16"/>
                    <a:pt x="f22" y="f13"/>
                  </a:cubicBezTo>
                  <a:lnTo>
                    <a:pt x="f3" y="f13"/>
                  </a:lnTo>
                  <a:lnTo>
                    <a:pt x="f3" y="f12"/>
                  </a:lnTo>
                  <a:lnTo>
                    <a:pt x="f23" y="f12"/>
                  </a:lnTo>
                  <a:lnTo>
                    <a:pt x="f23" y="f11"/>
                  </a:lnTo>
                  <a:lnTo>
                    <a:pt x="f3" y="f11"/>
                  </a:lnTo>
                  <a:lnTo>
                    <a:pt x="f3" y="f10"/>
                  </a:lnTo>
                  <a:cubicBezTo>
                    <a:pt x="f3" y="f9"/>
                    <a:pt x="f24" y="f6"/>
                    <a:pt x="f25" y="f6"/>
                  </a:cubicBezTo>
                  <a:lnTo>
                    <a:pt x="f23" y="f6"/>
                  </a:lnTo>
                  <a:lnTo>
                    <a:pt x="f23" y="f2"/>
                  </a:lnTo>
                  <a:lnTo>
                    <a:pt x="f26" y="f2"/>
                  </a:lnTo>
                  <a:lnTo>
                    <a:pt x="f26" y="f27"/>
                  </a:lnTo>
                  <a:lnTo>
                    <a:pt x="f28" y="f27"/>
                  </a:lnTo>
                  <a:lnTo>
                    <a:pt x="f28" y="f29"/>
                  </a:lnTo>
                  <a:lnTo>
                    <a:pt x="f30" y="f29"/>
                  </a:lnTo>
                  <a:lnTo>
                    <a:pt x="f30" y="f27"/>
                  </a:lnTo>
                  <a:lnTo>
                    <a:pt x="f31" y="f27"/>
                  </a:lnTo>
                  <a:lnTo>
                    <a:pt x="f31" y="f2"/>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3" name="Google Shape;933;p43">
              <a:extLst>
                <a:ext uri="{FF2B5EF4-FFF2-40B4-BE49-F238E27FC236}">
                  <a16:creationId xmlns:a16="http://schemas.microsoft.com/office/drawing/2014/main" id="{4E3C38D6-19AF-401B-9EF5-4433C2A452F3}"/>
                </a:ext>
              </a:extLst>
            </p:cNvPr>
            <p:cNvSpPr/>
            <p:nvPr/>
          </p:nvSpPr>
          <p:spPr>
            <a:xfrm>
              <a:off x="6658852" y="2962591"/>
              <a:ext cx="92921" cy="154835"/>
            </a:xfrm>
            <a:custGeom>
              <a:avLst/>
              <a:gdLst>
                <a:gd name="f0" fmla="val w"/>
                <a:gd name="f1" fmla="val h"/>
                <a:gd name="f2" fmla="val 0"/>
                <a:gd name="f3" fmla="val 2859"/>
                <a:gd name="f4" fmla="val 4764"/>
                <a:gd name="f5" fmla="val 644"/>
                <a:gd name="f6" fmla="val 1"/>
                <a:gd name="f7" fmla="val 2525"/>
                <a:gd name="f8" fmla="val 3811"/>
                <a:gd name="f9" fmla="val 263"/>
                <a:gd name="f10" fmla="val 4478"/>
                <a:gd name="f11" fmla="val 1930"/>
                <a:gd name="f12" fmla="val 3549"/>
                <a:gd name="f13" fmla="val 3168"/>
                <a:gd name="f14" fmla="val 1811"/>
                <a:gd name="f15" fmla="val 2811"/>
                <a:gd name="f16" fmla="val 1572"/>
                <a:gd name="f17" fmla="val 2239"/>
                <a:gd name="f18" fmla="val 2501"/>
                <a:gd name="f19" fmla="val 2787"/>
                <a:gd name="f20" fmla="val 1977"/>
                <a:gd name="f21" fmla="val 2835"/>
                <a:gd name="f22" fmla="val 1311"/>
                <a:gd name="f23" fmla="val 2858"/>
                <a:gd name="f24" fmla="val 596"/>
                <a:gd name="f25" fmla="val 2263"/>
                <a:gd name="f26" fmla="val 1549"/>
                <a:gd name="f27" fmla="*/ f0 1 2859"/>
                <a:gd name="f28" fmla="*/ f1 1 4764"/>
                <a:gd name="f29" fmla="val f2"/>
                <a:gd name="f30" fmla="val f3"/>
                <a:gd name="f31" fmla="val f4"/>
                <a:gd name="f32" fmla="+- f31 0 f29"/>
                <a:gd name="f33" fmla="+- f30 0 f29"/>
                <a:gd name="f34" fmla="*/ f33 1 2859"/>
                <a:gd name="f35" fmla="*/ f32 1 4764"/>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2859" h="4764">
                  <a:moveTo>
                    <a:pt x="f5" y="f6"/>
                  </a:moveTo>
                  <a:lnTo>
                    <a:pt x="f5" y="f7"/>
                  </a:lnTo>
                  <a:lnTo>
                    <a:pt x="f6" y="f7"/>
                  </a:lnTo>
                  <a:lnTo>
                    <a:pt x="f6" y="f8"/>
                  </a:lnTo>
                  <a:lnTo>
                    <a:pt x="f9" y="f8"/>
                  </a:lnTo>
                  <a:lnTo>
                    <a:pt x="f9" y="f10"/>
                  </a:lnTo>
                  <a:lnTo>
                    <a:pt x="f6" y="f10"/>
                  </a:lnTo>
                  <a:lnTo>
                    <a:pt x="f6" y="f4"/>
                  </a:lnTo>
                  <a:lnTo>
                    <a:pt x="f11" y="f4"/>
                  </a:lnTo>
                  <a:lnTo>
                    <a:pt x="f11" y="f12"/>
                  </a:lnTo>
                  <a:cubicBezTo>
                    <a:pt x="f11" y="f13"/>
                    <a:pt x="f14" y="f15"/>
                    <a:pt x="f16" y="f7"/>
                  </a:cubicBezTo>
                  <a:cubicBezTo>
                    <a:pt x="f17" y="f18"/>
                    <a:pt x="f19" y="f20"/>
                    <a:pt x="f21" y="f22"/>
                  </a:cubicBezTo>
                  <a:cubicBezTo>
                    <a:pt x="f23" y="f24"/>
                    <a:pt x="f25" y="f6"/>
                    <a:pt x="f26" y="f6"/>
                  </a:cubicBez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4" name="Google Shape;934;p43">
              <a:extLst>
                <a:ext uri="{FF2B5EF4-FFF2-40B4-BE49-F238E27FC236}">
                  <a16:creationId xmlns:a16="http://schemas.microsoft.com/office/drawing/2014/main" id="{160D6DF7-96C7-4090-AD2F-3E6A89398024}"/>
                </a:ext>
              </a:extLst>
            </p:cNvPr>
            <p:cNvSpPr/>
            <p:nvPr/>
          </p:nvSpPr>
          <p:spPr>
            <a:xfrm>
              <a:off x="6439049" y="2962591"/>
              <a:ext cx="92921" cy="154835"/>
            </a:xfrm>
            <a:custGeom>
              <a:avLst/>
              <a:gdLst>
                <a:gd name="f0" fmla="val w"/>
                <a:gd name="f1" fmla="val h"/>
                <a:gd name="f2" fmla="val 0"/>
                <a:gd name="f3" fmla="val 2859"/>
                <a:gd name="f4" fmla="val 4764"/>
                <a:gd name="f5" fmla="val 1310"/>
                <a:gd name="f6" fmla="val 1"/>
                <a:gd name="f7" fmla="val 572"/>
                <a:gd name="f8" fmla="val 596"/>
                <a:gd name="f9" fmla="val 24"/>
                <a:gd name="f10" fmla="val 1311"/>
                <a:gd name="f11" fmla="val 48"/>
                <a:gd name="f12" fmla="val 1977"/>
                <a:gd name="f13" fmla="val 2501"/>
                <a:gd name="f14" fmla="val 1263"/>
                <a:gd name="f15" fmla="val 2525"/>
                <a:gd name="f16" fmla="val 1048"/>
                <a:gd name="f17" fmla="val 2811"/>
                <a:gd name="f18" fmla="val 929"/>
                <a:gd name="f19" fmla="val 3168"/>
                <a:gd name="f20" fmla="val 3549"/>
                <a:gd name="f21" fmla="val 2858"/>
                <a:gd name="f22" fmla="val 4478"/>
                <a:gd name="f23" fmla="val 2596"/>
                <a:gd name="f24" fmla="val 3811"/>
                <a:gd name="f25" fmla="val 2215"/>
                <a:gd name="f26" fmla="*/ f0 1 2859"/>
                <a:gd name="f27" fmla="*/ f1 1 4764"/>
                <a:gd name="f28" fmla="val f2"/>
                <a:gd name="f29" fmla="val f3"/>
                <a:gd name="f30" fmla="val f4"/>
                <a:gd name="f31" fmla="+- f30 0 f28"/>
                <a:gd name="f32" fmla="+- f29 0 f28"/>
                <a:gd name="f33" fmla="*/ f32 1 2859"/>
                <a:gd name="f34" fmla="*/ f31 1 4764"/>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2859" h="4764">
                  <a:moveTo>
                    <a:pt x="f5" y="f6"/>
                  </a:moveTo>
                  <a:cubicBezTo>
                    <a:pt x="f7" y="f6"/>
                    <a:pt x="f2" y="f8"/>
                    <a:pt x="f9" y="f10"/>
                  </a:cubicBezTo>
                  <a:cubicBezTo>
                    <a:pt x="f11" y="f12"/>
                    <a:pt x="f8" y="f13"/>
                    <a:pt x="f14" y="f15"/>
                  </a:cubicBezTo>
                  <a:cubicBezTo>
                    <a:pt x="f16" y="f17"/>
                    <a:pt x="f18" y="f19"/>
                    <a:pt x="f18" y="f20"/>
                  </a:cubicBezTo>
                  <a:lnTo>
                    <a:pt x="f18" y="f4"/>
                  </a:lnTo>
                  <a:lnTo>
                    <a:pt x="f21" y="f4"/>
                  </a:lnTo>
                  <a:lnTo>
                    <a:pt x="f21" y="f22"/>
                  </a:lnTo>
                  <a:lnTo>
                    <a:pt x="f23" y="f22"/>
                  </a:lnTo>
                  <a:lnTo>
                    <a:pt x="f23" y="f24"/>
                  </a:lnTo>
                  <a:lnTo>
                    <a:pt x="f21" y="f24"/>
                  </a:lnTo>
                  <a:lnTo>
                    <a:pt x="f21" y="f15"/>
                  </a:lnTo>
                  <a:lnTo>
                    <a:pt x="f25" y="f15"/>
                  </a:lnTo>
                  <a:lnTo>
                    <a:pt x="f25" y="f6"/>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grpSp>
      <p:grpSp>
        <p:nvGrpSpPr>
          <p:cNvPr id="25" name="Google Shape;935;p43">
            <a:extLst>
              <a:ext uri="{FF2B5EF4-FFF2-40B4-BE49-F238E27FC236}">
                <a16:creationId xmlns:a16="http://schemas.microsoft.com/office/drawing/2014/main" id="{F5266BBC-F904-47DA-8F14-D20B9DB80A44}"/>
              </a:ext>
            </a:extLst>
          </p:cNvPr>
          <p:cNvGrpSpPr/>
          <p:nvPr/>
        </p:nvGrpSpPr>
        <p:grpSpPr>
          <a:xfrm>
            <a:off x="3644496" y="2962601"/>
            <a:ext cx="325114" cy="370770"/>
            <a:chOff x="3644496" y="2962601"/>
            <a:chExt cx="325114" cy="370770"/>
          </a:xfrm>
        </p:grpSpPr>
        <p:sp>
          <p:nvSpPr>
            <p:cNvPr id="26" name="Google Shape;936;p43">
              <a:extLst>
                <a:ext uri="{FF2B5EF4-FFF2-40B4-BE49-F238E27FC236}">
                  <a16:creationId xmlns:a16="http://schemas.microsoft.com/office/drawing/2014/main" id="{D01996AD-01BE-456A-A250-C9AE73406015}"/>
                </a:ext>
              </a:extLst>
            </p:cNvPr>
            <p:cNvSpPr/>
            <p:nvPr/>
          </p:nvSpPr>
          <p:spPr>
            <a:xfrm>
              <a:off x="3644496" y="3126662"/>
              <a:ext cx="325114" cy="206709"/>
            </a:xfrm>
            <a:custGeom>
              <a:avLst/>
              <a:gdLst>
                <a:gd name="f0" fmla="val w"/>
                <a:gd name="f1" fmla="val h"/>
                <a:gd name="f2" fmla="val 0"/>
                <a:gd name="f3" fmla="val 10003"/>
                <a:gd name="f4" fmla="val 6360"/>
                <a:gd name="f5" fmla="val 8312"/>
                <a:gd name="f6" fmla="val 1858"/>
                <a:gd name="f7" fmla="val 8407"/>
                <a:gd name="f8" fmla="val 2025"/>
                <a:gd name="f9" fmla="val 8383"/>
                <a:gd name="f10" fmla="val 2239"/>
                <a:gd name="f11" fmla="val 8288"/>
                <a:gd name="f12" fmla="val 2787"/>
                <a:gd name="f13" fmla="val 8002"/>
                <a:gd name="f14" fmla="val 3359"/>
                <a:gd name="f15" fmla="val 7621"/>
                <a:gd name="f16" fmla="val 4216"/>
                <a:gd name="f17" fmla="val 7002"/>
                <a:gd name="f18" fmla="val 4764"/>
                <a:gd name="f19" fmla="val 6192"/>
                <a:gd name="f20" fmla="val 5026"/>
                <a:gd name="f21" fmla="val 4645"/>
                <a:gd name="f22" fmla="val 3811"/>
                <a:gd name="f23" fmla="val 3025"/>
                <a:gd name="f24" fmla="val 2406"/>
                <a:gd name="f25" fmla="val 2001"/>
                <a:gd name="f26" fmla="val 3382"/>
                <a:gd name="f27" fmla="val 1715"/>
                <a:gd name="f28" fmla="val 1620"/>
                <a:gd name="f29" fmla="val 1596"/>
                <a:gd name="f30" fmla="val 1692"/>
                <a:gd name="f31" fmla="val 1"/>
                <a:gd name="f32" fmla="val 1072"/>
                <a:gd name="f33" fmla="val 1144"/>
                <a:gd name="f34" fmla="val 3049"/>
                <a:gd name="f35" fmla="val 1239"/>
                <a:gd name="f36" fmla="val 1406"/>
                <a:gd name="f37" fmla="val 3668"/>
                <a:gd name="f38" fmla="val 1906"/>
                <a:gd name="f39" fmla="val 4740"/>
                <a:gd name="f40" fmla="val 2739"/>
                <a:gd name="f41" fmla="val 5431"/>
                <a:gd name="f42" fmla="val 3835"/>
                <a:gd name="f43" fmla="val 5716"/>
                <a:gd name="f44" fmla="val 6359"/>
                <a:gd name="f45" fmla="val 7264"/>
                <a:gd name="f46" fmla="val 8098"/>
                <a:gd name="f47" fmla="val 8622"/>
                <a:gd name="f48" fmla="val 8764"/>
                <a:gd name="f49" fmla="val 8860"/>
                <a:gd name="f50" fmla="val 8931"/>
                <a:gd name="f51" fmla="*/ f0 1 10003"/>
                <a:gd name="f52" fmla="*/ f1 1 6360"/>
                <a:gd name="f53" fmla="val f2"/>
                <a:gd name="f54" fmla="val f3"/>
                <a:gd name="f55" fmla="val f4"/>
                <a:gd name="f56" fmla="+- f55 0 f53"/>
                <a:gd name="f57" fmla="+- f54 0 f53"/>
                <a:gd name="f58" fmla="*/ f57 1 10003"/>
                <a:gd name="f59" fmla="*/ f56 1 6360"/>
                <a:gd name="f60" fmla="*/ f53 1 f58"/>
                <a:gd name="f61" fmla="*/ f54 1 f58"/>
                <a:gd name="f62" fmla="*/ f53 1 f59"/>
                <a:gd name="f63" fmla="*/ f55 1 f59"/>
                <a:gd name="f64" fmla="*/ f60 f51 1"/>
                <a:gd name="f65" fmla="*/ f61 f51 1"/>
                <a:gd name="f66" fmla="*/ f63 f52 1"/>
                <a:gd name="f67" fmla="*/ f62 f52 1"/>
              </a:gdLst>
              <a:ahLst/>
              <a:cxnLst>
                <a:cxn ang="3cd4">
                  <a:pos x="hc" y="t"/>
                </a:cxn>
                <a:cxn ang="0">
                  <a:pos x="r" y="vc"/>
                </a:cxn>
                <a:cxn ang="cd4">
                  <a:pos x="hc" y="b"/>
                </a:cxn>
                <a:cxn ang="cd2">
                  <a:pos x="l" y="vc"/>
                </a:cxn>
              </a:cxnLst>
              <a:rect l="f64" t="f67" r="f65" b="f66"/>
              <a:pathLst>
                <a:path w="10003" h="6360">
                  <a:moveTo>
                    <a:pt x="f5" y="f6"/>
                  </a:moveTo>
                  <a:lnTo>
                    <a:pt x="f7" y="f8"/>
                  </a:lnTo>
                  <a:cubicBezTo>
                    <a:pt x="f9" y="f10"/>
                    <a:pt x="f11" y="f12"/>
                    <a:pt x="f13" y="f14"/>
                  </a:cubicBezTo>
                  <a:cubicBezTo>
                    <a:pt x="f15" y="f16"/>
                    <a:pt x="f17" y="f18"/>
                    <a:pt x="f19" y="f20"/>
                  </a:cubicBezTo>
                  <a:lnTo>
                    <a:pt x="f19" y="f21"/>
                  </a:lnTo>
                  <a:lnTo>
                    <a:pt x="f22" y="f21"/>
                  </a:lnTo>
                  <a:lnTo>
                    <a:pt x="f22" y="f20"/>
                  </a:lnTo>
                  <a:cubicBezTo>
                    <a:pt x="f23" y="f18"/>
                    <a:pt x="f24" y="f16"/>
                    <a:pt x="f25" y="f26"/>
                  </a:cubicBezTo>
                  <a:cubicBezTo>
                    <a:pt x="f27" y="f12"/>
                    <a:pt x="f28" y="f10"/>
                    <a:pt x="f29" y="f8"/>
                  </a:cubicBezTo>
                  <a:lnTo>
                    <a:pt x="f30" y="f6"/>
                  </a:lnTo>
                  <a:close/>
                  <a:moveTo>
                    <a:pt x="f31" y="f31"/>
                  </a:moveTo>
                  <a:lnTo>
                    <a:pt x="f31" y="f12"/>
                  </a:lnTo>
                  <a:lnTo>
                    <a:pt x="f32" y="f12"/>
                  </a:lnTo>
                  <a:cubicBezTo>
                    <a:pt x="f33" y="f34"/>
                    <a:pt x="f35" y="f14"/>
                    <a:pt x="f36" y="f37"/>
                  </a:cubicBezTo>
                  <a:cubicBezTo>
                    <a:pt x="f38" y="f39"/>
                    <a:pt x="f40" y="f41"/>
                    <a:pt x="f42" y="f43"/>
                  </a:cubicBezTo>
                  <a:lnTo>
                    <a:pt x="f42" y="f44"/>
                  </a:lnTo>
                  <a:lnTo>
                    <a:pt x="f19" y="f44"/>
                  </a:lnTo>
                  <a:lnTo>
                    <a:pt x="f19" y="f43"/>
                  </a:lnTo>
                  <a:cubicBezTo>
                    <a:pt x="f45" y="f41"/>
                    <a:pt x="f46" y="f39"/>
                    <a:pt x="f47" y="f37"/>
                  </a:cubicBezTo>
                  <a:cubicBezTo>
                    <a:pt x="f48" y="f14"/>
                    <a:pt x="f49" y="f34"/>
                    <a:pt x="f50" y="f12"/>
                  </a:cubicBezTo>
                  <a:lnTo>
                    <a:pt x="f3" y="f12"/>
                  </a:lnTo>
                  <a:lnTo>
                    <a:pt x="f3" y="f31"/>
                  </a:ln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7" name="Google Shape;937;p43">
              <a:extLst>
                <a:ext uri="{FF2B5EF4-FFF2-40B4-BE49-F238E27FC236}">
                  <a16:creationId xmlns:a16="http://schemas.microsoft.com/office/drawing/2014/main" id="{B40D3C1B-8CE9-4161-8EDE-06D6DCAD6970}"/>
                </a:ext>
              </a:extLst>
            </p:cNvPr>
            <p:cNvSpPr/>
            <p:nvPr/>
          </p:nvSpPr>
          <p:spPr>
            <a:xfrm>
              <a:off x="3659968" y="2962601"/>
              <a:ext cx="294171" cy="142454"/>
            </a:xfrm>
            <a:custGeom>
              <a:avLst/>
              <a:gdLst>
                <a:gd name="f0" fmla="val w"/>
                <a:gd name="f1" fmla="val h"/>
                <a:gd name="f2" fmla="val 0"/>
                <a:gd name="f3" fmla="val 9051"/>
                <a:gd name="f4" fmla="val 4383"/>
                <a:gd name="f5" fmla="val 4526"/>
                <a:gd name="f6" fmla="val 2191"/>
                <a:gd name="f7" fmla="val 4788"/>
                <a:gd name="f8" fmla="val 2739"/>
                <a:gd name="f9" fmla="val 5383"/>
                <a:gd name="f10" fmla="val 2834"/>
                <a:gd name="f11" fmla="val 4954"/>
                <a:gd name="f12" fmla="val 3239"/>
                <a:gd name="f13" fmla="val 5050"/>
                <a:gd name="f14" fmla="val 3834"/>
                <a:gd name="f15" fmla="val 3572"/>
                <a:gd name="f16" fmla="val 3978"/>
                <a:gd name="f17" fmla="val 4073"/>
                <a:gd name="f18" fmla="val 3645"/>
                <a:gd name="f19" fmla="val 4240"/>
                <a:gd name="f20" fmla="val 3144"/>
                <a:gd name="f21" fmla="val 2049"/>
                <a:gd name="f22" fmla="val 405"/>
                <a:gd name="f23" fmla="val 1263"/>
                <a:gd name="f24" fmla="val 1239"/>
                <a:gd name="f25" fmla="val 287"/>
                <a:gd name="f26" fmla="val 2263"/>
                <a:gd name="f27" fmla="val 49"/>
                <a:gd name="f28" fmla="val 3668"/>
                <a:gd name="f29" fmla="val 1"/>
                <a:gd name="f30" fmla="val 4382"/>
                <a:gd name="f31" fmla="val 9050"/>
                <a:gd name="f32" fmla="val 8979"/>
                <a:gd name="f33" fmla="val 8765"/>
                <a:gd name="f34" fmla="val 7764"/>
                <a:gd name="f35" fmla="val 6979"/>
                <a:gd name="f36" fmla="val 5883"/>
                <a:gd name="f37" fmla="*/ f0 1 9051"/>
                <a:gd name="f38" fmla="*/ f1 1 4383"/>
                <a:gd name="f39" fmla="val f2"/>
                <a:gd name="f40" fmla="val f3"/>
                <a:gd name="f41" fmla="val f4"/>
                <a:gd name="f42" fmla="+- f41 0 f39"/>
                <a:gd name="f43" fmla="+- f40 0 f39"/>
                <a:gd name="f44" fmla="*/ f43 1 9051"/>
                <a:gd name="f45" fmla="*/ f42 1 4383"/>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9051" h="4383">
                  <a:moveTo>
                    <a:pt x="f5" y="f6"/>
                  </a:moveTo>
                  <a:lnTo>
                    <a:pt x="f7" y="f8"/>
                  </a:lnTo>
                  <a:lnTo>
                    <a:pt x="f9" y="f10"/>
                  </a:lnTo>
                  <a:lnTo>
                    <a:pt x="f11" y="f12"/>
                  </a:lnTo>
                  <a:lnTo>
                    <a:pt x="f13" y="f14"/>
                  </a:lnTo>
                  <a:lnTo>
                    <a:pt x="f5" y="f15"/>
                  </a:lnTo>
                  <a:lnTo>
                    <a:pt x="f16" y="f14"/>
                  </a:lnTo>
                  <a:lnTo>
                    <a:pt x="f17" y="f12"/>
                  </a:lnTo>
                  <a:lnTo>
                    <a:pt x="f18" y="f10"/>
                  </a:lnTo>
                  <a:lnTo>
                    <a:pt x="f19" y="f8"/>
                  </a:lnTo>
                  <a:lnTo>
                    <a:pt x="f5" y="f6"/>
                  </a:lnTo>
                  <a:close/>
                  <a:moveTo>
                    <a:pt x="f5" y="f2"/>
                  </a:moveTo>
                  <a:cubicBezTo>
                    <a:pt x="f20" y="f2"/>
                    <a:pt x="f21" y="f22"/>
                    <a:pt x="f23" y="f24"/>
                  </a:cubicBezTo>
                  <a:cubicBezTo>
                    <a:pt x="f25" y="f26"/>
                    <a:pt x="f27" y="f28"/>
                    <a:pt x="f29" y="f30"/>
                  </a:cubicBezTo>
                  <a:lnTo>
                    <a:pt x="f31" y="f30"/>
                  </a:lnTo>
                  <a:cubicBezTo>
                    <a:pt x="f32" y="f28"/>
                    <a:pt x="f33" y="f26"/>
                    <a:pt x="f34" y="f24"/>
                  </a:cubicBezTo>
                  <a:cubicBezTo>
                    <a:pt x="f35" y="f22"/>
                    <a:pt x="f36" y="f2"/>
                    <a:pt x="f5" y="f2"/>
                  </a:cubicBez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grpSp>
      <p:pic>
        <p:nvPicPr>
          <p:cNvPr id="38" name="Imagen 37">
            <a:extLst>
              <a:ext uri="{FF2B5EF4-FFF2-40B4-BE49-F238E27FC236}">
                <a16:creationId xmlns:a16="http://schemas.microsoft.com/office/drawing/2014/main" id="{956533FB-87E7-4B6A-B75B-A60191D0B78D}"/>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153391" y="1618390"/>
            <a:ext cx="1396093" cy="1396093"/>
          </a:xfrm>
          <a:prstGeom prst="rect">
            <a:avLst/>
          </a:prstGeom>
        </p:spPr>
      </p:pic>
      <p:pic>
        <p:nvPicPr>
          <p:cNvPr id="39" name="Imagen 38">
            <a:extLst>
              <a:ext uri="{FF2B5EF4-FFF2-40B4-BE49-F238E27FC236}">
                <a16:creationId xmlns:a16="http://schemas.microsoft.com/office/drawing/2014/main" id="{11D4B2A7-D1E8-49B9-86F6-54430F9BF606}"/>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4053934" y="1529271"/>
            <a:ext cx="1396093" cy="1396093"/>
          </a:xfrm>
          <a:prstGeom prst="rect">
            <a:avLst/>
          </a:prstGeom>
        </p:spPr>
      </p:pic>
      <p:pic>
        <p:nvPicPr>
          <p:cNvPr id="40" name="Imagen 39">
            <a:extLst>
              <a:ext uri="{FF2B5EF4-FFF2-40B4-BE49-F238E27FC236}">
                <a16:creationId xmlns:a16="http://schemas.microsoft.com/office/drawing/2014/main" id="{91C01A13-7067-4984-AD1C-38AA930CE516}"/>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6839701" y="1555849"/>
            <a:ext cx="1396093" cy="1396093"/>
          </a:xfrm>
          <a:prstGeom prst="rect">
            <a:avLst/>
          </a:prstGeom>
        </p:spPr>
      </p:pic>
    </p:spTree>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name="Slide60">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C55C1D91-CF96-4AFC-83DE-0509420E3FB6}"/>
              </a:ext>
            </a:extLst>
          </p:cNvPr>
          <p:cNvGrpSpPr/>
          <p:nvPr/>
        </p:nvGrpSpPr>
        <p:grpSpPr>
          <a:xfrm>
            <a:off x="4572000" y="2219093"/>
            <a:ext cx="1857887" cy="1953407"/>
            <a:chOff x="4572000" y="2219093"/>
            <a:chExt cx="1857887" cy="1953407"/>
          </a:xfrm>
        </p:grpSpPr>
        <p:sp>
          <p:nvSpPr>
            <p:cNvPr id="3" name="TextBox 2">
              <a:extLst>
                <a:ext uri="{FF2B5EF4-FFF2-40B4-BE49-F238E27FC236}">
                  <a16:creationId xmlns:a16="http://schemas.microsoft.com/office/drawing/2014/main" id="{27AABF3F-3BA8-4197-A85B-0FF3EC4D71A6}"/>
                </a:ext>
              </a:extLst>
            </p:cNvPr>
            <p:cNvSpPr txBox="1"/>
            <p:nvPr/>
          </p:nvSpPr>
          <p:spPr>
            <a:xfrm>
              <a:off x="4572000" y="2219093"/>
              <a:ext cx="1857887" cy="402464"/>
            </a:xfrm>
            <a:prstGeom prst="rect">
              <a:avLst/>
            </a:prstGeom>
            <a:solidFill>
              <a:srgbClr val="FFC000"/>
            </a:solid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1" i="0" u="none" strike="noStrike" kern="0" cap="none" spc="0" baseline="0">
                  <a:solidFill>
                    <a:srgbClr val="FFFFFF"/>
                  </a:solidFill>
                  <a:uFillTx/>
                  <a:latin typeface="Arial"/>
                  <a:ea typeface="Arial"/>
                  <a:cs typeface="Arial" panose="020B0604020202020204" pitchFamily="34" charset="0"/>
                </a:rPr>
                <a:t>Content  Here</a:t>
              </a:r>
            </a:p>
          </p:txBody>
        </p:sp>
        <p:sp>
          <p:nvSpPr>
            <p:cNvPr id="4" name="TextBox 3">
              <a:extLst>
                <a:ext uri="{FF2B5EF4-FFF2-40B4-BE49-F238E27FC236}">
                  <a16:creationId xmlns:a16="http://schemas.microsoft.com/office/drawing/2014/main" id="{6F9095CB-6C63-428C-9486-69AAD69107A6}"/>
                </a:ext>
              </a:extLst>
            </p:cNvPr>
            <p:cNvSpPr txBox="1"/>
            <p:nvPr/>
          </p:nvSpPr>
          <p:spPr>
            <a:xfrm>
              <a:off x="4572000" y="2804110"/>
              <a:ext cx="1857887" cy="1368390"/>
            </a:xfrm>
            <a:prstGeom prst="rect">
              <a:avLst/>
            </a:prstGeom>
            <a:solidFill>
              <a:srgbClr val="FFC000"/>
            </a:solid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FFFFFF"/>
                  </a:solidFill>
                  <a:uFillTx/>
                  <a:latin typeface="Arial"/>
                  <a:ea typeface="Arial"/>
                  <a:cs typeface="Arial" panose="020B0604020202020204" pitchFamily="34" charset="0"/>
                </a:rPr>
                <a:t>You can simply impress your audience and add a unique zing and appeal to your Presentations. </a:t>
              </a:r>
            </a:p>
          </p:txBody>
        </p:sp>
      </p:grpSp>
      <p:grpSp>
        <p:nvGrpSpPr>
          <p:cNvPr id="5" name="Group 4">
            <a:extLst>
              <a:ext uri="{FF2B5EF4-FFF2-40B4-BE49-F238E27FC236}">
                <a16:creationId xmlns:a16="http://schemas.microsoft.com/office/drawing/2014/main" id="{3AD30EB3-35D0-4E4A-8E84-36E7E24FA73D}"/>
              </a:ext>
            </a:extLst>
          </p:cNvPr>
          <p:cNvGrpSpPr/>
          <p:nvPr/>
        </p:nvGrpSpPr>
        <p:grpSpPr>
          <a:xfrm>
            <a:off x="6715079" y="2219093"/>
            <a:ext cx="2018374" cy="1953407"/>
            <a:chOff x="6612674" y="2219093"/>
            <a:chExt cx="2018374" cy="1953407"/>
          </a:xfrm>
        </p:grpSpPr>
        <p:sp>
          <p:nvSpPr>
            <p:cNvPr id="6" name="TextBox 5">
              <a:extLst>
                <a:ext uri="{FF2B5EF4-FFF2-40B4-BE49-F238E27FC236}">
                  <a16:creationId xmlns:a16="http://schemas.microsoft.com/office/drawing/2014/main" id="{A91A0C55-ABC8-4154-9399-4591E7D50578}"/>
                </a:ext>
              </a:extLst>
            </p:cNvPr>
            <p:cNvSpPr txBox="1"/>
            <p:nvPr/>
          </p:nvSpPr>
          <p:spPr>
            <a:xfrm>
              <a:off x="6612675" y="2219093"/>
              <a:ext cx="2018373" cy="402464"/>
            </a:xfrm>
            <a:prstGeom prst="rect">
              <a:avLst/>
            </a:prstGeom>
            <a:solidFill>
              <a:srgbClr val="FFC000"/>
            </a:solid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1" i="0" u="none" strike="noStrike" kern="0" cap="none" spc="0" baseline="0">
                  <a:solidFill>
                    <a:srgbClr val="FFFFFF"/>
                  </a:solidFill>
                  <a:uFillTx/>
                  <a:latin typeface="Arial"/>
                  <a:ea typeface="Arial"/>
                  <a:cs typeface="Arial" panose="020B0604020202020204" pitchFamily="34" charset="0"/>
                </a:rPr>
                <a:t>Content  Here</a:t>
              </a:r>
            </a:p>
          </p:txBody>
        </p:sp>
        <p:sp>
          <p:nvSpPr>
            <p:cNvPr id="7" name="TextBox 6">
              <a:extLst>
                <a:ext uri="{FF2B5EF4-FFF2-40B4-BE49-F238E27FC236}">
                  <a16:creationId xmlns:a16="http://schemas.microsoft.com/office/drawing/2014/main" id="{A603BFC4-AACA-41E4-887E-6647BC49FDE0}"/>
                </a:ext>
              </a:extLst>
            </p:cNvPr>
            <p:cNvSpPr txBox="1"/>
            <p:nvPr/>
          </p:nvSpPr>
          <p:spPr>
            <a:xfrm>
              <a:off x="6612674" y="2804110"/>
              <a:ext cx="2018373" cy="1368390"/>
            </a:xfrm>
            <a:prstGeom prst="rect">
              <a:avLst/>
            </a:prstGeom>
            <a:solidFill>
              <a:srgbClr val="FFC000"/>
            </a:solid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FFFFFF"/>
                  </a:solidFill>
                  <a:uFillTx/>
                  <a:latin typeface="Arial"/>
                  <a:ea typeface="Arial"/>
                  <a:cs typeface="Arial" panose="020B0604020202020204" pitchFamily="34" charset="0"/>
                </a:rPr>
                <a:t>You can simply impress your audience and add a unique zing and appeal to your Presentations. </a:t>
              </a:r>
            </a:p>
          </p:txBody>
        </p:sp>
      </p:grpSp>
      <p:sp>
        <p:nvSpPr>
          <p:cNvPr id="8" name="TextBox 7">
            <a:extLst>
              <a:ext uri="{FF2B5EF4-FFF2-40B4-BE49-F238E27FC236}">
                <a16:creationId xmlns:a16="http://schemas.microsoft.com/office/drawing/2014/main" id="{326B5E4A-3783-4744-9AB1-3870861700B1}"/>
              </a:ext>
            </a:extLst>
          </p:cNvPr>
          <p:cNvSpPr txBox="1"/>
          <p:nvPr/>
        </p:nvSpPr>
        <p:spPr>
          <a:xfrm>
            <a:off x="342095" y="2648623"/>
            <a:ext cx="3910879" cy="5770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050" b="0" i="0" u="none" strike="noStrike" kern="0" cap="none" spc="0" baseline="0">
                <a:solidFill>
                  <a:srgbClr val="585C4C"/>
                </a:solidFill>
                <a:uFillTx/>
                <a:latin typeface="Arial"/>
                <a:ea typeface="Arial"/>
                <a:cs typeface="Arial" panose="020B0604020202020204" pitchFamily="34" charset="0"/>
              </a:rPr>
              <a:t>You can simply impress your audience and add a unique zing and appeal to your Presentations. I hope and I believe that this Template will your Time, Money and Reputation. </a:t>
            </a:r>
          </a:p>
        </p:txBody>
      </p:sp>
      <p:sp>
        <p:nvSpPr>
          <p:cNvPr id="9" name="TextBox 8">
            <a:extLst>
              <a:ext uri="{FF2B5EF4-FFF2-40B4-BE49-F238E27FC236}">
                <a16:creationId xmlns:a16="http://schemas.microsoft.com/office/drawing/2014/main" id="{54EEB1DF-CCB8-4331-B16B-0A7E231CCCB4}"/>
              </a:ext>
            </a:extLst>
          </p:cNvPr>
          <p:cNvSpPr txBox="1"/>
          <p:nvPr/>
        </p:nvSpPr>
        <p:spPr>
          <a:xfrm>
            <a:off x="370240" y="1942030"/>
            <a:ext cx="3910879" cy="646334"/>
          </a:xfrm>
          <a:prstGeom prst="rect">
            <a:avLst/>
          </a:prstGeom>
          <a:noFill/>
          <a:ln cap="flat">
            <a:noFill/>
          </a:ln>
        </p:spPr>
        <p:txBody>
          <a:bodyPr vert="horz" wrap="square" lIns="27002" tIns="0" rIns="27002" bIns="0" anchor="ctr"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100" b="1" i="0" u="none" strike="noStrike" kern="0" cap="none" spc="0" baseline="0">
                <a:solidFill>
                  <a:srgbClr val="FFC000"/>
                </a:solidFill>
                <a:uFillTx/>
                <a:latin typeface="Arial"/>
                <a:ea typeface="Arial"/>
                <a:cs typeface="Arial"/>
              </a:rPr>
              <a:t>We Create Quality </a:t>
            </a:r>
          </a:p>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100" b="1" i="0" u="none" strike="noStrike" kern="0" cap="none" spc="0" baseline="0">
                <a:solidFill>
                  <a:srgbClr val="FFC000"/>
                </a:solidFill>
                <a:uFillTx/>
                <a:latin typeface="Arial"/>
                <a:ea typeface="Arial"/>
                <a:cs typeface="Arial"/>
              </a:rPr>
              <a:t>Professional Presentation</a:t>
            </a:r>
          </a:p>
        </p:txBody>
      </p:sp>
      <p:grpSp>
        <p:nvGrpSpPr>
          <p:cNvPr id="10" name="Group 9">
            <a:extLst>
              <a:ext uri="{FF2B5EF4-FFF2-40B4-BE49-F238E27FC236}">
                <a16:creationId xmlns:a16="http://schemas.microsoft.com/office/drawing/2014/main" id="{E33DAD51-A70C-4BF3-AF47-3836EAD8E9D8}"/>
              </a:ext>
            </a:extLst>
          </p:cNvPr>
          <p:cNvGrpSpPr/>
          <p:nvPr/>
        </p:nvGrpSpPr>
        <p:grpSpPr>
          <a:xfrm>
            <a:off x="342095" y="283281"/>
            <a:ext cx="8443560" cy="1419615"/>
            <a:chOff x="342095" y="283281"/>
            <a:chExt cx="8443560" cy="1419615"/>
          </a:xfrm>
        </p:grpSpPr>
        <p:sp>
          <p:nvSpPr>
            <p:cNvPr id="11" name="TextBox 10">
              <a:extLst>
                <a:ext uri="{FF2B5EF4-FFF2-40B4-BE49-F238E27FC236}">
                  <a16:creationId xmlns:a16="http://schemas.microsoft.com/office/drawing/2014/main" id="{3341851D-DE29-4F06-A15D-D4E1EC24E33A}"/>
                </a:ext>
              </a:extLst>
            </p:cNvPr>
            <p:cNvSpPr txBox="1"/>
            <p:nvPr/>
          </p:nvSpPr>
          <p:spPr>
            <a:xfrm>
              <a:off x="2035362" y="424921"/>
              <a:ext cx="6750292" cy="784829"/>
            </a:xfrm>
            <a:prstGeom prst="rect">
              <a:avLst/>
            </a:prstGeom>
            <a:noFill/>
            <a:ln cap="flat">
              <a:noFill/>
            </a:ln>
          </p:spPr>
          <p:txBody>
            <a:bodyPr vert="horz" wrap="square" lIns="91440" tIns="45720" rIns="91440" bIns="45720" anchor="ctr"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4500" b="1" i="0" u="none" strike="noStrike" kern="0" cap="none" spc="0" baseline="0">
                  <a:solidFill>
                    <a:srgbClr val="585C4C"/>
                  </a:solidFill>
                  <a:uFillTx/>
                  <a:latin typeface="Arial"/>
                  <a:ea typeface="Arial"/>
                  <a:cs typeface="Arial" panose="020B0604020202020204" pitchFamily="34" charset="0"/>
                </a:rPr>
                <a:t>WESOME</a:t>
              </a:r>
              <a:endParaRPr lang="en-US" sz="4500" b="1" i="0" u="none" strike="noStrike" kern="0" cap="none" spc="0" baseline="0">
                <a:solidFill>
                  <a:srgbClr val="585C4C"/>
                </a:solidFill>
                <a:uFillTx/>
                <a:latin typeface="Arial Black" panose="020B0A04020102020204" pitchFamily="34" charset="0"/>
                <a:ea typeface="Arial"/>
                <a:cs typeface="Arial" panose="020B0604020202020204" pitchFamily="34" charset="0"/>
              </a:endParaRPr>
            </a:p>
          </p:txBody>
        </p:sp>
        <p:sp>
          <p:nvSpPr>
            <p:cNvPr id="12" name="TextBox 11">
              <a:extLst>
                <a:ext uri="{FF2B5EF4-FFF2-40B4-BE49-F238E27FC236}">
                  <a16:creationId xmlns:a16="http://schemas.microsoft.com/office/drawing/2014/main" id="{57AE75A7-E5DE-4364-91FE-03E4C5C3E1E4}"/>
                </a:ext>
              </a:extLst>
            </p:cNvPr>
            <p:cNvSpPr txBox="1"/>
            <p:nvPr/>
          </p:nvSpPr>
          <p:spPr>
            <a:xfrm>
              <a:off x="2131868" y="946897"/>
              <a:ext cx="6653787" cy="646334"/>
            </a:xfrm>
            <a:prstGeom prst="rect">
              <a:avLst/>
            </a:prstGeom>
            <a:noFill/>
            <a:ln cap="flat">
              <a:noFill/>
            </a:ln>
          </p:spPr>
          <p:txBody>
            <a:bodyPr vert="horz" wrap="square" lIns="91440" tIns="45720" rIns="91440" bIns="45720" anchor="ctr"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GB" sz="3600" b="0" i="0" u="none" strike="noStrike" kern="0" cap="none" spc="0" baseline="0">
                  <a:solidFill>
                    <a:srgbClr val="585C4C"/>
                  </a:solidFill>
                  <a:uFillTx/>
                  <a:latin typeface="Arial"/>
                  <a:ea typeface="Arial"/>
                  <a:cs typeface="Arial" panose="020B0604020202020204" pitchFamily="34" charset="0"/>
                </a:rPr>
                <a:t>Presentation</a:t>
              </a:r>
              <a:endParaRPr lang="en-US" sz="3600" b="0" i="0" u="none" strike="noStrike" kern="0" cap="none" spc="0" baseline="0">
                <a:solidFill>
                  <a:srgbClr val="585C4C"/>
                </a:solidFill>
                <a:uFillTx/>
                <a:latin typeface="Arial"/>
                <a:ea typeface="Arial"/>
                <a:cs typeface="Arial" panose="020B0604020202020204" pitchFamily="34" charset="0"/>
              </a:endParaRPr>
            </a:p>
          </p:txBody>
        </p:sp>
        <p:sp>
          <p:nvSpPr>
            <p:cNvPr id="13" name="TextBox 12">
              <a:extLst>
                <a:ext uri="{FF2B5EF4-FFF2-40B4-BE49-F238E27FC236}">
                  <a16:creationId xmlns:a16="http://schemas.microsoft.com/office/drawing/2014/main" id="{AAD4E807-B811-4F7C-9DB3-C92E94048D46}"/>
                </a:ext>
              </a:extLst>
            </p:cNvPr>
            <p:cNvSpPr txBox="1"/>
            <p:nvPr/>
          </p:nvSpPr>
          <p:spPr>
            <a:xfrm>
              <a:off x="342095" y="283281"/>
              <a:ext cx="1799429" cy="1419615"/>
            </a:xfrm>
            <a:prstGeom prst="rect">
              <a:avLst/>
            </a:prstGeom>
            <a:no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8625" b="1" i="0" u="none" strike="noStrike" kern="0" cap="none" spc="0" baseline="0">
                  <a:solidFill>
                    <a:srgbClr val="585C4C"/>
                  </a:solidFill>
                  <a:uFillTx/>
                  <a:latin typeface="Arial"/>
                  <a:ea typeface="Arial"/>
                  <a:cs typeface="Arial" panose="020B0604020202020204" pitchFamily="34" charset="0"/>
                </a:rPr>
                <a:t>A</a:t>
              </a:r>
            </a:p>
          </p:txBody>
        </p:sp>
      </p:grpSp>
      <p:sp>
        <p:nvSpPr>
          <p:cNvPr id="14" name="TextBox 7">
            <a:extLst>
              <a:ext uri="{FF2B5EF4-FFF2-40B4-BE49-F238E27FC236}">
                <a16:creationId xmlns:a16="http://schemas.microsoft.com/office/drawing/2014/main" id="{648C6335-3139-47BD-B17B-CB5A76F50F94}"/>
              </a:ext>
            </a:extLst>
          </p:cNvPr>
          <p:cNvSpPr txBox="1"/>
          <p:nvPr/>
        </p:nvSpPr>
        <p:spPr>
          <a:xfrm>
            <a:off x="375928" y="3292205"/>
            <a:ext cx="3910879" cy="5770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050" b="0" i="0" u="none" strike="noStrike" kern="0" cap="none" spc="0" baseline="0">
                <a:solidFill>
                  <a:srgbClr val="585C4C"/>
                </a:solidFill>
                <a:uFillTx/>
                <a:latin typeface="Arial"/>
                <a:ea typeface="Arial"/>
                <a:cs typeface="Arial" panose="020B0604020202020204" pitchFamily="34" charset="0"/>
              </a:rPr>
              <a:t>You can simply impress your audience and add a unique zing and appeal to your Presentations. I hope and I believe that this Template will your Time, Money and Reputation. </a:t>
            </a:r>
          </a:p>
        </p:txBody>
      </p:sp>
      <p:pic>
        <p:nvPicPr>
          <p:cNvPr id="16" name="Imagen 15">
            <a:extLst>
              <a:ext uri="{FF2B5EF4-FFF2-40B4-BE49-F238E27FC236}">
                <a16:creationId xmlns:a16="http://schemas.microsoft.com/office/drawing/2014/main" id="{A2FE56FE-EAAE-4F8D-B0A6-7B1BDF266801}"/>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6553195" y="3702069"/>
            <a:ext cx="2590805" cy="2033020"/>
          </a:xfrm>
          <a:prstGeom prst="rect">
            <a:avLst/>
          </a:prstGeom>
        </p:spPr>
      </p:pic>
    </p:spTree>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name="Slide10">
    <p:spTree>
      <p:nvGrpSpPr>
        <p:cNvPr id="1" name=""/>
        <p:cNvGrpSpPr/>
        <p:nvPr/>
      </p:nvGrpSpPr>
      <p:grpSpPr>
        <a:xfrm>
          <a:off x="0" y="0"/>
          <a:ext cx="0" cy="0"/>
          <a:chOff x="0" y="0"/>
          <a:chExt cx="0" cy="0"/>
        </a:xfrm>
      </p:grpSpPr>
      <p:pic>
        <p:nvPicPr>
          <p:cNvPr id="41" name="Imagen 40">
            <a:extLst>
              <a:ext uri="{FF2B5EF4-FFF2-40B4-BE49-F238E27FC236}">
                <a16:creationId xmlns:a16="http://schemas.microsoft.com/office/drawing/2014/main" id="{55FA2E24-E450-41BF-868D-9A80609F3D48}"/>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2105329"/>
            <a:ext cx="3070257" cy="3038172"/>
          </a:xfrm>
          <a:prstGeom prst="rect">
            <a:avLst/>
          </a:prstGeom>
        </p:spPr>
      </p:pic>
      <p:sp>
        <p:nvSpPr>
          <p:cNvPr id="3" name="Google Shape;949;p44">
            <a:extLst>
              <a:ext uri="{FF2B5EF4-FFF2-40B4-BE49-F238E27FC236}">
                <a16:creationId xmlns:a16="http://schemas.microsoft.com/office/drawing/2014/main" id="{FFDE2FEC-2878-49CE-99E7-C5DC5F45959D}"/>
              </a:ext>
            </a:extLst>
          </p:cNvPr>
          <p:cNvSpPr txBox="1">
            <a:spLocks noGrp="1"/>
          </p:cNvSpPr>
          <p:nvPr>
            <p:ph type="title"/>
          </p:nvPr>
        </p:nvSpPr>
        <p:spPr>
          <a:xfrm>
            <a:off x="1027671" y="353224"/>
            <a:ext cx="7088658" cy="572697"/>
          </a:xfrm>
        </p:spPr>
        <p:txBody>
          <a:bodyPr/>
          <a:lstStyle/>
          <a:p>
            <a:pPr lvl="0"/>
            <a:r>
              <a:rPr lang="en-US" sz="4000" dirty="0">
                <a:solidFill>
                  <a:srgbClr val="2E4638"/>
                </a:solidFill>
              </a:rPr>
              <a:t>TYPES OF MILITARY HELMETS</a:t>
            </a:r>
          </a:p>
        </p:txBody>
      </p:sp>
      <p:sp>
        <p:nvSpPr>
          <p:cNvPr id="5" name="Google Shape;951;p44">
            <a:extLst>
              <a:ext uri="{FF2B5EF4-FFF2-40B4-BE49-F238E27FC236}">
                <a16:creationId xmlns:a16="http://schemas.microsoft.com/office/drawing/2014/main" id="{4608DEDF-E804-421A-9DED-C4435F524348}"/>
              </a:ext>
            </a:extLst>
          </p:cNvPr>
          <p:cNvSpPr txBox="1">
            <a:spLocks noGrp="1"/>
          </p:cNvSpPr>
          <p:nvPr>
            <p:ph type="title" idx="4294967295"/>
          </p:nvPr>
        </p:nvSpPr>
        <p:spPr>
          <a:xfrm>
            <a:off x="2892214" y="3031900"/>
            <a:ext cx="2713198" cy="407401"/>
          </a:xfrm>
          <a:solidFill>
            <a:srgbClr val="FFC000"/>
          </a:solidFill>
        </p:spPr>
        <p:txBody>
          <a:bodyPr anchor="ctr"/>
          <a:lstStyle/>
          <a:p>
            <a:pPr lvl="0" algn="r"/>
            <a:r>
              <a:rPr lang="en-US" sz="2000">
                <a:solidFill>
                  <a:schemeClr val="bg1"/>
                </a:solidFill>
              </a:rPr>
              <a:t>NEPTUNE</a:t>
            </a:r>
          </a:p>
        </p:txBody>
      </p:sp>
      <p:sp>
        <p:nvSpPr>
          <p:cNvPr id="6" name="Google Shape;952;p44">
            <a:extLst>
              <a:ext uri="{FF2B5EF4-FFF2-40B4-BE49-F238E27FC236}">
                <a16:creationId xmlns:a16="http://schemas.microsoft.com/office/drawing/2014/main" id="{F9485454-723A-4A84-A67A-A13F2A21C265}"/>
              </a:ext>
            </a:extLst>
          </p:cNvPr>
          <p:cNvSpPr txBox="1">
            <a:spLocks noGrp="1"/>
          </p:cNvSpPr>
          <p:nvPr>
            <p:ph type="subTitle" idx="4294967295"/>
          </p:nvPr>
        </p:nvSpPr>
        <p:spPr>
          <a:xfrm>
            <a:off x="2892242" y="3439302"/>
            <a:ext cx="1765496" cy="612300"/>
          </a:xfrm>
        </p:spPr>
        <p:txBody>
          <a:bodyPr/>
          <a:lstStyle/>
          <a:p>
            <a:pPr marL="0" lvl="0" indent="0">
              <a:lnSpc>
                <a:spcPct val="115000"/>
              </a:lnSpc>
              <a:buNone/>
            </a:pPr>
            <a:r>
              <a:rPr lang="en-US">
                <a:solidFill>
                  <a:schemeClr val="tx1"/>
                </a:solidFill>
              </a:rPr>
              <a:t>It’s the farthest planet from the Sun</a:t>
            </a:r>
          </a:p>
          <a:p>
            <a:pPr marL="0" lvl="0" indent="0">
              <a:lnSpc>
                <a:spcPct val="115000"/>
              </a:lnSpc>
              <a:spcBef>
                <a:spcPts val="1600"/>
              </a:spcBef>
              <a:buNone/>
            </a:pPr>
            <a:endParaRPr lang="en-US">
              <a:solidFill>
                <a:schemeClr val="tx1"/>
              </a:solidFill>
            </a:endParaRPr>
          </a:p>
        </p:txBody>
      </p:sp>
      <p:sp>
        <p:nvSpPr>
          <p:cNvPr id="7" name="Google Shape;953;p44">
            <a:extLst>
              <a:ext uri="{FF2B5EF4-FFF2-40B4-BE49-F238E27FC236}">
                <a16:creationId xmlns:a16="http://schemas.microsoft.com/office/drawing/2014/main" id="{19AFE820-B165-4AFE-ABF3-39E7AB2EB021}"/>
              </a:ext>
            </a:extLst>
          </p:cNvPr>
          <p:cNvSpPr txBox="1">
            <a:spLocks noGrp="1"/>
          </p:cNvSpPr>
          <p:nvPr>
            <p:ph type="title" idx="4294967295"/>
          </p:nvPr>
        </p:nvSpPr>
        <p:spPr>
          <a:xfrm>
            <a:off x="5985840" y="3031900"/>
            <a:ext cx="2713198" cy="407401"/>
          </a:xfrm>
          <a:solidFill>
            <a:srgbClr val="FFC000"/>
          </a:solidFill>
        </p:spPr>
        <p:txBody>
          <a:bodyPr anchor="ctr"/>
          <a:lstStyle/>
          <a:p>
            <a:pPr lvl="0"/>
            <a:r>
              <a:rPr lang="en-US" sz="2000">
                <a:solidFill>
                  <a:schemeClr val="bg1"/>
                </a:solidFill>
              </a:rPr>
              <a:t>SATURN</a:t>
            </a:r>
          </a:p>
        </p:txBody>
      </p:sp>
      <p:sp>
        <p:nvSpPr>
          <p:cNvPr id="8" name="Google Shape;954;p44">
            <a:extLst>
              <a:ext uri="{FF2B5EF4-FFF2-40B4-BE49-F238E27FC236}">
                <a16:creationId xmlns:a16="http://schemas.microsoft.com/office/drawing/2014/main" id="{E9C42FB8-F973-475F-BC72-4C643B83F915}"/>
              </a:ext>
            </a:extLst>
          </p:cNvPr>
          <p:cNvSpPr txBox="1">
            <a:spLocks noGrp="1"/>
          </p:cNvSpPr>
          <p:nvPr>
            <p:ph type="subTitle" idx="4294967295"/>
          </p:nvPr>
        </p:nvSpPr>
        <p:spPr>
          <a:xfrm>
            <a:off x="6933414" y="3439302"/>
            <a:ext cx="1765496" cy="612300"/>
          </a:xfrm>
        </p:spPr>
        <p:txBody>
          <a:bodyPr/>
          <a:lstStyle/>
          <a:p>
            <a:pPr marL="0" lvl="0" indent="0" algn="r">
              <a:lnSpc>
                <a:spcPct val="115000"/>
              </a:lnSpc>
              <a:buNone/>
            </a:pPr>
            <a:r>
              <a:rPr lang="en-US">
                <a:solidFill>
                  <a:schemeClr val="tx1"/>
                </a:solidFill>
              </a:rPr>
              <a:t>This planet has several rings</a:t>
            </a:r>
          </a:p>
          <a:p>
            <a:pPr marL="0" lvl="0" indent="0" algn="r">
              <a:lnSpc>
                <a:spcPct val="115000"/>
              </a:lnSpc>
              <a:buNone/>
            </a:pPr>
            <a:endParaRPr lang="en-US">
              <a:solidFill>
                <a:schemeClr val="tx1"/>
              </a:solidFill>
            </a:endParaRPr>
          </a:p>
        </p:txBody>
      </p:sp>
      <p:sp>
        <p:nvSpPr>
          <p:cNvPr id="9" name="Google Shape;955;p44">
            <a:extLst>
              <a:ext uri="{FF2B5EF4-FFF2-40B4-BE49-F238E27FC236}">
                <a16:creationId xmlns:a16="http://schemas.microsoft.com/office/drawing/2014/main" id="{BFEC8D74-A754-4B8F-A1B0-98F7A1D896C3}"/>
              </a:ext>
            </a:extLst>
          </p:cNvPr>
          <p:cNvSpPr txBox="1">
            <a:spLocks noGrp="1"/>
          </p:cNvSpPr>
          <p:nvPr>
            <p:ph type="title" idx="4294967295"/>
          </p:nvPr>
        </p:nvSpPr>
        <p:spPr>
          <a:xfrm>
            <a:off x="2892214" y="1567306"/>
            <a:ext cx="2713198" cy="407401"/>
          </a:xfrm>
          <a:solidFill>
            <a:srgbClr val="FFC000"/>
          </a:solidFill>
        </p:spPr>
        <p:txBody>
          <a:bodyPr anchor="ctr"/>
          <a:lstStyle/>
          <a:p>
            <a:pPr lvl="0" algn="r"/>
            <a:r>
              <a:rPr lang="en-US" sz="2000">
                <a:solidFill>
                  <a:schemeClr val="bg1"/>
                </a:solidFill>
              </a:rPr>
              <a:t>MERCURY</a:t>
            </a:r>
          </a:p>
        </p:txBody>
      </p:sp>
      <p:sp>
        <p:nvSpPr>
          <p:cNvPr id="10" name="Google Shape;956;p44">
            <a:extLst>
              <a:ext uri="{FF2B5EF4-FFF2-40B4-BE49-F238E27FC236}">
                <a16:creationId xmlns:a16="http://schemas.microsoft.com/office/drawing/2014/main" id="{FBAE13A4-CAF4-4E0F-8420-CDE9B2C4DEE0}"/>
              </a:ext>
            </a:extLst>
          </p:cNvPr>
          <p:cNvSpPr txBox="1">
            <a:spLocks noGrp="1"/>
          </p:cNvSpPr>
          <p:nvPr>
            <p:ph type="subTitle" idx="4294967295"/>
          </p:nvPr>
        </p:nvSpPr>
        <p:spPr>
          <a:xfrm>
            <a:off x="2892242" y="1974699"/>
            <a:ext cx="1765496" cy="612300"/>
          </a:xfrm>
        </p:spPr>
        <p:txBody>
          <a:bodyPr/>
          <a:lstStyle/>
          <a:p>
            <a:pPr marL="0" lvl="0" indent="0">
              <a:lnSpc>
                <a:spcPct val="115000"/>
              </a:lnSpc>
              <a:buNone/>
            </a:pPr>
            <a:r>
              <a:rPr lang="en-US">
                <a:solidFill>
                  <a:schemeClr val="tx1"/>
                </a:solidFill>
              </a:rPr>
              <a:t>It’s the closest planet to the Sun</a:t>
            </a:r>
          </a:p>
          <a:p>
            <a:pPr marL="0" lvl="0" indent="0">
              <a:lnSpc>
                <a:spcPct val="115000"/>
              </a:lnSpc>
              <a:spcBef>
                <a:spcPts val="1600"/>
              </a:spcBef>
              <a:buNone/>
            </a:pPr>
            <a:endParaRPr lang="en-US">
              <a:solidFill>
                <a:schemeClr val="tx1"/>
              </a:solidFill>
            </a:endParaRPr>
          </a:p>
        </p:txBody>
      </p:sp>
      <p:sp>
        <p:nvSpPr>
          <p:cNvPr id="11" name="Google Shape;957;p44">
            <a:extLst>
              <a:ext uri="{FF2B5EF4-FFF2-40B4-BE49-F238E27FC236}">
                <a16:creationId xmlns:a16="http://schemas.microsoft.com/office/drawing/2014/main" id="{F9379E29-EADB-4004-BA82-73DF2D871171}"/>
              </a:ext>
            </a:extLst>
          </p:cNvPr>
          <p:cNvSpPr txBox="1">
            <a:spLocks noGrp="1"/>
          </p:cNvSpPr>
          <p:nvPr>
            <p:ph type="title" idx="4294967295"/>
          </p:nvPr>
        </p:nvSpPr>
        <p:spPr>
          <a:xfrm>
            <a:off x="5985840" y="1567306"/>
            <a:ext cx="2713198" cy="407401"/>
          </a:xfrm>
          <a:solidFill>
            <a:srgbClr val="FFC000"/>
          </a:solidFill>
        </p:spPr>
        <p:txBody>
          <a:bodyPr anchor="ctr"/>
          <a:lstStyle/>
          <a:p>
            <a:pPr lvl="0"/>
            <a:r>
              <a:rPr lang="en-US" sz="2000">
                <a:solidFill>
                  <a:schemeClr val="bg1"/>
                </a:solidFill>
              </a:rPr>
              <a:t>VENUS</a:t>
            </a:r>
          </a:p>
        </p:txBody>
      </p:sp>
      <p:sp>
        <p:nvSpPr>
          <p:cNvPr id="12" name="Google Shape;958;p44">
            <a:extLst>
              <a:ext uri="{FF2B5EF4-FFF2-40B4-BE49-F238E27FC236}">
                <a16:creationId xmlns:a16="http://schemas.microsoft.com/office/drawing/2014/main" id="{02B93CDC-A9D3-476B-BE86-CDC3FF566C23}"/>
              </a:ext>
            </a:extLst>
          </p:cNvPr>
          <p:cNvSpPr txBox="1">
            <a:spLocks noGrp="1"/>
          </p:cNvSpPr>
          <p:nvPr>
            <p:ph type="subTitle" idx="4294967295"/>
          </p:nvPr>
        </p:nvSpPr>
        <p:spPr>
          <a:xfrm>
            <a:off x="6933414" y="1974699"/>
            <a:ext cx="1765496" cy="612300"/>
          </a:xfrm>
        </p:spPr>
        <p:txBody>
          <a:bodyPr/>
          <a:lstStyle/>
          <a:p>
            <a:pPr marL="0" lvl="0" indent="0" algn="r">
              <a:lnSpc>
                <a:spcPct val="115000"/>
              </a:lnSpc>
              <a:buNone/>
            </a:pPr>
            <a:r>
              <a:rPr lang="en-US">
                <a:solidFill>
                  <a:schemeClr val="tx1"/>
                </a:solidFill>
              </a:rPr>
              <a:t>It has a beautiful name, but it’s hot</a:t>
            </a:r>
          </a:p>
          <a:p>
            <a:pPr marL="0" lvl="0" indent="0" algn="r">
              <a:lnSpc>
                <a:spcPct val="115000"/>
              </a:lnSpc>
              <a:spcBef>
                <a:spcPts val="1600"/>
              </a:spcBef>
              <a:buNone/>
            </a:pPr>
            <a:endParaRPr lang="en-US">
              <a:solidFill>
                <a:schemeClr val="tx1"/>
              </a:solidFill>
            </a:endParaRPr>
          </a:p>
        </p:txBody>
      </p:sp>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name="Slide13">
    <p:spTree>
      <p:nvGrpSpPr>
        <p:cNvPr id="1" name=""/>
        <p:cNvGrpSpPr/>
        <p:nvPr/>
      </p:nvGrpSpPr>
      <p:grpSpPr>
        <a:xfrm>
          <a:off x="0" y="0"/>
          <a:ext cx="0" cy="0"/>
          <a:chOff x="0" y="0"/>
          <a:chExt cx="0" cy="0"/>
        </a:xfrm>
      </p:grpSpPr>
      <p:sp>
        <p:nvSpPr>
          <p:cNvPr id="2" name="Google Shape;1152;p47">
            <a:extLst>
              <a:ext uri="{FF2B5EF4-FFF2-40B4-BE49-F238E27FC236}">
                <a16:creationId xmlns:a16="http://schemas.microsoft.com/office/drawing/2014/main" id="{BC76EB5D-7810-4727-8F3E-C64672FC9177}"/>
              </a:ext>
            </a:extLst>
          </p:cNvPr>
          <p:cNvSpPr txBox="1">
            <a:spLocks noGrp="1"/>
          </p:cNvSpPr>
          <p:nvPr>
            <p:ph type="title"/>
          </p:nvPr>
        </p:nvSpPr>
        <p:spPr>
          <a:xfrm>
            <a:off x="2439812" y="281815"/>
            <a:ext cx="4053517" cy="572697"/>
          </a:xfrm>
        </p:spPr>
        <p:txBody>
          <a:bodyPr/>
          <a:lstStyle/>
          <a:p>
            <a:pPr lvl="0"/>
            <a:r>
              <a:rPr lang="en-US" dirty="0">
                <a:solidFill>
                  <a:srgbClr val="2E4638"/>
                </a:solidFill>
              </a:rPr>
              <a:t>PERCENTAGES</a:t>
            </a:r>
          </a:p>
        </p:txBody>
      </p:sp>
      <p:sp>
        <p:nvSpPr>
          <p:cNvPr id="3" name="Google Shape;1153;p47">
            <a:extLst>
              <a:ext uri="{FF2B5EF4-FFF2-40B4-BE49-F238E27FC236}">
                <a16:creationId xmlns:a16="http://schemas.microsoft.com/office/drawing/2014/main" id="{D2B2B3A1-615C-46BC-BE5E-B92E03D7BD7F}"/>
              </a:ext>
            </a:extLst>
          </p:cNvPr>
          <p:cNvSpPr txBox="1">
            <a:spLocks noGrp="1"/>
          </p:cNvSpPr>
          <p:nvPr>
            <p:ph type="title" idx="4294967295"/>
          </p:nvPr>
        </p:nvSpPr>
        <p:spPr>
          <a:xfrm>
            <a:off x="877933" y="3229377"/>
            <a:ext cx="1615196" cy="720300"/>
          </a:xfrm>
        </p:spPr>
        <p:txBody>
          <a:bodyPr anchor="ctr" anchorCtr="1"/>
          <a:lstStyle/>
          <a:p>
            <a:pPr lvl="0" algn="ctr"/>
            <a:r>
              <a:rPr lang="en-US" sz="4500">
                <a:solidFill>
                  <a:srgbClr val="2A2D32"/>
                </a:solidFill>
              </a:rPr>
              <a:t>25%</a:t>
            </a:r>
          </a:p>
        </p:txBody>
      </p:sp>
      <p:sp>
        <p:nvSpPr>
          <p:cNvPr id="4" name="Google Shape;1154;p47">
            <a:extLst>
              <a:ext uri="{FF2B5EF4-FFF2-40B4-BE49-F238E27FC236}">
                <a16:creationId xmlns:a16="http://schemas.microsoft.com/office/drawing/2014/main" id="{402EEB02-7D6C-40B2-AAAA-6350FC8F33CF}"/>
              </a:ext>
            </a:extLst>
          </p:cNvPr>
          <p:cNvSpPr txBox="1">
            <a:spLocks noGrp="1"/>
          </p:cNvSpPr>
          <p:nvPr>
            <p:ph type="subTitle" idx="4294967295"/>
          </p:nvPr>
        </p:nvSpPr>
        <p:spPr>
          <a:xfrm>
            <a:off x="784628" y="3937040"/>
            <a:ext cx="1801797" cy="594597"/>
          </a:xfrm>
        </p:spPr>
        <p:txBody>
          <a:bodyPr anchorCtr="1"/>
          <a:lstStyle/>
          <a:p>
            <a:pPr marL="0" lvl="0" indent="0" algn="ctr">
              <a:buNone/>
            </a:pPr>
            <a:r>
              <a:rPr lang="en-US">
                <a:solidFill>
                  <a:srgbClr val="2E4638"/>
                </a:solidFill>
              </a:rPr>
              <a:t>Mercury is the smallest planet</a:t>
            </a:r>
          </a:p>
          <a:p>
            <a:pPr marL="0" lvl="0" indent="0" algn="ctr">
              <a:buNone/>
            </a:pPr>
            <a:endParaRPr lang="en-US">
              <a:solidFill>
                <a:srgbClr val="2E4638"/>
              </a:solidFill>
            </a:endParaRPr>
          </a:p>
        </p:txBody>
      </p:sp>
      <p:sp>
        <p:nvSpPr>
          <p:cNvPr id="5" name="Google Shape;1155;p47">
            <a:extLst>
              <a:ext uri="{FF2B5EF4-FFF2-40B4-BE49-F238E27FC236}">
                <a16:creationId xmlns:a16="http://schemas.microsoft.com/office/drawing/2014/main" id="{32B93421-8097-4E71-85AE-A7E560147840}"/>
              </a:ext>
            </a:extLst>
          </p:cNvPr>
          <p:cNvSpPr txBox="1">
            <a:spLocks noGrp="1"/>
          </p:cNvSpPr>
          <p:nvPr>
            <p:ph type="title" idx="4294967295"/>
          </p:nvPr>
        </p:nvSpPr>
        <p:spPr>
          <a:xfrm>
            <a:off x="3779187" y="3229377"/>
            <a:ext cx="1615196" cy="720300"/>
          </a:xfrm>
        </p:spPr>
        <p:txBody>
          <a:bodyPr anchor="ctr" anchorCtr="1"/>
          <a:lstStyle/>
          <a:p>
            <a:pPr lvl="0" algn="ctr"/>
            <a:r>
              <a:rPr lang="en-US" sz="4500">
                <a:solidFill>
                  <a:srgbClr val="2A2D32"/>
                </a:solidFill>
              </a:rPr>
              <a:t>30%</a:t>
            </a:r>
          </a:p>
        </p:txBody>
      </p:sp>
      <p:sp>
        <p:nvSpPr>
          <p:cNvPr id="6" name="Google Shape;1156;p47">
            <a:extLst>
              <a:ext uri="{FF2B5EF4-FFF2-40B4-BE49-F238E27FC236}">
                <a16:creationId xmlns:a16="http://schemas.microsoft.com/office/drawing/2014/main" id="{DC55B990-4075-44BD-8C2E-52DA5A4C920A}"/>
              </a:ext>
            </a:extLst>
          </p:cNvPr>
          <p:cNvSpPr txBox="1">
            <a:spLocks noGrp="1"/>
          </p:cNvSpPr>
          <p:nvPr>
            <p:ph type="subTitle" idx="4294967295"/>
          </p:nvPr>
        </p:nvSpPr>
        <p:spPr>
          <a:xfrm>
            <a:off x="3685909" y="3937040"/>
            <a:ext cx="1801797" cy="594597"/>
          </a:xfrm>
        </p:spPr>
        <p:txBody>
          <a:bodyPr anchorCtr="1"/>
          <a:lstStyle/>
          <a:p>
            <a:pPr marL="0" lvl="0" indent="0" algn="ctr">
              <a:buNone/>
            </a:pPr>
            <a:r>
              <a:rPr lang="en-US">
                <a:solidFill>
                  <a:srgbClr val="2E4638"/>
                </a:solidFill>
              </a:rPr>
              <a:t>Mars is actually a cold place</a:t>
            </a:r>
          </a:p>
          <a:p>
            <a:pPr marL="0" lvl="0" indent="0" algn="ctr">
              <a:spcBef>
                <a:spcPts val="1600"/>
              </a:spcBef>
              <a:buNone/>
            </a:pPr>
            <a:endParaRPr lang="en-US">
              <a:solidFill>
                <a:srgbClr val="2E4638"/>
              </a:solidFill>
            </a:endParaRPr>
          </a:p>
        </p:txBody>
      </p:sp>
      <p:sp>
        <p:nvSpPr>
          <p:cNvPr id="7" name="Google Shape;1157;p47">
            <a:extLst>
              <a:ext uri="{FF2B5EF4-FFF2-40B4-BE49-F238E27FC236}">
                <a16:creationId xmlns:a16="http://schemas.microsoft.com/office/drawing/2014/main" id="{4EAB216F-D880-4E9F-BB7A-D02289F90277}"/>
              </a:ext>
            </a:extLst>
          </p:cNvPr>
          <p:cNvSpPr txBox="1">
            <a:spLocks noGrp="1"/>
          </p:cNvSpPr>
          <p:nvPr>
            <p:ph type="subTitle" idx="4294967295"/>
          </p:nvPr>
        </p:nvSpPr>
        <p:spPr>
          <a:xfrm>
            <a:off x="6587173" y="3937040"/>
            <a:ext cx="1801797" cy="594597"/>
          </a:xfrm>
        </p:spPr>
        <p:txBody>
          <a:bodyPr anchorCtr="1"/>
          <a:lstStyle/>
          <a:p>
            <a:pPr marL="0" lvl="0" indent="0" algn="ctr">
              <a:spcAft>
                <a:spcPts val="1600"/>
              </a:spcAft>
              <a:buNone/>
            </a:pPr>
            <a:r>
              <a:rPr lang="en-US">
                <a:solidFill>
                  <a:srgbClr val="2E4638"/>
                </a:solidFill>
              </a:rPr>
              <a:t>Venus has a beautiful name</a:t>
            </a:r>
          </a:p>
        </p:txBody>
      </p:sp>
      <p:sp>
        <p:nvSpPr>
          <p:cNvPr id="8" name="Google Shape;1158;p47">
            <a:extLst>
              <a:ext uri="{FF2B5EF4-FFF2-40B4-BE49-F238E27FC236}">
                <a16:creationId xmlns:a16="http://schemas.microsoft.com/office/drawing/2014/main" id="{FEE6F4A8-C82B-4343-8CD9-BAA8E4141085}"/>
              </a:ext>
            </a:extLst>
          </p:cNvPr>
          <p:cNvSpPr txBox="1">
            <a:spLocks noGrp="1"/>
          </p:cNvSpPr>
          <p:nvPr>
            <p:ph type="title" idx="4294967295"/>
          </p:nvPr>
        </p:nvSpPr>
        <p:spPr>
          <a:xfrm>
            <a:off x="6680450" y="3229377"/>
            <a:ext cx="1615196" cy="720300"/>
          </a:xfrm>
        </p:spPr>
        <p:txBody>
          <a:bodyPr anchor="ctr" anchorCtr="1"/>
          <a:lstStyle/>
          <a:p>
            <a:pPr lvl="0" algn="ctr"/>
            <a:r>
              <a:rPr lang="en-US" sz="4500">
                <a:solidFill>
                  <a:srgbClr val="2A2D32"/>
                </a:solidFill>
              </a:rPr>
              <a:t>40%</a:t>
            </a:r>
          </a:p>
        </p:txBody>
      </p:sp>
      <p:pic>
        <p:nvPicPr>
          <p:cNvPr id="20" name="Imagen 19">
            <a:extLst>
              <a:ext uri="{FF2B5EF4-FFF2-40B4-BE49-F238E27FC236}">
                <a16:creationId xmlns:a16="http://schemas.microsoft.com/office/drawing/2014/main" id="{F8A4A856-ED25-4ED3-9B66-0905C4D66A32}"/>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942868" y="1369590"/>
            <a:ext cx="1859787" cy="1859787"/>
          </a:xfrm>
          <a:prstGeom prst="rect">
            <a:avLst/>
          </a:prstGeom>
        </p:spPr>
      </p:pic>
      <p:pic>
        <p:nvPicPr>
          <p:cNvPr id="21" name="Imagen 20">
            <a:extLst>
              <a:ext uri="{FF2B5EF4-FFF2-40B4-BE49-F238E27FC236}">
                <a16:creationId xmlns:a16="http://schemas.microsoft.com/office/drawing/2014/main" id="{66312A4D-8EB4-4574-A887-ABFB16C12A12}"/>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3536678" y="1369589"/>
            <a:ext cx="1859787" cy="1859787"/>
          </a:xfrm>
          <a:prstGeom prst="rect">
            <a:avLst/>
          </a:prstGeom>
        </p:spPr>
      </p:pic>
      <p:pic>
        <p:nvPicPr>
          <p:cNvPr id="22" name="Imagen 21">
            <a:extLst>
              <a:ext uri="{FF2B5EF4-FFF2-40B4-BE49-F238E27FC236}">
                <a16:creationId xmlns:a16="http://schemas.microsoft.com/office/drawing/2014/main" id="{E114CF73-DA38-4415-BE06-2AA82A495C57}"/>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6594324" y="1361729"/>
            <a:ext cx="1859787" cy="1859787"/>
          </a:xfrm>
          <a:prstGeom prst="rect">
            <a:avLst/>
          </a:prstGeom>
        </p:spPr>
      </p:pic>
      <p:sp>
        <p:nvSpPr>
          <p:cNvPr id="23" name="Rectángulo: esquinas redondeadas 22">
            <a:extLst>
              <a:ext uri="{FF2B5EF4-FFF2-40B4-BE49-F238E27FC236}">
                <a16:creationId xmlns:a16="http://schemas.microsoft.com/office/drawing/2014/main" id="{808FEF78-5F49-4A20-A467-444BFCC9DF51}"/>
              </a:ext>
            </a:extLst>
          </p:cNvPr>
          <p:cNvSpPr/>
          <p:nvPr/>
        </p:nvSpPr>
        <p:spPr>
          <a:xfrm>
            <a:off x="492369" y="1494692"/>
            <a:ext cx="2310286" cy="3182816"/>
          </a:xfrm>
          <a:prstGeom prst="round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
        <p:nvSpPr>
          <p:cNvPr id="24" name="Rectángulo: esquinas redondeadas 23">
            <a:extLst>
              <a:ext uri="{FF2B5EF4-FFF2-40B4-BE49-F238E27FC236}">
                <a16:creationId xmlns:a16="http://schemas.microsoft.com/office/drawing/2014/main" id="{E04A0E63-15C6-4245-9512-D6504E420418}"/>
              </a:ext>
            </a:extLst>
          </p:cNvPr>
          <p:cNvSpPr/>
          <p:nvPr/>
        </p:nvSpPr>
        <p:spPr>
          <a:xfrm>
            <a:off x="3388809" y="1494692"/>
            <a:ext cx="2310286" cy="3182816"/>
          </a:xfrm>
          <a:prstGeom prst="round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
        <p:nvSpPr>
          <p:cNvPr id="25" name="Rectángulo: esquinas redondeadas 24">
            <a:extLst>
              <a:ext uri="{FF2B5EF4-FFF2-40B4-BE49-F238E27FC236}">
                <a16:creationId xmlns:a16="http://schemas.microsoft.com/office/drawing/2014/main" id="{07F7A6BE-F87D-477C-9075-82C56F7359CD}"/>
              </a:ext>
            </a:extLst>
          </p:cNvPr>
          <p:cNvSpPr/>
          <p:nvPr/>
        </p:nvSpPr>
        <p:spPr>
          <a:xfrm>
            <a:off x="6274698" y="1494692"/>
            <a:ext cx="2310286" cy="3182816"/>
          </a:xfrm>
          <a:prstGeom prst="roundRec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Tree>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name="Slide14">
    <p:spTree>
      <p:nvGrpSpPr>
        <p:cNvPr id="1" name=""/>
        <p:cNvGrpSpPr/>
        <p:nvPr/>
      </p:nvGrpSpPr>
      <p:grpSpPr>
        <a:xfrm>
          <a:off x="0" y="0"/>
          <a:ext cx="0" cy="0"/>
          <a:chOff x="0" y="0"/>
          <a:chExt cx="0" cy="0"/>
        </a:xfrm>
      </p:grpSpPr>
      <p:sp>
        <p:nvSpPr>
          <p:cNvPr id="34" name="Gráfico 31">
            <a:extLst>
              <a:ext uri="{FF2B5EF4-FFF2-40B4-BE49-F238E27FC236}">
                <a16:creationId xmlns:a16="http://schemas.microsoft.com/office/drawing/2014/main" id="{C485E62B-3D75-4B84-95A3-ED31D62A61C8}"/>
              </a:ext>
            </a:extLst>
          </p:cNvPr>
          <p:cNvSpPr/>
          <p:nvPr/>
        </p:nvSpPr>
        <p:spPr>
          <a:xfrm>
            <a:off x="428512" y="-170457"/>
            <a:ext cx="8923824" cy="5481210"/>
          </a:xfrm>
          <a:custGeom>
            <a:avLst/>
            <a:gdLst>
              <a:gd name="connsiteX0" fmla="*/ 8378658 w 8379220"/>
              <a:gd name="connsiteY0" fmla="*/ 4765508 h 5146702"/>
              <a:gd name="connsiteX1" fmla="*/ 8379215 w 8379220"/>
              <a:gd name="connsiteY1" fmla="*/ 5122309 h 5146702"/>
              <a:gd name="connsiteX2" fmla="*/ 8355397 w 8379220"/>
              <a:gd name="connsiteY2" fmla="*/ 5145664 h 5146702"/>
              <a:gd name="connsiteX3" fmla="*/ 8336862 w 8379220"/>
              <a:gd name="connsiteY3" fmla="*/ 5145478 h 5146702"/>
              <a:gd name="connsiteX4" fmla="*/ 777 w 8379220"/>
              <a:gd name="connsiteY4" fmla="*/ 5145478 h 5146702"/>
              <a:gd name="connsiteX5" fmla="*/ 592 w 8379220"/>
              <a:gd name="connsiteY5" fmla="*/ 5071430 h 5146702"/>
              <a:gd name="connsiteX6" fmla="*/ 24687 w 8379220"/>
              <a:gd name="connsiteY6" fmla="*/ 4664955 h 5146702"/>
              <a:gd name="connsiteX7" fmla="*/ 177973 w 8379220"/>
              <a:gd name="connsiteY7" fmla="*/ 4024010 h 5146702"/>
              <a:gd name="connsiteX8" fmla="*/ 734583 w 8379220"/>
              <a:gd name="connsiteY8" fmla="*/ 3439319 h 5146702"/>
              <a:gd name="connsiteX9" fmla="*/ 814284 w 8379220"/>
              <a:gd name="connsiteY9" fmla="*/ 3319860 h 5146702"/>
              <a:gd name="connsiteX10" fmla="*/ 895190 w 8379220"/>
              <a:gd name="connsiteY10" fmla="*/ 3029785 h 5146702"/>
              <a:gd name="connsiteX11" fmla="*/ 1054500 w 8379220"/>
              <a:gd name="connsiteY11" fmla="*/ 2856482 h 5146702"/>
              <a:gd name="connsiteX12" fmla="*/ 1191567 w 8379220"/>
              <a:gd name="connsiteY12" fmla="*/ 2841376 h 5146702"/>
              <a:gd name="connsiteX13" fmla="*/ 1279423 w 8379220"/>
              <a:gd name="connsiteY13" fmla="*/ 2881782 h 5146702"/>
              <a:gd name="connsiteX14" fmla="*/ 1439196 w 8379220"/>
              <a:gd name="connsiteY14" fmla="*/ 2973809 h 5146702"/>
              <a:gd name="connsiteX15" fmla="*/ 1658282 w 8379220"/>
              <a:gd name="connsiteY15" fmla="*/ 3024873 h 5146702"/>
              <a:gd name="connsiteX16" fmla="*/ 1729457 w 8379220"/>
              <a:gd name="connsiteY16" fmla="*/ 3004485 h 5146702"/>
              <a:gd name="connsiteX17" fmla="*/ 1913047 w 8379220"/>
              <a:gd name="connsiteY17" fmla="*/ 2885767 h 5146702"/>
              <a:gd name="connsiteX18" fmla="*/ 2043905 w 8379220"/>
              <a:gd name="connsiteY18" fmla="*/ 2782990 h 5146702"/>
              <a:gd name="connsiteX19" fmla="*/ 2081253 w 8379220"/>
              <a:gd name="connsiteY19" fmla="*/ 2749905 h 5146702"/>
              <a:gd name="connsiteX20" fmla="*/ 2227218 w 8379220"/>
              <a:gd name="connsiteY20" fmla="*/ 2655561 h 5146702"/>
              <a:gd name="connsiteX21" fmla="*/ 2326195 w 8379220"/>
              <a:gd name="connsiteY21" fmla="*/ 2528966 h 5146702"/>
              <a:gd name="connsiteX22" fmla="*/ 2369567 w 8379220"/>
              <a:gd name="connsiteY22" fmla="*/ 2031761 h 5146702"/>
              <a:gd name="connsiteX23" fmla="*/ 2533140 w 8379220"/>
              <a:gd name="connsiteY23" fmla="*/ 1412965 h 5146702"/>
              <a:gd name="connsiteX24" fmla="*/ 2516180 w 8379220"/>
              <a:gd name="connsiteY24" fmla="*/ 1264962 h 5146702"/>
              <a:gd name="connsiteX25" fmla="*/ 2445654 w 8379220"/>
              <a:gd name="connsiteY25" fmla="*/ 1179979 h 5146702"/>
              <a:gd name="connsiteX26" fmla="*/ 2193669 w 8379220"/>
              <a:gd name="connsiteY26" fmla="*/ 1015665 h 5146702"/>
              <a:gd name="connsiteX27" fmla="*/ 1850584 w 8379220"/>
              <a:gd name="connsiteY27" fmla="*/ 970068 h 5146702"/>
              <a:gd name="connsiteX28" fmla="*/ 1667920 w 8379220"/>
              <a:gd name="connsiteY28" fmla="*/ 764328 h 5146702"/>
              <a:gd name="connsiteX29" fmla="*/ 1677929 w 8379220"/>
              <a:gd name="connsiteY29" fmla="*/ 681661 h 5146702"/>
              <a:gd name="connsiteX30" fmla="*/ 1819630 w 8379220"/>
              <a:gd name="connsiteY30" fmla="*/ 384358 h 5146702"/>
              <a:gd name="connsiteX31" fmla="*/ 2028428 w 8379220"/>
              <a:gd name="connsiteY31" fmla="*/ 363599 h 5146702"/>
              <a:gd name="connsiteX32" fmla="*/ 2176709 w 8379220"/>
              <a:gd name="connsiteY32" fmla="*/ 550618 h 5146702"/>
              <a:gd name="connsiteX33" fmla="*/ 2615714 w 8379220"/>
              <a:gd name="connsiteY33" fmla="*/ 968307 h 5146702"/>
              <a:gd name="connsiteX34" fmla="*/ 2772429 w 8379220"/>
              <a:gd name="connsiteY34" fmla="*/ 905751 h 5146702"/>
              <a:gd name="connsiteX35" fmla="*/ 2930255 w 8379220"/>
              <a:gd name="connsiteY35" fmla="*/ 492974 h 5146702"/>
              <a:gd name="connsiteX36" fmla="*/ 2957873 w 8379220"/>
              <a:gd name="connsiteY36" fmla="*/ 450992 h 5146702"/>
              <a:gd name="connsiteX37" fmla="*/ 3105505 w 8379220"/>
              <a:gd name="connsiteY37" fmla="*/ 349975 h 5146702"/>
              <a:gd name="connsiteX38" fmla="*/ 3260644 w 8379220"/>
              <a:gd name="connsiteY38" fmla="*/ 282507 h 5146702"/>
              <a:gd name="connsiteX39" fmla="*/ 3744318 w 8379220"/>
              <a:gd name="connsiteY39" fmla="*/ 44331 h 5146702"/>
              <a:gd name="connsiteX40" fmla="*/ 4411305 w 8379220"/>
              <a:gd name="connsiteY40" fmla="*/ 47574 h 5146702"/>
              <a:gd name="connsiteX41" fmla="*/ 4705365 w 8379220"/>
              <a:gd name="connsiteY41" fmla="*/ 181676 h 5146702"/>
              <a:gd name="connsiteX42" fmla="*/ 4973568 w 8379220"/>
              <a:gd name="connsiteY42" fmla="*/ 377593 h 5146702"/>
              <a:gd name="connsiteX43" fmla="*/ 5069859 w 8379220"/>
              <a:gd name="connsiteY43" fmla="*/ 429120 h 5146702"/>
              <a:gd name="connsiteX44" fmla="*/ 5160403 w 8379220"/>
              <a:gd name="connsiteY44" fmla="*/ 462576 h 5146702"/>
              <a:gd name="connsiteX45" fmla="*/ 5368089 w 8379220"/>
              <a:gd name="connsiteY45" fmla="*/ 759509 h 5146702"/>
              <a:gd name="connsiteX46" fmla="*/ 5436855 w 8379220"/>
              <a:gd name="connsiteY46" fmla="*/ 1037721 h 5146702"/>
              <a:gd name="connsiteX47" fmla="*/ 5576053 w 8379220"/>
              <a:gd name="connsiteY47" fmla="*/ 1101575 h 5146702"/>
              <a:gd name="connsiteX48" fmla="*/ 5988089 w 8379220"/>
              <a:gd name="connsiteY48" fmla="*/ 712800 h 5146702"/>
              <a:gd name="connsiteX49" fmla="*/ 6128678 w 8379220"/>
              <a:gd name="connsiteY49" fmla="*/ 542463 h 5146702"/>
              <a:gd name="connsiteX50" fmla="*/ 6317551 w 8379220"/>
              <a:gd name="connsiteY50" fmla="*/ 554510 h 5146702"/>
              <a:gd name="connsiteX51" fmla="*/ 6372693 w 8379220"/>
              <a:gd name="connsiteY51" fmla="*/ 622720 h 5146702"/>
              <a:gd name="connsiteX52" fmla="*/ 6478066 w 8379220"/>
              <a:gd name="connsiteY52" fmla="*/ 954777 h 5146702"/>
              <a:gd name="connsiteX53" fmla="*/ 6337106 w 8379220"/>
              <a:gd name="connsiteY53" fmla="*/ 1136050 h 5146702"/>
              <a:gd name="connsiteX54" fmla="*/ 6125156 w 8379220"/>
              <a:gd name="connsiteY54" fmla="*/ 1153473 h 5146702"/>
              <a:gd name="connsiteX55" fmla="*/ 5638609 w 8379220"/>
              <a:gd name="connsiteY55" fmla="*/ 1385997 h 5146702"/>
              <a:gd name="connsiteX56" fmla="*/ 5594310 w 8379220"/>
              <a:gd name="connsiteY56" fmla="*/ 1546418 h 5146702"/>
              <a:gd name="connsiteX57" fmla="*/ 5692546 w 8379220"/>
              <a:gd name="connsiteY57" fmla="*/ 1911004 h 5146702"/>
              <a:gd name="connsiteX58" fmla="*/ 5722666 w 8379220"/>
              <a:gd name="connsiteY58" fmla="*/ 2279390 h 5146702"/>
              <a:gd name="connsiteX59" fmla="*/ 5711082 w 8379220"/>
              <a:gd name="connsiteY59" fmla="*/ 2570855 h 5146702"/>
              <a:gd name="connsiteX60" fmla="*/ 5727671 w 8379220"/>
              <a:gd name="connsiteY60" fmla="*/ 2624978 h 5146702"/>
              <a:gd name="connsiteX61" fmla="*/ 5859177 w 8379220"/>
              <a:gd name="connsiteY61" fmla="*/ 2699489 h 5146702"/>
              <a:gd name="connsiteX62" fmla="*/ 6193181 w 8379220"/>
              <a:gd name="connsiteY62" fmla="*/ 2853238 h 5146702"/>
              <a:gd name="connsiteX63" fmla="*/ 6289007 w 8379220"/>
              <a:gd name="connsiteY63" fmla="*/ 2910604 h 5146702"/>
              <a:gd name="connsiteX64" fmla="*/ 6391970 w 8379220"/>
              <a:gd name="connsiteY64" fmla="*/ 2885118 h 5146702"/>
              <a:gd name="connsiteX65" fmla="*/ 6504849 w 8379220"/>
              <a:gd name="connsiteY65" fmla="*/ 2760933 h 5146702"/>
              <a:gd name="connsiteX66" fmla="*/ 6516989 w 8379220"/>
              <a:gd name="connsiteY66" fmla="*/ 2755187 h 5146702"/>
              <a:gd name="connsiteX67" fmla="*/ 6594466 w 8379220"/>
              <a:gd name="connsiteY67" fmla="*/ 2708571 h 5146702"/>
              <a:gd name="connsiteX68" fmla="*/ 6710589 w 8379220"/>
              <a:gd name="connsiteY68" fmla="*/ 2643976 h 5146702"/>
              <a:gd name="connsiteX69" fmla="*/ 6777686 w 8379220"/>
              <a:gd name="connsiteY69" fmla="*/ 2650093 h 5146702"/>
              <a:gd name="connsiteX70" fmla="*/ 6881946 w 8379220"/>
              <a:gd name="connsiteY70" fmla="*/ 2802730 h 5146702"/>
              <a:gd name="connsiteX71" fmla="*/ 6942463 w 8379220"/>
              <a:gd name="connsiteY71" fmla="*/ 3070748 h 5146702"/>
              <a:gd name="connsiteX72" fmla="*/ 6995752 w 8379220"/>
              <a:gd name="connsiteY72" fmla="*/ 3129875 h 5146702"/>
              <a:gd name="connsiteX73" fmla="*/ 7668114 w 8379220"/>
              <a:gd name="connsiteY73" fmla="*/ 3488808 h 5146702"/>
              <a:gd name="connsiteX74" fmla="*/ 8299050 w 8379220"/>
              <a:gd name="connsiteY74" fmla="*/ 4529834 h 5146702"/>
              <a:gd name="connsiteX75" fmla="*/ 8378473 w 8379220"/>
              <a:gd name="connsiteY75" fmla="*/ 4765971 h 5146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379220" h="5146702">
                <a:moveTo>
                  <a:pt x="8378658" y="4765508"/>
                </a:moveTo>
                <a:cubicBezTo>
                  <a:pt x="8378658" y="4884411"/>
                  <a:pt x="8378010" y="5003406"/>
                  <a:pt x="8379215" y="5122309"/>
                </a:cubicBezTo>
                <a:cubicBezTo>
                  <a:pt x="8379399" y="5142235"/>
                  <a:pt x="8375414" y="5149649"/>
                  <a:pt x="8355397" y="5145664"/>
                </a:cubicBezTo>
                <a:cubicBezTo>
                  <a:pt x="8349465" y="5144459"/>
                  <a:pt x="8343071" y="5145478"/>
                  <a:pt x="8336862" y="5145478"/>
                </a:cubicBezTo>
                <a:lnTo>
                  <a:pt x="777" y="5145478"/>
                </a:lnTo>
                <a:cubicBezTo>
                  <a:pt x="684" y="5120827"/>
                  <a:pt x="-798" y="5096082"/>
                  <a:pt x="592" y="5071430"/>
                </a:cubicBezTo>
                <a:cubicBezTo>
                  <a:pt x="8469" y="4935939"/>
                  <a:pt x="20424" y="4800540"/>
                  <a:pt x="24687" y="4664955"/>
                </a:cubicBezTo>
                <a:cubicBezTo>
                  <a:pt x="31731" y="4440309"/>
                  <a:pt x="70098" y="4225487"/>
                  <a:pt x="177973" y="4024010"/>
                </a:cubicBezTo>
                <a:cubicBezTo>
                  <a:pt x="310314" y="3776844"/>
                  <a:pt x="492885" y="3579815"/>
                  <a:pt x="734583" y="3439319"/>
                </a:cubicBezTo>
                <a:cubicBezTo>
                  <a:pt x="784813" y="3410126"/>
                  <a:pt x="810763" y="3374631"/>
                  <a:pt x="814284" y="3319860"/>
                </a:cubicBezTo>
                <a:cubicBezTo>
                  <a:pt x="820957" y="3217453"/>
                  <a:pt x="840882" y="3119773"/>
                  <a:pt x="895190" y="3029785"/>
                </a:cubicBezTo>
                <a:cubicBezTo>
                  <a:pt x="937079" y="2960464"/>
                  <a:pt x="978505" y="2891235"/>
                  <a:pt x="1054500" y="2856482"/>
                </a:cubicBezTo>
                <a:cubicBezTo>
                  <a:pt x="1096667" y="2837113"/>
                  <a:pt x="1144117" y="2814036"/>
                  <a:pt x="1191567" y="2841376"/>
                </a:cubicBezTo>
                <a:cubicBezTo>
                  <a:pt x="1220018" y="2857779"/>
                  <a:pt x="1250879" y="2867232"/>
                  <a:pt x="1279423" y="2881782"/>
                </a:cubicBezTo>
                <a:cubicBezTo>
                  <a:pt x="1334287" y="2909585"/>
                  <a:pt x="1394434" y="2929881"/>
                  <a:pt x="1439196" y="2973809"/>
                </a:cubicBezTo>
                <a:cubicBezTo>
                  <a:pt x="1502772" y="3036180"/>
                  <a:pt x="1571537" y="3064168"/>
                  <a:pt x="1658282" y="3024873"/>
                </a:cubicBezTo>
                <a:cubicBezTo>
                  <a:pt x="1680524" y="3014772"/>
                  <a:pt x="1705546" y="3010787"/>
                  <a:pt x="1729457" y="3004485"/>
                </a:cubicBezTo>
                <a:cubicBezTo>
                  <a:pt x="1803504" y="2984837"/>
                  <a:pt x="1864856" y="2942021"/>
                  <a:pt x="1913047" y="2885767"/>
                </a:cubicBezTo>
                <a:cubicBezTo>
                  <a:pt x="1950766" y="2841746"/>
                  <a:pt x="1981905" y="2795779"/>
                  <a:pt x="2043905" y="2782990"/>
                </a:cubicBezTo>
                <a:cubicBezTo>
                  <a:pt x="2058085" y="2780117"/>
                  <a:pt x="2069762" y="2762138"/>
                  <a:pt x="2081253" y="2749905"/>
                </a:cubicBezTo>
                <a:cubicBezTo>
                  <a:pt x="2122216" y="2706440"/>
                  <a:pt x="2169203" y="2671408"/>
                  <a:pt x="2227218" y="2655561"/>
                </a:cubicBezTo>
                <a:cubicBezTo>
                  <a:pt x="2316464" y="2631187"/>
                  <a:pt x="2323230" y="2623773"/>
                  <a:pt x="2326195" y="2528966"/>
                </a:cubicBezTo>
                <a:cubicBezTo>
                  <a:pt x="2331570" y="2362428"/>
                  <a:pt x="2347047" y="2196909"/>
                  <a:pt x="2369567" y="2031761"/>
                </a:cubicBezTo>
                <a:cubicBezTo>
                  <a:pt x="2398668" y="1818607"/>
                  <a:pt x="2438147" y="1608974"/>
                  <a:pt x="2533140" y="1412965"/>
                </a:cubicBezTo>
                <a:cubicBezTo>
                  <a:pt x="2556587" y="1364496"/>
                  <a:pt x="2553529" y="1312505"/>
                  <a:pt x="2516180" y="1264962"/>
                </a:cubicBezTo>
                <a:cubicBezTo>
                  <a:pt x="2493382" y="1235955"/>
                  <a:pt x="2469750" y="1207874"/>
                  <a:pt x="2445654" y="1179979"/>
                </a:cubicBezTo>
                <a:cubicBezTo>
                  <a:pt x="2377260" y="1101019"/>
                  <a:pt x="2294222" y="1046062"/>
                  <a:pt x="2193669" y="1015665"/>
                </a:cubicBezTo>
                <a:cubicBezTo>
                  <a:pt x="2081531" y="981745"/>
                  <a:pt x="1965594" y="978687"/>
                  <a:pt x="1850584" y="970068"/>
                </a:cubicBezTo>
                <a:cubicBezTo>
                  <a:pt x="1724545" y="960615"/>
                  <a:pt x="1659208" y="890645"/>
                  <a:pt x="1667920" y="764328"/>
                </a:cubicBezTo>
                <a:cubicBezTo>
                  <a:pt x="1669866" y="736618"/>
                  <a:pt x="1671812" y="708537"/>
                  <a:pt x="1677929" y="681661"/>
                </a:cubicBezTo>
                <a:cubicBezTo>
                  <a:pt x="1702673" y="572026"/>
                  <a:pt x="1742524" y="468878"/>
                  <a:pt x="1819630" y="384358"/>
                </a:cubicBezTo>
                <a:cubicBezTo>
                  <a:pt x="1875143" y="323470"/>
                  <a:pt x="1961146" y="315129"/>
                  <a:pt x="2028428" y="363599"/>
                </a:cubicBezTo>
                <a:cubicBezTo>
                  <a:pt x="2095247" y="411697"/>
                  <a:pt x="2137971" y="480463"/>
                  <a:pt x="2176709" y="550618"/>
                </a:cubicBezTo>
                <a:cubicBezTo>
                  <a:pt x="2279394" y="736340"/>
                  <a:pt x="2428509" y="872573"/>
                  <a:pt x="2615714" y="968307"/>
                </a:cubicBezTo>
                <a:cubicBezTo>
                  <a:pt x="2682255" y="1002319"/>
                  <a:pt x="2748611" y="976185"/>
                  <a:pt x="2772429" y="905751"/>
                </a:cubicBezTo>
                <a:cubicBezTo>
                  <a:pt x="2819600" y="765996"/>
                  <a:pt x="2886790" y="634026"/>
                  <a:pt x="2930255" y="492974"/>
                </a:cubicBezTo>
                <a:cubicBezTo>
                  <a:pt x="2935353" y="476385"/>
                  <a:pt x="2943693" y="459981"/>
                  <a:pt x="2957873" y="450992"/>
                </a:cubicBezTo>
                <a:cubicBezTo>
                  <a:pt x="3008195" y="419111"/>
                  <a:pt x="3049807" y="375276"/>
                  <a:pt x="3105505" y="349975"/>
                </a:cubicBezTo>
                <a:cubicBezTo>
                  <a:pt x="3156847" y="326621"/>
                  <a:pt x="3212824" y="314295"/>
                  <a:pt x="3260644" y="282507"/>
                </a:cubicBezTo>
                <a:cubicBezTo>
                  <a:pt x="3411520" y="182232"/>
                  <a:pt x="3568142" y="95302"/>
                  <a:pt x="3744318" y="44331"/>
                </a:cubicBezTo>
                <a:cubicBezTo>
                  <a:pt x="3968038" y="-20450"/>
                  <a:pt x="4189162" y="-9792"/>
                  <a:pt x="4411305" y="47574"/>
                </a:cubicBezTo>
                <a:cubicBezTo>
                  <a:pt x="4517234" y="74914"/>
                  <a:pt x="4611856" y="128388"/>
                  <a:pt x="4705365" y="181676"/>
                </a:cubicBezTo>
                <a:cubicBezTo>
                  <a:pt x="4801655" y="236447"/>
                  <a:pt x="4897389" y="293814"/>
                  <a:pt x="4973568" y="377593"/>
                </a:cubicBezTo>
                <a:cubicBezTo>
                  <a:pt x="4998777" y="405395"/>
                  <a:pt x="5031955" y="422540"/>
                  <a:pt x="5069859" y="429120"/>
                </a:cubicBezTo>
                <a:cubicBezTo>
                  <a:pt x="5102017" y="434681"/>
                  <a:pt x="5135659" y="442280"/>
                  <a:pt x="5160403" y="462576"/>
                </a:cubicBezTo>
                <a:cubicBezTo>
                  <a:pt x="5257156" y="541814"/>
                  <a:pt x="5340750" y="634397"/>
                  <a:pt x="5368089" y="759509"/>
                </a:cubicBezTo>
                <a:cubicBezTo>
                  <a:pt x="5388478" y="853019"/>
                  <a:pt x="5419339" y="943470"/>
                  <a:pt x="5436855" y="1037721"/>
                </a:cubicBezTo>
                <a:cubicBezTo>
                  <a:pt x="5454648" y="1133270"/>
                  <a:pt x="5490606" y="1146152"/>
                  <a:pt x="5576053" y="1101575"/>
                </a:cubicBezTo>
                <a:cubicBezTo>
                  <a:pt x="5750283" y="1010753"/>
                  <a:pt x="5888000" y="882490"/>
                  <a:pt x="5988089" y="712800"/>
                </a:cubicBezTo>
                <a:cubicBezTo>
                  <a:pt x="6025716" y="649040"/>
                  <a:pt x="6067420" y="587225"/>
                  <a:pt x="6128678" y="542463"/>
                </a:cubicBezTo>
                <a:cubicBezTo>
                  <a:pt x="6189659" y="497978"/>
                  <a:pt x="6262780" y="501778"/>
                  <a:pt x="6317551" y="554510"/>
                </a:cubicBezTo>
                <a:cubicBezTo>
                  <a:pt x="6338496" y="574621"/>
                  <a:pt x="6357031" y="598161"/>
                  <a:pt x="6372693" y="622720"/>
                </a:cubicBezTo>
                <a:cubicBezTo>
                  <a:pt x="6437474" y="723736"/>
                  <a:pt x="6469540" y="838098"/>
                  <a:pt x="6478066" y="954777"/>
                </a:cubicBezTo>
                <a:cubicBezTo>
                  <a:pt x="6485109" y="1052086"/>
                  <a:pt x="6440069" y="1115384"/>
                  <a:pt x="6337106" y="1136050"/>
                </a:cubicBezTo>
                <a:cubicBezTo>
                  <a:pt x="6267043" y="1150044"/>
                  <a:pt x="6195683" y="1149859"/>
                  <a:pt x="6125156" y="1153473"/>
                </a:cubicBezTo>
                <a:cubicBezTo>
                  <a:pt x="5929425" y="1163575"/>
                  <a:pt x="5766780" y="1237252"/>
                  <a:pt x="5638609" y="1385997"/>
                </a:cubicBezTo>
                <a:cubicBezTo>
                  <a:pt x="5598481" y="1432520"/>
                  <a:pt x="5572810" y="1483862"/>
                  <a:pt x="5594310" y="1546418"/>
                </a:cubicBezTo>
                <a:cubicBezTo>
                  <a:pt x="5635366" y="1665692"/>
                  <a:pt x="5681055" y="1782741"/>
                  <a:pt x="5692546" y="1911004"/>
                </a:cubicBezTo>
                <a:cubicBezTo>
                  <a:pt x="5703575" y="2033707"/>
                  <a:pt x="5722110" y="2155576"/>
                  <a:pt x="5722666" y="2279390"/>
                </a:cubicBezTo>
                <a:cubicBezTo>
                  <a:pt x="5723129" y="2376885"/>
                  <a:pt x="5712101" y="2473639"/>
                  <a:pt x="5711082" y="2570855"/>
                </a:cubicBezTo>
                <a:cubicBezTo>
                  <a:pt x="5710896" y="2590780"/>
                  <a:pt x="5706077" y="2615525"/>
                  <a:pt x="5727671" y="2624978"/>
                </a:cubicBezTo>
                <a:cubicBezTo>
                  <a:pt x="5774194" y="2645459"/>
                  <a:pt x="5810893" y="2682437"/>
                  <a:pt x="5859177" y="2699489"/>
                </a:cubicBezTo>
                <a:cubicBezTo>
                  <a:pt x="5975207" y="2740452"/>
                  <a:pt x="6089198" y="2784936"/>
                  <a:pt x="6193181" y="2853238"/>
                </a:cubicBezTo>
                <a:cubicBezTo>
                  <a:pt x="6223856" y="2873348"/>
                  <a:pt x="6260556" y="2881226"/>
                  <a:pt x="6289007" y="2910604"/>
                </a:cubicBezTo>
                <a:cubicBezTo>
                  <a:pt x="6313381" y="2935812"/>
                  <a:pt x="6369728" y="2914682"/>
                  <a:pt x="6391970" y="2885118"/>
                </a:cubicBezTo>
                <a:cubicBezTo>
                  <a:pt x="6425611" y="2840356"/>
                  <a:pt x="6481773" y="2815797"/>
                  <a:pt x="6504849" y="2760933"/>
                </a:cubicBezTo>
                <a:cubicBezTo>
                  <a:pt x="6506147" y="2757782"/>
                  <a:pt x="6512726" y="2755373"/>
                  <a:pt x="6516989" y="2755187"/>
                </a:cubicBezTo>
                <a:cubicBezTo>
                  <a:pt x="6551187" y="2753334"/>
                  <a:pt x="6571483" y="2728960"/>
                  <a:pt x="6594466" y="2708571"/>
                </a:cubicBezTo>
                <a:cubicBezTo>
                  <a:pt x="6628385" y="2678544"/>
                  <a:pt x="6665548" y="2653800"/>
                  <a:pt x="6710589" y="2643976"/>
                </a:cubicBezTo>
                <a:cubicBezTo>
                  <a:pt x="6733202" y="2639064"/>
                  <a:pt x="6757390" y="2634987"/>
                  <a:pt x="6777686" y="2650093"/>
                </a:cubicBezTo>
                <a:cubicBezTo>
                  <a:pt x="6829955" y="2688831"/>
                  <a:pt x="6874810" y="2737393"/>
                  <a:pt x="6881946" y="2802730"/>
                </a:cubicBezTo>
                <a:cubicBezTo>
                  <a:pt x="6892048" y="2894942"/>
                  <a:pt x="6944317" y="2976589"/>
                  <a:pt x="6942463" y="3070748"/>
                </a:cubicBezTo>
                <a:cubicBezTo>
                  <a:pt x="6941722" y="3106428"/>
                  <a:pt x="6963964" y="3121534"/>
                  <a:pt x="6995752" y="3129875"/>
                </a:cubicBezTo>
                <a:cubicBezTo>
                  <a:pt x="7248293" y="3196138"/>
                  <a:pt x="7467657" y="3326162"/>
                  <a:pt x="7668114" y="3488808"/>
                </a:cubicBezTo>
                <a:cubicBezTo>
                  <a:pt x="8002210" y="3759884"/>
                  <a:pt x="8203594" y="4112515"/>
                  <a:pt x="8299050" y="4529834"/>
                </a:cubicBezTo>
                <a:cubicBezTo>
                  <a:pt x="8317492" y="4610276"/>
                  <a:pt x="8341403" y="4690811"/>
                  <a:pt x="8378473" y="4765971"/>
                </a:cubicBezTo>
                <a:close/>
              </a:path>
            </a:pathLst>
          </a:custGeom>
          <a:noFill/>
          <a:ln w="9262" cap="flat">
            <a:solidFill>
              <a:schemeClr val="accent4"/>
            </a:solidFill>
            <a:prstDash val="solid"/>
            <a:miter/>
          </a:ln>
        </p:spPr>
        <p:txBody>
          <a:bodyPr rtlCol="0" anchor="ctr"/>
          <a:lstStyle/>
          <a:p>
            <a:endParaRPr lang="LID4096"/>
          </a:p>
        </p:txBody>
      </p:sp>
      <p:sp>
        <p:nvSpPr>
          <p:cNvPr id="33" name="Gráfico 31">
            <a:extLst>
              <a:ext uri="{FF2B5EF4-FFF2-40B4-BE49-F238E27FC236}">
                <a16:creationId xmlns:a16="http://schemas.microsoft.com/office/drawing/2014/main" id="{B59F8382-C8E0-4D67-ABFD-239E35F64914}"/>
              </a:ext>
            </a:extLst>
          </p:cNvPr>
          <p:cNvSpPr/>
          <p:nvPr/>
        </p:nvSpPr>
        <p:spPr>
          <a:xfrm>
            <a:off x="700814" y="-3203"/>
            <a:ext cx="8379220" cy="5146702"/>
          </a:xfrm>
          <a:custGeom>
            <a:avLst/>
            <a:gdLst>
              <a:gd name="connsiteX0" fmla="*/ 8378658 w 8379220"/>
              <a:gd name="connsiteY0" fmla="*/ 4765508 h 5146702"/>
              <a:gd name="connsiteX1" fmla="*/ 8379215 w 8379220"/>
              <a:gd name="connsiteY1" fmla="*/ 5122309 h 5146702"/>
              <a:gd name="connsiteX2" fmla="*/ 8355397 w 8379220"/>
              <a:gd name="connsiteY2" fmla="*/ 5145664 h 5146702"/>
              <a:gd name="connsiteX3" fmla="*/ 8336862 w 8379220"/>
              <a:gd name="connsiteY3" fmla="*/ 5145478 h 5146702"/>
              <a:gd name="connsiteX4" fmla="*/ 777 w 8379220"/>
              <a:gd name="connsiteY4" fmla="*/ 5145478 h 5146702"/>
              <a:gd name="connsiteX5" fmla="*/ 592 w 8379220"/>
              <a:gd name="connsiteY5" fmla="*/ 5071430 h 5146702"/>
              <a:gd name="connsiteX6" fmla="*/ 24687 w 8379220"/>
              <a:gd name="connsiteY6" fmla="*/ 4664955 h 5146702"/>
              <a:gd name="connsiteX7" fmla="*/ 177973 w 8379220"/>
              <a:gd name="connsiteY7" fmla="*/ 4024010 h 5146702"/>
              <a:gd name="connsiteX8" fmla="*/ 734583 w 8379220"/>
              <a:gd name="connsiteY8" fmla="*/ 3439319 h 5146702"/>
              <a:gd name="connsiteX9" fmla="*/ 814284 w 8379220"/>
              <a:gd name="connsiteY9" fmla="*/ 3319860 h 5146702"/>
              <a:gd name="connsiteX10" fmla="*/ 895190 w 8379220"/>
              <a:gd name="connsiteY10" fmla="*/ 3029785 h 5146702"/>
              <a:gd name="connsiteX11" fmla="*/ 1054500 w 8379220"/>
              <a:gd name="connsiteY11" fmla="*/ 2856482 h 5146702"/>
              <a:gd name="connsiteX12" fmla="*/ 1191567 w 8379220"/>
              <a:gd name="connsiteY12" fmla="*/ 2841376 h 5146702"/>
              <a:gd name="connsiteX13" fmla="*/ 1279423 w 8379220"/>
              <a:gd name="connsiteY13" fmla="*/ 2881782 h 5146702"/>
              <a:gd name="connsiteX14" fmla="*/ 1439196 w 8379220"/>
              <a:gd name="connsiteY14" fmla="*/ 2973809 h 5146702"/>
              <a:gd name="connsiteX15" fmla="*/ 1658282 w 8379220"/>
              <a:gd name="connsiteY15" fmla="*/ 3024873 h 5146702"/>
              <a:gd name="connsiteX16" fmla="*/ 1729457 w 8379220"/>
              <a:gd name="connsiteY16" fmla="*/ 3004485 h 5146702"/>
              <a:gd name="connsiteX17" fmla="*/ 1913047 w 8379220"/>
              <a:gd name="connsiteY17" fmla="*/ 2885767 h 5146702"/>
              <a:gd name="connsiteX18" fmla="*/ 2043905 w 8379220"/>
              <a:gd name="connsiteY18" fmla="*/ 2782990 h 5146702"/>
              <a:gd name="connsiteX19" fmla="*/ 2081253 w 8379220"/>
              <a:gd name="connsiteY19" fmla="*/ 2749905 h 5146702"/>
              <a:gd name="connsiteX20" fmla="*/ 2227218 w 8379220"/>
              <a:gd name="connsiteY20" fmla="*/ 2655561 h 5146702"/>
              <a:gd name="connsiteX21" fmla="*/ 2326195 w 8379220"/>
              <a:gd name="connsiteY21" fmla="*/ 2528966 h 5146702"/>
              <a:gd name="connsiteX22" fmla="*/ 2369567 w 8379220"/>
              <a:gd name="connsiteY22" fmla="*/ 2031761 h 5146702"/>
              <a:gd name="connsiteX23" fmla="*/ 2533140 w 8379220"/>
              <a:gd name="connsiteY23" fmla="*/ 1412965 h 5146702"/>
              <a:gd name="connsiteX24" fmla="*/ 2516180 w 8379220"/>
              <a:gd name="connsiteY24" fmla="*/ 1264962 h 5146702"/>
              <a:gd name="connsiteX25" fmla="*/ 2445654 w 8379220"/>
              <a:gd name="connsiteY25" fmla="*/ 1179979 h 5146702"/>
              <a:gd name="connsiteX26" fmla="*/ 2193669 w 8379220"/>
              <a:gd name="connsiteY26" fmla="*/ 1015665 h 5146702"/>
              <a:gd name="connsiteX27" fmla="*/ 1850584 w 8379220"/>
              <a:gd name="connsiteY27" fmla="*/ 970068 h 5146702"/>
              <a:gd name="connsiteX28" fmla="*/ 1667920 w 8379220"/>
              <a:gd name="connsiteY28" fmla="*/ 764328 h 5146702"/>
              <a:gd name="connsiteX29" fmla="*/ 1677929 w 8379220"/>
              <a:gd name="connsiteY29" fmla="*/ 681661 h 5146702"/>
              <a:gd name="connsiteX30" fmla="*/ 1819630 w 8379220"/>
              <a:gd name="connsiteY30" fmla="*/ 384358 h 5146702"/>
              <a:gd name="connsiteX31" fmla="*/ 2028428 w 8379220"/>
              <a:gd name="connsiteY31" fmla="*/ 363599 h 5146702"/>
              <a:gd name="connsiteX32" fmla="*/ 2176709 w 8379220"/>
              <a:gd name="connsiteY32" fmla="*/ 550618 h 5146702"/>
              <a:gd name="connsiteX33" fmla="*/ 2615714 w 8379220"/>
              <a:gd name="connsiteY33" fmla="*/ 968307 h 5146702"/>
              <a:gd name="connsiteX34" fmla="*/ 2772429 w 8379220"/>
              <a:gd name="connsiteY34" fmla="*/ 905751 h 5146702"/>
              <a:gd name="connsiteX35" fmla="*/ 2930255 w 8379220"/>
              <a:gd name="connsiteY35" fmla="*/ 492974 h 5146702"/>
              <a:gd name="connsiteX36" fmla="*/ 2957873 w 8379220"/>
              <a:gd name="connsiteY36" fmla="*/ 450992 h 5146702"/>
              <a:gd name="connsiteX37" fmla="*/ 3105505 w 8379220"/>
              <a:gd name="connsiteY37" fmla="*/ 349975 h 5146702"/>
              <a:gd name="connsiteX38" fmla="*/ 3260644 w 8379220"/>
              <a:gd name="connsiteY38" fmla="*/ 282507 h 5146702"/>
              <a:gd name="connsiteX39" fmla="*/ 3744318 w 8379220"/>
              <a:gd name="connsiteY39" fmla="*/ 44331 h 5146702"/>
              <a:gd name="connsiteX40" fmla="*/ 4411305 w 8379220"/>
              <a:gd name="connsiteY40" fmla="*/ 47574 h 5146702"/>
              <a:gd name="connsiteX41" fmla="*/ 4705365 w 8379220"/>
              <a:gd name="connsiteY41" fmla="*/ 181676 h 5146702"/>
              <a:gd name="connsiteX42" fmla="*/ 4973568 w 8379220"/>
              <a:gd name="connsiteY42" fmla="*/ 377593 h 5146702"/>
              <a:gd name="connsiteX43" fmla="*/ 5069859 w 8379220"/>
              <a:gd name="connsiteY43" fmla="*/ 429120 h 5146702"/>
              <a:gd name="connsiteX44" fmla="*/ 5160403 w 8379220"/>
              <a:gd name="connsiteY44" fmla="*/ 462576 h 5146702"/>
              <a:gd name="connsiteX45" fmla="*/ 5368089 w 8379220"/>
              <a:gd name="connsiteY45" fmla="*/ 759509 h 5146702"/>
              <a:gd name="connsiteX46" fmla="*/ 5436855 w 8379220"/>
              <a:gd name="connsiteY46" fmla="*/ 1037721 h 5146702"/>
              <a:gd name="connsiteX47" fmla="*/ 5576053 w 8379220"/>
              <a:gd name="connsiteY47" fmla="*/ 1101575 h 5146702"/>
              <a:gd name="connsiteX48" fmla="*/ 5988089 w 8379220"/>
              <a:gd name="connsiteY48" fmla="*/ 712800 h 5146702"/>
              <a:gd name="connsiteX49" fmla="*/ 6128678 w 8379220"/>
              <a:gd name="connsiteY49" fmla="*/ 542463 h 5146702"/>
              <a:gd name="connsiteX50" fmla="*/ 6317551 w 8379220"/>
              <a:gd name="connsiteY50" fmla="*/ 554510 h 5146702"/>
              <a:gd name="connsiteX51" fmla="*/ 6372693 w 8379220"/>
              <a:gd name="connsiteY51" fmla="*/ 622720 h 5146702"/>
              <a:gd name="connsiteX52" fmla="*/ 6478066 w 8379220"/>
              <a:gd name="connsiteY52" fmla="*/ 954777 h 5146702"/>
              <a:gd name="connsiteX53" fmla="*/ 6337106 w 8379220"/>
              <a:gd name="connsiteY53" fmla="*/ 1136050 h 5146702"/>
              <a:gd name="connsiteX54" fmla="*/ 6125156 w 8379220"/>
              <a:gd name="connsiteY54" fmla="*/ 1153473 h 5146702"/>
              <a:gd name="connsiteX55" fmla="*/ 5638609 w 8379220"/>
              <a:gd name="connsiteY55" fmla="*/ 1385997 h 5146702"/>
              <a:gd name="connsiteX56" fmla="*/ 5594310 w 8379220"/>
              <a:gd name="connsiteY56" fmla="*/ 1546418 h 5146702"/>
              <a:gd name="connsiteX57" fmla="*/ 5692546 w 8379220"/>
              <a:gd name="connsiteY57" fmla="*/ 1911004 h 5146702"/>
              <a:gd name="connsiteX58" fmla="*/ 5722666 w 8379220"/>
              <a:gd name="connsiteY58" fmla="*/ 2279390 h 5146702"/>
              <a:gd name="connsiteX59" fmla="*/ 5711082 w 8379220"/>
              <a:gd name="connsiteY59" fmla="*/ 2570855 h 5146702"/>
              <a:gd name="connsiteX60" fmla="*/ 5727671 w 8379220"/>
              <a:gd name="connsiteY60" fmla="*/ 2624978 h 5146702"/>
              <a:gd name="connsiteX61" fmla="*/ 5859177 w 8379220"/>
              <a:gd name="connsiteY61" fmla="*/ 2699489 h 5146702"/>
              <a:gd name="connsiteX62" fmla="*/ 6193181 w 8379220"/>
              <a:gd name="connsiteY62" fmla="*/ 2853238 h 5146702"/>
              <a:gd name="connsiteX63" fmla="*/ 6289007 w 8379220"/>
              <a:gd name="connsiteY63" fmla="*/ 2910604 h 5146702"/>
              <a:gd name="connsiteX64" fmla="*/ 6391970 w 8379220"/>
              <a:gd name="connsiteY64" fmla="*/ 2885118 h 5146702"/>
              <a:gd name="connsiteX65" fmla="*/ 6504849 w 8379220"/>
              <a:gd name="connsiteY65" fmla="*/ 2760933 h 5146702"/>
              <a:gd name="connsiteX66" fmla="*/ 6516989 w 8379220"/>
              <a:gd name="connsiteY66" fmla="*/ 2755187 h 5146702"/>
              <a:gd name="connsiteX67" fmla="*/ 6594466 w 8379220"/>
              <a:gd name="connsiteY67" fmla="*/ 2708571 h 5146702"/>
              <a:gd name="connsiteX68" fmla="*/ 6710589 w 8379220"/>
              <a:gd name="connsiteY68" fmla="*/ 2643976 h 5146702"/>
              <a:gd name="connsiteX69" fmla="*/ 6777686 w 8379220"/>
              <a:gd name="connsiteY69" fmla="*/ 2650093 h 5146702"/>
              <a:gd name="connsiteX70" fmla="*/ 6881946 w 8379220"/>
              <a:gd name="connsiteY70" fmla="*/ 2802730 h 5146702"/>
              <a:gd name="connsiteX71" fmla="*/ 6942463 w 8379220"/>
              <a:gd name="connsiteY71" fmla="*/ 3070748 h 5146702"/>
              <a:gd name="connsiteX72" fmla="*/ 6995752 w 8379220"/>
              <a:gd name="connsiteY72" fmla="*/ 3129875 h 5146702"/>
              <a:gd name="connsiteX73" fmla="*/ 7668114 w 8379220"/>
              <a:gd name="connsiteY73" fmla="*/ 3488808 h 5146702"/>
              <a:gd name="connsiteX74" fmla="*/ 8299050 w 8379220"/>
              <a:gd name="connsiteY74" fmla="*/ 4529834 h 5146702"/>
              <a:gd name="connsiteX75" fmla="*/ 8378473 w 8379220"/>
              <a:gd name="connsiteY75" fmla="*/ 4765971 h 5146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379220" h="5146702">
                <a:moveTo>
                  <a:pt x="8378658" y="4765508"/>
                </a:moveTo>
                <a:cubicBezTo>
                  <a:pt x="8378658" y="4884411"/>
                  <a:pt x="8378010" y="5003406"/>
                  <a:pt x="8379215" y="5122309"/>
                </a:cubicBezTo>
                <a:cubicBezTo>
                  <a:pt x="8379399" y="5142235"/>
                  <a:pt x="8375414" y="5149649"/>
                  <a:pt x="8355397" y="5145664"/>
                </a:cubicBezTo>
                <a:cubicBezTo>
                  <a:pt x="8349465" y="5144459"/>
                  <a:pt x="8343071" y="5145478"/>
                  <a:pt x="8336862" y="5145478"/>
                </a:cubicBezTo>
                <a:lnTo>
                  <a:pt x="777" y="5145478"/>
                </a:lnTo>
                <a:cubicBezTo>
                  <a:pt x="684" y="5120827"/>
                  <a:pt x="-798" y="5096082"/>
                  <a:pt x="592" y="5071430"/>
                </a:cubicBezTo>
                <a:cubicBezTo>
                  <a:pt x="8469" y="4935939"/>
                  <a:pt x="20424" y="4800540"/>
                  <a:pt x="24687" y="4664955"/>
                </a:cubicBezTo>
                <a:cubicBezTo>
                  <a:pt x="31731" y="4440309"/>
                  <a:pt x="70098" y="4225487"/>
                  <a:pt x="177973" y="4024010"/>
                </a:cubicBezTo>
                <a:cubicBezTo>
                  <a:pt x="310314" y="3776844"/>
                  <a:pt x="492885" y="3579815"/>
                  <a:pt x="734583" y="3439319"/>
                </a:cubicBezTo>
                <a:cubicBezTo>
                  <a:pt x="784813" y="3410126"/>
                  <a:pt x="810763" y="3374631"/>
                  <a:pt x="814284" y="3319860"/>
                </a:cubicBezTo>
                <a:cubicBezTo>
                  <a:pt x="820957" y="3217453"/>
                  <a:pt x="840882" y="3119773"/>
                  <a:pt x="895190" y="3029785"/>
                </a:cubicBezTo>
                <a:cubicBezTo>
                  <a:pt x="937079" y="2960464"/>
                  <a:pt x="978505" y="2891235"/>
                  <a:pt x="1054500" y="2856482"/>
                </a:cubicBezTo>
                <a:cubicBezTo>
                  <a:pt x="1096667" y="2837113"/>
                  <a:pt x="1144117" y="2814036"/>
                  <a:pt x="1191567" y="2841376"/>
                </a:cubicBezTo>
                <a:cubicBezTo>
                  <a:pt x="1220018" y="2857779"/>
                  <a:pt x="1250879" y="2867232"/>
                  <a:pt x="1279423" y="2881782"/>
                </a:cubicBezTo>
                <a:cubicBezTo>
                  <a:pt x="1334287" y="2909585"/>
                  <a:pt x="1394434" y="2929881"/>
                  <a:pt x="1439196" y="2973809"/>
                </a:cubicBezTo>
                <a:cubicBezTo>
                  <a:pt x="1502772" y="3036180"/>
                  <a:pt x="1571537" y="3064168"/>
                  <a:pt x="1658282" y="3024873"/>
                </a:cubicBezTo>
                <a:cubicBezTo>
                  <a:pt x="1680524" y="3014772"/>
                  <a:pt x="1705546" y="3010787"/>
                  <a:pt x="1729457" y="3004485"/>
                </a:cubicBezTo>
                <a:cubicBezTo>
                  <a:pt x="1803504" y="2984837"/>
                  <a:pt x="1864856" y="2942021"/>
                  <a:pt x="1913047" y="2885767"/>
                </a:cubicBezTo>
                <a:cubicBezTo>
                  <a:pt x="1950766" y="2841746"/>
                  <a:pt x="1981905" y="2795779"/>
                  <a:pt x="2043905" y="2782990"/>
                </a:cubicBezTo>
                <a:cubicBezTo>
                  <a:pt x="2058085" y="2780117"/>
                  <a:pt x="2069762" y="2762138"/>
                  <a:pt x="2081253" y="2749905"/>
                </a:cubicBezTo>
                <a:cubicBezTo>
                  <a:pt x="2122216" y="2706440"/>
                  <a:pt x="2169203" y="2671408"/>
                  <a:pt x="2227218" y="2655561"/>
                </a:cubicBezTo>
                <a:cubicBezTo>
                  <a:pt x="2316464" y="2631187"/>
                  <a:pt x="2323230" y="2623773"/>
                  <a:pt x="2326195" y="2528966"/>
                </a:cubicBezTo>
                <a:cubicBezTo>
                  <a:pt x="2331570" y="2362428"/>
                  <a:pt x="2347047" y="2196909"/>
                  <a:pt x="2369567" y="2031761"/>
                </a:cubicBezTo>
                <a:cubicBezTo>
                  <a:pt x="2398668" y="1818607"/>
                  <a:pt x="2438147" y="1608974"/>
                  <a:pt x="2533140" y="1412965"/>
                </a:cubicBezTo>
                <a:cubicBezTo>
                  <a:pt x="2556587" y="1364496"/>
                  <a:pt x="2553529" y="1312505"/>
                  <a:pt x="2516180" y="1264962"/>
                </a:cubicBezTo>
                <a:cubicBezTo>
                  <a:pt x="2493382" y="1235955"/>
                  <a:pt x="2469750" y="1207874"/>
                  <a:pt x="2445654" y="1179979"/>
                </a:cubicBezTo>
                <a:cubicBezTo>
                  <a:pt x="2377260" y="1101019"/>
                  <a:pt x="2294222" y="1046062"/>
                  <a:pt x="2193669" y="1015665"/>
                </a:cubicBezTo>
                <a:cubicBezTo>
                  <a:pt x="2081531" y="981745"/>
                  <a:pt x="1965594" y="978687"/>
                  <a:pt x="1850584" y="970068"/>
                </a:cubicBezTo>
                <a:cubicBezTo>
                  <a:pt x="1724545" y="960615"/>
                  <a:pt x="1659208" y="890645"/>
                  <a:pt x="1667920" y="764328"/>
                </a:cubicBezTo>
                <a:cubicBezTo>
                  <a:pt x="1669866" y="736618"/>
                  <a:pt x="1671812" y="708537"/>
                  <a:pt x="1677929" y="681661"/>
                </a:cubicBezTo>
                <a:cubicBezTo>
                  <a:pt x="1702673" y="572026"/>
                  <a:pt x="1742524" y="468878"/>
                  <a:pt x="1819630" y="384358"/>
                </a:cubicBezTo>
                <a:cubicBezTo>
                  <a:pt x="1875143" y="323470"/>
                  <a:pt x="1961146" y="315129"/>
                  <a:pt x="2028428" y="363599"/>
                </a:cubicBezTo>
                <a:cubicBezTo>
                  <a:pt x="2095247" y="411697"/>
                  <a:pt x="2137971" y="480463"/>
                  <a:pt x="2176709" y="550618"/>
                </a:cubicBezTo>
                <a:cubicBezTo>
                  <a:pt x="2279394" y="736340"/>
                  <a:pt x="2428509" y="872573"/>
                  <a:pt x="2615714" y="968307"/>
                </a:cubicBezTo>
                <a:cubicBezTo>
                  <a:pt x="2682255" y="1002319"/>
                  <a:pt x="2748611" y="976185"/>
                  <a:pt x="2772429" y="905751"/>
                </a:cubicBezTo>
                <a:cubicBezTo>
                  <a:pt x="2819600" y="765996"/>
                  <a:pt x="2886790" y="634026"/>
                  <a:pt x="2930255" y="492974"/>
                </a:cubicBezTo>
                <a:cubicBezTo>
                  <a:pt x="2935353" y="476385"/>
                  <a:pt x="2943693" y="459981"/>
                  <a:pt x="2957873" y="450992"/>
                </a:cubicBezTo>
                <a:cubicBezTo>
                  <a:pt x="3008195" y="419111"/>
                  <a:pt x="3049807" y="375276"/>
                  <a:pt x="3105505" y="349975"/>
                </a:cubicBezTo>
                <a:cubicBezTo>
                  <a:pt x="3156847" y="326621"/>
                  <a:pt x="3212824" y="314295"/>
                  <a:pt x="3260644" y="282507"/>
                </a:cubicBezTo>
                <a:cubicBezTo>
                  <a:pt x="3411520" y="182232"/>
                  <a:pt x="3568142" y="95302"/>
                  <a:pt x="3744318" y="44331"/>
                </a:cubicBezTo>
                <a:cubicBezTo>
                  <a:pt x="3968038" y="-20450"/>
                  <a:pt x="4189162" y="-9792"/>
                  <a:pt x="4411305" y="47574"/>
                </a:cubicBezTo>
                <a:cubicBezTo>
                  <a:pt x="4517234" y="74914"/>
                  <a:pt x="4611856" y="128388"/>
                  <a:pt x="4705365" y="181676"/>
                </a:cubicBezTo>
                <a:cubicBezTo>
                  <a:pt x="4801655" y="236447"/>
                  <a:pt x="4897389" y="293814"/>
                  <a:pt x="4973568" y="377593"/>
                </a:cubicBezTo>
                <a:cubicBezTo>
                  <a:pt x="4998777" y="405395"/>
                  <a:pt x="5031955" y="422540"/>
                  <a:pt x="5069859" y="429120"/>
                </a:cubicBezTo>
                <a:cubicBezTo>
                  <a:pt x="5102017" y="434681"/>
                  <a:pt x="5135659" y="442280"/>
                  <a:pt x="5160403" y="462576"/>
                </a:cubicBezTo>
                <a:cubicBezTo>
                  <a:pt x="5257156" y="541814"/>
                  <a:pt x="5340750" y="634397"/>
                  <a:pt x="5368089" y="759509"/>
                </a:cubicBezTo>
                <a:cubicBezTo>
                  <a:pt x="5388478" y="853019"/>
                  <a:pt x="5419339" y="943470"/>
                  <a:pt x="5436855" y="1037721"/>
                </a:cubicBezTo>
                <a:cubicBezTo>
                  <a:pt x="5454648" y="1133270"/>
                  <a:pt x="5490606" y="1146152"/>
                  <a:pt x="5576053" y="1101575"/>
                </a:cubicBezTo>
                <a:cubicBezTo>
                  <a:pt x="5750283" y="1010753"/>
                  <a:pt x="5888000" y="882490"/>
                  <a:pt x="5988089" y="712800"/>
                </a:cubicBezTo>
                <a:cubicBezTo>
                  <a:pt x="6025716" y="649040"/>
                  <a:pt x="6067420" y="587225"/>
                  <a:pt x="6128678" y="542463"/>
                </a:cubicBezTo>
                <a:cubicBezTo>
                  <a:pt x="6189659" y="497978"/>
                  <a:pt x="6262780" y="501778"/>
                  <a:pt x="6317551" y="554510"/>
                </a:cubicBezTo>
                <a:cubicBezTo>
                  <a:pt x="6338496" y="574621"/>
                  <a:pt x="6357031" y="598161"/>
                  <a:pt x="6372693" y="622720"/>
                </a:cubicBezTo>
                <a:cubicBezTo>
                  <a:pt x="6437474" y="723736"/>
                  <a:pt x="6469540" y="838098"/>
                  <a:pt x="6478066" y="954777"/>
                </a:cubicBezTo>
                <a:cubicBezTo>
                  <a:pt x="6485109" y="1052086"/>
                  <a:pt x="6440069" y="1115384"/>
                  <a:pt x="6337106" y="1136050"/>
                </a:cubicBezTo>
                <a:cubicBezTo>
                  <a:pt x="6267043" y="1150044"/>
                  <a:pt x="6195683" y="1149859"/>
                  <a:pt x="6125156" y="1153473"/>
                </a:cubicBezTo>
                <a:cubicBezTo>
                  <a:pt x="5929425" y="1163575"/>
                  <a:pt x="5766780" y="1237252"/>
                  <a:pt x="5638609" y="1385997"/>
                </a:cubicBezTo>
                <a:cubicBezTo>
                  <a:pt x="5598481" y="1432520"/>
                  <a:pt x="5572810" y="1483862"/>
                  <a:pt x="5594310" y="1546418"/>
                </a:cubicBezTo>
                <a:cubicBezTo>
                  <a:pt x="5635366" y="1665692"/>
                  <a:pt x="5681055" y="1782741"/>
                  <a:pt x="5692546" y="1911004"/>
                </a:cubicBezTo>
                <a:cubicBezTo>
                  <a:pt x="5703575" y="2033707"/>
                  <a:pt x="5722110" y="2155576"/>
                  <a:pt x="5722666" y="2279390"/>
                </a:cubicBezTo>
                <a:cubicBezTo>
                  <a:pt x="5723129" y="2376885"/>
                  <a:pt x="5712101" y="2473639"/>
                  <a:pt x="5711082" y="2570855"/>
                </a:cubicBezTo>
                <a:cubicBezTo>
                  <a:pt x="5710896" y="2590780"/>
                  <a:pt x="5706077" y="2615525"/>
                  <a:pt x="5727671" y="2624978"/>
                </a:cubicBezTo>
                <a:cubicBezTo>
                  <a:pt x="5774194" y="2645459"/>
                  <a:pt x="5810893" y="2682437"/>
                  <a:pt x="5859177" y="2699489"/>
                </a:cubicBezTo>
                <a:cubicBezTo>
                  <a:pt x="5975207" y="2740452"/>
                  <a:pt x="6089198" y="2784936"/>
                  <a:pt x="6193181" y="2853238"/>
                </a:cubicBezTo>
                <a:cubicBezTo>
                  <a:pt x="6223856" y="2873348"/>
                  <a:pt x="6260556" y="2881226"/>
                  <a:pt x="6289007" y="2910604"/>
                </a:cubicBezTo>
                <a:cubicBezTo>
                  <a:pt x="6313381" y="2935812"/>
                  <a:pt x="6369728" y="2914682"/>
                  <a:pt x="6391970" y="2885118"/>
                </a:cubicBezTo>
                <a:cubicBezTo>
                  <a:pt x="6425611" y="2840356"/>
                  <a:pt x="6481773" y="2815797"/>
                  <a:pt x="6504849" y="2760933"/>
                </a:cubicBezTo>
                <a:cubicBezTo>
                  <a:pt x="6506147" y="2757782"/>
                  <a:pt x="6512726" y="2755373"/>
                  <a:pt x="6516989" y="2755187"/>
                </a:cubicBezTo>
                <a:cubicBezTo>
                  <a:pt x="6551187" y="2753334"/>
                  <a:pt x="6571483" y="2728960"/>
                  <a:pt x="6594466" y="2708571"/>
                </a:cubicBezTo>
                <a:cubicBezTo>
                  <a:pt x="6628385" y="2678544"/>
                  <a:pt x="6665548" y="2653800"/>
                  <a:pt x="6710589" y="2643976"/>
                </a:cubicBezTo>
                <a:cubicBezTo>
                  <a:pt x="6733202" y="2639064"/>
                  <a:pt x="6757390" y="2634987"/>
                  <a:pt x="6777686" y="2650093"/>
                </a:cubicBezTo>
                <a:cubicBezTo>
                  <a:pt x="6829955" y="2688831"/>
                  <a:pt x="6874810" y="2737393"/>
                  <a:pt x="6881946" y="2802730"/>
                </a:cubicBezTo>
                <a:cubicBezTo>
                  <a:pt x="6892048" y="2894942"/>
                  <a:pt x="6944317" y="2976589"/>
                  <a:pt x="6942463" y="3070748"/>
                </a:cubicBezTo>
                <a:cubicBezTo>
                  <a:pt x="6941722" y="3106428"/>
                  <a:pt x="6963964" y="3121534"/>
                  <a:pt x="6995752" y="3129875"/>
                </a:cubicBezTo>
                <a:cubicBezTo>
                  <a:pt x="7248293" y="3196138"/>
                  <a:pt x="7467657" y="3326162"/>
                  <a:pt x="7668114" y="3488808"/>
                </a:cubicBezTo>
                <a:cubicBezTo>
                  <a:pt x="8002210" y="3759884"/>
                  <a:pt x="8203594" y="4112515"/>
                  <a:pt x="8299050" y="4529834"/>
                </a:cubicBezTo>
                <a:cubicBezTo>
                  <a:pt x="8317492" y="4610276"/>
                  <a:pt x="8341403" y="4690811"/>
                  <a:pt x="8378473" y="4765971"/>
                </a:cubicBezTo>
                <a:close/>
              </a:path>
            </a:pathLst>
          </a:custGeom>
          <a:solidFill>
            <a:schemeClr val="accent6"/>
          </a:solidFill>
          <a:ln w="9262" cap="flat">
            <a:noFill/>
            <a:prstDash val="solid"/>
            <a:miter/>
          </a:ln>
        </p:spPr>
        <p:txBody>
          <a:bodyPr rtlCol="0" anchor="ctr"/>
          <a:lstStyle/>
          <a:p>
            <a:endParaRPr lang="LID4096"/>
          </a:p>
        </p:txBody>
      </p:sp>
      <p:sp>
        <p:nvSpPr>
          <p:cNvPr id="2" name="Google Shape;1171;p48">
            <a:extLst>
              <a:ext uri="{FF2B5EF4-FFF2-40B4-BE49-F238E27FC236}">
                <a16:creationId xmlns:a16="http://schemas.microsoft.com/office/drawing/2014/main" id="{0799D3F4-60B4-4520-8234-81B3891076E1}"/>
              </a:ext>
            </a:extLst>
          </p:cNvPr>
          <p:cNvSpPr txBox="1">
            <a:spLocks noGrp="1"/>
          </p:cNvSpPr>
          <p:nvPr>
            <p:ph type="title"/>
          </p:nvPr>
        </p:nvSpPr>
        <p:spPr>
          <a:xfrm>
            <a:off x="2160599" y="3283820"/>
            <a:ext cx="5051401" cy="841796"/>
          </a:xfrm>
          <a:solidFill>
            <a:schemeClr val="accent4"/>
          </a:solidFill>
        </p:spPr>
        <p:txBody>
          <a:bodyPr/>
          <a:lstStyle/>
          <a:p>
            <a:pPr lvl="0"/>
            <a:r>
              <a:rPr lang="en-US">
                <a:solidFill>
                  <a:schemeClr val="bg1"/>
                </a:solidFill>
              </a:rPr>
              <a:t>SHERK</a:t>
            </a:r>
          </a:p>
        </p:txBody>
      </p:sp>
      <p:sp>
        <p:nvSpPr>
          <p:cNvPr id="3" name="Google Shape;1172;p48">
            <a:extLst>
              <a:ext uri="{FF2B5EF4-FFF2-40B4-BE49-F238E27FC236}">
                <a16:creationId xmlns:a16="http://schemas.microsoft.com/office/drawing/2014/main" id="{F1357DFE-C1DC-4D4B-B85F-03FBE1F439A0}"/>
              </a:ext>
            </a:extLst>
          </p:cNvPr>
          <p:cNvSpPr txBox="1">
            <a:spLocks noGrp="1"/>
          </p:cNvSpPr>
          <p:nvPr>
            <p:ph type="subTitle" idx="4294967295"/>
          </p:nvPr>
        </p:nvSpPr>
        <p:spPr>
          <a:xfrm>
            <a:off x="2663701" y="4136432"/>
            <a:ext cx="4045195" cy="433197"/>
          </a:xfrm>
        </p:spPr>
        <p:txBody>
          <a:bodyPr anchorCtr="1"/>
          <a:lstStyle/>
          <a:p>
            <a:pPr marL="0" lvl="0" indent="0" algn="ctr">
              <a:buNone/>
            </a:pPr>
            <a:r>
              <a:rPr lang="en-US"/>
              <a:t>You can add here a subtitle</a:t>
            </a:r>
          </a:p>
          <a:p>
            <a:pPr marL="0" lvl="0" indent="0" algn="ctr">
              <a:buNone/>
            </a:pPr>
            <a:endParaRPr lang="en-US"/>
          </a:p>
        </p:txBody>
      </p:sp>
    </p:spTree>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ángulo 3">
            <a:extLst>
              <a:ext uri="{FF2B5EF4-FFF2-40B4-BE49-F238E27FC236}">
                <a16:creationId xmlns:a16="http://schemas.microsoft.com/office/drawing/2014/main" id="{D41BC874-BD47-450E-B4E1-DEE0E2CEAC9B}"/>
              </a:ext>
            </a:extLst>
          </p:cNvPr>
          <p:cNvSpPr/>
          <p:nvPr/>
        </p:nvSpPr>
        <p:spPr>
          <a:xfrm>
            <a:off x="322728" y="4668816"/>
            <a:ext cx="5625498" cy="310950"/>
          </a:xfrm>
          <a:prstGeom prst="rect">
            <a:avLst/>
          </a:pr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sp>
        <p:nvSpPr>
          <p:cNvPr id="3" name="Rectángulo: esquinas redondeadas 1">
            <a:extLst>
              <a:ext uri="{FF2B5EF4-FFF2-40B4-BE49-F238E27FC236}">
                <a16:creationId xmlns:a16="http://schemas.microsoft.com/office/drawing/2014/main" id="{6A6365FB-1010-43CA-BDB1-DE72AFB2B1C7}"/>
              </a:ext>
            </a:extLst>
          </p:cNvPr>
          <p:cNvSpPr/>
          <p:nvPr/>
        </p:nvSpPr>
        <p:spPr>
          <a:xfrm>
            <a:off x="5071372" y="222418"/>
            <a:ext cx="3874916" cy="4757348"/>
          </a:xfrm>
          <a:custGeom>
            <a:avLst>
              <a:gd name="f0" fmla="val 3600"/>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sp>
        <p:nvSpPr>
          <p:cNvPr id="4" name="Google Shape;363;p52">
            <a:extLst>
              <a:ext uri="{FF2B5EF4-FFF2-40B4-BE49-F238E27FC236}">
                <a16:creationId xmlns:a16="http://schemas.microsoft.com/office/drawing/2014/main" id="{A63F5111-6739-4836-851D-099AFA9DBE9E}"/>
              </a:ext>
            </a:extLst>
          </p:cNvPr>
          <p:cNvSpPr txBox="1">
            <a:spLocks noGrp="1"/>
          </p:cNvSpPr>
          <p:nvPr>
            <p:ph type="subTitle" idx="4294967295"/>
          </p:nvPr>
        </p:nvSpPr>
        <p:spPr>
          <a:xfrm>
            <a:off x="713222" y="3437924"/>
            <a:ext cx="3359395" cy="954597"/>
          </a:xfrm>
        </p:spPr>
        <p:txBody>
          <a:bodyPr anchor="ctr"/>
          <a:lstStyle/>
          <a:p>
            <a:pPr marL="0" lvl="0" indent="0">
              <a:lnSpc>
                <a:spcPct val="100000"/>
              </a:lnSpc>
              <a:buNone/>
            </a:pPr>
            <a:r>
              <a:rPr lang="fr-FR" sz="1400">
                <a:solidFill>
                  <a:schemeClr val="tx1"/>
                </a:solidFill>
              </a:rPr>
              <a:t>Malgré sa couleur rouge, Mars</a:t>
            </a:r>
            <a:r>
              <a:rPr lang="fr-FR" sz="1400" b="1">
                <a:solidFill>
                  <a:schemeClr val="tx1"/>
                </a:solidFill>
              </a:rPr>
              <a:t> </a:t>
            </a:r>
            <a:r>
              <a:rPr lang="fr-FR" sz="1400">
                <a:solidFill>
                  <a:schemeClr val="tx1"/>
                </a:solidFill>
              </a:rPr>
              <a:t>est en fait une planète froide. Elle est pleine de poussière d'oxyde de fer, qui donne à la planète sa couleur rougeâtre</a:t>
            </a:r>
          </a:p>
        </p:txBody>
      </p:sp>
      <p:sp>
        <p:nvSpPr>
          <p:cNvPr id="5" name="Google Shape;364;p52">
            <a:extLst>
              <a:ext uri="{FF2B5EF4-FFF2-40B4-BE49-F238E27FC236}">
                <a16:creationId xmlns:a16="http://schemas.microsoft.com/office/drawing/2014/main" id="{BCAFADE0-64BE-4955-88A5-A9FDAF0CA3B6}"/>
              </a:ext>
            </a:extLst>
          </p:cNvPr>
          <p:cNvSpPr txBox="1">
            <a:spLocks noGrp="1"/>
          </p:cNvSpPr>
          <p:nvPr>
            <p:ph type="subTitle" idx="4294967295"/>
          </p:nvPr>
        </p:nvSpPr>
        <p:spPr>
          <a:xfrm>
            <a:off x="713222" y="1463424"/>
            <a:ext cx="3359395" cy="954597"/>
          </a:xfrm>
        </p:spPr>
        <p:txBody>
          <a:bodyPr anchor="ctr"/>
          <a:lstStyle/>
          <a:p>
            <a:pPr marL="0" lvl="0" indent="0">
              <a:lnSpc>
                <a:spcPct val="100000"/>
              </a:lnSpc>
              <a:buNone/>
            </a:pPr>
            <a:r>
              <a:rPr lang="fr-FR" sz="1400">
                <a:solidFill>
                  <a:schemeClr val="tx1"/>
                </a:solidFill>
              </a:rPr>
              <a:t>La Terre</a:t>
            </a:r>
            <a:r>
              <a:rPr lang="fr-FR" sz="1400" b="1">
                <a:solidFill>
                  <a:schemeClr val="tx1"/>
                </a:solidFill>
              </a:rPr>
              <a:t> </a:t>
            </a:r>
            <a:r>
              <a:rPr lang="fr-FR" sz="1400">
                <a:solidFill>
                  <a:schemeClr val="tx1"/>
                </a:solidFill>
              </a:rPr>
              <a:t>est la troisième planète partant du Soleil et la seule qui héberge de la vie dans le système solaire. C'est là que nous tous vivons</a:t>
            </a:r>
          </a:p>
        </p:txBody>
      </p:sp>
      <p:sp>
        <p:nvSpPr>
          <p:cNvPr id="6" name="Google Shape;366;p52">
            <a:extLst>
              <a:ext uri="{FF2B5EF4-FFF2-40B4-BE49-F238E27FC236}">
                <a16:creationId xmlns:a16="http://schemas.microsoft.com/office/drawing/2014/main" id="{0FB5577A-9482-44E5-8BF6-4E60A57D8350}"/>
              </a:ext>
            </a:extLst>
          </p:cNvPr>
          <p:cNvSpPr txBox="1">
            <a:spLocks noGrp="1"/>
          </p:cNvSpPr>
          <p:nvPr>
            <p:ph type="subTitle" idx="4294967295"/>
          </p:nvPr>
        </p:nvSpPr>
        <p:spPr>
          <a:xfrm>
            <a:off x="576428" y="2724628"/>
            <a:ext cx="3710123" cy="569396"/>
          </a:xfrm>
        </p:spPr>
        <p:txBody>
          <a:bodyPr lIns="182870" anchor="ctr"/>
          <a:lstStyle/>
          <a:p>
            <a:pPr marL="0" lvl="0" indent="0">
              <a:lnSpc>
                <a:spcPct val="100000"/>
              </a:lnSpc>
              <a:buNone/>
            </a:pPr>
            <a:r>
              <a:rPr lang="fr-FR" sz="3200">
                <a:solidFill>
                  <a:schemeClr val="tx1"/>
                </a:solidFill>
                <a:latin typeface="Abril Fatface"/>
              </a:rPr>
              <a:t>Nous</a:t>
            </a:r>
          </a:p>
        </p:txBody>
      </p:sp>
      <p:sp>
        <p:nvSpPr>
          <p:cNvPr id="7" name="Google Shape;367;p52">
            <a:extLst>
              <a:ext uri="{FF2B5EF4-FFF2-40B4-BE49-F238E27FC236}">
                <a16:creationId xmlns:a16="http://schemas.microsoft.com/office/drawing/2014/main" id="{800FB69A-D04C-4C5F-8B4A-7D2A240E6415}"/>
              </a:ext>
            </a:extLst>
          </p:cNvPr>
          <p:cNvSpPr txBox="1">
            <a:spLocks noGrp="1"/>
          </p:cNvSpPr>
          <p:nvPr>
            <p:ph type="subTitle" idx="4294967295"/>
          </p:nvPr>
        </p:nvSpPr>
        <p:spPr>
          <a:xfrm>
            <a:off x="576428" y="750146"/>
            <a:ext cx="5371798" cy="569396"/>
          </a:xfrm>
        </p:spPr>
        <p:txBody>
          <a:bodyPr lIns="182870" anchor="ctr"/>
          <a:lstStyle/>
          <a:p>
            <a:pPr marL="0" lvl="0" indent="0">
              <a:lnSpc>
                <a:spcPct val="100000"/>
              </a:lnSpc>
              <a:buNone/>
            </a:pPr>
            <a:r>
              <a:rPr lang="fr-FR" sz="3200">
                <a:solidFill>
                  <a:schemeClr val="tx1"/>
                </a:solidFill>
                <a:latin typeface="Abril Fatface"/>
              </a:rPr>
              <a:t>Eux</a:t>
            </a:r>
          </a:p>
        </p:txBody>
      </p:sp>
      <p:pic>
        <p:nvPicPr>
          <p:cNvPr id="10" name="Imagen 9">
            <a:extLst>
              <a:ext uri="{FF2B5EF4-FFF2-40B4-BE49-F238E27FC236}">
                <a16:creationId xmlns:a16="http://schemas.microsoft.com/office/drawing/2014/main" id="{71F56C8E-88CF-4E3D-B8FE-DDB449487250}"/>
              </a:ext>
            </a:extLst>
          </p:cNvPr>
          <p:cNvPicPr>
            <a:picLocks noChangeAspect="1"/>
          </p:cNvPicPr>
          <p:nvPr/>
        </p:nvPicPr>
        <p:blipFill>
          <a:blip r:embed="rId3">
            <a:extLst>
              <a:ext uri="{28A0092B-C50C-407E-A947-70E740481C1C}">
                <a14:useLocalDpi xmlns:a14="http://schemas.microsoft.com/office/drawing/2010/main"/>
              </a:ext>
            </a:extLst>
          </a:blip>
          <a:srcRect b="33934"/>
          <a:stretch>
            <a:fillRect/>
          </a:stretch>
        </p:blipFill>
        <p:spPr>
          <a:xfrm>
            <a:off x="4091467" y="222419"/>
            <a:ext cx="4854821" cy="4921082"/>
          </a:xfrm>
          <a:prstGeom prst="rect">
            <a:avLst/>
          </a:prstGeom>
        </p:spPr>
      </p:pic>
    </p:spTree>
    <p:extLst>
      <p:ext uri="{BB962C8B-B14F-4D97-AF65-F5344CB8AC3E}">
        <p14:creationId xmlns:p14="http://schemas.microsoft.com/office/powerpoint/2010/main" val="2705689862"/>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name="Slide16">
    <p:spTree>
      <p:nvGrpSpPr>
        <p:cNvPr id="1" name=""/>
        <p:cNvGrpSpPr/>
        <p:nvPr/>
      </p:nvGrpSpPr>
      <p:grpSpPr>
        <a:xfrm>
          <a:off x="0" y="0"/>
          <a:ext cx="0" cy="0"/>
          <a:chOff x="0" y="0"/>
          <a:chExt cx="0" cy="0"/>
        </a:xfrm>
      </p:grpSpPr>
      <p:sp>
        <p:nvSpPr>
          <p:cNvPr id="5" name="Google Shape;1249;p50">
            <a:extLst>
              <a:ext uri="{FF2B5EF4-FFF2-40B4-BE49-F238E27FC236}">
                <a16:creationId xmlns:a16="http://schemas.microsoft.com/office/drawing/2014/main" id="{D170070E-2044-41B1-93E1-7BD3DBF13E05}"/>
              </a:ext>
            </a:extLst>
          </p:cNvPr>
          <p:cNvSpPr txBox="1">
            <a:spLocks noGrp="1"/>
          </p:cNvSpPr>
          <p:nvPr>
            <p:ph type="title"/>
          </p:nvPr>
        </p:nvSpPr>
        <p:spPr>
          <a:xfrm>
            <a:off x="1667572" y="550523"/>
            <a:ext cx="5808899" cy="684251"/>
          </a:xfrm>
          <a:solidFill>
            <a:srgbClr val="FFC000"/>
          </a:solidFill>
        </p:spPr>
        <p:txBody>
          <a:bodyPr/>
          <a:lstStyle/>
          <a:p>
            <a:pPr lvl="0"/>
            <a:r>
              <a:rPr lang="en-US" dirty="0">
                <a:solidFill>
                  <a:schemeClr val="bg1"/>
                </a:solidFill>
              </a:rPr>
              <a:t>TIMELINE OF MISSIONS</a:t>
            </a:r>
          </a:p>
        </p:txBody>
      </p:sp>
      <p:sp>
        <p:nvSpPr>
          <p:cNvPr id="6" name="Google Shape;1250;p50">
            <a:extLst>
              <a:ext uri="{FF2B5EF4-FFF2-40B4-BE49-F238E27FC236}">
                <a16:creationId xmlns:a16="http://schemas.microsoft.com/office/drawing/2014/main" id="{89E74068-363D-4820-8131-E19FEAEDE720}"/>
              </a:ext>
            </a:extLst>
          </p:cNvPr>
          <p:cNvSpPr txBox="1">
            <a:spLocks noGrp="1"/>
          </p:cNvSpPr>
          <p:nvPr>
            <p:ph type="subTitle" idx="4294967295"/>
          </p:nvPr>
        </p:nvSpPr>
        <p:spPr>
          <a:xfrm>
            <a:off x="897904" y="3256553"/>
            <a:ext cx="1675199" cy="863102"/>
          </a:xfrm>
        </p:spPr>
        <p:txBody>
          <a:bodyPr bIns="0" anchorCtr="1"/>
          <a:lstStyle/>
          <a:p>
            <a:pPr marL="0" lvl="0" indent="0" algn="ctr">
              <a:spcAft>
                <a:spcPts val="1600"/>
              </a:spcAft>
              <a:buNone/>
            </a:pPr>
            <a:r>
              <a:rPr lang="en-US" b="1">
                <a:solidFill>
                  <a:srgbClr val="5F6454"/>
                </a:solidFill>
              </a:rPr>
              <a:t>Saturn is a gas giant and has several rings</a:t>
            </a:r>
          </a:p>
        </p:txBody>
      </p:sp>
      <p:sp>
        <p:nvSpPr>
          <p:cNvPr id="7" name="Google Shape;1251;p50">
            <a:extLst>
              <a:ext uri="{FF2B5EF4-FFF2-40B4-BE49-F238E27FC236}">
                <a16:creationId xmlns:a16="http://schemas.microsoft.com/office/drawing/2014/main" id="{3AE3816E-1AEF-46F7-BFEA-C02ABDC2D094}"/>
              </a:ext>
            </a:extLst>
          </p:cNvPr>
          <p:cNvSpPr txBox="1">
            <a:spLocks noGrp="1"/>
          </p:cNvSpPr>
          <p:nvPr>
            <p:ph type="subTitle" idx="4294967295"/>
          </p:nvPr>
        </p:nvSpPr>
        <p:spPr>
          <a:xfrm>
            <a:off x="4679899" y="3256553"/>
            <a:ext cx="1675199" cy="863102"/>
          </a:xfrm>
        </p:spPr>
        <p:txBody>
          <a:bodyPr anchorCtr="1"/>
          <a:lstStyle/>
          <a:p>
            <a:pPr marL="0" lvl="0" indent="0" algn="ctr">
              <a:spcAft>
                <a:spcPts val="1600"/>
              </a:spcAft>
              <a:buNone/>
            </a:pPr>
            <a:r>
              <a:rPr lang="en-US" b="1">
                <a:solidFill>
                  <a:srgbClr val="5F6454"/>
                </a:solidFill>
              </a:rPr>
              <a:t>Jupiter is a gas giant and the biggest planet </a:t>
            </a:r>
          </a:p>
        </p:txBody>
      </p:sp>
      <p:sp>
        <p:nvSpPr>
          <p:cNvPr id="8" name="Google Shape;1252;p50">
            <a:extLst>
              <a:ext uri="{FF2B5EF4-FFF2-40B4-BE49-F238E27FC236}">
                <a16:creationId xmlns:a16="http://schemas.microsoft.com/office/drawing/2014/main" id="{9DF6E0EB-AE25-48E3-A992-9818ECE07827}"/>
              </a:ext>
            </a:extLst>
          </p:cNvPr>
          <p:cNvSpPr txBox="1">
            <a:spLocks noGrp="1"/>
          </p:cNvSpPr>
          <p:nvPr>
            <p:ph type="subTitle" idx="4294967295"/>
          </p:nvPr>
        </p:nvSpPr>
        <p:spPr>
          <a:xfrm>
            <a:off x="6570896" y="3256553"/>
            <a:ext cx="1675199" cy="863102"/>
          </a:xfrm>
        </p:spPr>
        <p:txBody>
          <a:bodyPr anchorCtr="1"/>
          <a:lstStyle/>
          <a:p>
            <a:pPr marL="0" lvl="0" indent="0" algn="ctr">
              <a:spcAft>
                <a:spcPts val="1600"/>
              </a:spcAft>
              <a:buNone/>
            </a:pPr>
            <a:r>
              <a:rPr lang="en-US" b="1">
                <a:solidFill>
                  <a:srgbClr val="5F6454"/>
                </a:solidFill>
              </a:rPr>
              <a:t>Venus is the second planet from the Sun</a:t>
            </a:r>
          </a:p>
        </p:txBody>
      </p:sp>
      <p:sp>
        <p:nvSpPr>
          <p:cNvPr id="9" name="Google Shape;1253;p50">
            <a:extLst>
              <a:ext uri="{FF2B5EF4-FFF2-40B4-BE49-F238E27FC236}">
                <a16:creationId xmlns:a16="http://schemas.microsoft.com/office/drawing/2014/main" id="{7FF3F993-2C62-4030-BC32-ED63C7EDBD22}"/>
              </a:ext>
            </a:extLst>
          </p:cNvPr>
          <p:cNvSpPr txBox="1">
            <a:spLocks noGrp="1"/>
          </p:cNvSpPr>
          <p:nvPr>
            <p:ph type="subTitle" idx="4294967295"/>
          </p:nvPr>
        </p:nvSpPr>
        <p:spPr>
          <a:xfrm>
            <a:off x="2788901" y="3256553"/>
            <a:ext cx="1675199" cy="863102"/>
          </a:xfrm>
        </p:spPr>
        <p:txBody>
          <a:bodyPr anchorCtr="1"/>
          <a:lstStyle/>
          <a:p>
            <a:pPr marL="0" lvl="0" indent="0" algn="ctr">
              <a:spcAft>
                <a:spcPts val="1600"/>
              </a:spcAft>
              <a:buNone/>
            </a:pPr>
            <a:r>
              <a:rPr lang="en-US" b="1">
                <a:solidFill>
                  <a:srgbClr val="5F6454"/>
                </a:solidFill>
              </a:rPr>
              <a:t>Mercury is the smallest planet of them all</a:t>
            </a:r>
          </a:p>
        </p:txBody>
      </p:sp>
      <p:sp>
        <p:nvSpPr>
          <p:cNvPr id="10" name="Google Shape;1254;p50">
            <a:extLst>
              <a:ext uri="{FF2B5EF4-FFF2-40B4-BE49-F238E27FC236}">
                <a16:creationId xmlns:a16="http://schemas.microsoft.com/office/drawing/2014/main" id="{C82EBF4A-F6D9-4D99-9106-7BAF2BF3A045}"/>
              </a:ext>
            </a:extLst>
          </p:cNvPr>
          <p:cNvSpPr txBox="1">
            <a:spLocks noGrp="1"/>
          </p:cNvSpPr>
          <p:nvPr>
            <p:ph type="title" idx="4294967295"/>
          </p:nvPr>
        </p:nvSpPr>
        <p:spPr>
          <a:xfrm>
            <a:off x="1194252" y="2822853"/>
            <a:ext cx="1072801" cy="527096"/>
          </a:xfrm>
        </p:spPr>
        <p:txBody>
          <a:bodyPr anchorCtr="1"/>
          <a:lstStyle/>
          <a:p>
            <a:pPr lvl="0" algn="ctr"/>
            <a:r>
              <a:rPr lang="en-US" sz="2500">
                <a:solidFill>
                  <a:srgbClr val="FFC000"/>
                </a:solidFill>
              </a:rPr>
              <a:t>2008</a:t>
            </a:r>
          </a:p>
        </p:txBody>
      </p:sp>
      <p:sp>
        <p:nvSpPr>
          <p:cNvPr id="11" name="Google Shape;1255;p50">
            <a:extLst>
              <a:ext uri="{FF2B5EF4-FFF2-40B4-BE49-F238E27FC236}">
                <a16:creationId xmlns:a16="http://schemas.microsoft.com/office/drawing/2014/main" id="{A732E513-E268-44D0-8A10-1BEDF4651A5E}"/>
              </a:ext>
            </a:extLst>
          </p:cNvPr>
          <p:cNvSpPr txBox="1">
            <a:spLocks noGrp="1"/>
          </p:cNvSpPr>
          <p:nvPr>
            <p:ph type="title" idx="4294967295"/>
          </p:nvPr>
        </p:nvSpPr>
        <p:spPr>
          <a:xfrm>
            <a:off x="3085569" y="2822853"/>
            <a:ext cx="1072801" cy="527096"/>
          </a:xfrm>
        </p:spPr>
        <p:txBody>
          <a:bodyPr anchorCtr="1"/>
          <a:lstStyle/>
          <a:p>
            <a:pPr lvl="0" algn="ctr"/>
            <a:r>
              <a:rPr lang="en-US" sz="2500">
                <a:solidFill>
                  <a:srgbClr val="FFC000"/>
                </a:solidFill>
              </a:rPr>
              <a:t>2010</a:t>
            </a:r>
          </a:p>
        </p:txBody>
      </p:sp>
      <p:sp>
        <p:nvSpPr>
          <p:cNvPr id="12" name="Google Shape;1256;p50">
            <a:extLst>
              <a:ext uri="{FF2B5EF4-FFF2-40B4-BE49-F238E27FC236}">
                <a16:creationId xmlns:a16="http://schemas.microsoft.com/office/drawing/2014/main" id="{E5F319EF-8BC6-476C-AE40-EFCEF8E624F0}"/>
              </a:ext>
            </a:extLst>
          </p:cNvPr>
          <p:cNvSpPr txBox="1">
            <a:spLocks noGrp="1"/>
          </p:cNvSpPr>
          <p:nvPr>
            <p:ph type="title" idx="4294967295"/>
          </p:nvPr>
        </p:nvSpPr>
        <p:spPr>
          <a:xfrm>
            <a:off x="4976887" y="2822853"/>
            <a:ext cx="1072801" cy="527096"/>
          </a:xfrm>
        </p:spPr>
        <p:txBody>
          <a:bodyPr anchorCtr="1"/>
          <a:lstStyle/>
          <a:p>
            <a:pPr lvl="0" algn="ctr"/>
            <a:r>
              <a:rPr lang="en-US" sz="2500">
                <a:solidFill>
                  <a:srgbClr val="FFC000"/>
                </a:solidFill>
              </a:rPr>
              <a:t>2017</a:t>
            </a:r>
          </a:p>
        </p:txBody>
      </p:sp>
      <p:sp>
        <p:nvSpPr>
          <p:cNvPr id="13" name="Google Shape;1257;p50">
            <a:extLst>
              <a:ext uri="{FF2B5EF4-FFF2-40B4-BE49-F238E27FC236}">
                <a16:creationId xmlns:a16="http://schemas.microsoft.com/office/drawing/2014/main" id="{059FBAE6-7ADC-4995-9998-5A24150CA84D}"/>
              </a:ext>
            </a:extLst>
          </p:cNvPr>
          <p:cNvSpPr txBox="1">
            <a:spLocks noGrp="1"/>
          </p:cNvSpPr>
          <p:nvPr>
            <p:ph type="title" idx="4294967295"/>
          </p:nvPr>
        </p:nvSpPr>
        <p:spPr>
          <a:xfrm>
            <a:off x="6868195" y="2822853"/>
            <a:ext cx="1072801" cy="527096"/>
          </a:xfrm>
        </p:spPr>
        <p:txBody>
          <a:bodyPr anchorCtr="1"/>
          <a:lstStyle/>
          <a:p>
            <a:pPr lvl="0" algn="ctr"/>
            <a:r>
              <a:rPr lang="en-US" sz="2500">
                <a:solidFill>
                  <a:srgbClr val="FFC000"/>
                </a:solidFill>
              </a:rPr>
              <a:t>2020</a:t>
            </a:r>
          </a:p>
        </p:txBody>
      </p:sp>
      <p:pic>
        <p:nvPicPr>
          <p:cNvPr id="39" name="Imagen 38">
            <a:extLst>
              <a:ext uri="{FF2B5EF4-FFF2-40B4-BE49-F238E27FC236}">
                <a16:creationId xmlns:a16="http://schemas.microsoft.com/office/drawing/2014/main" id="{20DA7EC1-0EB6-4B82-B39E-0112F96024E3}"/>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036279" y="1726971"/>
            <a:ext cx="1388745" cy="925830"/>
          </a:xfrm>
          <a:prstGeom prst="rect">
            <a:avLst/>
          </a:prstGeom>
        </p:spPr>
      </p:pic>
      <p:pic>
        <p:nvPicPr>
          <p:cNvPr id="41" name="Imagen 40">
            <a:extLst>
              <a:ext uri="{FF2B5EF4-FFF2-40B4-BE49-F238E27FC236}">
                <a16:creationId xmlns:a16="http://schemas.microsoft.com/office/drawing/2014/main" id="{C004343B-A2E2-47C1-99EC-8A0E122D617C}"/>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2948236" y="1811199"/>
            <a:ext cx="1347466" cy="757238"/>
          </a:xfrm>
          <a:prstGeom prst="rect">
            <a:avLst/>
          </a:prstGeom>
        </p:spPr>
      </p:pic>
      <p:pic>
        <p:nvPicPr>
          <p:cNvPr id="43" name="Imagen 42">
            <a:extLst>
              <a:ext uri="{FF2B5EF4-FFF2-40B4-BE49-F238E27FC236}">
                <a16:creationId xmlns:a16="http://schemas.microsoft.com/office/drawing/2014/main" id="{AC9C48BB-2CBB-4356-9248-26F0FEFE43BF}"/>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4688858" y="1668743"/>
            <a:ext cx="1666240" cy="937260"/>
          </a:xfrm>
          <a:prstGeom prst="rect">
            <a:avLst/>
          </a:prstGeom>
        </p:spPr>
      </p:pic>
      <p:pic>
        <p:nvPicPr>
          <p:cNvPr id="45" name="Imagen 44">
            <a:extLst>
              <a:ext uri="{FF2B5EF4-FFF2-40B4-BE49-F238E27FC236}">
                <a16:creationId xmlns:a16="http://schemas.microsoft.com/office/drawing/2014/main" id="{EA017050-5283-4F22-9AD2-77945553C930}"/>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6765271" y="1805903"/>
            <a:ext cx="1422400" cy="800100"/>
          </a:xfrm>
          <a:prstGeom prst="rect">
            <a:avLst/>
          </a:prstGeom>
        </p:spPr>
      </p:pic>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name="Slide56">
    <p:spTree>
      <p:nvGrpSpPr>
        <p:cNvPr id="1" name=""/>
        <p:cNvGrpSpPr/>
        <p:nvPr/>
      </p:nvGrpSpPr>
      <p:grpSpPr>
        <a:xfrm>
          <a:off x="0" y="0"/>
          <a:ext cx="0" cy="0"/>
          <a:chOff x="0" y="0"/>
          <a:chExt cx="0" cy="0"/>
        </a:xfrm>
      </p:grpSpPr>
      <p:sp>
        <p:nvSpPr>
          <p:cNvPr id="2" name="TextBox 7">
            <a:extLst>
              <a:ext uri="{FF2B5EF4-FFF2-40B4-BE49-F238E27FC236}">
                <a16:creationId xmlns:a16="http://schemas.microsoft.com/office/drawing/2014/main" id="{94F96653-9635-4721-872B-1285AA75D0EC}"/>
              </a:ext>
            </a:extLst>
          </p:cNvPr>
          <p:cNvSpPr txBox="1"/>
          <p:nvPr/>
        </p:nvSpPr>
        <p:spPr>
          <a:xfrm>
            <a:off x="1164113" y="1265547"/>
            <a:ext cx="2202204" cy="369335"/>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585C4C"/>
                </a:solidFill>
                <a:uFillTx/>
                <a:latin typeface="Arial"/>
                <a:ea typeface="Arial"/>
                <a:cs typeface="Arial" panose="020B0604020202020204" pitchFamily="34" charset="0"/>
              </a:rPr>
              <a:t>Get a modern PowerPoint  Presentation that is beautifully designed. </a:t>
            </a:r>
          </a:p>
        </p:txBody>
      </p:sp>
      <p:sp>
        <p:nvSpPr>
          <p:cNvPr id="3" name="TextBox 8">
            <a:extLst>
              <a:ext uri="{FF2B5EF4-FFF2-40B4-BE49-F238E27FC236}">
                <a16:creationId xmlns:a16="http://schemas.microsoft.com/office/drawing/2014/main" id="{14CE4098-E8C7-4D28-A21A-028F64EF5513}"/>
              </a:ext>
            </a:extLst>
          </p:cNvPr>
          <p:cNvSpPr txBox="1"/>
          <p:nvPr/>
        </p:nvSpPr>
        <p:spPr>
          <a:xfrm>
            <a:off x="1155088" y="738158"/>
            <a:ext cx="2202204" cy="403954"/>
          </a:xfrm>
          <a:prstGeom prst="rect">
            <a:avLst/>
          </a:prstGeom>
          <a:noFill/>
          <a:ln cap="flat">
            <a:noFill/>
          </a:ln>
        </p:spPr>
        <p:txBody>
          <a:bodyPr vert="horz" wrap="square" lIns="80997" tIns="45720" rIns="80997"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025" b="1" i="0" u="none" strike="noStrike" kern="0" cap="none" spc="0" baseline="0">
                <a:solidFill>
                  <a:srgbClr val="585C4C"/>
                </a:solidFill>
                <a:uFillTx/>
                <a:latin typeface="Arial"/>
                <a:ea typeface="Arial"/>
                <a:cs typeface="Arial" panose="020B0604020202020204" pitchFamily="34" charset="0"/>
              </a:rPr>
              <a:t>Contents</a:t>
            </a:r>
          </a:p>
        </p:txBody>
      </p:sp>
      <p:sp>
        <p:nvSpPr>
          <p:cNvPr id="4" name="TextBox 6">
            <a:extLst>
              <a:ext uri="{FF2B5EF4-FFF2-40B4-BE49-F238E27FC236}">
                <a16:creationId xmlns:a16="http://schemas.microsoft.com/office/drawing/2014/main" id="{F6FB66B1-E20F-49F3-8C16-58275978AD28}"/>
              </a:ext>
            </a:extLst>
          </p:cNvPr>
          <p:cNvSpPr txBox="1"/>
          <p:nvPr/>
        </p:nvSpPr>
        <p:spPr>
          <a:xfrm>
            <a:off x="390915" y="899330"/>
            <a:ext cx="718572" cy="646334"/>
          </a:xfrm>
          <a:prstGeom prst="rect">
            <a:avLst/>
          </a:prstGeom>
          <a:noFill/>
          <a:ln cap="flat">
            <a:noFill/>
          </a:ln>
        </p:spPr>
        <p:txBody>
          <a:bodyPr vert="horz" wrap="square" lIns="80997" tIns="45720" rIns="80997"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3600" b="1" i="0" u="none" strike="noStrike" kern="0" cap="none" spc="0" baseline="0">
                <a:solidFill>
                  <a:srgbClr val="585C4C"/>
                </a:solidFill>
                <a:uFillTx/>
                <a:latin typeface="Arial"/>
                <a:ea typeface="Arial"/>
                <a:cs typeface="Arial" panose="020B0604020202020204" pitchFamily="34" charset="0"/>
              </a:rPr>
              <a:t>01</a:t>
            </a:r>
          </a:p>
        </p:txBody>
      </p:sp>
      <p:sp>
        <p:nvSpPr>
          <p:cNvPr id="5" name="TextBox 12">
            <a:extLst>
              <a:ext uri="{FF2B5EF4-FFF2-40B4-BE49-F238E27FC236}">
                <a16:creationId xmlns:a16="http://schemas.microsoft.com/office/drawing/2014/main" id="{29DFA8F2-EBB1-47B3-BCE9-26679776B3AD}"/>
              </a:ext>
            </a:extLst>
          </p:cNvPr>
          <p:cNvSpPr txBox="1"/>
          <p:nvPr/>
        </p:nvSpPr>
        <p:spPr>
          <a:xfrm>
            <a:off x="1164113" y="2509653"/>
            <a:ext cx="2202204" cy="369335"/>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585C4C"/>
                </a:solidFill>
                <a:uFillTx/>
                <a:latin typeface="Arial"/>
                <a:ea typeface="Arial"/>
                <a:cs typeface="Arial" panose="020B0604020202020204" pitchFamily="34" charset="0"/>
              </a:rPr>
              <a:t>Get a modern PowerPoint  Presentation that is beautifully designed. </a:t>
            </a:r>
          </a:p>
        </p:txBody>
      </p:sp>
      <p:sp>
        <p:nvSpPr>
          <p:cNvPr id="6" name="TextBox 13">
            <a:extLst>
              <a:ext uri="{FF2B5EF4-FFF2-40B4-BE49-F238E27FC236}">
                <a16:creationId xmlns:a16="http://schemas.microsoft.com/office/drawing/2014/main" id="{3C216642-F6E2-4389-9BEF-31A6B16B80B1}"/>
              </a:ext>
            </a:extLst>
          </p:cNvPr>
          <p:cNvSpPr txBox="1"/>
          <p:nvPr/>
        </p:nvSpPr>
        <p:spPr>
          <a:xfrm>
            <a:off x="1155088" y="1982263"/>
            <a:ext cx="2202204" cy="403954"/>
          </a:xfrm>
          <a:prstGeom prst="rect">
            <a:avLst/>
          </a:prstGeom>
          <a:noFill/>
          <a:ln cap="flat">
            <a:noFill/>
          </a:ln>
        </p:spPr>
        <p:txBody>
          <a:bodyPr vert="horz" wrap="square" lIns="80997" tIns="45720" rIns="80997"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025" b="1" i="0" u="none" strike="noStrike" kern="0" cap="none" spc="0" baseline="0">
                <a:solidFill>
                  <a:srgbClr val="585C4C"/>
                </a:solidFill>
                <a:uFillTx/>
                <a:latin typeface="Arial"/>
                <a:ea typeface="Arial"/>
                <a:cs typeface="Arial" panose="020B0604020202020204" pitchFamily="34" charset="0"/>
              </a:rPr>
              <a:t>Contents</a:t>
            </a:r>
          </a:p>
        </p:txBody>
      </p:sp>
      <p:sp>
        <p:nvSpPr>
          <p:cNvPr id="7" name="TextBox 11">
            <a:extLst>
              <a:ext uri="{FF2B5EF4-FFF2-40B4-BE49-F238E27FC236}">
                <a16:creationId xmlns:a16="http://schemas.microsoft.com/office/drawing/2014/main" id="{E33FE954-686B-4781-9F5D-DC122FD90E43}"/>
              </a:ext>
            </a:extLst>
          </p:cNvPr>
          <p:cNvSpPr txBox="1"/>
          <p:nvPr/>
        </p:nvSpPr>
        <p:spPr>
          <a:xfrm>
            <a:off x="390915" y="2143435"/>
            <a:ext cx="718572" cy="646334"/>
          </a:xfrm>
          <a:prstGeom prst="rect">
            <a:avLst/>
          </a:prstGeom>
          <a:noFill/>
          <a:ln cap="flat">
            <a:noFill/>
          </a:ln>
        </p:spPr>
        <p:txBody>
          <a:bodyPr vert="horz" wrap="square" lIns="80997" tIns="45720" rIns="80997"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3600" b="1" i="0" u="none" strike="noStrike" kern="0" cap="none" spc="0" baseline="0">
                <a:solidFill>
                  <a:srgbClr val="585C4C"/>
                </a:solidFill>
                <a:uFillTx/>
                <a:latin typeface="Arial"/>
                <a:ea typeface="Arial"/>
                <a:cs typeface="Arial" panose="020B0604020202020204" pitchFamily="34" charset="0"/>
              </a:rPr>
              <a:t>02</a:t>
            </a:r>
          </a:p>
        </p:txBody>
      </p:sp>
      <p:sp>
        <p:nvSpPr>
          <p:cNvPr id="8" name="TextBox 17">
            <a:extLst>
              <a:ext uri="{FF2B5EF4-FFF2-40B4-BE49-F238E27FC236}">
                <a16:creationId xmlns:a16="http://schemas.microsoft.com/office/drawing/2014/main" id="{37CA0333-5585-46BA-BBDF-C3ED4FC7F92D}"/>
              </a:ext>
            </a:extLst>
          </p:cNvPr>
          <p:cNvSpPr txBox="1"/>
          <p:nvPr/>
        </p:nvSpPr>
        <p:spPr>
          <a:xfrm>
            <a:off x="4513286" y="1265547"/>
            <a:ext cx="2202204" cy="369335"/>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585C4C"/>
                </a:solidFill>
                <a:uFillTx/>
                <a:latin typeface="Arial"/>
                <a:ea typeface="Arial"/>
                <a:cs typeface="Arial" panose="020B0604020202020204" pitchFamily="34" charset="0"/>
              </a:rPr>
              <a:t>Get a modern PowerPoint  Presentation that is beautifully designed. </a:t>
            </a:r>
          </a:p>
        </p:txBody>
      </p:sp>
      <p:sp>
        <p:nvSpPr>
          <p:cNvPr id="9" name="TextBox 18">
            <a:extLst>
              <a:ext uri="{FF2B5EF4-FFF2-40B4-BE49-F238E27FC236}">
                <a16:creationId xmlns:a16="http://schemas.microsoft.com/office/drawing/2014/main" id="{B2BD366D-683D-4B20-8854-1E76173E4AC3}"/>
              </a:ext>
            </a:extLst>
          </p:cNvPr>
          <p:cNvSpPr txBox="1"/>
          <p:nvPr/>
        </p:nvSpPr>
        <p:spPr>
          <a:xfrm>
            <a:off x="4504261" y="738158"/>
            <a:ext cx="2202204" cy="403954"/>
          </a:xfrm>
          <a:prstGeom prst="rect">
            <a:avLst/>
          </a:prstGeom>
          <a:noFill/>
          <a:ln cap="flat">
            <a:noFill/>
          </a:ln>
        </p:spPr>
        <p:txBody>
          <a:bodyPr vert="horz" wrap="square" lIns="80997" tIns="45720" rIns="80997"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025" b="1" i="0" u="none" strike="noStrike" kern="0" cap="none" spc="0" baseline="0">
                <a:solidFill>
                  <a:srgbClr val="585C4C"/>
                </a:solidFill>
                <a:uFillTx/>
                <a:latin typeface="Arial"/>
                <a:ea typeface="Arial"/>
                <a:cs typeface="Arial" panose="020B0604020202020204" pitchFamily="34" charset="0"/>
              </a:rPr>
              <a:t>Contents</a:t>
            </a:r>
          </a:p>
        </p:txBody>
      </p:sp>
      <p:sp>
        <p:nvSpPr>
          <p:cNvPr id="10" name="TextBox 16">
            <a:extLst>
              <a:ext uri="{FF2B5EF4-FFF2-40B4-BE49-F238E27FC236}">
                <a16:creationId xmlns:a16="http://schemas.microsoft.com/office/drawing/2014/main" id="{BBFC6A82-B9AF-40E4-B6F5-684A7BB9DAFB}"/>
              </a:ext>
            </a:extLst>
          </p:cNvPr>
          <p:cNvSpPr txBox="1"/>
          <p:nvPr/>
        </p:nvSpPr>
        <p:spPr>
          <a:xfrm>
            <a:off x="3740088" y="899330"/>
            <a:ext cx="718572" cy="646334"/>
          </a:xfrm>
          <a:prstGeom prst="rect">
            <a:avLst/>
          </a:prstGeom>
          <a:noFill/>
          <a:ln cap="flat">
            <a:noFill/>
          </a:ln>
        </p:spPr>
        <p:txBody>
          <a:bodyPr vert="horz" wrap="square" lIns="80997" tIns="45720" rIns="80997"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3600" b="1" i="0" u="none" strike="noStrike" kern="0" cap="none" spc="0" baseline="0">
                <a:solidFill>
                  <a:srgbClr val="585C4C"/>
                </a:solidFill>
                <a:uFillTx/>
                <a:latin typeface="Arial"/>
                <a:ea typeface="Arial"/>
                <a:cs typeface="Arial" panose="020B0604020202020204" pitchFamily="34" charset="0"/>
              </a:rPr>
              <a:t>03</a:t>
            </a:r>
          </a:p>
        </p:txBody>
      </p:sp>
      <p:sp>
        <p:nvSpPr>
          <p:cNvPr id="11" name="TextBox 22">
            <a:extLst>
              <a:ext uri="{FF2B5EF4-FFF2-40B4-BE49-F238E27FC236}">
                <a16:creationId xmlns:a16="http://schemas.microsoft.com/office/drawing/2014/main" id="{61A0C321-372C-44CE-BD97-6A1FB17981B0}"/>
              </a:ext>
            </a:extLst>
          </p:cNvPr>
          <p:cNvSpPr txBox="1"/>
          <p:nvPr/>
        </p:nvSpPr>
        <p:spPr>
          <a:xfrm>
            <a:off x="4513286" y="2509653"/>
            <a:ext cx="2202204" cy="369335"/>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585C4C"/>
                </a:solidFill>
                <a:uFillTx/>
                <a:latin typeface="Arial"/>
                <a:ea typeface="Arial"/>
                <a:cs typeface="Arial" panose="020B0604020202020204" pitchFamily="34" charset="0"/>
              </a:rPr>
              <a:t>Get a modern PowerPoint  Presentation that is beautifully designed. </a:t>
            </a:r>
          </a:p>
        </p:txBody>
      </p:sp>
      <p:sp>
        <p:nvSpPr>
          <p:cNvPr id="12" name="TextBox 23">
            <a:extLst>
              <a:ext uri="{FF2B5EF4-FFF2-40B4-BE49-F238E27FC236}">
                <a16:creationId xmlns:a16="http://schemas.microsoft.com/office/drawing/2014/main" id="{9DAE1C18-E515-4192-9836-2C3DACD51E6A}"/>
              </a:ext>
            </a:extLst>
          </p:cNvPr>
          <p:cNvSpPr txBox="1"/>
          <p:nvPr/>
        </p:nvSpPr>
        <p:spPr>
          <a:xfrm>
            <a:off x="4504261" y="1982263"/>
            <a:ext cx="2202204" cy="403954"/>
          </a:xfrm>
          <a:prstGeom prst="rect">
            <a:avLst/>
          </a:prstGeom>
          <a:noFill/>
          <a:ln cap="flat">
            <a:noFill/>
          </a:ln>
        </p:spPr>
        <p:txBody>
          <a:bodyPr vert="horz" wrap="square" lIns="80997" tIns="45720" rIns="80997"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025" b="1" i="0" u="none" strike="noStrike" kern="0" cap="none" spc="0" baseline="0">
                <a:solidFill>
                  <a:srgbClr val="585C4C"/>
                </a:solidFill>
                <a:uFillTx/>
                <a:latin typeface="Arial"/>
                <a:ea typeface="Arial"/>
                <a:cs typeface="Arial" panose="020B0604020202020204" pitchFamily="34" charset="0"/>
              </a:rPr>
              <a:t>Contents</a:t>
            </a:r>
          </a:p>
        </p:txBody>
      </p:sp>
      <p:sp>
        <p:nvSpPr>
          <p:cNvPr id="13" name="TextBox 21">
            <a:extLst>
              <a:ext uri="{FF2B5EF4-FFF2-40B4-BE49-F238E27FC236}">
                <a16:creationId xmlns:a16="http://schemas.microsoft.com/office/drawing/2014/main" id="{5386A7D9-629E-4A61-A080-DAD1305462F5}"/>
              </a:ext>
            </a:extLst>
          </p:cNvPr>
          <p:cNvSpPr txBox="1"/>
          <p:nvPr/>
        </p:nvSpPr>
        <p:spPr>
          <a:xfrm>
            <a:off x="3740088" y="2143435"/>
            <a:ext cx="718572" cy="646334"/>
          </a:xfrm>
          <a:prstGeom prst="rect">
            <a:avLst/>
          </a:prstGeom>
          <a:noFill/>
          <a:ln cap="flat">
            <a:noFill/>
          </a:ln>
        </p:spPr>
        <p:txBody>
          <a:bodyPr vert="horz" wrap="square" lIns="80997" tIns="45720" rIns="80997"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3600" b="1" i="0" u="none" strike="noStrike" kern="0" cap="none" spc="0" baseline="0">
                <a:solidFill>
                  <a:srgbClr val="585C4C"/>
                </a:solidFill>
                <a:uFillTx/>
                <a:latin typeface="Arial"/>
                <a:ea typeface="Arial"/>
                <a:cs typeface="Arial" panose="020B0604020202020204" pitchFamily="34" charset="0"/>
              </a:rPr>
              <a:t>04</a:t>
            </a:r>
          </a:p>
        </p:txBody>
      </p:sp>
      <p:sp>
        <p:nvSpPr>
          <p:cNvPr id="14" name="Rectangle 24">
            <a:extLst>
              <a:ext uri="{FF2B5EF4-FFF2-40B4-BE49-F238E27FC236}">
                <a16:creationId xmlns:a16="http://schemas.microsoft.com/office/drawing/2014/main" id="{B568C1C8-DD3D-4ED2-BFF3-8B3C1C6A9827}"/>
              </a:ext>
            </a:extLst>
          </p:cNvPr>
          <p:cNvSpPr/>
          <p:nvPr/>
        </p:nvSpPr>
        <p:spPr>
          <a:xfrm>
            <a:off x="1146063" y="1142369"/>
            <a:ext cx="2194560" cy="68580"/>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1200" cap="none" spc="0" baseline="0">
              <a:solidFill>
                <a:srgbClr val="585C4C"/>
              </a:solidFill>
              <a:uFillTx/>
              <a:latin typeface="Arial"/>
              <a:ea typeface="맑은 고딕" pitchFamily="34"/>
            </a:endParaRPr>
          </a:p>
        </p:txBody>
      </p:sp>
      <p:sp>
        <p:nvSpPr>
          <p:cNvPr id="15" name="Rectangle 25">
            <a:extLst>
              <a:ext uri="{FF2B5EF4-FFF2-40B4-BE49-F238E27FC236}">
                <a16:creationId xmlns:a16="http://schemas.microsoft.com/office/drawing/2014/main" id="{8F117331-0F21-4513-BDC8-1613C7BCAA28}"/>
              </a:ext>
            </a:extLst>
          </p:cNvPr>
          <p:cNvSpPr/>
          <p:nvPr/>
        </p:nvSpPr>
        <p:spPr>
          <a:xfrm>
            <a:off x="4497897" y="1142369"/>
            <a:ext cx="2194560" cy="68580"/>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1200" cap="none" spc="0" baseline="0">
              <a:solidFill>
                <a:srgbClr val="585C4C"/>
              </a:solidFill>
              <a:uFillTx/>
              <a:latin typeface="Arial"/>
              <a:ea typeface="맑은 고딕" pitchFamily="34"/>
            </a:endParaRPr>
          </a:p>
        </p:txBody>
      </p:sp>
      <p:sp>
        <p:nvSpPr>
          <p:cNvPr id="16" name="Rectangle 27">
            <a:extLst>
              <a:ext uri="{FF2B5EF4-FFF2-40B4-BE49-F238E27FC236}">
                <a16:creationId xmlns:a16="http://schemas.microsoft.com/office/drawing/2014/main" id="{6FD4C693-AF71-4FCB-8751-96F650D00DC4}"/>
              </a:ext>
            </a:extLst>
          </p:cNvPr>
          <p:cNvSpPr/>
          <p:nvPr/>
        </p:nvSpPr>
        <p:spPr>
          <a:xfrm>
            <a:off x="1146063" y="2376991"/>
            <a:ext cx="2194560" cy="68580"/>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1200" cap="none" spc="0" baseline="0">
              <a:solidFill>
                <a:srgbClr val="585C4C"/>
              </a:solidFill>
              <a:uFillTx/>
              <a:latin typeface="Arial"/>
              <a:ea typeface="맑은 고딕" pitchFamily="34"/>
            </a:endParaRPr>
          </a:p>
        </p:txBody>
      </p:sp>
      <p:sp>
        <p:nvSpPr>
          <p:cNvPr id="17" name="Rectangle 28">
            <a:extLst>
              <a:ext uri="{FF2B5EF4-FFF2-40B4-BE49-F238E27FC236}">
                <a16:creationId xmlns:a16="http://schemas.microsoft.com/office/drawing/2014/main" id="{9FCA78F8-C6BE-4F33-BB10-5E62962BAC65}"/>
              </a:ext>
            </a:extLst>
          </p:cNvPr>
          <p:cNvSpPr/>
          <p:nvPr/>
        </p:nvSpPr>
        <p:spPr>
          <a:xfrm>
            <a:off x="4497897" y="2376991"/>
            <a:ext cx="2194560" cy="68580"/>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1200" cap="none" spc="0" baseline="0">
              <a:solidFill>
                <a:srgbClr val="585C4C"/>
              </a:solidFill>
              <a:uFillTx/>
              <a:latin typeface="Arial"/>
              <a:ea typeface="맑은 고딕" pitchFamily="34"/>
            </a:endParaRPr>
          </a:p>
        </p:txBody>
      </p:sp>
      <p:sp>
        <p:nvSpPr>
          <p:cNvPr id="20" name="TextBox 3">
            <a:extLst>
              <a:ext uri="{FF2B5EF4-FFF2-40B4-BE49-F238E27FC236}">
                <a16:creationId xmlns:a16="http://schemas.microsoft.com/office/drawing/2014/main" id="{21782823-45C2-4523-B7F9-920615412632}"/>
              </a:ext>
            </a:extLst>
          </p:cNvPr>
          <p:cNvSpPr txBox="1"/>
          <p:nvPr/>
        </p:nvSpPr>
        <p:spPr>
          <a:xfrm>
            <a:off x="390915" y="3482311"/>
            <a:ext cx="5729319" cy="1446550"/>
          </a:xfrm>
          <a:prstGeom prst="rect">
            <a:avLst/>
          </a:prstGeom>
          <a:solidFill>
            <a:srgbClr val="FFFFFF"/>
          </a:solid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4400" b="0" i="0" u="none" strike="noStrike" kern="0" cap="none" spc="0" baseline="0">
                <a:solidFill>
                  <a:srgbClr val="FFC000"/>
                </a:solidFill>
                <a:uFillTx/>
                <a:latin typeface="Arial Black" panose="020B0A04020102020204" pitchFamily="34" charset="0"/>
                <a:ea typeface="Arial"/>
                <a:cs typeface="Arial" panose="020B0604020202020204" pitchFamily="34" charset="0"/>
              </a:rPr>
              <a:t>Agenda Infographic</a:t>
            </a:r>
          </a:p>
        </p:txBody>
      </p:sp>
      <p:pic>
        <p:nvPicPr>
          <p:cNvPr id="21" name="Imagen 20">
            <a:extLst>
              <a:ext uri="{FF2B5EF4-FFF2-40B4-BE49-F238E27FC236}">
                <a16:creationId xmlns:a16="http://schemas.microsoft.com/office/drawing/2014/main" id="{03E739D7-0369-49C6-BF3A-A3D7D998F952}"/>
              </a:ext>
            </a:extLst>
          </p:cNvPr>
          <p:cNvPicPr>
            <a:picLocks noChangeAspect="1"/>
          </p:cNvPicPr>
          <p:nvPr/>
        </p:nvPicPr>
        <p:blipFill>
          <a:blip r:embed="rId3">
            <a:extLst>
              <a:ext uri="{28A0092B-C50C-407E-A947-70E740481C1C}">
                <a14:useLocalDpi xmlns:a14="http://schemas.microsoft.com/office/drawing/2010/main"/>
              </a:ext>
            </a:extLst>
          </a:blip>
          <a:srcRect r="21117" b="25751"/>
          <a:stretch>
            <a:fillRect/>
          </a:stretch>
        </p:blipFill>
        <p:spPr>
          <a:xfrm>
            <a:off x="4841456" y="1093699"/>
            <a:ext cx="4302544" cy="4049801"/>
          </a:xfrm>
          <a:prstGeom prst="rect">
            <a:avLst/>
          </a:prstGeom>
        </p:spPr>
      </p:pic>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name="Slide17">
    <p:bg>
      <p:bgPr>
        <a:blipFill>
          <a:blip r:embed="rId3">
            <a:alphaModFix/>
          </a:blip>
          <a:stretch>
            <a:fillRect/>
          </a:stretch>
        </a:blipFill>
        <a:effectLst/>
      </p:bgPr>
    </p:bg>
    <p:spTree>
      <p:nvGrpSpPr>
        <p:cNvPr id="1" name=""/>
        <p:cNvGrpSpPr/>
        <p:nvPr/>
      </p:nvGrpSpPr>
      <p:grpSpPr>
        <a:xfrm>
          <a:off x="0" y="0"/>
          <a:ext cx="0" cy="0"/>
          <a:chOff x="0" y="0"/>
          <a:chExt cx="0" cy="0"/>
        </a:xfrm>
      </p:grpSpPr>
      <p:pic>
        <p:nvPicPr>
          <p:cNvPr id="7" name="Imagen 6">
            <a:extLst>
              <a:ext uri="{FF2B5EF4-FFF2-40B4-BE49-F238E27FC236}">
                <a16:creationId xmlns:a16="http://schemas.microsoft.com/office/drawing/2014/main" id="{85A7ECCA-D8E3-4025-8E61-53AA9281A8E8}"/>
              </a:ext>
            </a:extLst>
          </p:cNvPr>
          <p:cNvPicPr>
            <a:picLocks noChangeAspect="1"/>
          </p:cNvPicPr>
          <p:nvPr/>
        </p:nvPicPr>
        <p:blipFill>
          <a:blip r:embed="rId4">
            <a:alphaModFix amt="35000"/>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2" name="Trapecio 4">
            <a:extLst>
              <a:ext uri="{FF2B5EF4-FFF2-40B4-BE49-F238E27FC236}">
                <a16:creationId xmlns:a16="http://schemas.microsoft.com/office/drawing/2014/main" id="{F86F6369-DFFB-486B-A419-0560D8432B99}"/>
              </a:ext>
            </a:extLst>
          </p:cNvPr>
          <p:cNvSpPr/>
          <p:nvPr/>
        </p:nvSpPr>
        <p:spPr>
          <a:xfrm>
            <a:off x="1071155" y="4583228"/>
            <a:ext cx="7602586" cy="560271"/>
          </a:xfrm>
          <a:custGeom>
            <a:avLst>
              <a:gd name="f8" fmla="val 25000"/>
            </a:avLst>
            <a:gdLst>
              <a:gd name="f1" fmla="val 10800000"/>
              <a:gd name="f2" fmla="val 5400000"/>
              <a:gd name="f3" fmla="val 180"/>
              <a:gd name="f4" fmla="val w"/>
              <a:gd name="f5" fmla="val h"/>
              <a:gd name="f6" fmla="val ss"/>
              <a:gd name="f7" fmla="val 0"/>
              <a:gd name="f8" fmla="val 25000"/>
              <a:gd name="f9" fmla="+- 0 0 -270"/>
              <a:gd name="f10" fmla="+- 0 0 -90"/>
              <a:gd name="f11" fmla="abs f4"/>
              <a:gd name="f12" fmla="abs f5"/>
              <a:gd name="f13" fmla="abs f6"/>
              <a:gd name="f14" fmla="val f7"/>
              <a:gd name="f15" fmla="val f8"/>
              <a:gd name="f16" fmla="*/ f9 f1 1"/>
              <a:gd name="f17" fmla="*/ f10 f1 1"/>
              <a:gd name="f18" fmla="?: f11 f4 1"/>
              <a:gd name="f19" fmla="?: f12 f5 1"/>
              <a:gd name="f20" fmla="?: f13 f6 1"/>
              <a:gd name="f21" fmla="*/ f16 1 f3"/>
              <a:gd name="f22" fmla="*/ f17 1 f3"/>
              <a:gd name="f23" fmla="*/ f18 1 21600"/>
              <a:gd name="f24" fmla="*/ f19 1 21600"/>
              <a:gd name="f25" fmla="*/ 21600 f18 1"/>
              <a:gd name="f26" fmla="*/ 21600 f19 1"/>
              <a:gd name="f27" fmla="+- f21 0 f2"/>
              <a:gd name="f28" fmla="+- f22 0 f2"/>
              <a:gd name="f29" fmla="min f24 f23"/>
              <a:gd name="f30" fmla="*/ f25 1 f20"/>
              <a:gd name="f31" fmla="*/ f26 1 f20"/>
              <a:gd name="f32" fmla="val f30"/>
              <a:gd name="f33" fmla="val f31"/>
              <a:gd name="f34" fmla="*/ f14 f29 1"/>
              <a:gd name="f35" fmla="+- f33 0 f14"/>
              <a:gd name="f36" fmla="+- f32 0 f14"/>
              <a:gd name="f37" fmla="*/ f33 f29 1"/>
              <a:gd name="f38" fmla="*/ f32 f29 1"/>
              <a:gd name="f39" fmla="*/ f35 1 2"/>
              <a:gd name="f40" fmla="*/ f35 1 3"/>
              <a:gd name="f41" fmla="*/ f36 1 4"/>
              <a:gd name="f42" fmla="min f36 f35"/>
              <a:gd name="f43" fmla="*/ 50000 f36 1"/>
              <a:gd name="f44" fmla="+- f14 f39 0"/>
              <a:gd name="f45" fmla="*/ f43 1 f42"/>
              <a:gd name="f46" fmla="*/ f42 f15 1"/>
              <a:gd name="f47" fmla="*/ f41 f15 1"/>
              <a:gd name="f48" fmla="*/ f40 f15 1"/>
              <a:gd name="f49" fmla="*/ f46 1 200000"/>
              <a:gd name="f50" fmla="*/ f46 1 100000"/>
              <a:gd name="f51" fmla="*/ f47 1 f45"/>
              <a:gd name="f52" fmla="*/ f48 1 f45"/>
              <a:gd name="f53" fmla="*/ f44 f29 1"/>
              <a:gd name="f54" fmla="+- f32 0 f50"/>
              <a:gd name="f55" fmla="+- f32 0 f49"/>
              <a:gd name="f56" fmla="+- f32 0 f51"/>
              <a:gd name="f57" fmla="*/ f51 f29 1"/>
              <a:gd name="f58" fmla="*/ f52 f29 1"/>
              <a:gd name="f59" fmla="*/ f50 f29 1"/>
              <a:gd name="f60" fmla="*/ f49 f29 1"/>
              <a:gd name="f61" fmla="*/ f56 f29 1"/>
              <a:gd name="f62" fmla="*/ f54 f29 1"/>
              <a:gd name="f63" fmla="*/ f55 f29 1"/>
            </a:gdLst>
            <a:ahLst/>
            <a:cxnLst>
              <a:cxn ang="3cd4">
                <a:pos x="hc" y="t"/>
              </a:cxn>
              <a:cxn ang="0">
                <a:pos x="r" y="vc"/>
              </a:cxn>
              <a:cxn ang="cd4">
                <a:pos x="hc" y="b"/>
              </a:cxn>
              <a:cxn ang="cd2">
                <a:pos x="l" y="vc"/>
              </a:cxn>
              <a:cxn ang="f27">
                <a:pos x="f60" y="f53"/>
              </a:cxn>
              <a:cxn ang="f28">
                <a:pos x="f63" y="f53"/>
              </a:cxn>
            </a:cxnLst>
            <a:rect l="f57" t="f58" r="f61" b="f37"/>
            <a:pathLst>
              <a:path>
                <a:moveTo>
                  <a:pt x="f34" y="f37"/>
                </a:moveTo>
                <a:lnTo>
                  <a:pt x="f59" y="f34"/>
                </a:lnTo>
                <a:lnTo>
                  <a:pt x="f62" y="f34"/>
                </a:lnTo>
                <a:lnTo>
                  <a:pt x="f38" y="f37"/>
                </a:lnTo>
                <a:close/>
              </a:path>
            </a:pathLst>
          </a:custGeom>
          <a:solidFill>
            <a:srgbClr val="757A65"/>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sp>
        <p:nvSpPr>
          <p:cNvPr id="3" name="Google Shape;1285;p51">
            <a:extLst>
              <a:ext uri="{FF2B5EF4-FFF2-40B4-BE49-F238E27FC236}">
                <a16:creationId xmlns:a16="http://schemas.microsoft.com/office/drawing/2014/main" id="{EFF4626F-B553-4970-8FFA-C4420F5E89AE}"/>
              </a:ext>
            </a:extLst>
          </p:cNvPr>
          <p:cNvSpPr txBox="1">
            <a:spLocks noGrp="1"/>
          </p:cNvSpPr>
          <p:nvPr>
            <p:ph type="title"/>
          </p:nvPr>
        </p:nvSpPr>
        <p:spPr>
          <a:xfrm>
            <a:off x="872263" y="1237416"/>
            <a:ext cx="3419409" cy="2108396"/>
          </a:xfrm>
        </p:spPr>
        <p:txBody>
          <a:bodyPr anchorCtr="0"/>
          <a:lstStyle/>
          <a:p>
            <a:pPr lvl="0" algn="l"/>
            <a:r>
              <a:rPr lang="en-US" sz="4000" dirty="0">
                <a:solidFill>
                  <a:schemeClr val="bg1"/>
                </a:solidFill>
              </a:rPr>
              <a:t>A PICTURE IS WORTH A THOUSAND WORDS</a:t>
            </a:r>
          </a:p>
          <a:p>
            <a:pPr lvl="0"/>
            <a:endParaRPr lang="en-US" sz="4000" dirty="0">
              <a:solidFill>
                <a:schemeClr val="bg1"/>
              </a:solidFill>
            </a:endParaRPr>
          </a:p>
        </p:txBody>
      </p:sp>
      <p:pic>
        <p:nvPicPr>
          <p:cNvPr id="6" name="Imagen 5">
            <a:extLst>
              <a:ext uri="{FF2B5EF4-FFF2-40B4-BE49-F238E27FC236}">
                <a16:creationId xmlns:a16="http://schemas.microsoft.com/office/drawing/2014/main" id="{BEBC522D-226F-4E2F-8E25-B2F6CB1DBFF5}"/>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2748005" y="308610"/>
            <a:ext cx="6395996" cy="4834889"/>
          </a:xfrm>
          <a:prstGeom prst="rect">
            <a:avLst/>
          </a:prstGeom>
        </p:spPr>
      </p:pic>
    </p:spTree>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name="Slide18">
    <p:spTree>
      <p:nvGrpSpPr>
        <p:cNvPr id="1" name=""/>
        <p:cNvGrpSpPr/>
        <p:nvPr/>
      </p:nvGrpSpPr>
      <p:grpSpPr>
        <a:xfrm>
          <a:off x="0" y="0"/>
          <a:ext cx="0" cy="0"/>
          <a:chOff x="0" y="0"/>
          <a:chExt cx="0" cy="0"/>
        </a:xfrm>
      </p:grpSpPr>
      <p:sp>
        <p:nvSpPr>
          <p:cNvPr id="2" name="Google Shape;1290;p52">
            <a:extLst>
              <a:ext uri="{FF2B5EF4-FFF2-40B4-BE49-F238E27FC236}">
                <a16:creationId xmlns:a16="http://schemas.microsoft.com/office/drawing/2014/main" id="{CD759B4C-ECE6-4049-BE05-C0D3268F82B7}"/>
              </a:ext>
            </a:extLst>
          </p:cNvPr>
          <p:cNvSpPr txBox="1">
            <a:spLocks noGrp="1"/>
          </p:cNvSpPr>
          <p:nvPr>
            <p:ph type="title"/>
          </p:nvPr>
        </p:nvSpPr>
        <p:spPr>
          <a:xfrm>
            <a:off x="1588770" y="594360"/>
            <a:ext cx="6527781" cy="812719"/>
          </a:xfrm>
          <a:solidFill>
            <a:srgbClr val="FFC000"/>
          </a:solidFill>
        </p:spPr>
        <p:txBody>
          <a:bodyPr anchor="t"/>
          <a:lstStyle/>
          <a:p>
            <a:pPr lvl="0"/>
            <a:r>
              <a:rPr lang="en-US" sz="4400">
                <a:solidFill>
                  <a:schemeClr val="bg1"/>
                </a:solidFill>
              </a:rPr>
              <a:t>TWO MILITARY CONCEPTS</a:t>
            </a:r>
          </a:p>
        </p:txBody>
      </p:sp>
      <p:sp>
        <p:nvSpPr>
          <p:cNvPr id="3" name="Google Shape;1291;p52">
            <a:extLst>
              <a:ext uri="{FF2B5EF4-FFF2-40B4-BE49-F238E27FC236}">
                <a16:creationId xmlns:a16="http://schemas.microsoft.com/office/drawing/2014/main" id="{30D16F1C-F596-4EAF-9CC5-92C5D6BDFA64}"/>
              </a:ext>
            </a:extLst>
          </p:cNvPr>
          <p:cNvSpPr txBox="1">
            <a:spLocks noGrp="1"/>
          </p:cNvSpPr>
          <p:nvPr>
            <p:ph type="title" idx="4294967295"/>
          </p:nvPr>
        </p:nvSpPr>
        <p:spPr>
          <a:xfrm>
            <a:off x="5421870" y="3375251"/>
            <a:ext cx="2549703" cy="407401"/>
          </a:xfrm>
          <a:solidFill>
            <a:srgbClr val="FFC000"/>
          </a:solidFill>
        </p:spPr>
        <p:txBody>
          <a:bodyPr anchor="b" anchorCtr="1"/>
          <a:lstStyle/>
          <a:p>
            <a:pPr lvl="0" algn="ctr"/>
            <a:r>
              <a:rPr lang="en-US" sz="2000">
                <a:solidFill>
                  <a:schemeClr val="bg1"/>
                </a:solidFill>
              </a:rPr>
              <a:t>VENUS</a:t>
            </a:r>
          </a:p>
        </p:txBody>
      </p:sp>
      <p:sp>
        <p:nvSpPr>
          <p:cNvPr id="4" name="Google Shape;1292;p52">
            <a:extLst>
              <a:ext uri="{FF2B5EF4-FFF2-40B4-BE49-F238E27FC236}">
                <a16:creationId xmlns:a16="http://schemas.microsoft.com/office/drawing/2014/main" id="{07570FDD-F5C5-48C0-B7DC-F630BF5A7E62}"/>
              </a:ext>
            </a:extLst>
          </p:cNvPr>
          <p:cNvSpPr txBox="1">
            <a:spLocks noGrp="1"/>
          </p:cNvSpPr>
          <p:nvPr>
            <p:ph type="title" idx="4294967295"/>
          </p:nvPr>
        </p:nvSpPr>
        <p:spPr>
          <a:xfrm>
            <a:off x="1157785" y="3375251"/>
            <a:ext cx="2549703" cy="407401"/>
          </a:xfrm>
          <a:solidFill>
            <a:srgbClr val="FFC000"/>
          </a:solidFill>
        </p:spPr>
        <p:txBody>
          <a:bodyPr anchor="b" anchorCtr="1"/>
          <a:lstStyle/>
          <a:p>
            <a:pPr lvl="0" algn="ctr"/>
            <a:r>
              <a:rPr lang="en-US" sz="2000">
                <a:solidFill>
                  <a:schemeClr val="bg1"/>
                </a:solidFill>
              </a:rPr>
              <a:t>MERCURY</a:t>
            </a:r>
          </a:p>
        </p:txBody>
      </p:sp>
      <p:sp>
        <p:nvSpPr>
          <p:cNvPr id="5" name="Google Shape;1293;p52">
            <a:extLst>
              <a:ext uri="{FF2B5EF4-FFF2-40B4-BE49-F238E27FC236}">
                <a16:creationId xmlns:a16="http://schemas.microsoft.com/office/drawing/2014/main" id="{60874CA5-D22F-4DF3-BE6B-21F47BE2994F}"/>
              </a:ext>
            </a:extLst>
          </p:cNvPr>
          <p:cNvSpPr txBox="1">
            <a:spLocks noGrp="1"/>
          </p:cNvSpPr>
          <p:nvPr>
            <p:ph type="subTitle" idx="4294967295"/>
          </p:nvPr>
        </p:nvSpPr>
        <p:spPr>
          <a:xfrm>
            <a:off x="1157785" y="3736421"/>
            <a:ext cx="2549703" cy="1011600"/>
          </a:xfrm>
        </p:spPr>
        <p:txBody>
          <a:bodyPr anchorCtr="1"/>
          <a:lstStyle/>
          <a:p>
            <a:pPr marL="0" lvl="0" indent="0" algn="ctr">
              <a:buNone/>
            </a:pPr>
            <a:r>
              <a:rPr lang="en-US" b="1">
                <a:solidFill>
                  <a:srgbClr val="3A3D2F"/>
                </a:solidFill>
              </a:rPr>
              <a:t>Mercury is the closest planet to the Sun and the smallest one in the Solar System. It was named after a god</a:t>
            </a:r>
          </a:p>
        </p:txBody>
      </p:sp>
      <p:sp>
        <p:nvSpPr>
          <p:cNvPr id="6" name="Google Shape;1294;p52">
            <a:extLst>
              <a:ext uri="{FF2B5EF4-FFF2-40B4-BE49-F238E27FC236}">
                <a16:creationId xmlns:a16="http://schemas.microsoft.com/office/drawing/2014/main" id="{E321FDE8-1DDA-4C25-8ED4-AB8F23B9D9A9}"/>
              </a:ext>
            </a:extLst>
          </p:cNvPr>
          <p:cNvSpPr txBox="1">
            <a:spLocks noGrp="1"/>
          </p:cNvSpPr>
          <p:nvPr>
            <p:ph type="subTitle" idx="4294967295"/>
          </p:nvPr>
        </p:nvSpPr>
        <p:spPr>
          <a:xfrm>
            <a:off x="5421879" y="3736421"/>
            <a:ext cx="2549703" cy="1011600"/>
          </a:xfrm>
        </p:spPr>
        <p:txBody>
          <a:bodyPr anchorCtr="1"/>
          <a:lstStyle/>
          <a:p>
            <a:pPr marL="0" lvl="0" indent="0" algn="ctr">
              <a:buNone/>
            </a:pPr>
            <a:r>
              <a:rPr lang="en-US" b="1">
                <a:solidFill>
                  <a:srgbClr val="3A3D2F"/>
                </a:solidFill>
              </a:rPr>
              <a:t>Venus has a beautiful name and is the second planet from the Sun. Its atmosphere is poisonous</a:t>
            </a:r>
          </a:p>
          <a:p>
            <a:pPr marL="0" lvl="0" indent="0" algn="ctr">
              <a:lnSpc>
                <a:spcPct val="115000"/>
              </a:lnSpc>
              <a:buNone/>
            </a:pPr>
            <a:endParaRPr lang="en-US" b="1">
              <a:solidFill>
                <a:srgbClr val="3A3D2F"/>
              </a:solidFill>
            </a:endParaRPr>
          </a:p>
        </p:txBody>
      </p:sp>
      <p:sp>
        <p:nvSpPr>
          <p:cNvPr id="16" name="Elipse 15">
            <a:extLst>
              <a:ext uri="{FF2B5EF4-FFF2-40B4-BE49-F238E27FC236}">
                <a16:creationId xmlns:a16="http://schemas.microsoft.com/office/drawing/2014/main" id="{BB7C3DE5-D7A6-4EB1-BDDD-D35B202A8544}"/>
              </a:ext>
            </a:extLst>
          </p:cNvPr>
          <p:cNvSpPr/>
          <p:nvPr/>
        </p:nvSpPr>
        <p:spPr>
          <a:xfrm>
            <a:off x="1623898" y="1582427"/>
            <a:ext cx="1617475" cy="1617475"/>
          </a:xfrm>
          <a:prstGeom prst="ellipse">
            <a:avLst/>
          </a:prstGeom>
          <a:blipFill>
            <a:blip r:embed="rId3">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
        <p:nvSpPr>
          <p:cNvPr id="17" name="Elipse 16">
            <a:extLst>
              <a:ext uri="{FF2B5EF4-FFF2-40B4-BE49-F238E27FC236}">
                <a16:creationId xmlns:a16="http://schemas.microsoft.com/office/drawing/2014/main" id="{B6CC2CC4-85F7-47BF-8D51-0E64D0EE1E41}"/>
              </a:ext>
            </a:extLst>
          </p:cNvPr>
          <p:cNvSpPr/>
          <p:nvPr/>
        </p:nvSpPr>
        <p:spPr>
          <a:xfrm>
            <a:off x="5887983" y="1577191"/>
            <a:ext cx="1617475" cy="1617475"/>
          </a:xfrm>
          <a:prstGeom prst="ellipse">
            <a:avLst/>
          </a:prstGeom>
          <a:blipFill>
            <a:blip r:embed="rId3">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name="Slide19">
    <p:spTree>
      <p:nvGrpSpPr>
        <p:cNvPr id="1" name=""/>
        <p:cNvGrpSpPr/>
        <p:nvPr/>
      </p:nvGrpSpPr>
      <p:grpSpPr>
        <a:xfrm>
          <a:off x="0" y="0"/>
          <a:ext cx="0" cy="0"/>
          <a:chOff x="0" y="0"/>
          <a:chExt cx="0" cy="0"/>
        </a:xfrm>
      </p:grpSpPr>
      <p:pic>
        <p:nvPicPr>
          <p:cNvPr id="8" name="Imagen 7">
            <a:extLst>
              <a:ext uri="{FF2B5EF4-FFF2-40B4-BE49-F238E27FC236}">
                <a16:creationId xmlns:a16="http://schemas.microsoft.com/office/drawing/2014/main" id="{F3665B3F-7067-4E56-ADFA-7C03BC00EE78}"/>
              </a:ext>
            </a:extLst>
          </p:cNvPr>
          <p:cNvPicPr>
            <a:picLocks noChangeAspect="1"/>
          </p:cNvPicPr>
          <p:nvPr/>
        </p:nvPicPr>
        <p:blipFill>
          <a:blip r:embed="rId3">
            <a:alphaModFix amt="55000"/>
            <a:extLst>
              <a:ext uri="{28A0092B-C50C-407E-A947-70E740481C1C}">
                <a14:useLocalDpi xmlns:a14="http://schemas.microsoft.com/office/drawing/2010/main"/>
              </a:ext>
            </a:extLst>
          </a:blip>
          <a:stretch>
            <a:fillRect/>
          </a:stretch>
        </p:blipFill>
        <p:spPr>
          <a:xfrm>
            <a:off x="0" y="0"/>
            <a:ext cx="9144000" cy="5143500"/>
          </a:xfrm>
          <a:prstGeom prst="rect">
            <a:avLst/>
          </a:prstGeom>
        </p:spPr>
      </p:pic>
      <p:sp>
        <p:nvSpPr>
          <p:cNvPr id="2" name="Nube 1">
            <a:extLst>
              <a:ext uri="{FF2B5EF4-FFF2-40B4-BE49-F238E27FC236}">
                <a16:creationId xmlns:a16="http://schemas.microsoft.com/office/drawing/2014/main" id="{5FB4B096-BD03-40D3-A31F-525D70A22F09}"/>
              </a:ext>
            </a:extLst>
          </p:cNvPr>
          <p:cNvSpPr/>
          <p:nvPr/>
        </p:nvSpPr>
        <p:spPr>
          <a:xfrm>
            <a:off x="1002792" y="873577"/>
            <a:ext cx="7490115" cy="3396346"/>
          </a:xfrm>
          <a:custGeom>
            <a:avLst/>
            <a:gdLst>
              <a:gd name="f0" fmla="val 10800000"/>
              <a:gd name="f1" fmla="val 5400000"/>
              <a:gd name="f2" fmla="val 180"/>
              <a:gd name="f3" fmla="val w"/>
              <a:gd name="f4" fmla="val h"/>
              <a:gd name="f5" fmla="val 0"/>
              <a:gd name="f6" fmla="val 43200"/>
              <a:gd name="f7" fmla="+- 0 0 11429249"/>
              <a:gd name="f8" fmla="+- 0 0 8646143"/>
              <a:gd name="f9" fmla="+- 0 0 8748475"/>
              <a:gd name="f10" fmla="+- 0 0 7859163"/>
              <a:gd name="f11" fmla="+- 0 0 4722533"/>
              <a:gd name="f12" fmla="+- 0 0 2776035"/>
              <a:gd name="f13" fmla="+- 0 0 16496525"/>
              <a:gd name="f14" fmla="+- 0 0 14809710"/>
              <a:gd name="f15" fmla="+- 0 0 4217541"/>
              <a:gd name="f16" fmla="+- 0 0 824660"/>
              <a:gd name="f17" fmla="+- 0 0 8950887"/>
              <a:gd name="f18" fmla="+- 0 0 9809656"/>
              <a:gd name="f19" fmla="+- 0 0 4002417"/>
              <a:gd name="f20" fmla="val 3900"/>
              <a:gd name="f21" fmla="val 14370"/>
              <a:gd name="f22" fmla="val 6753"/>
              <a:gd name="f23" fmla="val 9190"/>
              <a:gd name="f24" fmla="val 7426832"/>
              <a:gd name="f25" fmla="val 5333"/>
              <a:gd name="f26" fmla="val 7267"/>
              <a:gd name="f27" fmla="val 5396714"/>
              <a:gd name="f28" fmla="val 4365"/>
              <a:gd name="f29" fmla="val 5945"/>
              <a:gd name="f30" fmla="val 5983381"/>
              <a:gd name="f31" fmla="val 4857"/>
              <a:gd name="f32" fmla="val 6595"/>
              <a:gd name="f33" fmla="val 7034504"/>
              <a:gd name="f34" fmla="val 7273"/>
              <a:gd name="f35" fmla="val 6541615"/>
              <a:gd name="f36" fmla="val 6775"/>
              <a:gd name="f37" fmla="val 9220"/>
              <a:gd name="f38" fmla="val 7816140"/>
              <a:gd name="f39" fmla="val 5785"/>
              <a:gd name="f40" fmla="val 7867"/>
              <a:gd name="f41" fmla="val 37501"/>
              <a:gd name="f42" fmla="val 6842000"/>
              <a:gd name="f43" fmla="val 6752"/>
              <a:gd name="f44" fmla="val 9215"/>
              <a:gd name="f45" fmla="val 1347096"/>
              <a:gd name="f46" fmla="val 6910353"/>
              <a:gd name="f47" fmla="val 7720"/>
              <a:gd name="f48" fmla="val 10543"/>
              <a:gd name="f49" fmla="val 3974558"/>
              <a:gd name="f50" fmla="val 4542661"/>
              <a:gd name="f51" fmla="val 4360"/>
              <a:gd name="f52" fmla="val 5918"/>
              <a:gd name="f53" fmla="val 8804134"/>
              <a:gd name="f54" fmla="val 4345"/>
              <a:gd name="f55" fmla="val 9151131"/>
              <a:gd name="f56" fmla="val 4693"/>
              <a:gd name="f57" fmla="val 26177"/>
              <a:gd name="f58" fmla="val 5204520"/>
              <a:gd name="f59" fmla="val 1585770"/>
              <a:gd name="f60" fmla="val 6928"/>
              <a:gd name="f61" fmla="val 34899"/>
              <a:gd name="f62" fmla="val 4416628"/>
              <a:gd name="f63" fmla="val 686848"/>
              <a:gd name="f64" fmla="val 16478"/>
              <a:gd name="f65" fmla="val 39090"/>
              <a:gd name="f66" fmla="val 8257448"/>
              <a:gd name="f67" fmla="val 844866"/>
              <a:gd name="f68" fmla="val 28827"/>
              <a:gd name="f69" fmla="val 34751"/>
              <a:gd name="f70" fmla="val 387196"/>
              <a:gd name="f71" fmla="val 959901"/>
              <a:gd name="f72" fmla="val 34129"/>
              <a:gd name="f73" fmla="val 22954"/>
              <a:gd name="f74" fmla="val 4255042"/>
              <a:gd name="f75" fmla="val 41798"/>
              <a:gd name="f76" fmla="val 15354"/>
              <a:gd name="f77" fmla="val 1819082"/>
              <a:gd name="f78" fmla="val 1665090"/>
              <a:gd name="f79" fmla="val 38324"/>
              <a:gd name="f80" fmla="val 5426"/>
              <a:gd name="f81" fmla="val 891534"/>
              <a:gd name="f82" fmla="val 29078"/>
              <a:gd name="f83" fmla="val 3952"/>
              <a:gd name="f84" fmla="val 1091722"/>
              <a:gd name="f85" fmla="val 22141"/>
              <a:gd name="f86" fmla="val 4720"/>
              <a:gd name="f87" fmla="val 1061181"/>
              <a:gd name="f88" fmla="val 14000"/>
              <a:gd name="f89" fmla="val 5192"/>
              <a:gd name="f90" fmla="val 739161"/>
              <a:gd name="f91" fmla="val 4127"/>
              <a:gd name="f92" fmla="val 15789"/>
              <a:gd name="f93" fmla="val 9459261"/>
              <a:gd name="f94" fmla="val 711490"/>
              <a:gd name="f95" fmla="+- 0 0 -90"/>
              <a:gd name="f96" fmla="+- 0 0 -180"/>
              <a:gd name="f97" fmla="+- 0 0 -270"/>
              <a:gd name="f98" fmla="+- 0 0 -360"/>
              <a:gd name="f99" fmla="*/ f3 1 43200"/>
              <a:gd name="f100" fmla="*/ f4 1 43200"/>
              <a:gd name="f101" fmla="val f5"/>
              <a:gd name="f102" fmla="val f6"/>
              <a:gd name="f103" fmla="*/ f95 f0 1"/>
              <a:gd name="f104" fmla="*/ f96 f0 1"/>
              <a:gd name="f105" fmla="*/ f97 f0 1"/>
              <a:gd name="f106" fmla="*/ f98 f0 1"/>
              <a:gd name="f107" fmla="+- f102 0 f101"/>
              <a:gd name="f108" fmla="*/ f103 1 f2"/>
              <a:gd name="f109" fmla="*/ f104 1 f2"/>
              <a:gd name="f110" fmla="*/ f105 1 f2"/>
              <a:gd name="f111" fmla="*/ f106 1 f2"/>
              <a:gd name="f112" fmla="*/ f107 1 2"/>
              <a:gd name="f113" fmla="*/ f107 1 43200"/>
              <a:gd name="f114" fmla="*/ f107 2977 1"/>
              <a:gd name="f115" fmla="*/ f107 3262 1"/>
              <a:gd name="f116" fmla="*/ f107 17087 1"/>
              <a:gd name="f117" fmla="*/ f107 17337 1"/>
              <a:gd name="f118" fmla="*/ f107 67 1"/>
              <a:gd name="f119" fmla="*/ f107 21577 1"/>
              <a:gd name="f120" fmla="*/ f107 21582 1"/>
              <a:gd name="f121" fmla="*/ f107 1235 1"/>
              <a:gd name="f122" fmla="+- f108 0 f1"/>
              <a:gd name="f123" fmla="+- f109 0 f1"/>
              <a:gd name="f124" fmla="+- f110 0 f1"/>
              <a:gd name="f125" fmla="+- f111 0 f1"/>
              <a:gd name="f126" fmla="+- f101 f112 0"/>
              <a:gd name="f127" fmla="*/ f114 1 21600"/>
              <a:gd name="f128" fmla="*/ f115 1 21600"/>
              <a:gd name="f129" fmla="*/ f116 1 21600"/>
              <a:gd name="f130" fmla="*/ f117 1 21600"/>
              <a:gd name="f131" fmla="*/ f118 1 21600"/>
              <a:gd name="f132" fmla="*/ f119 1 21600"/>
              <a:gd name="f133" fmla="*/ f120 1 21600"/>
              <a:gd name="f134" fmla="*/ f121 1 21600"/>
              <a:gd name="f135" fmla="*/ f133 1 f113"/>
              <a:gd name="f136" fmla="*/ f126 1 f113"/>
              <a:gd name="f137" fmla="*/ f132 1 f113"/>
              <a:gd name="f138" fmla="*/ f131 1 f113"/>
              <a:gd name="f139" fmla="*/ f134 1 f113"/>
              <a:gd name="f140" fmla="*/ f127 1 f113"/>
              <a:gd name="f141" fmla="*/ f129 1 f113"/>
              <a:gd name="f142" fmla="*/ f128 1 f113"/>
              <a:gd name="f143" fmla="*/ f130 1 f113"/>
              <a:gd name="f144" fmla="*/ f140 f99 1"/>
              <a:gd name="f145" fmla="*/ f141 f99 1"/>
              <a:gd name="f146" fmla="*/ f143 f100 1"/>
              <a:gd name="f147" fmla="*/ f142 f100 1"/>
              <a:gd name="f148" fmla="*/ f135 f99 1"/>
              <a:gd name="f149" fmla="*/ f136 f100 1"/>
              <a:gd name="f150" fmla="*/ f136 f99 1"/>
              <a:gd name="f151" fmla="*/ f137 f100 1"/>
              <a:gd name="f152" fmla="*/ f138 f99 1"/>
              <a:gd name="f153" fmla="*/ f139 f100 1"/>
            </a:gdLst>
            <a:ahLst/>
            <a:cxnLst>
              <a:cxn ang="3cd4">
                <a:pos x="hc" y="t"/>
              </a:cxn>
              <a:cxn ang="0">
                <a:pos x="r" y="vc"/>
              </a:cxn>
              <a:cxn ang="cd4">
                <a:pos x="hc" y="b"/>
              </a:cxn>
              <a:cxn ang="cd2">
                <a:pos x="l" y="vc"/>
              </a:cxn>
              <a:cxn ang="f122">
                <a:pos x="f148" y="f149"/>
              </a:cxn>
              <a:cxn ang="f123">
                <a:pos x="f150" y="f151"/>
              </a:cxn>
              <a:cxn ang="f124">
                <a:pos x="f152" y="f149"/>
              </a:cxn>
              <a:cxn ang="f125">
                <a:pos x="f150" y="f153"/>
              </a:cxn>
            </a:cxnLst>
            <a:rect l="f144" t="f147" r="f145" b="f146"/>
            <a:pathLst>
              <a:path w="43200" h="43200">
                <a:moveTo>
                  <a:pt x="f20" y="f21"/>
                </a:moveTo>
                <a:arcTo wR="f22" hR="f23" stAng="f7" swAng="f24"/>
                <a:arcTo wR="f25" hR="f26" stAng="f8" swAng="f27"/>
                <a:arcTo wR="f28" hR="f29" stAng="f9" swAng="f30"/>
                <a:arcTo wR="f31" hR="f32" stAng="f10" swAng="f33"/>
                <a:arcTo wR="f25" hR="f34" stAng="f11" swAng="f35"/>
                <a:arcTo wR="f36" hR="f37" stAng="f12" swAng="f38"/>
                <a:arcTo wR="f39" hR="f40" stAng="f41" swAng="f42"/>
                <a:arcTo wR="f43" hR="f44" stAng="f45" swAng="f46"/>
                <a:arcTo wR="f47" hR="f48" stAng="f49" swAng="f50"/>
                <a:arcTo wR="f51" hR="f52" stAng="f13" swAng="f53"/>
                <a:arcTo wR="f54" hR="f29" stAng="f14" swAng="f55"/>
                <a:close/>
              </a:path>
              <a:path w="43200" h="43200" fill="none">
                <a:moveTo>
                  <a:pt x="f56" y="f57"/>
                </a:moveTo>
                <a:arcTo wR="f54" hR="f29" stAng="f58" swAng="f59"/>
                <a:moveTo>
                  <a:pt x="f60" y="f61"/>
                </a:moveTo>
                <a:arcTo wR="f51" hR="f52" stAng="f62" swAng="f63"/>
                <a:moveTo>
                  <a:pt x="f64" y="f65"/>
                </a:moveTo>
                <a:arcTo wR="f43" hR="f44" stAng="f66" swAng="f67"/>
                <a:moveTo>
                  <a:pt x="f68" y="f69"/>
                </a:moveTo>
                <a:arcTo wR="f43" hR="f44" stAng="f70" swAng="f71"/>
                <a:moveTo>
                  <a:pt x="f72" y="f73"/>
                </a:moveTo>
                <a:arcTo wR="f39" hR="f40" stAng="f15" swAng="f74"/>
                <a:moveTo>
                  <a:pt x="f75" y="f76"/>
                </a:moveTo>
                <a:arcTo wR="f25" hR="f34" stAng="f77" swAng="f78"/>
                <a:moveTo>
                  <a:pt x="f79" y="f80"/>
                </a:moveTo>
                <a:arcTo wR="f31" hR="f32" stAng="f16" swAng="f81"/>
                <a:moveTo>
                  <a:pt x="f82" y="f83"/>
                </a:moveTo>
                <a:arcTo wR="f31" hR="f32" stAng="f17" swAng="f84"/>
                <a:moveTo>
                  <a:pt x="f85" y="f86"/>
                </a:moveTo>
                <a:arcTo wR="f28" hR="f29" stAng="f18" swAng="f87"/>
                <a:moveTo>
                  <a:pt x="f88" y="f89"/>
                </a:moveTo>
                <a:arcTo wR="f22" hR="f23" stAng="f19" swAng="f90"/>
                <a:moveTo>
                  <a:pt x="f91" y="f92"/>
                </a:moveTo>
                <a:arcTo wR="f22" hR="f23" stAng="f93" swAng="f94"/>
              </a:path>
            </a:pathLst>
          </a:custGeom>
          <a:solidFill>
            <a:schemeClr val="accent6">
              <a:alpha val="50000"/>
            </a:schemeClr>
          </a:solidFill>
          <a:ln cap="flat">
            <a:noFill/>
            <a:prstDash val="solid"/>
          </a:ln>
          <a:effectLst>
            <a:outerShdw blurRad="50800" dist="50800" dir="5400000" algn="ctr" rotWithShape="0">
              <a:srgbClr val="000000"/>
            </a:outerShdw>
          </a:effectLst>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sp>
        <p:nvSpPr>
          <p:cNvPr id="3" name="Google Shape;1306;p53">
            <a:extLst>
              <a:ext uri="{FF2B5EF4-FFF2-40B4-BE49-F238E27FC236}">
                <a16:creationId xmlns:a16="http://schemas.microsoft.com/office/drawing/2014/main" id="{598022B6-ED87-4BD6-A4F1-C0B4028DEC55}"/>
              </a:ext>
            </a:extLst>
          </p:cNvPr>
          <p:cNvSpPr txBox="1">
            <a:spLocks noGrp="1"/>
          </p:cNvSpPr>
          <p:nvPr>
            <p:ph type="title"/>
          </p:nvPr>
        </p:nvSpPr>
        <p:spPr>
          <a:xfrm>
            <a:off x="3306678" y="3893747"/>
            <a:ext cx="2882341" cy="403799"/>
          </a:xfrm>
          <a:solidFill>
            <a:srgbClr val="FFFFFF"/>
          </a:solidFill>
        </p:spPr>
        <p:txBody>
          <a:bodyPr/>
          <a:lstStyle/>
          <a:p>
            <a:pPr lvl="0"/>
            <a:r>
              <a:rPr lang="en-US" dirty="0"/>
              <a:t>—SOMEONE FAMOUS</a:t>
            </a:r>
          </a:p>
        </p:txBody>
      </p:sp>
      <p:sp>
        <p:nvSpPr>
          <p:cNvPr id="4" name="Google Shape;1307;p53">
            <a:extLst>
              <a:ext uri="{FF2B5EF4-FFF2-40B4-BE49-F238E27FC236}">
                <a16:creationId xmlns:a16="http://schemas.microsoft.com/office/drawing/2014/main" id="{CAB9A06F-EF27-48C3-BC12-3AFF57350B91}"/>
              </a:ext>
            </a:extLst>
          </p:cNvPr>
          <p:cNvSpPr txBox="1">
            <a:spLocks noGrp="1"/>
          </p:cNvSpPr>
          <p:nvPr>
            <p:ph type="subTitle" idx="4294967295"/>
          </p:nvPr>
        </p:nvSpPr>
        <p:spPr>
          <a:xfrm>
            <a:off x="1900248" y="1831063"/>
            <a:ext cx="5695203" cy="1307098"/>
          </a:xfrm>
        </p:spPr>
        <p:txBody>
          <a:bodyPr anchorCtr="1"/>
          <a:lstStyle/>
          <a:p>
            <a:pPr marL="0" lvl="0" indent="0" algn="ctr">
              <a:buNone/>
            </a:pPr>
            <a:r>
              <a:rPr lang="en-US" sz="2500" b="1">
                <a:solidFill>
                  <a:srgbClr val="FFFFFF"/>
                </a:solidFill>
              </a:rPr>
              <a:t>“This is a quote, words full of wisdom that someone important said and can make the reader get inspired.”</a:t>
            </a:r>
          </a:p>
        </p:txBody>
      </p:sp>
      <p:sp>
        <p:nvSpPr>
          <p:cNvPr id="6" name="Google Shape;1309;p53">
            <a:extLst>
              <a:ext uri="{FF2B5EF4-FFF2-40B4-BE49-F238E27FC236}">
                <a16:creationId xmlns:a16="http://schemas.microsoft.com/office/drawing/2014/main" id="{84DA6E46-200E-4B72-B5BE-854E5CA5A68C}"/>
              </a:ext>
            </a:extLst>
          </p:cNvPr>
          <p:cNvSpPr/>
          <p:nvPr/>
        </p:nvSpPr>
        <p:spPr>
          <a:xfrm>
            <a:off x="0" y="4928835"/>
            <a:ext cx="9144000" cy="214664"/>
          </a:xfrm>
          <a:prstGeom prst="rect">
            <a:avLst/>
          </a:prstGeom>
          <a:solidFill>
            <a:srgbClr val="FFFFFF"/>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name="Slide20">
    <p:spTree>
      <p:nvGrpSpPr>
        <p:cNvPr id="1" name=""/>
        <p:cNvGrpSpPr/>
        <p:nvPr/>
      </p:nvGrpSpPr>
      <p:grpSpPr>
        <a:xfrm>
          <a:off x="0" y="0"/>
          <a:ext cx="0" cy="0"/>
          <a:chOff x="0" y="0"/>
          <a:chExt cx="0" cy="0"/>
        </a:xfrm>
      </p:grpSpPr>
      <p:sp>
        <p:nvSpPr>
          <p:cNvPr id="2" name="Google Shape;1314;p54">
            <a:extLst>
              <a:ext uri="{FF2B5EF4-FFF2-40B4-BE49-F238E27FC236}">
                <a16:creationId xmlns:a16="http://schemas.microsoft.com/office/drawing/2014/main" id="{C6293E68-DEFA-46D0-9F6D-8BD7F5D2EEB7}"/>
              </a:ext>
            </a:extLst>
          </p:cNvPr>
          <p:cNvSpPr txBox="1">
            <a:spLocks noGrp="1"/>
          </p:cNvSpPr>
          <p:nvPr>
            <p:ph type="title"/>
          </p:nvPr>
        </p:nvSpPr>
        <p:spPr>
          <a:xfrm>
            <a:off x="1667540" y="360602"/>
            <a:ext cx="5808899" cy="572697"/>
          </a:xfrm>
          <a:solidFill>
            <a:srgbClr val="FFC000"/>
          </a:solidFill>
        </p:spPr>
        <p:txBody>
          <a:bodyPr anchor="t"/>
          <a:lstStyle/>
          <a:p>
            <a:pPr lvl="0"/>
            <a:r>
              <a:rPr lang="en-US" sz="3500">
                <a:solidFill>
                  <a:schemeClr val="bg1"/>
                </a:solidFill>
              </a:rPr>
              <a:t>SPECIAL AWARDS</a:t>
            </a:r>
          </a:p>
        </p:txBody>
      </p:sp>
      <p:sp>
        <p:nvSpPr>
          <p:cNvPr id="3" name="Google Shape;1315;p54">
            <a:extLst>
              <a:ext uri="{FF2B5EF4-FFF2-40B4-BE49-F238E27FC236}">
                <a16:creationId xmlns:a16="http://schemas.microsoft.com/office/drawing/2014/main" id="{72F5DC3C-3554-4FA7-810A-24D8AF2133B3}"/>
              </a:ext>
            </a:extLst>
          </p:cNvPr>
          <p:cNvSpPr txBox="1">
            <a:spLocks noGrp="1"/>
          </p:cNvSpPr>
          <p:nvPr>
            <p:ph type="title" idx="4294967295"/>
          </p:nvPr>
        </p:nvSpPr>
        <p:spPr>
          <a:xfrm>
            <a:off x="3419856" y="3443273"/>
            <a:ext cx="2304297" cy="531302"/>
          </a:xfrm>
        </p:spPr>
        <p:txBody>
          <a:bodyPr anchor="b" anchorCtr="1"/>
          <a:lstStyle/>
          <a:p>
            <a:pPr lvl="0" algn="ctr"/>
            <a:r>
              <a:rPr lang="en-US" sz="2000">
                <a:solidFill>
                  <a:srgbClr val="2A2D32"/>
                </a:solidFill>
              </a:rPr>
              <a:t>SATURN</a:t>
            </a:r>
          </a:p>
        </p:txBody>
      </p:sp>
      <p:sp>
        <p:nvSpPr>
          <p:cNvPr id="4" name="Google Shape;1316;p54">
            <a:extLst>
              <a:ext uri="{FF2B5EF4-FFF2-40B4-BE49-F238E27FC236}">
                <a16:creationId xmlns:a16="http://schemas.microsoft.com/office/drawing/2014/main" id="{024CC0E9-2C9C-42F4-BBDC-CEBA4AC99801}"/>
              </a:ext>
            </a:extLst>
          </p:cNvPr>
          <p:cNvSpPr txBox="1">
            <a:spLocks noGrp="1"/>
          </p:cNvSpPr>
          <p:nvPr>
            <p:ph type="subTitle" idx="4294967295"/>
          </p:nvPr>
        </p:nvSpPr>
        <p:spPr>
          <a:xfrm>
            <a:off x="3419846" y="3808924"/>
            <a:ext cx="2304297" cy="572697"/>
          </a:xfrm>
        </p:spPr>
        <p:txBody>
          <a:bodyPr anchorCtr="1"/>
          <a:lstStyle/>
          <a:p>
            <a:pPr marL="0" lvl="0" indent="0" algn="ctr">
              <a:buNone/>
            </a:pPr>
            <a:r>
              <a:rPr lang="en-US">
                <a:solidFill>
                  <a:srgbClr val="3A3D2F"/>
                </a:solidFill>
              </a:rPr>
              <a:t>Saturn is the ringed one and a gas giant</a:t>
            </a:r>
          </a:p>
          <a:p>
            <a:pPr marL="0" lvl="0" indent="0" algn="ctr">
              <a:buNone/>
            </a:pPr>
            <a:endParaRPr lang="en-US">
              <a:solidFill>
                <a:srgbClr val="3A3D2F"/>
              </a:solidFill>
            </a:endParaRPr>
          </a:p>
        </p:txBody>
      </p:sp>
      <p:sp>
        <p:nvSpPr>
          <p:cNvPr id="5" name="Google Shape;1317;p54">
            <a:extLst>
              <a:ext uri="{FF2B5EF4-FFF2-40B4-BE49-F238E27FC236}">
                <a16:creationId xmlns:a16="http://schemas.microsoft.com/office/drawing/2014/main" id="{5BD13E40-64C2-4902-8311-1FBA32A150D1}"/>
              </a:ext>
            </a:extLst>
          </p:cNvPr>
          <p:cNvSpPr txBox="1">
            <a:spLocks noGrp="1"/>
          </p:cNvSpPr>
          <p:nvPr>
            <p:ph type="title" idx="4294967295"/>
          </p:nvPr>
        </p:nvSpPr>
        <p:spPr>
          <a:xfrm>
            <a:off x="6012234" y="3443273"/>
            <a:ext cx="2304297" cy="531302"/>
          </a:xfrm>
        </p:spPr>
        <p:txBody>
          <a:bodyPr anchor="b" anchorCtr="1"/>
          <a:lstStyle/>
          <a:p>
            <a:pPr lvl="0" algn="ctr"/>
            <a:r>
              <a:rPr lang="en-US" sz="2000">
                <a:solidFill>
                  <a:srgbClr val="2A2D32"/>
                </a:solidFill>
              </a:rPr>
              <a:t>NEPTUNE</a:t>
            </a:r>
          </a:p>
        </p:txBody>
      </p:sp>
      <p:sp>
        <p:nvSpPr>
          <p:cNvPr id="6" name="Google Shape;1318;p54">
            <a:extLst>
              <a:ext uri="{FF2B5EF4-FFF2-40B4-BE49-F238E27FC236}">
                <a16:creationId xmlns:a16="http://schemas.microsoft.com/office/drawing/2014/main" id="{F2DE6588-C162-4063-B364-AADACBBA1B51}"/>
              </a:ext>
            </a:extLst>
          </p:cNvPr>
          <p:cNvSpPr txBox="1">
            <a:spLocks noGrp="1"/>
          </p:cNvSpPr>
          <p:nvPr>
            <p:ph type="subTitle" idx="4294967295"/>
          </p:nvPr>
        </p:nvSpPr>
        <p:spPr>
          <a:xfrm>
            <a:off x="6012225" y="3808924"/>
            <a:ext cx="2304297" cy="572697"/>
          </a:xfrm>
        </p:spPr>
        <p:txBody>
          <a:bodyPr anchorCtr="1"/>
          <a:lstStyle/>
          <a:p>
            <a:pPr marL="0" lvl="0" indent="0" algn="ctr">
              <a:buNone/>
            </a:pPr>
            <a:r>
              <a:rPr lang="en-US">
                <a:solidFill>
                  <a:srgbClr val="3A3D2F"/>
                </a:solidFill>
              </a:rPr>
              <a:t>Neptune is the farthest planet from the Sun</a:t>
            </a:r>
          </a:p>
          <a:p>
            <a:pPr marL="0" lvl="0" indent="0" algn="ctr">
              <a:buNone/>
            </a:pPr>
            <a:endParaRPr lang="en-US">
              <a:solidFill>
                <a:srgbClr val="3A3D2F"/>
              </a:solidFill>
            </a:endParaRPr>
          </a:p>
        </p:txBody>
      </p:sp>
      <p:sp>
        <p:nvSpPr>
          <p:cNvPr id="7" name="Google Shape;1319;p54">
            <a:extLst>
              <a:ext uri="{FF2B5EF4-FFF2-40B4-BE49-F238E27FC236}">
                <a16:creationId xmlns:a16="http://schemas.microsoft.com/office/drawing/2014/main" id="{3FA4B6A6-AA13-4985-9AE1-E736EBC2F0F9}"/>
              </a:ext>
            </a:extLst>
          </p:cNvPr>
          <p:cNvSpPr txBox="1">
            <a:spLocks noGrp="1"/>
          </p:cNvSpPr>
          <p:nvPr>
            <p:ph type="title" idx="4294967295"/>
          </p:nvPr>
        </p:nvSpPr>
        <p:spPr>
          <a:xfrm>
            <a:off x="827477" y="3443273"/>
            <a:ext cx="2304297" cy="531302"/>
          </a:xfrm>
        </p:spPr>
        <p:txBody>
          <a:bodyPr anchor="b" anchorCtr="1"/>
          <a:lstStyle/>
          <a:p>
            <a:pPr lvl="0" algn="ctr"/>
            <a:r>
              <a:rPr lang="en-US" sz="2000">
                <a:solidFill>
                  <a:srgbClr val="2A2D32"/>
                </a:solidFill>
              </a:rPr>
              <a:t>JUPITER</a:t>
            </a:r>
          </a:p>
        </p:txBody>
      </p:sp>
      <p:sp>
        <p:nvSpPr>
          <p:cNvPr id="8" name="Google Shape;1320;p54">
            <a:extLst>
              <a:ext uri="{FF2B5EF4-FFF2-40B4-BE49-F238E27FC236}">
                <a16:creationId xmlns:a16="http://schemas.microsoft.com/office/drawing/2014/main" id="{E550C267-5D72-40D6-9481-F5113238E326}"/>
              </a:ext>
            </a:extLst>
          </p:cNvPr>
          <p:cNvSpPr txBox="1">
            <a:spLocks noGrp="1"/>
          </p:cNvSpPr>
          <p:nvPr>
            <p:ph type="subTitle" idx="4294967295"/>
          </p:nvPr>
        </p:nvSpPr>
        <p:spPr>
          <a:xfrm>
            <a:off x="827477" y="3808924"/>
            <a:ext cx="2304297" cy="572697"/>
          </a:xfrm>
        </p:spPr>
        <p:txBody>
          <a:bodyPr anchorCtr="1"/>
          <a:lstStyle/>
          <a:p>
            <a:pPr marL="0" lvl="0" indent="0" algn="ctr">
              <a:buNone/>
            </a:pPr>
            <a:r>
              <a:rPr lang="en-US">
                <a:solidFill>
                  <a:srgbClr val="3A3D2F"/>
                </a:solidFill>
              </a:rPr>
              <a:t>It’s the biggest planet in the Solar System</a:t>
            </a:r>
          </a:p>
        </p:txBody>
      </p:sp>
      <p:sp>
        <p:nvSpPr>
          <p:cNvPr id="9" name="Google Shape;1321;p54">
            <a:extLst>
              <a:ext uri="{FF2B5EF4-FFF2-40B4-BE49-F238E27FC236}">
                <a16:creationId xmlns:a16="http://schemas.microsoft.com/office/drawing/2014/main" id="{0EB9B596-4A29-40C1-A56E-CFBC1F321B2E}"/>
              </a:ext>
            </a:extLst>
          </p:cNvPr>
          <p:cNvSpPr txBox="1">
            <a:spLocks noGrp="1"/>
          </p:cNvSpPr>
          <p:nvPr>
            <p:ph type="title" idx="4294967295"/>
          </p:nvPr>
        </p:nvSpPr>
        <p:spPr>
          <a:xfrm>
            <a:off x="3419856" y="1857951"/>
            <a:ext cx="2304297" cy="531302"/>
          </a:xfrm>
        </p:spPr>
        <p:txBody>
          <a:bodyPr anchor="b" anchorCtr="1"/>
          <a:lstStyle/>
          <a:p>
            <a:pPr lvl="0" algn="ctr"/>
            <a:r>
              <a:rPr lang="en-US" sz="2000">
                <a:solidFill>
                  <a:srgbClr val="2A2D32"/>
                </a:solidFill>
              </a:rPr>
              <a:t>VENUS</a:t>
            </a:r>
          </a:p>
        </p:txBody>
      </p:sp>
      <p:sp>
        <p:nvSpPr>
          <p:cNvPr id="10" name="Google Shape;1322;p54">
            <a:extLst>
              <a:ext uri="{FF2B5EF4-FFF2-40B4-BE49-F238E27FC236}">
                <a16:creationId xmlns:a16="http://schemas.microsoft.com/office/drawing/2014/main" id="{542786FE-8BF4-4912-8F6F-B63093EC5CB7}"/>
              </a:ext>
            </a:extLst>
          </p:cNvPr>
          <p:cNvSpPr txBox="1">
            <a:spLocks noGrp="1"/>
          </p:cNvSpPr>
          <p:nvPr>
            <p:ph type="subTitle" idx="4294967295"/>
          </p:nvPr>
        </p:nvSpPr>
        <p:spPr>
          <a:xfrm>
            <a:off x="3419846" y="2223701"/>
            <a:ext cx="2304297" cy="572697"/>
          </a:xfrm>
        </p:spPr>
        <p:txBody>
          <a:bodyPr anchorCtr="1"/>
          <a:lstStyle/>
          <a:p>
            <a:pPr marL="0" lvl="0" indent="0" algn="ctr">
              <a:buNone/>
            </a:pPr>
            <a:r>
              <a:rPr lang="en-US">
                <a:solidFill>
                  <a:srgbClr val="3A3D2F"/>
                </a:solidFill>
              </a:rPr>
              <a:t>Venus is the second planet from the Sun</a:t>
            </a:r>
          </a:p>
          <a:p>
            <a:pPr marL="0" lvl="0" indent="0" algn="ctr">
              <a:buNone/>
            </a:pPr>
            <a:endParaRPr lang="en-US">
              <a:solidFill>
                <a:srgbClr val="3A3D2F"/>
              </a:solidFill>
            </a:endParaRPr>
          </a:p>
        </p:txBody>
      </p:sp>
      <p:sp>
        <p:nvSpPr>
          <p:cNvPr id="11" name="Google Shape;1323;p54">
            <a:extLst>
              <a:ext uri="{FF2B5EF4-FFF2-40B4-BE49-F238E27FC236}">
                <a16:creationId xmlns:a16="http://schemas.microsoft.com/office/drawing/2014/main" id="{9C0E6F05-745E-4A8E-9F3D-711059DF8127}"/>
              </a:ext>
            </a:extLst>
          </p:cNvPr>
          <p:cNvSpPr txBox="1">
            <a:spLocks noGrp="1"/>
          </p:cNvSpPr>
          <p:nvPr>
            <p:ph type="title" idx="4294967295"/>
          </p:nvPr>
        </p:nvSpPr>
        <p:spPr>
          <a:xfrm>
            <a:off x="6012234" y="1857951"/>
            <a:ext cx="2304297" cy="531302"/>
          </a:xfrm>
        </p:spPr>
        <p:txBody>
          <a:bodyPr anchor="b" anchorCtr="1"/>
          <a:lstStyle/>
          <a:p>
            <a:pPr lvl="0" algn="ctr"/>
            <a:r>
              <a:rPr lang="en-US" sz="2000">
                <a:solidFill>
                  <a:srgbClr val="2A2D32"/>
                </a:solidFill>
              </a:rPr>
              <a:t>MARS</a:t>
            </a:r>
          </a:p>
        </p:txBody>
      </p:sp>
      <p:sp>
        <p:nvSpPr>
          <p:cNvPr id="12" name="Google Shape;1324;p54">
            <a:extLst>
              <a:ext uri="{FF2B5EF4-FFF2-40B4-BE49-F238E27FC236}">
                <a16:creationId xmlns:a16="http://schemas.microsoft.com/office/drawing/2014/main" id="{4A8AAAD3-715E-4545-91B9-083E33141EFC}"/>
              </a:ext>
            </a:extLst>
          </p:cNvPr>
          <p:cNvSpPr txBox="1">
            <a:spLocks noGrp="1"/>
          </p:cNvSpPr>
          <p:nvPr>
            <p:ph type="subTitle" idx="4294967295"/>
          </p:nvPr>
        </p:nvSpPr>
        <p:spPr>
          <a:xfrm>
            <a:off x="6012225" y="2223701"/>
            <a:ext cx="2304297" cy="572697"/>
          </a:xfrm>
        </p:spPr>
        <p:txBody>
          <a:bodyPr anchorCtr="1"/>
          <a:lstStyle/>
          <a:p>
            <a:pPr marL="0" lvl="0" indent="0" algn="ctr">
              <a:buNone/>
            </a:pPr>
            <a:r>
              <a:rPr lang="en-US">
                <a:solidFill>
                  <a:srgbClr val="3A3D2F"/>
                </a:solidFill>
              </a:rPr>
              <a:t>Despite being red, Mars is actually a cold place</a:t>
            </a:r>
          </a:p>
          <a:p>
            <a:pPr marL="0" lvl="0" indent="0" algn="ctr">
              <a:buNone/>
            </a:pPr>
            <a:endParaRPr lang="en-US">
              <a:solidFill>
                <a:srgbClr val="3A3D2F"/>
              </a:solidFill>
            </a:endParaRPr>
          </a:p>
        </p:txBody>
      </p:sp>
      <p:sp>
        <p:nvSpPr>
          <p:cNvPr id="13" name="Google Shape;1325;p54">
            <a:extLst>
              <a:ext uri="{FF2B5EF4-FFF2-40B4-BE49-F238E27FC236}">
                <a16:creationId xmlns:a16="http://schemas.microsoft.com/office/drawing/2014/main" id="{C17EB631-93EF-44C5-A5B2-3147F7993145}"/>
              </a:ext>
            </a:extLst>
          </p:cNvPr>
          <p:cNvSpPr txBox="1">
            <a:spLocks noGrp="1"/>
          </p:cNvSpPr>
          <p:nvPr>
            <p:ph type="title" idx="4294967295"/>
          </p:nvPr>
        </p:nvSpPr>
        <p:spPr>
          <a:xfrm>
            <a:off x="827477" y="1857951"/>
            <a:ext cx="2304297" cy="531302"/>
          </a:xfrm>
        </p:spPr>
        <p:txBody>
          <a:bodyPr anchor="b" anchorCtr="1"/>
          <a:lstStyle/>
          <a:p>
            <a:pPr lvl="0" algn="ctr"/>
            <a:r>
              <a:rPr lang="en-US" sz="2000">
                <a:solidFill>
                  <a:srgbClr val="2A2D32"/>
                </a:solidFill>
              </a:rPr>
              <a:t>MERCURY</a:t>
            </a:r>
          </a:p>
        </p:txBody>
      </p:sp>
      <p:sp>
        <p:nvSpPr>
          <p:cNvPr id="14" name="Google Shape;1326;p54">
            <a:extLst>
              <a:ext uri="{FF2B5EF4-FFF2-40B4-BE49-F238E27FC236}">
                <a16:creationId xmlns:a16="http://schemas.microsoft.com/office/drawing/2014/main" id="{54991660-6C68-48E2-B812-CDB5C3C0E9EE}"/>
              </a:ext>
            </a:extLst>
          </p:cNvPr>
          <p:cNvSpPr txBox="1">
            <a:spLocks noGrp="1"/>
          </p:cNvSpPr>
          <p:nvPr>
            <p:ph type="subTitle" idx="4294967295"/>
          </p:nvPr>
        </p:nvSpPr>
        <p:spPr>
          <a:xfrm>
            <a:off x="827477" y="2223701"/>
            <a:ext cx="2304297" cy="572697"/>
          </a:xfrm>
        </p:spPr>
        <p:txBody>
          <a:bodyPr anchorCtr="1"/>
          <a:lstStyle/>
          <a:p>
            <a:pPr marL="0" lvl="0" indent="0" algn="ctr">
              <a:buNone/>
            </a:pPr>
            <a:r>
              <a:rPr lang="en-US">
                <a:solidFill>
                  <a:srgbClr val="3A3D2F"/>
                </a:solidFill>
              </a:rPr>
              <a:t>Mercury is the closest planet to the Sun</a:t>
            </a:r>
          </a:p>
        </p:txBody>
      </p:sp>
      <p:sp>
        <p:nvSpPr>
          <p:cNvPr id="22" name="Google Shape;1334;p54">
            <a:extLst>
              <a:ext uri="{FF2B5EF4-FFF2-40B4-BE49-F238E27FC236}">
                <a16:creationId xmlns:a16="http://schemas.microsoft.com/office/drawing/2014/main" id="{52056B1D-7D86-4945-AC8B-D77136FAC9AC}"/>
              </a:ext>
            </a:extLst>
          </p:cNvPr>
          <p:cNvSpPr/>
          <p:nvPr/>
        </p:nvSpPr>
        <p:spPr>
          <a:xfrm>
            <a:off x="4253496" y="1580174"/>
            <a:ext cx="636989" cy="292708"/>
          </a:xfrm>
          <a:custGeom>
            <a:avLst/>
            <a:gdLst>
              <a:gd name="f0" fmla="val w"/>
              <a:gd name="f1" fmla="val h"/>
              <a:gd name="f2" fmla="val 0"/>
              <a:gd name="f3" fmla="val 12337"/>
              <a:gd name="f4" fmla="val 5669"/>
              <a:gd name="f5" fmla="val 6168"/>
              <a:gd name="f6" fmla="val 1"/>
              <a:gd name="f7" fmla="val 3691"/>
              <a:gd name="f8" fmla="val 858"/>
              <a:gd name="f9" fmla="val 1358"/>
              <a:gd name="f10" fmla="val 2073"/>
              <a:gd name="f11" fmla="val 3715"/>
              <a:gd name="f12" fmla="val 2239"/>
              <a:gd name="f13" fmla="val 2406"/>
              <a:gd name="f14" fmla="val 3739"/>
              <a:gd name="f15" fmla="val 2573"/>
              <a:gd name="f16" fmla="val 1048"/>
              <a:gd name="f17" fmla="val 3287"/>
              <a:gd name="f18" fmla="val 3930"/>
              <a:gd name="f19" fmla="val 4001"/>
              <a:gd name="f20" fmla="val 3454"/>
              <a:gd name="f21" fmla="val 4049"/>
              <a:gd name="f22" fmla="val 3621"/>
              <a:gd name="f23" fmla="val 4144"/>
              <a:gd name="f24" fmla="val 3787"/>
              <a:gd name="f25" fmla="val 2048"/>
              <a:gd name="f26" fmla="val 4502"/>
              <a:gd name="f27" fmla="val 4501"/>
              <a:gd name="f28" fmla="val 4906"/>
              <a:gd name="f29" fmla="val 5026"/>
              <a:gd name="f30" fmla="val 5430"/>
              <a:gd name="f31" fmla="val 5407"/>
              <a:gd name="f32" fmla="val 6049"/>
              <a:gd name="f33" fmla="val 5621"/>
              <a:gd name="f34" fmla="val 6287"/>
              <a:gd name="f35" fmla="val 6883"/>
              <a:gd name="f36" fmla="val 7407"/>
              <a:gd name="f37" fmla="val 7811"/>
              <a:gd name="f38" fmla="val 10336"/>
              <a:gd name="f39" fmla="val 8288"/>
              <a:gd name="f40" fmla="val 8359"/>
              <a:gd name="f41" fmla="val 8431"/>
              <a:gd name="f42" fmla="val 8478"/>
              <a:gd name="f43" fmla="val 11288"/>
              <a:gd name="f44" fmla="val 8550"/>
              <a:gd name="f45" fmla="val 8573"/>
              <a:gd name="f46" fmla="val 8597"/>
              <a:gd name="f47" fmla="val 12336"/>
              <a:gd name="f48" fmla="val 8669"/>
              <a:gd name="f49" fmla="*/ f0 1 12337"/>
              <a:gd name="f50" fmla="*/ f1 1 5669"/>
              <a:gd name="f51" fmla="val f2"/>
              <a:gd name="f52" fmla="val f3"/>
              <a:gd name="f53" fmla="val f4"/>
              <a:gd name="f54" fmla="+- f53 0 f51"/>
              <a:gd name="f55" fmla="+- f52 0 f51"/>
              <a:gd name="f56" fmla="*/ f55 1 12337"/>
              <a:gd name="f57" fmla="*/ f54 1 566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2337" h="5669">
                <a:moveTo>
                  <a:pt x="f5" y="f6"/>
                </a:moveTo>
                <a:lnTo>
                  <a:pt x="f7" y="f8"/>
                </a:lnTo>
                <a:lnTo>
                  <a:pt x="f7" y="f9"/>
                </a:lnTo>
                <a:lnTo>
                  <a:pt x="f2" y="f9"/>
                </a:lnTo>
                <a:lnTo>
                  <a:pt x="f2" y="f10"/>
                </a:lnTo>
                <a:lnTo>
                  <a:pt x="f11" y="f10"/>
                </a:lnTo>
                <a:cubicBezTo>
                  <a:pt x="f11" y="f12"/>
                  <a:pt x="f11" y="f13"/>
                  <a:pt x="f14" y="f15"/>
                </a:cubicBezTo>
                <a:lnTo>
                  <a:pt x="f16" y="f15"/>
                </a:lnTo>
                <a:lnTo>
                  <a:pt x="f16" y="f17"/>
                </a:lnTo>
                <a:lnTo>
                  <a:pt x="f18" y="f17"/>
                </a:lnTo>
                <a:cubicBezTo>
                  <a:pt x="f19" y="f20"/>
                  <a:pt x="f21" y="f22"/>
                  <a:pt x="f23" y="f24"/>
                </a:cubicBezTo>
                <a:lnTo>
                  <a:pt x="f25" y="f24"/>
                </a:lnTo>
                <a:lnTo>
                  <a:pt x="f25" y="f26"/>
                </a:lnTo>
                <a:lnTo>
                  <a:pt x="f27" y="f26"/>
                </a:lnTo>
                <a:cubicBezTo>
                  <a:pt x="f28" y="f29"/>
                  <a:pt x="f30" y="f31"/>
                  <a:pt x="f32" y="f33"/>
                </a:cubicBezTo>
                <a:lnTo>
                  <a:pt x="f5" y="f4"/>
                </a:lnTo>
                <a:lnTo>
                  <a:pt x="f34" y="f33"/>
                </a:lnTo>
                <a:cubicBezTo>
                  <a:pt x="f35" y="f31"/>
                  <a:pt x="f36" y="f29"/>
                  <a:pt x="f37" y="f26"/>
                </a:cubicBezTo>
                <a:lnTo>
                  <a:pt x="f38" y="f26"/>
                </a:lnTo>
                <a:lnTo>
                  <a:pt x="f38" y="f24"/>
                </a:lnTo>
                <a:lnTo>
                  <a:pt x="f39" y="f24"/>
                </a:lnTo>
                <a:cubicBezTo>
                  <a:pt x="f40" y="f22"/>
                  <a:pt x="f41" y="f20"/>
                  <a:pt x="f42" y="f17"/>
                </a:cubicBezTo>
                <a:lnTo>
                  <a:pt x="f43" y="f17"/>
                </a:lnTo>
                <a:lnTo>
                  <a:pt x="f43" y="f15"/>
                </a:lnTo>
                <a:lnTo>
                  <a:pt x="f44" y="f15"/>
                </a:lnTo>
                <a:cubicBezTo>
                  <a:pt x="f45" y="f13"/>
                  <a:pt x="f46" y="f12"/>
                  <a:pt x="f46" y="f10"/>
                </a:cubicBezTo>
                <a:lnTo>
                  <a:pt x="f47" y="f10"/>
                </a:lnTo>
                <a:lnTo>
                  <a:pt x="f47" y="f9"/>
                </a:lnTo>
                <a:lnTo>
                  <a:pt x="f48" y="f9"/>
                </a:lnTo>
                <a:lnTo>
                  <a:pt x="f48" y="f8"/>
                </a:lnTo>
                <a:lnTo>
                  <a:pt x="f5" y="f6"/>
                </a:lnTo>
                <a:close/>
              </a:path>
            </a:pathLst>
          </a:custGeom>
          <a:solidFill>
            <a:srgbClr val="FFC000"/>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3" name="Google Shape;1335;p54">
            <a:extLst>
              <a:ext uri="{FF2B5EF4-FFF2-40B4-BE49-F238E27FC236}">
                <a16:creationId xmlns:a16="http://schemas.microsoft.com/office/drawing/2014/main" id="{BCB87B3A-9619-4BF3-BBC4-2BED0B86F4B5}"/>
              </a:ext>
            </a:extLst>
          </p:cNvPr>
          <p:cNvSpPr/>
          <p:nvPr/>
        </p:nvSpPr>
        <p:spPr>
          <a:xfrm>
            <a:off x="6845875" y="1580174"/>
            <a:ext cx="636989" cy="292708"/>
          </a:xfrm>
          <a:custGeom>
            <a:avLst/>
            <a:gdLst>
              <a:gd name="f0" fmla="val w"/>
              <a:gd name="f1" fmla="val h"/>
              <a:gd name="f2" fmla="val 0"/>
              <a:gd name="f3" fmla="val 12337"/>
              <a:gd name="f4" fmla="val 5669"/>
              <a:gd name="f5" fmla="val 6168"/>
              <a:gd name="f6" fmla="val 1"/>
              <a:gd name="f7" fmla="val 3691"/>
              <a:gd name="f8" fmla="val 858"/>
              <a:gd name="f9" fmla="val 1358"/>
              <a:gd name="f10" fmla="val 2073"/>
              <a:gd name="f11" fmla="val 3715"/>
              <a:gd name="f12" fmla="val 2239"/>
              <a:gd name="f13" fmla="val 2406"/>
              <a:gd name="f14" fmla="val 3739"/>
              <a:gd name="f15" fmla="val 2573"/>
              <a:gd name="f16" fmla="val 1048"/>
              <a:gd name="f17" fmla="val 3287"/>
              <a:gd name="f18" fmla="val 3930"/>
              <a:gd name="f19" fmla="val 4001"/>
              <a:gd name="f20" fmla="val 3454"/>
              <a:gd name="f21" fmla="val 4049"/>
              <a:gd name="f22" fmla="val 3621"/>
              <a:gd name="f23" fmla="val 4144"/>
              <a:gd name="f24" fmla="val 3787"/>
              <a:gd name="f25" fmla="val 2048"/>
              <a:gd name="f26" fmla="val 4502"/>
              <a:gd name="f27" fmla="val 4501"/>
              <a:gd name="f28" fmla="val 4906"/>
              <a:gd name="f29" fmla="val 5026"/>
              <a:gd name="f30" fmla="val 5430"/>
              <a:gd name="f31" fmla="val 5407"/>
              <a:gd name="f32" fmla="val 6049"/>
              <a:gd name="f33" fmla="val 5621"/>
              <a:gd name="f34" fmla="val 6287"/>
              <a:gd name="f35" fmla="val 6883"/>
              <a:gd name="f36" fmla="val 7407"/>
              <a:gd name="f37" fmla="val 7811"/>
              <a:gd name="f38" fmla="val 10336"/>
              <a:gd name="f39" fmla="val 8288"/>
              <a:gd name="f40" fmla="val 8359"/>
              <a:gd name="f41" fmla="val 8431"/>
              <a:gd name="f42" fmla="val 8478"/>
              <a:gd name="f43" fmla="val 11288"/>
              <a:gd name="f44" fmla="val 8550"/>
              <a:gd name="f45" fmla="val 8573"/>
              <a:gd name="f46" fmla="val 8597"/>
              <a:gd name="f47" fmla="val 12336"/>
              <a:gd name="f48" fmla="val 8669"/>
              <a:gd name="f49" fmla="*/ f0 1 12337"/>
              <a:gd name="f50" fmla="*/ f1 1 5669"/>
              <a:gd name="f51" fmla="val f2"/>
              <a:gd name="f52" fmla="val f3"/>
              <a:gd name="f53" fmla="val f4"/>
              <a:gd name="f54" fmla="+- f53 0 f51"/>
              <a:gd name="f55" fmla="+- f52 0 f51"/>
              <a:gd name="f56" fmla="*/ f55 1 12337"/>
              <a:gd name="f57" fmla="*/ f54 1 566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2337" h="5669">
                <a:moveTo>
                  <a:pt x="f5" y="f6"/>
                </a:moveTo>
                <a:lnTo>
                  <a:pt x="f7" y="f8"/>
                </a:lnTo>
                <a:lnTo>
                  <a:pt x="f7" y="f9"/>
                </a:lnTo>
                <a:lnTo>
                  <a:pt x="f2" y="f9"/>
                </a:lnTo>
                <a:lnTo>
                  <a:pt x="f2" y="f10"/>
                </a:lnTo>
                <a:lnTo>
                  <a:pt x="f11" y="f10"/>
                </a:lnTo>
                <a:cubicBezTo>
                  <a:pt x="f11" y="f12"/>
                  <a:pt x="f11" y="f13"/>
                  <a:pt x="f14" y="f15"/>
                </a:cubicBezTo>
                <a:lnTo>
                  <a:pt x="f16" y="f15"/>
                </a:lnTo>
                <a:lnTo>
                  <a:pt x="f16" y="f17"/>
                </a:lnTo>
                <a:lnTo>
                  <a:pt x="f18" y="f17"/>
                </a:lnTo>
                <a:cubicBezTo>
                  <a:pt x="f19" y="f20"/>
                  <a:pt x="f21" y="f22"/>
                  <a:pt x="f23" y="f24"/>
                </a:cubicBezTo>
                <a:lnTo>
                  <a:pt x="f25" y="f24"/>
                </a:lnTo>
                <a:lnTo>
                  <a:pt x="f25" y="f26"/>
                </a:lnTo>
                <a:lnTo>
                  <a:pt x="f27" y="f26"/>
                </a:lnTo>
                <a:cubicBezTo>
                  <a:pt x="f28" y="f29"/>
                  <a:pt x="f30" y="f31"/>
                  <a:pt x="f32" y="f33"/>
                </a:cubicBezTo>
                <a:lnTo>
                  <a:pt x="f5" y="f4"/>
                </a:lnTo>
                <a:lnTo>
                  <a:pt x="f34" y="f33"/>
                </a:lnTo>
                <a:cubicBezTo>
                  <a:pt x="f35" y="f31"/>
                  <a:pt x="f36" y="f29"/>
                  <a:pt x="f37" y="f26"/>
                </a:cubicBezTo>
                <a:lnTo>
                  <a:pt x="f38" y="f26"/>
                </a:lnTo>
                <a:lnTo>
                  <a:pt x="f38" y="f24"/>
                </a:lnTo>
                <a:lnTo>
                  <a:pt x="f39" y="f24"/>
                </a:lnTo>
                <a:cubicBezTo>
                  <a:pt x="f40" y="f22"/>
                  <a:pt x="f41" y="f20"/>
                  <a:pt x="f42" y="f17"/>
                </a:cubicBezTo>
                <a:lnTo>
                  <a:pt x="f43" y="f17"/>
                </a:lnTo>
                <a:lnTo>
                  <a:pt x="f43" y="f15"/>
                </a:lnTo>
                <a:lnTo>
                  <a:pt x="f44" y="f15"/>
                </a:lnTo>
                <a:cubicBezTo>
                  <a:pt x="f45" y="f13"/>
                  <a:pt x="f46" y="f12"/>
                  <a:pt x="f46" y="f10"/>
                </a:cubicBezTo>
                <a:lnTo>
                  <a:pt x="f47" y="f10"/>
                </a:lnTo>
                <a:lnTo>
                  <a:pt x="f47" y="f9"/>
                </a:lnTo>
                <a:lnTo>
                  <a:pt x="f48" y="f9"/>
                </a:lnTo>
                <a:lnTo>
                  <a:pt x="f48" y="f8"/>
                </a:lnTo>
                <a:lnTo>
                  <a:pt x="f5" y="f6"/>
                </a:lnTo>
                <a:close/>
              </a:path>
            </a:pathLst>
          </a:custGeom>
          <a:solidFill>
            <a:srgbClr val="FFC000"/>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4" name="Google Shape;1336;p54">
            <a:extLst>
              <a:ext uri="{FF2B5EF4-FFF2-40B4-BE49-F238E27FC236}">
                <a16:creationId xmlns:a16="http://schemas.microsoft.com/office/drawing/2014/main" id="{167F4B6B-2749-436D-A5FF-87D61A2EA8B1}"/>
              </a:ext>
            </a:extLst>
          </p:cNvPr>
          <p:cNvSpPr/>
          <p:nvPr/>
        </p:nvSpPr>
        <p:spPr>
          <a:xfrm>
            <a:off x="1661126" y="1580174"/>
            <a:ext cx="636989" cy="292708"/>
          </a:xfrm>
          <a:custGeom>
            <a:avLst/>
            <a:gdLst>
              <a:gd name="f0" fmla="val w"/>
              <a:gd name="f1" fmla="val h"/>
              <a:gd name="f2" fmla="val 0"/>
              <a:gd name="f3" fmla="val 12337"/>
              <a:gd name="f4" fmla="val 5669"/>
              <a:gd name="f5" fmla="val 6168"/>
              <a:gd name="f6" fmla="val 1"/>
              <a:gd name="f7" fmla="val 3691"/>
              <a:gd name="f8" fmla="val 858"/>
              <a:gd name="f9" fmla="val 1358"/>
              <a:gd name="f10" fmla="val 2073"/>
              <a:gd name="f11" fmla="val 3715"/>
              <a:gd name="f12" fmla="val 2239"/>
              <a:gd name="f13" fmla="val 2406"/>
              <a:gd name="f14" fmla="val 3739"/>
              <a:gd name="f15" fmla="val 2573"/>
              <a:gd name="f16" fmla="val 1048"/>
              <a:gd name="f17" fmla="val 3287"/>
              <a:gd name="f18" fmla="val 3930"/>
              <a:gd name="f19" fmla="val 4001"/>
              <a:gd name="f20" fmla="val 3454"/>
              <a:gd name="f21" fmla="val 4049"/>
              <a:gd name="f22" fmla="val 3621"/>
              <a:gd name="f23" fmla="val 4144"/>
              <a:gd name="f24" fmla="val 3787"/>
              <a:gd name="f25" fmla="val 2048"/>
              <a:gd name="f26" fmla="val 4502"/>
              <a:gd name="f27" fmla="val 4501"/>
              <a:gd name="f28" fmla="val 4906"/>
              <a:gd name="f29" fmla="val 5026"/>
              <a:gd name="f30" fmla="val 5430"/>
              <a:gd name="f31" fmla="val 5407"/>
              <a:gd name="f32" fmla="val 6049"/>
              <a:gd name="f33" fmla="val 5621"/>
              <a:gd name="f34" fmla="val 6287"/>
              <a:gd name="f35" fmla="val 6883"/>
              <a:gd name="f36" fmla="val 7407"/>
              <a:gd name="f37" fmla="val 7811"/>
              <a:gd name="f38" fmla="val 10336"/>
              <a:gd name="f39" fmla="val 8288"/>
              <a:gd name="f40" fmla="val 8359"/>
              <a:gd name="f41" fmla="val 8431"/>
              <a:gd name="f42" fmla="val 8478"/>
              <a:gd name="f43" fmla="val 11288"/>
              <a:gd name="f44" fmla="val 8550"/>
              <a:gd name="f45" fmla="val 8573"/>
              <a:gd name="f46" fmla="val 8597"/>
              <a:gd name="f47" fmla="val 12336"/>
              <a:gd name="f48" fmla="val 8669"/>
              <a:gd name="f49" fmla="*/ f0 1 12337"/>
              <a:gd name="f50" fmla="*/ f1 1 5669"/>
              <a:gd name="f51" fmla="val f2"/>
              <a:gd name="f52" fmla="val f3"/>
              <a:gd name="f53" fmla="val f4"/>
              <a:gd name="f54" fmla="+- f53 0 f51"/>
              <a:gd name="f55" fmla="+- f52 0 f51"/>
              <a:gd name="f56" fmla="*/ f55 1 12337"/>
              <a:gd name="f57" fmla="*/ f54 1 566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2337" h="5669">
                <a:moveTo>
                  <a:pt x="f5" y="f6"/>
                </a:moveTo>
                <a:lnTo>
                  <a:pt x="f7" y="f8"/>
                </a:lnTo>
                <a:lnTo>
                  <a:pt x="f7" y="f9"/>
                </a:lnTo>
                <a:lnTo>
                  <a:pt x="f2" y="f9"/>
                </a:lnTo>
                <a:lnTo>
                  <a:pt x="f2" y="f10"/>
                </a:lnTo>
                <a:lnTo>
                  <a:pt x="f11" y="f10"/>
                </a:lnTo>
                <a:cubicBezTo>
                  <a:pt x="f11" y="f12"/>
                  <a:pt x="f11" y="f13"/>
                  <a:pt x="f14" y="f15"/>
                </a:cubicBezTo>
                <a:lnTo>
                  <a:pt x="f16" y="f15"/>
                </a:lnTo>
                <a:lnTo>
                  <a:pt x="f16" y="f17"/>
                </a:lnTo>
                <a:lnTo>
                  <a:pt x="f18" y="f17"/>
                </a:lnTo>
                <a:cubicBezTo>
                  <a:pt x="f19" y="f20"/>
                  <a:pt x="f21" y="f22"/>
                  <a:pt x="f23" y="f24"/>
                </a:cubicBezTo>
                <a:lnTo>
                  <a:pt x="f25" y="f24"/>
                </a:lnTo>
                <a:lnTo>
                  <a:pt x="f25" y="f26"/>
                </a:lnTo>
                <a:lnTo>
                  <a:pt x="f27" y="f26"/>
                </a:lnTo>
                <a:cubicBezTo>
                  <a:pt x="f28" y="f29"/>
                  <a:pt x="f30" y="f31"/>
                  <a:pt x="f32" y="f33"/>
                </a:cubicBezTo>
                <a:lnTo>
                  <a:pt x="f5" y="f4"/>
                </a:lnTo>
                <a:lnTo>
                  <a:pt x="f34" y="f33"/>
                </a:lnTo>
                <a:cubicBezTo>
                  <a:pt x="f35" y="f31"/>
                  <a:pt x="f36" y="f29"/>
                  <a:pt x="f37" y="f26"/>
                </a:cubicBezTo>
                <a:lnTo>
                  <a:pt x="f38" y="f26"/>
                </a:lnTo>
                <a:lnTo>
                  <a:pt x="f38" y="f24"/>
                </a:lnTo>
                <a:lnTo>
                  <a:pt x="f39" y="f24"/>
                </a:lnTo>
                <a:cubicBezTo>
                  <a:pt x="f40" y="f22"/>
                  <a:pt x="f41" y="f20"/>
                  <a:pt x="f42" y="f17"/>
                </a:cubicBezTo>
                <a:lnTo>
                  <a:pt x="f43" y="f17"/>
                </a:lnTo>
                <a:lnTo>
                  <a:pt x="f43" y="f15"/>
                </a:lnTo>
                <a:lnTo>
                  <a:pt x="f44" y="f15"/>
                </a:lnTo>
                <a:cubicBezTo>
                  <a:pt x="f45" y="f13"/>
                  <a:pt x="f46" y="f12"/>
                  <a:pt x="f46" y="f10"/>
                </a:cubicBezTo>
                <a:lnTo>
                  <a:pt x="f47" y="f10"/>
                </a:lnTo>
                <a:lnTo>
                  <a:pt x="f47" y="f9"/>
                </a:lnTo>
                <a:lnTo>
                  <a:pt x="f48" y="f9"/>
                </a:lnTo>
                <a:lnTo>
                  <a:pt x="f48" y="f8"/>
                </a:lnTo>
                <a:lnTo>
                  <a:pt x="f5" y="f6"/>
                </a:lnTo>
                <a:close/>
              </a:path>
            </a:pathLst>
          </a:custGeom>
          <a:solidFill>
            <a:srgbClr val="FFC000"/>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5" name="Google Shape;1337;p54">
            <a:extLst>
              <a:ext uri="{FF2B5EF4-FFF2-40B4-BE49-F238E27FC236}">
                <a16:creationId xmlns:a16="http://schemas.microsoft.com/office/drawing/2014/main" id="{A0A09E19-04DC-4AD6-9175-F3A299E0C818}"/>
              </a:ext>
            </a:extLst>
          </p:cNvPr>
          <p:cNvSpPr/>
          <p:nvPr/>
        </p:nvSpPr>
        <p:spPr>
          <a:xfrm>
            <a:off x="4253496" y="3164646"/>
            <a:ext cx="636989" cy="292708"/>
          </a:xfrm>
          <a:custGeom>
            <a:avLst/>
            <a:gdLst>
              <a:gd name="f0" fmla="val w"/>
              <a:gd name="f1" fmla="val h"/>
              <a:gd name="f2" fmla="val 0"/>
              <a:gd name="f3" fmla="val 12337"/>
              <a:gd name="f4" fmla="val 5669"/>
              <a:gd name="f5" fmla="val 6168"/>
              <a:gd name="f6" fmla="val 1"/>
              <a:gd name="f7" fmla="val 3691"/>
              <a:gd name="f8" fmla="val 858"/>
              <a:gd name="f9" fmla="val 1358"/>
              <a:gd name="f10" fmla="val 2073"/>
              <a:gd name="f11" fmla="val 3715"/>
              <a:gd name="f12" fmla="val 2239"/>
              <a:gd name="f13" fmla="val 2406"/>
              <a:gd name="f14" fmla="val 3739"/>
              <a:gd name="f15" fmla="val 2573"/>
              <a:gd name="f16" fmla="val 1048"/>
              <a:gd name="f17" fmla="val 3287"/>
              <a:gd name="f18" fmla="val 3930"/>
              <a:gd name="f19" fmla="val 4001"/>
              <a:gd name="f20" fmla="val 3454"/>
              <a:gd name="f21" fmla="val 4049"/>
              <a:gd name="f22" fmla="val 3621"/>
              <a:gd name="f23" fmla="val 4144"/>
              <a:gd name="f24" fmla="val 3787"/>
              <a:gd name="f25" fmla="val 2048"/>
              <a:gd name="f26" fmla="val 4502"/>
              <a:gd name="f27" fmla="val 4501"/>
              <a:gd name="f28" fmla="val 4906"/>
              <a:gd name="f29" fmla="val 5026"/>
              <a:gd name="f30" fmla="val 5430"/>
              <a:gd name="f31" fmla="val 5407"/>
              <a:gd name="f32" fmla="val 6049"/>
              <a:gd name="f33" fmla="val 5621"/>
              <a:gd name="f34" fmla="val 6287"/>
              <a:gd name="f35" fmla="val 6883"/>
              <a:gd name="f36" fmla="val 7407"/>
              <a:gd name="f37" fmla="val 7811"/>
              <a:gd name="f38" fmla="val 10336"/>
              <a:gd name="f39" fmla="val 8288"/>
              <a:gd name="f40" fmla="val 8359"/>
              <a:gd name="f41" fmla="val 8431"/>
              <a:gd name="f42" fmla="val 8478"/>
              <a:gd name="f43" fmla="val 11288"/>
              <a:gd name="f44" fmla="val 8550"/>
              <a:gd name="f45" fmla="val 8573"/>
              <a:gd name="f46" fmla="val 8597"/>
              <a:gd name="f47" fmla="val 12336"/>
              <a:gd name="f48" fmla="val 8669"/>
              <a:gd name="f49" fmla="*/ f0 1 12337"/>
              <a:gd name="f50" fmla="*/ f1 1 5669"/>
              <a:gd name="f51" fmla="val f2"/>
              <a:gd name="f52" fmla="val f3"/>
              <a:gd name="f53" fmla="val f4"/>
              <a:gd name="f54" fmla="+- f53 0 f51"/>
              <a:gd name="f55" fmla="+- f52 0 f51"/>
              <a:gd name="f56" fmla="*/ f55 1 12337"/>
              <a:gd name="f57" fmla="*/ f54 1 566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2337" h="5669">
                <a:moveTo>
                  <a:pt x="f5" y="f6"/>
                </a:moveTo>
                <a:lnTo>
                  <a:pt x="f7" y="f8"/>
                </a:lnTo>
                <a:lnTo>
                  <a:pt x="f7" y="f9"/>
                </a:lnTo>
                <a:lnTo>
                  <a:pt x="f2" y="f9"/>
                </a:lnTo>
                <a:lnTo>
                  <a:pt x="f2" y="f10"/>
                </a:lnTo>
                <a:lnTo>
                  <a:pt x="f11" y="f10"/>
                </a:lnTo>
                <a:cubicBezTo>
                  <a:pt x="f11" y="f12"/>
                  <a:pt x="f11" y="f13"/>
                  <a:pt x="f14" y="f15"/>
                </a:cubicBezTo>
                <a:lnTo>
                  <a:pt x="f16" y="f15"/>
                </a:lnTo>
                <a:lnTo>
                  <a:pt x="f16" y="f17"/>
                </a:lnTo>
                <a:lnTo>
                  <a:pt x="f18" y="f17"/>
                </a:lnTo>
                <a:cubicBezTo>
                  <a:pt x="f19" y="f20"/>
                  <a:pt x="f21" y="f22"/>
                  <a:pt x="f23" y="f24"/>
                </a:cubicBezTo>
                <a:lnTo>
                  <a:pt x="f25" y="f24"/>
                </a:lnTo>
                <a:lnTo>
                  <a:pt x="f25" y="f26"/>
                </a:lnTo>
                <a:lnTo>
                  <a:pt x="f27" y="f26"/>
                </a:lnTo>
                <a:cubicBezTo>
                  <a:pt x="f28" y="f29"/>
                  <a:pt x="f30" y="f31"/>
                  <a:pt x="f32" y="f33"/>
                </a:cubicBezTo>
                <a:lnTo>
                  <a:pt x="f5" y="f4"/>
                </a:lnTo>
                <a:lnTo>
                  <a:pt x="f34" y="f33"/>
                </a:lnTo>
                <a:cubicBezTo>
                  <a:pt x="f35" y="f31"/>
                  <a:pt x="f36" y="f29"/>
                  <a:pt x="f37" y="f26"/>
                </a:cubicBezTo>
                <a:lnTo>
                  <a:pt x="f38" y="f26"/>
                </a:lnTo>
                <a:lnTo>
                  <a:pt x="f38" y="f24"/>
                </a:lnTo>
                <a:lnTo>
                  <a:pt x="f39" y="f24"/>
                </a:lnTo>
                <a:cubicBezTo>
                  <a:pt x="f40" y="f22"/>
                  <a:pt x="f41" y="f20"/>
                  <a:pt x="f42" y="f17"/>
                </a:cubicBezTo>
                <a:lnTo>
                  <a:pt x="f43" y="f17"/>
                </a:lnTo>
                <a:lnTo>
                  <a:pt x="f43" y="f15"/>
                </a:lnTo>
                <a:lnTo>
                  <a:pt x="f44" y="f15"/>
                </a:lnTo>
                <a:cubicBezTo>
                  <a:pt x="f45" y="f13"/>
                  <a:pt x="f46" y="f12"/>
                  <a:pt x="f46" y="f10"/>
                </a:cubicBezTo>
                <a:lnTo>
                  <a:pt x="f47" y="f10"/>
                </a:lnTo>
                <a:lnTo>
                  <a:pt x="f47" y="f9"/>
                </a:lnTo>
                <a:lnTo>
                  <a:pt x="f48" y="f9"/>
                </a:lnTo>
                <a:lnTo>
                  <a:pt x="f48" y="f8"/>
                </a:lnTo>
                <a:lnTo>
                  <a:pt x="f5" y="f6"/>
                </a:lnTo>
                <a:close/>
              </a:path>
            </a:pathLst>
          </a:custGeom>
          <a:solidFill>
            <a:srgbClr val="FFC000"/>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6" name="Google Shape;1338;p54">
            <a:extLst>
              <a:ext uri="{FF2B5EF4-FFF2-40B4-BE49-F238E27FC236}">
                <a16:creationId xmlns:a16="http://schemas.microsoft.com/office/drawing/2014/main" id="{68739364-9CB1-45EE-A993-0EB18C2D21C9}"/>
              </a:ext>
            </a:extLst>
          </p:cNvPr>
          <p:cNvSpPr/>
          <p:nvPr/>
        </p:nvSpPr>
        <p:spPr>
          <a:xfrm>
            <a:off x="6845875" y="3164646"/>
            <a:ext cx="636989" cy="292708"/>
          </a:xfrm>
          <a:custGeom>
            <a:avLst/>
            <a:gdLst>
              <a:gd name="f0" fmla="val w"/>
              <a:gd name="f1" fmla="val h"/>
              <a:gd name="f2" fmla="val 0"/>
              <a:gd name="f3" fmla="val 12337"/>
              <a:gd name="f4" fmla="val 5669"/>
              <a:gd name="f5" fmla="val 6168"/>
              <a:gd name="f6" fmla="val 1"/>
              <a:gd name="f7" fmla="val 3691"/>
              <a:gd name="f8" fmla="val 858"/>
              <a:gd name="f9" fmla="val 1358"/>
              <a:gd name="f10" fmla="val 2073"/>
              <a:gd name="f11" fmla="val 3715"/>
              <a:gd name="f12" fmla="val 2239"/>
              <a:gd name="f13" fmla="val 2406"/>
              <a:gd name="f14" fmla="val 3739"/>
              <a:gd name="f15" fmla="val 2573"/>
              <a:gd name="f16" fmla="val 1048"/>
              <a:gd name="f17" fmla="val 3287"/>
              <a:gd name="f18" fmla="val 3930"/>
              <a:gd name="f19" fmla="val 4001"/>
              <a:gd name="f20" fmla="val 3454"/>
              <a:gd name="f21" fmla="val 4049"/>
              <a:gd name="f22" fmla="val 3621"/>
              <a:gd name="f23" fmla="val 4144"/>
              <a:gd name="f24" fmla="val 3787"/>
              <a:gd name="f25" fmla="val 2048"/>
              <a:gd name="f26" fmla="val 4502"/>
              <a:gd name="f27" fmla="val 4501"/>
              <a:gd name="f28" fmla="val 4906"/>
              <a:gd name="f29" fmla="val 5026"/>
              <a:gd name="f30" fmla="val 5430"/>
              <a:gd name="f31" fmla="val 5407"/>
              <a:gd name="f32" fmla="val 6049"/>
              <a:gd name="f33" fmla="val 5621"/>
              <a:gd name="f34" fmla="val 6287"/>
              <a:gd name="f35" fmla="val 6883"/>
              <a:gd name="f36" fmla="val 7407"/>
              <a:gd name="f37" fmla="val 7811"/>
              <a:gd name="f38" fmla="val 10336"/>
              <a:gd name="f39" fmla="val 8288"/>
              <a:gd name="f40" fmla="val 8359"/>
              <a:gd name="f41" fmla="val 8431"/>
              <a:gd name="f42" fmla="val 8478"/>
              <a:gd name="f43" fmla="val 11288"/>
              <a:gd name="f44" fmla="val 8550"/>
              <a:gd name="f45" fmla="val 8573"/>
              <a:gd name="f46" fmla="val 8597"/>
              <a:gd name="f47" fmla="val 12336"/>
              <a:gd name="f48" fmla="val 8669"/>
              <a:gd name="f49" fmla="*/ f0 1 12337"/>
              <a:gd name="f50" fmla="*/ f1 1 5669"/>
              <a:gd name="f51" fmla="val f2"/>
              <a:gd name="f52" fmla="val f3"/>
              <a:gd name="f53" fmla="val f4"/>
              <a:gd name="f54" fmla="+- f53 0 f51"/>
              <a:gd name="f55" fmla="+- f52 0 f51"/>
              <a:gd name="f56" fmla="*/ f55 1 12337"/>
              <a:gd name="f57" fmla="*/ f54 1 566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2337" h="5669">
                <a:moveTo>
                  <a:pt x="f5" y="f6"/>
                </a:moveTo>
                <a:lnTo>
                  <a:pt x="f7" y="f8"/>
                </a:lnTo>
                <a:lnTo>
                  <a:pt x="f7" y="f9"/>
                </a:lnTo>
                <a:lnTo>
                  <a:pt x="f2" y="f9"/>
                </a:lnTo>
                <a:lnTo>
                  <a:pt x="f2" y="f10"/>
                </a:lnTo>
                <a:lnTo>
                  <a:pt x="f11" y="f10"/>
                </a:lnTo>
                <a:cubicBezTo>
                  <a:pt x="f11" y="f12"/>
                  <a:pt x="f11" y="f13"/>
                  <a:pt x="f14" y="f15"/>
                </a:cubicBezTo>
                <a:lnTo>
                  <a:pt x="f16" y="f15"/>
                </a:lnTo>
                <a:lnTo>
                  <a:pt x="f16" y="f17"/>
                </a:lnTo>
                <a:lnTo>
                  <a:pt x="f18" y="f17"/>
                </a:lnTo>
                <a:cubicBezTo>
                  <a:pt x="f19" y="f20"/>
                  <a:pt x="f21" y="f22"/>
                  <a:pt x="f23" y="f24"/>
                </a:cubicBezTo>
                <a:lnTo>
                  <a:pt x="f25" y="f24"/>
                </a:lnTo>
                <a:lnTo>
                  <a:pt x="f25" y="f26"/>
                </a:lnTo>
                <a:lnTo>
                  <a:pt x="f27" y="f26"/>
                </a:lnTo>
                <a:cubicBezTo>
                  <a:pt x="f28" y="f29"/>
                  <a:pt x="f30" y="f31"/>
                  <a:pt x="f32" y="f33"/>
                </a:cubicBezTo>
                <a:lnTo>
                  <a:pt x="f5" y="f4"/>
                </a:lnTo>
                <a:lnTo>
                  <a:pt x="f34" y="f33"/>
                </a:lnTo>
                <a:cubicBezTo>
                  <a:pt x="f35" y="f31"/>
                  <a:pt x="f36" y="f29"/>
                  <a:pt x="f37" y="f26"/>
                </a:cubicBezTo>
                <a:lnTo>
                  <a:pt x="f38" y="f26"/>
                </a:lnTo>
                <a:lnTo>
                  <a:pt x="f38" y="f24"/>
                </a:lnTo>
                <a:lnTo>
                  <a:pt x="f39" y="f24"/>
                </a:lnTo>
                <a:cubicBezTo>
                  <a:pt x="f40" y="f22"/>
                  <a:pt x="f41" y="f20"/>
                  <a:pt x="f42" y="f17"/>
                </a:cubicBezTo>
                <a:lnTo>
                  <a:pt x="f43" y="f17"/>
                </a:lnTo>
                <a:lnTo>
                  <a:pt x="f43" y="f15"/>
                </a:lnTo>
                <a:lnTo>
                  <a:pt x="f44" y="f15"/>
                </a:lnTo>
                <a:cubicBezTo>
                  <a:pt x="f45" y="f13"/>
                  <a:pt x="f46" y="f12"/>
                  <a:pt x="f46" y="f10"/>
                </a:cubicBezTo>
                <a:lnTo>
                  <a:pt x="f47" y="f10"/>
                </a:lnTo>
                <a:lnTo>
                  <a:pt x="f47" y="f9"/>
                </a:lnTo>
                <a:lnTo>
                  <a:pt x="f48" y="f9"/>
                </a:lnTo>
                <a:lnTo>
                  <a:pt x="f48" y="f8"/>
                </a:lnTo>
                <a:lnTo>
                  <a:pt x="f5" y="f6"/>
                </a:lnTo>
                <a:close/>
              </a:path>
            </a:pathLst>
          </a:custGeom>
          <a:solidFill>
            <a:srgbClr val="FFC000"/>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7" name="Google Shape;1339;p54">
            <a:extLst>
              <a:ext uri="{FF2B5EF4-FFF2-40B4-BE49-F238E27FC236}">
                <a16:creationId xmlns:a16="http://schemas.microsoft.com/office/drawing/2014/main" id="{CFF87C7D-154E-4F61-B012-5FE1B648783E}"/>
              </a:ext>
            </a:extLst>
          </p:cNvPr>
          <p:cNvSpPr/>
          <p:nvPr/>
        </p:nvSpPr>
        <p:spPr>
          <a:xfrm>
            <a:off x="1661126" y="3164646"/>
            <a:ext cx="636989" cy="292708"/>
          </a:xfrm>
          <a:custGeom>
            <a:avLst/>
            <a:gdLst>
              <a:gd name="f0" fmla="val w"/>
              <a:gd name="f1" fmla="val h"/>
              <a:gd name="f2" fmla="val 0"/>
              <a:gd name="f3" fmla="val 12337"/>
              <a:gd name="f4" fmla="val 5669"/>
              <a:gd name="f5" fmla="val 6168"/>
              <a:gd name="f6" fmla="val 1"/>
              <a:gd name="f7" fmla="val 3691"/>
              <a:gd name="f8" fmla="val 858"/>
              <a:gd name="f9" fmla="val 1358"/>
              <a:gd name="f10" fmla="val 2073"/>
              <a:gd name="f11" fmla="val 3715"/>
              <a:gd name="f12" fmla="val 2239"/>
              <a:gd name="f13" fmla="val 2406"/>
              <a:gd name="f14" fmla="val 3739"/>
              <a:gd name="f15" fmla="val 2573"/>
              <a:gd name="f16" fmla="val 1048"/>
              <a:gd name="f17" fmla="val 3287"/>
              <a:gd name="f18" fmla="val 3930"/>
              <a:gd name="f19" fmla="val 4001"/>
              <a:gd name="f20" fmla="val 3454"/>
              <a:gd name="f21" fmla="val 4049"/>
              <a:gd name="f22" fmla="val 3621"/>
              <a:gd name="f23" fmla="val 4144"/>
              <a:gd name="f24" fmla="val 3787"/>
              <a:gd name="f25" fmla="val 2048"/>
              <a:gd name="f26" fmla="val 4502"/>
              <a:gd name="f27" fmla="val 4501"/>
              <a:gd name="f28" fmla="val 4906"/>
              <a:gd name="f29" fmla="val 5026"/>
              <a:gd name="f30" fmla="val 5430"/>
              <a:gd name="f31" fmla="val 5407"/>
              <a:gd name="f32" fmla="val 6049"/>
              <a:gd name="f33" fmla="val 5621"/>
              <a:gd name="f34" fmla="val 6287"/>
              <a:gd name="f35" fmla="val 6883"/>
              <a:gd name="f36" fmla="val 7407"/>
              <a:gd name="f37" fmla="val 7811"/>
              <a:gd name="f38" fmla="val 10336"/>
              <a:gd name="f39" fmla="val 8288"/>
              <a:gd name="f40" fmla="val 8359"/>
              <a:gd name="f41" fmla="val 8431"/>
              <a:gd name="f42" fmla="val 8478"/>
              <a:gd name="f43" fmla="val 11288"/>
              <a:gd name="f44" fmla="val 8550"/>
              <a:gd name="f45" fmla="val 8573"/>
              <a:gd name="f46" fmla="val 8597"/>
              <a:gd name="f47" fmla="val 12336"/>
              <a:gd name="f48" fmla="val 8669"/>
              <a:gd name="f49" fmla="*/ f0 1 12337"/>
              <a:gd name="f50" fmla="*/ f1 1 5669"/>
              <a:gd name="f51" fmla="val f2"/>
              <a:gd name="f52" fmla="val f3"/>
              <a:gd name="f53" fmla="val f4"/>
              <a:gd name="f54" fmla="+- f53 0 f51"/>
              <a:gd name="f55" fmla="+- f52 0 f51"/>
              <a:gd name="f56" fmla="*/ f55 1 12337"/>
              <a:gd name="f57" fmla="*/ f54 1 566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2337" h="5669">
                <a:moveTo>
                  <a:pt x="f5" y="f6"/>
                </a:moveTo>
                <a:lnTo>
                  <a:pt x="f7" y="f8"/>
                </a:lnTo>
                <a:lnTo>
                  <a:pt x="f7" y="f9"/>
                </a:lnTo>
                <a:lnTo>
                  <a:pt x="f2" y="f9"/>
                </a:lnTo>
                <a:lnTo>
                  <a:pt x="f2" y="f10"/>
                </a:lnTo>
                <a:lnTo>
                  <a:pt x="f11" y="f10"/>
                </a:lnTo>
                <a:cubicBezTo>
                  <a:pt x="f11" y="f12"/>
                  <a:pt x="f11" y="f13"/>
                  <a:pt x="f14" y="f15"/>
                </a:cubicBezTo>
                <a:lnTo>
                  <a:pt x="f16" y="f15"/>
                </a:lnTo>
                <a:lnTo>
                  <a:pt x="f16" y="f17"/>
                </a:lnTo>
                <a:lnTo>
                  <a:pt x="f18" y="f17"/>
                </a:lnTo>
                <a:cubicBezTo>
                  <a:pt x="f19" y="f20"/>
                  <a:pt x="f21" y="f22"/>
                  <a:pt x="f23" y="f24"/>
                </a:cubicBezTo>
                <a:lnTo>
                  <a:pt x="f25" y="f24"/>
                </a:lnTo>
                <a:lnTo>
                  <a:pt x="f25" y="f26"/>
                </a:lnTo>
                <a:lnTo>
                  <a:pt x="f27" y="f26"/>
                </a:lnTo>
                <a:cubicBezTo>
                  <a:pt x="f28" y="f29"/>
                  <a:pt x="f30" y="f31"/>
                  <a:pt x="f32" y="f33"/>
                </a:cubicBezTo>
                <a:lnTo>
                  <a:pt x="f5" y="f4"/>
                </a:lnTo>
                <a:lnTo>
                  <a:pt x="f34" y="f33"/>
                </a:lnTo>
                <a:cubicBezTo>
                  <a:pt x="f35" y="f31"/>
                  <a:pt x="f36" y="f29"/>
                  <a:pt x="f37" y="f26"/>
                </a:cubicBezTo>
                <a:lnTo>
                  <a:pt x="f38" y="f26"/>
                </a:lnTo>
                <a:lnTo>
                  <a:pt x="f38" y="f24"/>
                </a:lnTo>
                <a:lnTo>
                  <a:pt x="f39" y="f24"/>
                </a:lnTo>
                <a:cubicBezTo>
                  <a:pt x="f40" y="f22"/>
                  <a:pt x="f41" y="f20"/>
                  <a:pt x="f42" y="f17"/>
                </a:cubicBezTo>
                <a:lnTo>
                  <a:pt x="f43" y="f17"/>
                </a:lnTo>
                <a:lnTo>
                  <a:pt x="f43" y="f15"/>
                </a:lnTo>
                <a:lnTo>
                  <a:pt x="f44" y="f15"/>
                </a:lnTo>
                <a:cubicBezTo>
                  <a:pt x="f45" y="f13"/>
                  <a:pt x="f46" y="f12"/>
                  <a:pt x="f46" y="f10"/>
                </a:cubicBezTo>
                <a:lnTo>
                  <a:pt x="f47" y="f10"/>
                </a:lnTo>
                <a:lnTo>
                  <a:pt x="f47" y="f9"/>
                </a:lnTo>
                <a:lnTo>
                  <a:pt x="f48" y="f9"/>
                </a:lnTo>
                <a:lnTo>
                  <a:pt x="f48" y="f8"/>
                </a:lnTo>
                <a:lnTo>
                  <a:pt x="f5" y="f6"/>
                </a:lnTo>
                <a:close/>
              </a:path>
            </a:pathLst>
          </a:custGeom>
          <a:solidFill>
            <a:srgbClr val="FFC000"/>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28" name="Rectángulo 26">
            <a:extLst>
              <a:ext uri="{FF2B5EF4-FFF2-40B4-BE49-F238E27FC236}">
                <a16:creationId xmlns:a16="http://schemas.microsoft.com/office/drawing/2014/main" id="{5FA47E9C-B069-423A-A03E-B3245B99A458}"/>
              </a:ext>
            </a:extLst>
          </p:cNvPr>
          <p:cNvSpPr/>
          <p:nvPr/>
        </p:nvSpPr>
        <p:spPr>
          <a:xfrm rot="5400013">
            <a:off x="4168099" y="-3838505"/>
            <a:ext cx="173800" cy="8387690"/>
          </a:xfrm>
          <a:prstGeom prst="rect">
            <a:avLst/>
          </a:pr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pic>
        <p:nvPicPr>
          <p:cNvPr id="29" name="Imagen 28">
            <a:extLst>
              <a:ext uri="{FF2B5EF4-FFF2-40B4-BE49-F238E27FC236}">
                <a16:creationId xmlns:a16="http://schemas.microsoft.com/office/drawing/2014/main" id="{76BD217F-494C-479B-BD38-A1F4D5E3D534}"/>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8433922" y="10597"/>
            <a:ext cx="777240" cy="777240"/>
          </a:xfrm>
          <a:prstGeom prst="rect">
            <a:avLst/>
          </a:prstGeom>
        </p:spPr>
      </p:pic>
    </p:spTree>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name="Slide21">
    <p:spTree>
      <p:nvGrpSpPr>
        <p:cNvPr id="1" name=""/>
        <p:cNvGrpSpPr/>
        <p:nvPr/>
      </p:nvGrpSpPr>
      <p:grpSpPr>
        <a:xfrm>
          <a:off x="0" y="0"/>
          <a:ext cx="0" cy="0"/>
          <a:chOff x="0" y="0"/>
          <a:chExt cx="0" cy="0"/>
        </a:xfrm>
      </p:grpSpPr>
      <p:pic>
        <p:nvPicPr>
          <p:cNvPr id="16" name="Imagen 15">
            <a:extLst>
              <a:ext uri="{FF2B5EF4-FFF2-40B4-BE49-F238E27FC236}">
                <a16:creationId xmlns:a16="http://schemas.microsoft.com/office/drawing/2014/main" id="{274DFD89-2BC3-4E89-85A9-88C9BF600F22}"/>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3951515" y="1123029"/>
            <a:ext cx="5192485" cy="4020471"/>
          </a:xfrm>
          <a:prstGeom prst="rect">
            <a:avLst/>
          </a:prstGeom>
        </p:spPr>
      </p:pic>
      <p:sp>
        <p:nvSpPr>
          <p:cNvPr id="11" name="Google Shape;1352;p55">
            <a:extLst>
              <a:ext uri="{FF2B5EF4-FFF2-40B4-BE49-F238E27FC236}">
                <a16:creationId xmlns:a16="http://schemas.microsoft.com/office/drawing/2014/main" id="{D86D3A40-8CE9-4935-AE01-EDF1D60EAF70}"/>
              </a:ext>
            </a:extLst>
          </p:cNvPr>
          <p:cNvSpPr txBox="1">
            <a:spLocks noGrp="1"/>
          </p:cNvSpPr>
          <p:nvPr>
            <p:ph type="title"/>
          </p:nvPr>
        </p:nvSpPr>
        <p:spPr>
          <a:xfrm>
            <a:off x="470888" y="1929734"/>
            <a:ext cx="5389281" cy="1227197"/>
          </a:xfrm>
          <a:solidFill>
            <a:srgbClr val="FFC000"/>
          </a:solidFill>
        </p:spPr>
        <p:txBody>
          <a:bodyPr/>
          <a:lstStyle/>
          <a:p>
            <a:pPr lvl="0"/>
            <a:r>
              <a:rPr lang="en-US" sz="7200" dirty="0">
                <a:solidFill>
                  <a:schemeClr val="bg1"/>
                </a:solidFill>
              </a:rPr>
              <a:t>558,098,300</a:t>
            </a:r>
          </a:p>
        </p:txBody>
      </p:sp>
      <p:sp>
        <p:nvSpPr>
          <p:cNvPr id="12" name="Google Shape;1353;p55">
            <a:extLst>
              <a:ext uri="{FF2B5EF4-FFF2-40B4-BE49-F238E27FC236}">
                <a16:creationId xmlns:a16="http://schemas.microsoft.com/office/drawing/2014/main" id="{B7558FCD-D535-44FA-B223-95435D5FD94C}"/>
              </a:ext>
            </a:extLst>
          </p:cNvPr>
          <p:cNvSpPr txBox="1">
            <a:spLocks noGrp="1"/>
          </p:cNvSpPr>
          <p:nvPr>
            <p:ph type="body" idx="4294967295"/>
          </p:nvPr>
        </p:nvSpPr>
        <p:spPr>
          <a:xfrm>
            <a:off x="1541409" y="3904183"/>
            <a:ext cx="2655034" cy="232576"/>
          </a:xfrm>
        </p:spPr>
        <p:txBody>
          <a:bodyPr anchorCtr="1"/>
          <a:lstStyle/>
          <a:p>
            <a:pPr marL="0" lvl="0" indent="0" algn="ctr">
              <a:spcAft>
                <a:spcPts val="1600"/>
              </a:spcAft>
              <a:buNone/>
            </a:pPr>
            <a:r>
              <a:rPr lang="en-US" dirty="0">
                <a:solidFill>
                  <a:schemeClr val="tx1"/>
                </a:solidFill>
              </a:rPr>
              <a:t>Big numbers catch your audience’s attention</a:t>
            </a:r>
          </a:p>
        </p:txBody>
      </p:sp>
      <p:sp>
        <p:nvSpPr>
          <p:cNvPr id="14" name="Google Shape;1316;p54">
            <a:extLst>
              <a:ext uri="{FF2B5EF4-FFF2-40B4-BE49-F238E27FC236}">
                <a16:creationId xmlns:a16="http://schemas.microsoft.com/office/drawing/2014/main" id="{09524C70-039C-4E0E-8531-4A84D40D15FA}"/>
              </a:ext>
            </a:extLst>
          </p:cNvPr>
          <p:cNvSpPr txBox="1"/>
          <p:nvPr/>
        </p:nvSpPr>
        <p:spPr>
          <a:xfrm>
            <a:off x="699817" y="3326927"/>
            <a:ext cx="4657429" cy="693544"/>
          </a:xfrm>
          <a:prstGeom prst="rect">
            <a:avLst/>
          </a:prstGeom>
          <a:noFill/>
          <a:ln cap="flat">
            <a:noFill/>
          </a:ln>
        </p:spPr>
        <p:txBody>
          <a:bodyPr vert="horz" wrap="square" lIns="91421" tIns="91421" rIns="91421" bIns="91421" anchor="t"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800" b="0" i="0" u="none" strike="noStrike" kern="0" cap="none" spc="0" baseline="0" dirty="0">
                <a:solidFill>
                  <a:schemeClr val="accent6"/>
                </a:solidFill>
                <a:uFillTx/>
                <a:latin typeface="Nunito Sans"/>
                <a:ea typeface="Nunito Sans"/>
                <a:cs typeface="Nunito Sans"/>
              </a:rPr>
              <a:t>Saturn is the ringed one and a gas giant</a:t>
            </a:r>
          </a:p>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800" b="0" i="0" u="none" strike="noStrike" kern="0" cap="none" spc="0" baseline="0" dirty="0">
              <a:solidFill>
                <a:schemeClr val="accent6"/>
              </a:solidFill>
              <a:uFillTx/>
              <a:latin typeface="Nunito Sans"/>
              <a:ea typeface="Nunito Sans"/>
              <a:cs typeface="Nunito Sans"/>
            </a:endParaRPr>
          </a:p>
        </p:txBody>
      </p:sp>
      <p:sp>
        <p:nvSpPr>
          <p:cNvPr id="17" name="Google Shape;1314;p54">
            <a:extLst>
              <a:ext uri="{FF2B5EF4-FFF2-40B4-BE49-F238E27FC236}">
                <a16:creationId xmlns:a16="http://schemas.microsoft.com/office/drawing/2014/main" id="{F77FD7D0-40CF-4247-98DF-F582C0727FC8}"/>
              </a:ext>
            </a:extLst>
          </p:cNvPr>
          <p:cNvSpPr txBox="1"/>
          <p:nvPr/>
        </p:nvSpPr>
        <p:spPr>
          <a:xfrm>
            <a:off x="1667550" y="783038"/>
            <a:ext cx="5808899" cy="692016"/>
          </a:xfrm>
          <a:prstGeom prst="rect">
            <a:avLst/>
          </a:prstGeom>
          <a:solidFill>
            <a:schemeClr val="accent6"/>
          </a:solidFill>
          <a:ln>
            <a:noFill/>
          </a:ln>
        </p:spPr>
        <p:txBody>
          <a:bodyPr vert="horz" wrap="square" lIns="91421" tIns="91421" rIns="91421" bIns="91421" anchor="t" anchorCtr="1" compatLnSpc="1">
            <a:noAutofit/>
          </a:bodyPr>
          <a:lstStyle>
            <a:lvl1pPr marL="0" marR="0" lvl="0" indent="0" algn="ctr" defTabSz="914400" rtl="0" fontAlgn="auto" hangingPunct="1">
              <a:lnSpc>
                <a:spcPct val="100000"/>
              </a:lnSpc>
              <a:spcBef>
                <a:spcPct val="0"/>
              </a:spcBef>
              <a:spcAft>
                <a:spcPct val="0"/>
              </a:spcAft>
              <a:buNone/>
              <a:defRPr lang="es-PE" sz="8000" b="1" i="0" u="none" strike="noStrike" kern="0" cap="none" spc="0" baseline="0">
                <a:solidFill>
                  <a:srgbClr val="3D5D4B"/>
                </a:solidFill>
                <a:uFillTx/>
                <a:latin typeface="Oswald"/>
                <a:ea typeface="Oswald"/>
                <a:cs typeface="Oswald"/>
              </a:defRPr>
            </a:lvl1pPr>
          </a:lstStyle>
          <a:p>
            <a:r>
              <a:rPr lang="en-US" sz="3500" dirty="0">
                <a:solidFill>
                  <a:schemeClr val="bg1"/>
                </a:solidFill>
              </a:rPr>
              <a:t>SPECIAL AWARDS</a:t>
            </a:r>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name="Slide62">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2956BEA-D073-4BAE-9297-A93E8E15591C}"/>
              </a:ext>
            </a:extLst>
          </p:cNvPr>
          <p:cNvSpPr txBox="1">
            <a:spLocks noGrp="1"/>
          </p:cNvSpPr>
          <p:nvPr>
            <p:ph type="body" idx="4294967295"/>
          </p:nvPr>
        </p:nvSpPr>
        <p:spPr>
          <a:xfrm>
            <a:off x="0" y="301166"/>
            <a:ext cx="8680454" cy="544516"/>
          </a:xfrm>
        </p:spPr>
        <p:txBody>
          <a:bodyPr/>
          <a:lstStyle/>
          <a:p>
            <a:pPr lvl="0"/>
            <a:r>
              <a:rPr lang="en-US" sz="4000" b="1">
                <a:solidFill>
                  <a:srgbClr val="5F6454"/>
                </a:solidFill>
              </a:rPr>
              <a:t>Infographic Style</a:t>
            </a:r>
          </a:p>
        </p:txBody>
      </p:sp>
      <p:grpSp>
        <p:nvGrpSpPr>
          <p:cNvPr id="3" name="Group 26">
            <a:extLst>
              <a:ext uri="{FF2B5EF4-FFF2-40B4-BE49-F238E27FC236}">
                <a16:creationId xmlns:a16="http://schemas.microsoft.com/office/drawing/2014/main" id="{2398351D-6FF2-4FBB-B36D-21D3DEF9303B}"/>
              </a:ext>
            </a:extLst>
          </p:cNvPr>
          <p:cNvGrpSpPr/>
          <p:nvPr/>
        </p:nvGrpSpPr>
        <p:grpSpPr>
          <a:xfrm>
            <a:off x="531056" y="1286999"/>
            <a:ext cx="3431203" cy="2719288"/>
            <a:chOff x="531056" y="1286999"/>
            <a:chExt cx="3431203" cy="2719288"/>
          </a:xfrm>
        </p:grpSpPr>
        <p:sp>
          <p:nvSpPr>
            <p:cNvPr id="4" name="TextBox 27">
              <a:extLst>
                <a:ext uri="{FF2B5EF4-FFF2-40B4-BE49-F238E27FC236}">
                  <a16:creationId xmlns:a16="http://schemas.microsoft.com/office/drawing/2014/main" id="{A9170490-D697-42D5-92D0-D5EC7A129C2B}"/>
                </a:ext>
              </a:extLst>
            </p:cNvPr>
            <p:cNvSpPr txBox="1"/>
            <p:nvPr/>
          </p:nvSpPr>
          <p:spPr>
            <a:xfrm>
              <a:off x="535902" y="1477752"/>
              <a:ext cx="3426357" cy="1169554"/>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000" b="1" i="0" u="none" strike="noStrike" kern="0" cap="none" spc="0" baseline="0">
                  <a:solidFill>
                    <a:srgbClr val="5F6454"/>
                  </a:solidFill>
                  <a:uFillTx/>
                  <a:latin typeface="Arial"/>
                  <a:ea typeface="Arial"/>
                  <a:cs typeface="Arial"/>
                </a:rPr>
                <a:t>Get a modern PowerPoint  Presentation that is beautifully designed. I hope and I believe that this Template will your Time, Money and Reputation. Easy to change colors, photos and Text. You can simply impress your audience. You can simply impress your audience and add a unique zing and appeal to your Presentations. </a:t>
              </a:r>
            </a:p>
          </p:txBody>
        </p:sp>
        <p:sp>
          <p:nvSpPr>
            <p:cNvPr id="5" name="TextBox 28">
              <a:extLst>
                <a:ext uri="{FF2B5EF4-FFF2-40B4-BE49-F238E27FC236}">
                  <a16:creationId xmlns:a16="http://schemas.microsoft.com/office/drawing/2014/main" id="{808C0570-674F-4E0B-8634-B0788453FB55}"/>
                </a:ext>
              </a:extLst>
            </p:cNvPr>
            <p:cNvSpPr txBox="1"/>
            <p:nvPr/>
          </p:nvSpPr>
          <p:spPr>
            <a:xfrm>
              <a:off x="535902" y="1286999"/>
              <a:ext cx="3426357" cy="26160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100" b="1" i="0" u="none" strike="noStrike" kern="0" cap="none" spc="0" baseline="0">
                  <a:solidFill>
                    <a:srgbClr val="5F6454"/>
                  </a:solidFill>
                  <a:uFillTx/>
                  <a:latin typeface="Arial"/>
                  <a:ea typeface="Arial"/>
                  <a:cs typeface="Arial"/>
                </a:rPr>
                <a:t>Add Contents Title</a:t>
              </a:r>
            </a:p>
          </p:txBody>
        </p:sp>
        <p:sp>
          <p:nvSpPr>
            <p:cNvPr id="6" name="TextBox 29">
              <a:extLst>
                <a:ext uri="{FF2B5EF4-FFF2-40B4-BE49-F238E27FC236}">
                  <a16:creationId xmlns:a16="http://schemas.microsoft.com/office/drawing/2014/main" id="{07CBEC93-3C97-4D31-B35E-6DE4D3A173C3}"/>
                </a:ext>
              </a:extLst>
            </p:cNvPr>
            <p:cNvSpPr txBox="1"/>
            <p:nvPr/>
          </p:nvSpPr>
          <p:spPr>
            <a:xfrm>
              <a:off x="531056" y="3298405"/>
              <a:ext cx="3426357" cy="707882"/>
            </a:xfrm>
            <a:prstGeom prst="rect">
              <a:avLst/>
            </a:prstGeom>
            <a:noFill/>
            <a:ln cap="flat">
              <a:noFill/>
            </a:ln>
          </p:spPr>
          <p:txBody>
            <a:bodyPr vert="horz" wrap="square" lIns="91440" tIns="45720" rIns="91440" bIns="45720" anchor="t" anchorCtr="0" compatLnSpc="1">
              <a:spAutoFit/>
            </a:bodyPr>
            <a:lstStyle/>
            <a:p>
              <a:pPr marL="128592" marR="0" lvl="0" indent="-128592" algn="l" defTabSz="914400" rtl="0" fontAlgn="auto" hangingPunct="1">
                <a:lnSpc>
                  <a:spcPct val="100000"/>
                </a:lnSpc>
                <a:spcBef>
                  <a:spcPct val="0"/>
                </a:spcBef>
                <a:spcAft>
                  <a:spcPct val="0"/>
                </a:spcAft>
                <a:buClr>
                  <a:srgbClr val="000000"/>
                </a:buClr>
                <a:buSzTx/>
                <a:buFont typeface="Wingdings" pitchFamily="2"/>
                <a:buChar char="v"/>
                <a:defRPr sz="1800" b="0" i="0" u="none" strike="noStrike" kern="0" cap="none" spc="0" baseline="0">
                  <a:solidFill>
                    <a:srgbClr val="000000"/>
                  </a:solidFill>
                  <a:uFillTx/>
                </a:defRPr>
              </a:pPr>
              <a:r>
                <a:rPr lang="en-US" sz="1000" b="1" i="0" u="none" strike="noStrike" kern="0" cap="none" spc="0" baseline="0">
                  <a:solidFill>
                    <a:srgbClr val="5F6454"/>
                  </a:solidFill>
                  <a:uFillTx/>
                  <a:latin typeface="Arial"/>
                  <a:ea typeface="Arial"/>
                  <a:cs typeface="Arial"/>
                </a:rPr>
                <a:t>Get a modern PowerPoint</a:t>
              </a:r>
            </a:p>
            <a:p>
              <a:pPr marL="128592" marR="0" lvl="0" indent="-128592" algn="l" defTabSz="914400" rtl="0" fontAlgn="auto" hangingPunct="1">
                <a:lnSpc>
                  <a:spcPct val="100000"/>
                </a:lnSpc>
                <a:spcBef>
                  <a:spcPct val="0"/>
                </a:spcBef>
                <a:spcAft>
                  <a:spcPct val="0"/>
                </a:spcAft>
                <a:buClr>
                  <a:srgbClr val="000000"/>
                </a:buClr>
                <a:buSzTx/>
                <a:buFont typeface="Wingdings" pitchFamily="2"/>
                <a:buChar char="v"/>
                <a:defRPr sz="1800" b="0" i="0" u="none" strike="noStrike" kern="0" cap="none" spc="0" baseline="0">
                  <a:solidFill>
                    <a:srgbClr val="000000"/>
                  </a:solidFill>
                  <a:uFillTx/>
                </a:defRPr>
              </a:pPr>
              <a:r>
                <a:rPr lang="en-US" sz="1000" b="1" i="0" u="none" strike="noStrike" kern="0" cap="none" spc="0" baseline="0">
                  <a:solidFill>
                    <a:srgbClr val="5F6454"/>
                  </a:solidFill>
                  <a:uFillTx/>
                  <a:latin typeface="Arial"/>
                  <a:ea typeface="Arial"/>
                  <a:cs typeface="Arial"/>
                </a:rPr>
                <a:t>Get a modern PowerPoint</a:t>
              </a:r>
            </a:p>
            <a:p>
              <a:pPr marL="128592" marR="0" lvl="0" indent="-128592" algn="l" defTabSz="914400" rtl="0" fontAlgn="auto" hangingPunct="1">
                <a:lnSpc>
                  <a:spcPct val="100000"/>
                </a:lnSpc>
                <a:spcBef>
                  <a:spcPct val="0"/>
                </a:spcBef>
                <a:spcAft>
                  <a:spcPct val="0"/>
                </a:spcAft>
                <a:buClr>
                  <a:srgbClr val="000000"/>
                </a:buClr>
                <a:buSzTx/>
                <a:buFont typeface="Wingdings" pitchFamily="2"/>
                <a:buChar char="v"/>
                <a:defRPr sz="1800" b="0" i="0" u="none" strike="noStrike" kern="0" cap="none" spc="0" baseline="0">
                  <a:solidFill>
                    <a:srgbClr val="000000"/>
                  </a:solidFill>
                  <a:uFillTx/>
                </a:defRPr>
              </a:pPr>
              <a:r>
                <a:rPr lang="en-US" sz="1000" b="1" i="0" u="none" strike="noStrike" kern="0" cap="none" spc="0" baseline="0">
                  <a:solidFill>
                    <a:srgbClr val="5F6454"/>
                  </a:solidFill>
                  <a:uFillTx/>
                  <a:latin typeface="Arial"/>
                  <a:ea typeface="Arial"/>
                  <a:cs typeface="Arial"/>
                </a:rPr>
                <a:t>Get a modern PowerPoint</a:t>
              </a:r>
            </a:p>
            <a:p>
              <a:pPr marL="128592" marR="0" lvl="0" indent="-128592" algn="l" defTabSz="914400" rtl="0" fontAlgn="auto" hangingPunct="1">
                <a:lnSpc>
                  <a:spcPct val="100000"/>
                </a:lnSpc>
                <a:spcBef>
                  <a:spcPct val="0"/>
                </a:spcBef>
                <a:spcAft>
                  <a:spcPct val="0"/>
                </a:spcAft>
                <a:buClr>
                  <a:srgbClr val="000000"/>
                </a:buClr>
                <a:buSzTx/>
                <a:buFont typeface="Wingdings" pitchFamily="2"/>
                <a:buChar char="v"/>
                <a:defRPr sz="1800" b="0" i="0" u="none" strike="noStrike" kern="0" cap="none" spc="0" baseline="0">
                  <a:solidFill>
                    <a:srgbClr val="000000"/>
                  </a:solidFill>
                  <a:uFillTx/>
                </a:defRPr>
              </a:pPr>
              <a:r>
                <a:rPr lang="en-US" sz="1000" b="1" i="0" u="none" strike="noStrike" kern="0" cap="none" spc="0" baseline="0">
                  <a:solidFill>
                    <a:srgbClr val="5F6454"/>
                  </a:solidFill>
                  <a:uFillTx/>
                  <a:latin typeface="Arial"/>
                  <a:ea typeface="Arial"/>
                  <a:cs typeface="Arial"/>
                </a:rPr>
                <a:t>Get a modern PowerPoint</a:t>
              </a:r>
            </a:p>
          </p:txBody>
        </p:sp>
        <p:sp>
          <p:nvSpPr>
            <p:cNvPr id="7" name="TextBox 30">
              <a:extLst>
                <a:ext uri="{FF2B5EF4-FFF2-40B4-BE49-F238E27FC236}">
                  <a16:creationId xmlns:a16="http://schemas.microsoft.com/office/drawing/2014/main" id="{19B2EC06-B3E1-429D-AD0F-A15590ADD09B}"/>
                </a:ext>
              </a:extLst>
            </p:cNvPr>
            <p:cNvSpPr txBox="1"/>
            <p:nvPr/>
          </p:nvSpPr>
          <p:spPr>
            <a:xfrm>
              <a:off x="531056" y="3096752"/>
              <a:ext cx="3426357" cy="261609"/>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100" b="1" i="0" u="none" strike="noStrike" kern="0" cap="none" spc="0" baseline="0">
                  <a:solidFill>
                    <a:srgbClr val="5F6454"/>
                  </a:solidFill>
                  <a:uFillTx/>
                  <a:latin typeface="Arial"/>
                  <a:ea typeface="Arial"/>
                  <a:cs typeface="Arial"/>
                </a:rPr>
                <a:t>Add Contents Title</a:t>
              </a:r>
            </a:p>
          </p:txBody>
        </p:sp>
      </p:grpSp>
      <p:sp>
        <p:nvSpPr>
          <p:cNvPr id="12" name="Flecha: pentágono 11">
            <a:extLst>
              <a:ext uri="{FF2B5EF4-FFF2-40B4-BE49-F238E27FC236}">
                <a16:creationId xmlns:a16="http://schemas.microsoft.com/office/drawing/2014/main" id="{5B4C9A3B-8FFB-4496-B88C-5742292ECF63}"/>
              </a:ext>
            </a:extLst>
          </p:cNvPr>
          <p:cNvSpPr/>
          <p:nvPr/>
        </p:nvSpPr>
        <p:spPr>
          <a:xfrm rot="16200000">
            <a:off x="4958196" y="2145241"/>
            <a:ext cx="3426358" cy="2567354"/>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pic>
        <p:nvPicPr>
          <p:cNvPr id="11" name="Imagen 10">
            <a:extLst>
              <a:ext uri="{FF2B5EF4-FFF2-40B4-BE49-F238E27FC236}">
                <a16:creationId xmlns:a16="http://schemas.microsoft.com/office/drawing/2014/main" id="{26376D9C-F4E8-40E6-9B3A-230262C6A112}"/>
              </a:ext>
            </a:extLst>
          </p:cNvPr>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957413" y="583506"/>
            <a:ext cx="5879858" cy="4409894"/>
          </a:xfrm>
          <a:prstGeom prst="rect">
            <a:avLst/>
          </a:prstGeom>
        </p:spPr>
      </p:pic>
      <p:grpSp>
        <p:nvGrpSpPr>
          <p:cNvPr id="13" name="Grupo 12">
            <a:extLst>
              <a:ext uri="{FF2B5EF4-FFF2-40B4-BE49-F238E27FC236}">
                <a16:creationId xmlns:a16="http://schemas.microsoft.com/office/drawing/2014/main" id="{D31AB3E4-13DD-48FC-BFDC-9189B77E22E2}"/>
              </a:ext>
            </a:extLst>
          </p:cNvPr>
          <p:cNvGrpSpPr/>
          <p:nvPr/>
        </p:nvGrpSpPr>
        <p:grpSpPr>
          <a:xfrm>
            <a:off x="-104" y="4770565"/>
            <a:ext cx="9144104" cy="373737"/>
            <a:chOff x="-104" y="4770565"/>
            <a:chExt cx="9006928" cy="373737"/>
          </a:xfrm>
          <a:solidFill>
            <a:schemeClr val="bg1"/>
          </a:solidFill>
        </p:grpSpPr>
        <p:sp>
          <p:nvSpPr>
            <p:cNvPr id="14" name="Gráfico 30">
              <a:extLst>
                <a:ext uri="{FF2B5EF4-FFF2-40B4-BE49-F238E27FC236}">
                  <a16:creationId xmlns:a16="http://schemas.microsoft.com/office/drawing/2014/main" id="{A8FF1701-BDAB-4023-B359-D985C14061F5}"/>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5" name="Gráfico 31">
              <a:extLst>
                <a:ext uri="{FF2B5EF4-FFF2-40B4-BE49-F238E27FC236}">
                  <a16:creationId xmlns:a16="http://schemas.microsoft.com/office/drawing/2014/main" id="{6B98A494-DAA7-4ADA-A305-60374A621DE0}"/>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6" name="Gráfico 32">
              <a:extLst>
                <a:ext uri="{FF2B5EF4-FFF2-40B4-BE49-F238E27FC236}">
                  <a16:creationId xmlns:a16="http://schemas.microsoft.com/office/drawing/2014/main" id="{D0E36B94-2B97-4A23-9ACF-A2D4FBE85EF1}"/>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17" name="Gráfico 33">
              <a:extLst>
                <a:ext uri="{FF2B5EF4-FFF2-40B4-BE49-F238E27FC236}">
                  <a16:creationId xmlns:a16="http://schemas.microsoft.com/office/drawing/2014/main" id="{84D70882-6297-48FD-A61F-BF7732489B92}"/>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name="Slide22">
    <p:spTree>
      <p:nvGrpSpPr>
        <p:cNvPr id="1" name=""/>
        <p:cNvGrpSpPr/>
        <p:nvPr/>
      </p:nvGrpSpPr>
      <p:grpSpPr>
        <a:xfrm>
          <a:off x="0" y="0"/>
          <a:ext cx="0" cy="0"/>
          <a:chOff x="0" y="0"/>
          <a:chExt cx="0" cy="0"/>
        </a:xfrm>
      </p:grpSpPr>
      <p:sp>
        <p:nvSpPr>
          <p:cNvPr id="6" name="Google Shape;1362;p56">
            <a:extLst>
              <a:ext uri="{FF2B5EF4-FFF2-40B4-BE49-F238E27FC236}">
                <a16:creationId xmlns:a16="http://schemas.microsoft.com/office/drawing/2014/main" id="{DD315E65-B680-497B-929F-3433A30C2ED5}"/>
              </a:ext>
            </a:extLst>
          </p:cNvPr>
          <p:cNvSpPr txBox="1">
            <a:spLocks noGrp="1"/>
          </p:cNvSpPr>
          <p:nvPr>
            <p:ph type="subTitle" idx="4294967295"/>
          </p:nvPr>
        </p:nvSpPr>
        <p:spPr>
          <a:xfrm>
            <a:off x="4702629" y="4038417"/>
            <a:ext cx="3863696" cy="385501"/>
          </a:xfrm>
        </p:spPr>
        <p:txBody>
          <a:bodyPr anchorCtr="1"/>
          <a:lstStyle/>
          <a:p>
            <a:pPr marL="0" lvl="0" indent="0" algn="ctr">
              <a:buNone/>
            </a:pPr>
            <a:r>
              <a:rPr lang="en-US" b="1">
                <a:solidFill>
                  <a:srgbClr val="2A2D32"/>
                </a:solidFill>
              </a:rPr>
              <a:t>Jupiter is the biggest planet of them all</a:t>
            </a:r>
          </a:p>
        </p:txBody>
      </p:sp>
      <p:sp>
        <p:nvSpPr>
          <p:cNvPr id="7" name="Google Shape;1363;p56">
            <a:extLst>
              <a:ext uri="{FF2B5EF4-FFF2-40B4-BE49-F238E27FC236}">
                <a16:creationId xmlns:a16="http://schemas.microsoft.com/office/drawing/2014/main" id="{02ECDB6C-28B8-4BC2-BFBE-BECABC4B057F}"/>
              </a:ext>
            </a:extLst>
          </p:cNvPr>
          <p:cNvSpPr txBox="1">
            <a:spLocks noGrp="1"/>
          </p:cNvSpPr>
          <p:nvPr>
            <p:ph type="title" idx="4294967295"/>
          </p:nvPr>
        </p:nvSpPr>
        <p:spPr>
          <a:xfrm>
            <a:off x="4702629" y="3356815"/>
            <a:ext cx="3863696" cy="735598"/>
          </a:xfrm>
        </p:spPr>
        <p:txBody>
          <a:bodyPr anchor="ctr" anchorCtr="1"/>
          <a:lstStyle/>
          <a:p>
            <a:pPr lvl="0" algn="ctr"/>
            <a:r>
              <a:rPr lang="en-US" sz="5000">
                <a:solidFill>
                  <a:srgbClr val="FFC000"/>
                </a:solidFill>
              </a:rPr>
              <a:t>800 km</a:t>
            </a:r>
          </a:p>
        </p:txBody>
      </p:sp>
      <p:sp>
        <p:nvSpPr>
          <p:cNvPr id="18" name="Rectángulo: esquinas redondeadas 17">
            <a:extLst>
              <a:ext uri="{FF2B5EF4-FFF2-40B4-BE49-F238E27FC236}">
                <a16:creationId xmlns:a16="http://schemas.microsoft.com/office/drawing/2014/main" id="{205EFF91-B5EB-4676-BF25-D83231C9EAD5}"/>
              </a:ext>
            </a:extLst>
          </p:cNvPr>
          <p:cNvSpPr/>
          <p:nvPr/>
        </p:nvSpPr>
        <p:spPr>
          <a:xfrm>
            <a:off x="4712532" y="3327778"/>
            <a:ext cx="3461657" cy="1436915"/>
          </a:xfrm>
          <a:prstGeom prst="round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
        <p:nvSpPr>
          <p:cNvPr id="2" name="Google Shape;1358;p56">
            <a:extLst>
              <a:ext uri="{FF2B5EF4-FFF2-40B4-BE49-F238E27FC236}">
                <a16:creationId xmlns:a16="http://schemas.microsoft.com/office/drawing/2014/main" id="{43CCEA3F-C50A-4705-A1A8-671326943B16}"/>
              </a:ext>
            </a:extLst>
          </p:cNvPr>
          <p:cNvSpPr txBox="1">
            <a:spLocks noGrp="1"/>
          </p:cNvSpPr>
          <p:nvPr>
            <p:ph type="subTitle" idx="4294967295"/>
          </p:nvPr>
        </p:nvSpPr>
        <p:spPr>
          <a:xfrm>
            <a:off x="2773226" y="2303764"/>
            <a:ext cx="3863696" cy="385501"/>
          </a:xfrm>
        </p:spPr>
        <p:txBody>
          <a:bodyPr anchorCtr="1"/>
          <a:lstStyle/>
          <a:p>
            <a:pPr marL="0" lvl="0" indent="0" algn="ctr">
              <a:buNone/>
            </a:pPr>
            <a:r>
              <a:rPr lang="en-US" b="1">
                <a:solidFill>
                  <a:srgbClr val="2A2D32"/>
                </a:solidFill>
              </a:rPr>
              <a:t>Mercury is the closest planet to the Sun</a:t>
            </a:r>
          </a:p>
        </p:txBody>
      </p:sp>
      <p:sp>
        <p:nvSpPr>
          <p:cNvPr id="3" name="Google Shape;1359;p56">
            <a:extLst>
              <a:ext uri="{FF2B5EF4-FFF2-40B4-BE49-F238E27FC236}">
                <a16:creationId xmlns:a16="http://schemas.microsoft.com/office/drawing/2014/main" id="{5B81388A-B84D-4012-8DA0-B0076200B036}"/>
              </a:ext>
            </a:extLst>
          </p:cNvPr>
          <p:cNvSpPr txBox="1">
            <a:spLocks noGrp="1"/>
          </p:cNvSpPr>
          <p:nvPr>
            <p:ph type="title"/>
          </p:nvPr>
        </p:nvSpPr>
        <p:spPr>
          <a:xfrm>
            <a:off x="2773226" y="1622161"/>
            <a:ext cx="3858896" cy="735598"/>
          </a:xfrm>
        </p:spPr>
        <p:txBody>
          <a:bodyPr/>
          <a:lstStyle/>
          <a:p>
            <a:pPr lvl="0"/>
            <a:r>
              <a:rPr lang="en-US">
                <a:solidFill>
                  <a:srgbClr val="FFC000"/>
                </a:solidFill>
              </a:rPr>
              <a:t>38,000h</a:t>
            </a:r>
          </a:p>
        </p:txBody>
      </p:sp>
      <p:sp>
        <p:nvSpPr>
          <p:cNvPr id="4" name="Google Shape;1360;p56">
            <a:extLst>
              <a:ext uri="{FF2B5EF4-FFF2-40B4-BE49-F238E27FC236}">
                <a16:creationId xmlns:a16="http://schemas.microsoft.com/office/drawing/2014/main" id="{80E6F7A2-5A68-4DFD-A010-FA128643AFD9}"/>
              </a:ext>
            </a:extLst>
          </p:cNvPr>
          <p:cNvSpPr txBox="1">
            <a:spLocks noGrp="1"/>
          </p:cNvSpPr>
          <p:nvPr>
            <p:ph type="subTitle" idx="4294967295"/>
          </p:nvPr>
        </p:nvSpPr>
        <p:spPr>
          <a:xfrm>
            <a:off x="843806" y="4026713"/>
            <a:ext cx="3863696" cy="385501"/>
          </a:xfrm>
        </p:spPr>
        <p:txBody>
          <a:bodyPr anchorCtr="1"/>
          <a:lstStyle/>
          <a:p>
            <a:pPr marL="0" lvl="0" indent="0" algn="ctr">
              <a:buNone/>
            </a:pPr>
            <a:r>
              <a:rPr lang="en-US" b="1">
                <a:solidFill>
                  <a:srgbClr val="2A2D32"/>
                </a:solidFill>
              </a:rPr>
              <a:t>Despite being red, Mars is a cold place</a:t>
            </a:r>
          </a:p>
        </p:txBody>
      </p:sp>
      <p:sp>
        <p:nvSpPr>
          <p:cNvPr id="5" name="Google Shape;1361;p56">
            <a:extLst>
              <a:ext uri="{FF2B5EF4-FFF2-40B4-BE49-F238E27FC236}">
                <a16:creationId xmlns:a16="http://schemas.microsoft.com/office/drawing/2014/main" id="{93DB7CBE-E2E9-4823-9885-FDD43F775FEC}"/>
              </a:ext>
            </a:extLst>
          </p:cNvPr>
          <p:cNvSpPr txBox="1">
            <a:spLocks noGrp="1"/>
          </p:cNvSpPr>
          <p:nvPr>
            <p:ph type="title" idx="4294967295"/>
          </p:nvPr>
        </p:nvSpPr>
        <p:spPr>
          <a:xfrm>
            <a:off x="838776" y="3345110"/>
            <a:ext cx="3863696" cy="735598"/>
          </a:xfrm>
        </p:spPr>
        <p:txBody>
          <a:bodyPr anchor="ctr" anchorCtr="1"/>
          <a:lstStyle/>
          <a:p>
            <a:pPr lvl="0" algn="ctr"/>
            <a:r>
              <a:rPr lang="en-US" sz="5000">
                <a:solidFill>
                  <a:srgbClr val="FFC000"/>
                </a:solidFill>
              </a:rPr>
              <a:t>10h 8m</a:t>
            </a:r>
          </a:p>
        </p:txBody>
      </p:sp>
      <p:sp>
        <p:nvSpPr>
          <p:cNvPr id="15" name="Google Shape;1410;p58">
            <a:extLst>
              <a:ext uri="{FF2B5EF4-FFF2-40B4-BE49-F238E27FC236}">
                <a16:creationId xmlns:a16="http://schemas.microsoft.com/office/drawing/2014/main" id="{5BB8CC0E-7B5F-4612-A9BA-78123E6FB647}"/>
              </a:ext>
            </a:extLst>
          </p:cNvPr>
          <p:cNvSpPr txBox="1"/>
          <p:nvPr/>
        </p:nvSpPr>
        <p:spPr>
          <a:xfrm>
            <a:off x="2327865" y="378807"/>
            <a:ext cx="4488269" cy="626225"/>
          </a:xfrm>
          <a:prstGeom prst="rect">
            <a:avLst/>
          </a:prstGeom>
          <a:solidFill>
            <a:schemeClr val="accent6"/>
          </a:solidFill>
          <a:ln>
            <a:noFill/>
          </a:ln>
        </p:spPr>
        <p:txBody>
          <a:bodyPr vert="horz" wrap="square" lIns="91421" tIns="91421" rIns="91421" bIns="91421" anchor="t" anchorCtr="1" compatLnSpc="1">
            <a:noAutofit/>
          </a:bodyPr>
          <a:lstStyle>
            <a:lvl1pPr marL="0" marR="0" lvl="0" indent="0" algn="ctr" defTabSz="914400" rtl="0" fontAlgn="auto" hangingPunct="1">
              <a:lnSpc>
                <a:spcPct val="100000"/>
              </a:lnSpc>
              <a:spcBef>
                <a:spcPct val="0"/>
              </a:spcBef>
              <a:spcAft>
                <a:spcPct val="0"/>
              </a:spcAft>
              <a:buNone/>
              <a:defRPr lang="es-PE" sz="5000" b="1" i="0" u="none" strike="noStrike" kern="0" cap="none" spc="0" baseline="0">
                <a:solidFill>
                  <a:srgbClr val="2A2D32"/>
                </a:solidFill>
                <a:uFillTx/>
                <a:latin typeface="Oswald"/>
                <a:ea typeface="Oswald"/>
                <a:cs typeface="Oswald"/>
              </a:defRPr>
            </a:lvl1pPr>
          </a:lstStyle>
          <a:p>
            <a:r>
              <a:rPr lang="en-US" sz="3500">
                <a:solidFill>
                  <a:srgbClr val="FFFFFF"/>
                </a:solidFill>
              </a:rPr>
              <a:t>ARMY</a:t>
            </a:r>
          </a:p>
        </p:txBody>
      </p:sp>
      <p:sp>
        <p:nvSpPr>
          <p:cNvPr id="16" name="Rectángulo: esquinas redondeadas 15">
            <a:extLst>
              <a:ext uri="{FF2B5EF4-FFF2-40B4-BE49-F238E27FC236}">
                <a16:creationId xmlns:a16="http://schemas.microsoft.com/office/drawing/2014/main" id="{989EAE45-8F7F-476C-BD1B-BEC137E7D566}"/>
              </a:ext>
            </a:extLst>
          </p:cNvPr>
          <p:cNvSpPr/>
          <p:nvPr/>
        </p:nvSpPr>
        <p:spPr>
          <a:xfrm>
            <a:off x="2628900" y="1436914"/>
            <a:ext cx="4003222" cy="1436915"/>
          </a:xfrm>
          <a:prstGeom prst="round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
        <p:nvSpPr>
          <p:cNvPr id="17" name="Rectángulo: esquinas redondeadas 16">
            <a:extLst>
              <a:ext uri="{FF2B5EF4-FFF2-40B4-BE49-F238E27FC236}">
                <a16:creationId xmlns:a16="http://schemas.microsoft.com/office/drawing/2014/main" id="{79AF63D6-8208-4EDF-A7E4-86CE1424EF23}"/>
              </a:ext>
            </a:extLst>
          </p:cNvPr>
          <p:cNvSpPr/>
          <p:nvPr/>
        </p:nvSpPr>
        <p:spPr>
          <a:xfrm>
            <a:off x="1045029" y="3319959"/>
            <a:ext cx="3461657" cy="1436915"/>
          </a:xfrm>
          <a:prstGeom prst="round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Tree>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name="Slide63">
    <p:spTree>
      <p:nvGrpSpPr>
        <p:cNvPr id="1" name=""/>
        <p:cNvGrpSpPr/>
        <p:nvPr/>
      </p:nvGrpSpPr>
      <p:grpSpPr>
        <a:xfrm>
          <a:off x="0" y="0"/>
          <a:ext cx="0" cy="0"/>
          <a:chOff x="0" y="0"/>
          <a:chExt cx="0" cy="0"/>
        </a:xfrm>
      </p:grpSpPr>
      <p:sp>
        <p:nvSpPr>
          <p:cNvPr id="2" name="Google Shape;1146;p28">
            <a:extLst>
              <a:ext uri="{FF2B5EF4-FFF2-40B4-BE49-F238E27FC236}">
                <a16:creationId xmlns:a16="http://schemas.microsoft.com/office/drawing/2014/main" id="{26ABDD18-EB97-4198-9E25-B4274C700951}"/>
              </a:ext>
            </a:extLst>
          </p:cNvPr>
          <p:cNvSpPr txBox="1">
            <a:spLocks noGrp="1"/>
          </p:cNvSpPr>
          <p:nvPr>
            <p:ph type="title"/>
          </p:nvPr>
        </p:nvSpPr>
        <p:spPr>
          <a:xfrm>
            <a:off x="613315" y="129277"/>
            <a:ext cx="8021884" cy="1019299"/>
          </a:xfrm>
          <a:solidFill>
            <a:schemeClr val="accent6"/>
          </a:solidFill>
        </p:spPr>
        <p:txBody>
          <a:bodyPr/>
          <a:lstStyle/>
          <a:p>
            <a:pPr lvl="0"/>
            <a:r>
              <a:rPr lang="es-ES" sz="5400">
                <a:solidFill>
                  <a:srgbClr val="FFC000"/>
                </a:solidFill>
              </a:rPr>
              <a:t>Ch</a:t>
            </a:r>
            <a:r>
              <a:rPr lang="es-ES" sz="5400">
                <a:solidFill>
                  <a:schemeClr val="bg1"/>
                </a:solidFill>
              </a:rPr>
              <a:t>oose the ton</a:t>
            </a:r>
            <a:r>
              <a:rPr lang="es-ES" sz="5400">
                <a:solidFill>
                  <a:srgbClr val="FFC000"/>
                </a:solidFill>
              </a:rPr>
              <a:t>e</a:t>
            </a:r>
          </a:p>
        </p:txBody>
      </p:sp>
      <p:sp>
        <p:nvSpPr>
          <p:cNvPr id="3" name="Google Shape;1147;p28">
            <a:extLst>
              <a:ext uri="{FF2B5EF4-FFF2-40B4-BE49-F238E27FC236}">
                <a16:creationId xmlns:a16="http://schemas.microsoft.com/office/drawing/2014/main" id="{8CB27FF9-0DBE-447D-9F65-A229837E717F}"/>
              </a:ext>
            </a:extLst>
          </p:cNvPr>
          <p:cNvSpPr txBox="1">
            <a:spLocks noGrp="1"/>
          </p:cNvSpPr>
          <p:nvPr>
            <p:ph type="title" idx="4294967295"/>
          </p:nvPr>
        </p:nvSpPr>
        <p:spPr>
          <a:xfrm>
            <a:off x="1062679" y="2753148"/>
            <a:ext cx="2428874" cy="441326"/>
          </a:xfrm>
          <a:solidFill>
            <a:srgbClr val="FFC000"/>
          </a:solidFill>
        </p:spPr>
        <p:txBody>
          <a:bodyPr anchor="ctr" anchorCtr="1">
            <a:normAutofit fontScale="90000"/>
          </a:bodyPr>
          <a:lstStyle/>
          <a:p>
            <a:pPr lvl="0" algn="ctr"/>
            <a:r>
              <a:rPr lang="es-ES" sz="3200">
                <a:solidFill>
                  <a:srgbClr val="FFFFFF"/>
                </a:solidFill>
              </a:rPr>
              <a:t>Formal</a:t>
            </a:r>
          </a:p>
        </p:txBody>
      </p:sp>
      <p:sp>
        <p:nvSpPr>
          <p:cNvPr id="4" name="Google Shape;1148;p28">
            <a:extLst>
              <a:ext uri="{FF2B5EF4-FFF2-40B4-BE49-F238E27FC236}">
                <a16:creationId xmlns:a16="http://schemas.microsoft.com/office/drawing/2014/main" id="{947AD060-C92F-4E6C-BE67-5A6225D0C63D}"/>
              </a:ext>
            </a:extLst>
          </p:cNvPr>
          <p:cNvSpPr txBox="1">
            <a:spLocks noGrp="1"/>
          </p:cNvSpPr>
          <p:nvPr>
            <p:ph type="title" idx="4294967295"/>
          </p:nvPr>
        </p:nvSpPr>
        <p:spPr>
          <a:xfrm>
            <a:off x="5554897" y="2752252"/>
            <a:ext cx="2428874" cy="441326"/>
          </a:xfrm>
          <a:solidFill>
            <a:srgbClr val="FFC000"/>
          </a:solidFill>
        </p:spPr>
        <p:txBody>
          <a:bodyPr anchor="ctr" anchorCtr="1">
            <a:normAutofit fontScale="90000"/>
          </a:bodyPr>
          <a:lstStyle/>
          <a:p>
            <a:pPr lvl="0" algn="ctr"/>
            <a:r>
              <a:rPr lang="es-ES" sz="3200">
                <a:solidFill>
                  <a:srgbClr val="FFFFFF"/>
                </a:solidFill>
              </a:rPr>
              <a:t>Informal</a:t>
            </a:r>
          </a:p>
        </p:txBody>
      </p:sp>
      <p:sp>
        <p:nvSpPr>
          <p:cNvPr id="5" name="Google Shape;1149;p28">
            <a:extLst>
              <a:ext uri="{FF2B5EF4-FFF2-40B4-BE49-F238E27FC236}">
                <a16:creationId xmlns:a16="http://schemas.microsoft.com/office/drawing/2014/main" id="{E35449EF-DC6F-404D-861A-10A111641ECA}"/>
              </a:ext>
            </a:extLst>
          </p:cNvPr>
          <p:cNvSpPr txBox="1">
            <a:spLocks noGrp="1"/>
          </p:cNvSpPr>
          <p:nvPr>
            <p:ph type="subTitle" idx="4294967295"/>
          </p:nvPr>
        </p:nvSpPr>
        <p:spPr>
          <a:xfrm>
            <a:off x="706438" y="3215972"/>
            <a:ext cx="3444873" cy="1112833"/>
          </a:xfrm>
        </p:spPr>
        <p:txBody>
          <a:bodyPr anchor="ctr" anchorCtr="1"/>
          <a:lstStyle/>
          <a:p>
            <a:pPr marL="0" lvl="0" indent="0" algn="ctr">
              <a:spcAft>
                <a:spcPts val="1200"/>
              </a:spcAft>
              <a:buNone/>
            </a:pPr>
            <a:r>
              <a:rPr lang="en-US" b="1">
                <a:solidFill>
                  <a:srgbClr val="5F6454"/>
                </a:solidFill>
              </a:rPr>
              <a:t>If you are using a presentation to defend your thesis, it’s better to choose a formal tone.</a:t>
            </a:r>
          </a:p>
        </p:txBody>
      </p:sp>
      <p:sp>
        <p:nvSpPr>
          <p:cNvPr id="6" name="Google Shape;1150;p28">
            <a:extLst>
              <a:ext uri="{FF2B5EF4-FFF2-40B4-BE49-F238E27FC236}">
                <a16:creationId xmlns:a16="http://schemas.microsoft.com/office/drawing/2014/main" id="{2EE9195F-C18D-450A-8EAA-281086137C23}"/>
              </a:ext>
            </a:extLst>
          </p:cNvPr>
          <p:cNvSpPr txBox="1">
            <a:spLocks noGrp="1"/>
          </p:cNvSpPr>
          <p:nvPr>
            <p:ph type="subTitle" idx="4294967295"/>
          </p:nvPr>
        </p:nvSpPr>
        <p:spPr>
          <a:xfrm>
            <a:off x="4903460" y="3194474"/>
            <a:ext cx="3731739" cy="1112833"/>
          </a:xfrm>
        </p:spPr>
        <p:txBody>
          <a:bodyPr anchor="ctr" anchorCtr="1"/>
          <a:lstStyle/>
          <a:p>
            <a:pPr marL="0" lvl="0" indent="0" algn="ctr">
              <a:spcAft>
                <a:spcPts val="1200"/>
              </a:spcAft>
              <a:buNone/>
            </a:pPr>
            <a:r>
              <a:rPr lang="en-US" b="1">
                <a:solidFill>
                  <a:srgbClr val="5F6454"/>
                </a:solidFill>
              </a:rPr>
              <a:t>If you’re going to show your project to your classmates, a dynamic and funny approach could be better.</a:t>
            </a:r>
          </a:p>
        </p:txBody>
      </p:sp>
      <p:pic>
        <p:nvPicPr>
          <p:cNvPr id="9" name="Imagen 10">
            <a:extLst>
              <a:ext uri="{FF2B5EF4-FFF2-40B4-BE49-F238E27FC236}">
                <a16:creationId xmlns:a16="http://schemas.microsoft.com/office/drawing/2014/main" id="{74270399-9B11-49A6-8950-C2A6E764DC70}"/>
              </a:ext>
            </a:extLst>
          </p:cNvPr>
          <p:cNvPicPr>
            <a:picLocks noChangeAspect="1"/>
          </p:cNvPicPr>
          <p:nvPr/>
        </p:nvPicPr>
        <p:blipFill>
          <a:blip r:embed="rId3"/>
          <a:stretch>
            <a:fillRect/>
          </a:stretch>
        </p:blipFill>
        <p:spPr>
          <a:xfrm rot="16200004">
            <a:off x="4351566" y="351065"/>
            <a:ext cx="440868" cy="9144000"/>
          </a:xfrm>
          <a:prstGeom prst="rect">
            <a:avLst/>
          </a:prstGeom>
          <a:noFill/>
          <a:ln cap="flat">
            <a:noFill/>
          </a:ln>
        </p:spPr>
      </p:pic>
    </p:spTree>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name="Slide24">
    <p:spTree>
      <p:nvGrpSpPr>
        <p:cNvPr id="1" name=""/>
        <p:cNvGrpSpPr/>
        <p:nvPr/>
      </p:nvGrpSpPr>
      <p:grpSpPr>
        <a:xfrm>
          <a:off x="0" y="0"/>
          <a:ext cx="0" cy="0"/>
          <a:chOff x="0" y="0"/>
          <a:chExt cx="0" cy="0"/>
        </a:xfrm>
      </p:grpSpPr>
      <p:pic>
        <p:nvPicPr>
          <p:cNvPr id="39" name="Imagen 38">
            <a:extLst>
              <a:ext uri="{FF2B5EF4-FFF2-40B4-BE49-F238E27FC236}">
                <a16:creationId xmlns:a16="http://schemas.microsoft.com/office/drawing/2014/main" id="{943EFC85-D4EB-4271-A746-3049B11120D2}"/>
              </a:ext>
            </a:extLst>
          </p:cNvPr>
          <p:cNvPicPr>
            <a:picLocks noChangeAspect="1"/>
          </p:cNvPicPr>
          <p:nvPr/>
        </p:nvPicPr>
        <p:blipFill>
          <a:blip r:embed="rId3">
            <a:alphaModFix amt="13000"/>
            <a:extLst>
              <a:ext uri="{28A0092B-C50C-407E-A947-70E740481C1C}">
                <a14:useLocalDpi xmlns:a14="http://schemas.microsoft.com/office/drawing/2010/main"/>
              </a:ext>
            </a:extLst>
          </a:blip>
          <a:stretch>
            <a:fillRect/>
          </a:stretch>
        </p:blipFill>
        <p:spPr>
          <a:xfrm>
            <a:off x="0" y="1"/>
            <a:ext cx="7890750" cy="5143500"/>
          </a:xfrm>
          <a:prstGeom prst="rect">
            <a:avLst/>
          </a:prstGeom>
        </p:spPr>
      </p:pic>
      <p:sp>
        <p:nvSpPr>
          <p:cNvPr id="2" name="Google Shape;1397;p58">
            <a:extLst>
              <a:ext uri="{FF2B5EF4-FFF2-40B4-BE49-F238E27FC236}">
                <a16:creationId xmlns:a16="http://schemas.microsoft.com/office/drawing/2014/main" id="{495F485F-34C4-4342-A453-8EF49E8E4C40}"/>
              </a:ext>
            </a:extLst>
          </p:cNvPr>
          <p:cNvSpPr/>
          <p:nvPr/>
        </p:nvSpPr>
        <p:spPr>
          <a:xfrm>
            <a:off x="5092193" y="3463181"/>
            <a:ext cx="485912" cy="142070"/>
          </a:xfrm>
          <a:custGeom>
            <a:avLst/>
            <a:gdLst>
              <a:gd name="f0" fmla="val w"/>
              <a:gd name="f1" fmla="val h"/>
              <a:gd name="f2" fmla="val 0"/>
              <a:gd name="f3" fmla="val 89240"/>
              <a:gd name="f4" fmla="val 27653"/>
              <a:gd name="f5" fmla="val 35580"/>
              <a:gd name="f6" fmla="val 1"/>
              <a:gd name="f7" fmla="val 33678"/>
              <a:gd name="f8" fmla="val 31801"/>
              <a:gd name="f9" fmla="val 169"/>
              <a:gd name="f10" fmla="val 30172"/>
              <a:gd name="f11" fmla="val 226"/>
              <a:gd name="f12" fmla="val 22891"/>
              <a:gd name="f13" fmla="val 498"/>
              <a:gd name="f14" fmla="val 9290"/>
              <a:gd name="f15" fmla="val 1858"/>
              <a:gd name="f16" fmla="val 5357"/>
              <a:gd name="f17" fmla="val 6503"/>
              <a:gd name="f18" fmla="val 12843"/>
              <a:gd name="f19" fmla="val 17200"/>
              <a:gd name="f20" fmla="val 20961"/>
              <a:gd name="f21" fmla="val 24355"/>
              <a:gd name="f22" fmla="val 21882"/>
              <a:gd name="f23" fmla="val 25184"/>
              <a:gd name="f24" fmla="val 21988"/>
              <a:gd name="f25" fmla="val 25990"/>
              <a:gd name="f26" fmla="val 22036"/>
              <a:gd name="f27" fmla="val 26776"/>
              <a:gd name="f28" fmla="val 34606"/>
              <a:gd name="f29" fmla="val 40541"/>
              <a:gd name="f30" fmla="val 17275"/>
              <a:gd name="f31" fmla="val 47941"/>
              <a:gd name="f32" fmla="val 49356"/>
              <a:gd name="f33" fmla="val 50826"/>
              <a:gd name="f34" fmla="val 17449"/>
              <a:gd name="f35" fmla="val 52372"/>
              <a:gd name="f36" fmla="val 17865"/>
              <a:gd name="f37" fmla="val 60352"/>
              <a:gd name="f38" fmla="val 20024"/>
              <a:gd name="f39" fmla="val 70522"/>
              <a:gd name="f40" fmla="val 27652"/>
              <a:gd name="f41" fmla="val 78155"/>
              <a:gd name="f42" fmla="val 79989"/>
              <a:gd name="f43" fmla="val 81676"/>
              <a:gd name="f44" fmla="val 27212"/>
              <a:gd name="f45" fmla="val 83151"/>
              <a:gd name="f46" fmla="val 26150"/>
              <a:gd name="f47" fmla="val 85703"/>
              <a:gd name="f48" fmla="val 24309"/>
              <a:gd name="f49" fmla="val 21568"/>
              <a:gd name="f50" fmla="val 86645"/>
              <a:gd name="f51" fmla="val 17969"/>
              <a:gd name="f52" fmla="val 84489"/>
              <a:gd name="f53" fmla="val 15007"/>
              <a:gd name="f54" fmla="val 75771"/>
              <a:gd name="f55" fmla="val 9113"/>
              <a:gd name="f56" fmla="val 71786"/>
              <a:gd name="f57" fmla="val 71633"/>
              <a:gd name="f58" fmla="val 71488"/>
              <a:gd name="f59" fmla="val 9122"/>
              <a:gd name="f60" fmla="val 71350"/>
              <a:gd name="f61" fmla="val 9139"/>
              <a:gd name="f62" fmla="val 68304"/>
              <a:gd name="f63" fmla="val 9534"/>
              <a:gd name="f64" fmla="val 67114"/>
              <a:gd name="f65" fmla="val 12583"/>
              <a:gd name="f66" fmla="val 63957"/>
              <a:gd name="f67" fmla="val 63428"/>
              <a:gd name="f68" fmla="val 62843"/>
              <a:gd name="f69" fmla="val 12497"/>
              <a:gd name="f70" fmla="val 62185"/>
              <a:gd name="f71" fmla="val 12299"/>
              <a:gd name="f72" fmla="val 58942"/>
              <a:gd name="f73" fmla="val 11336"/>
              <a:gd name="f74" fmla="val 58189"/>
              <a:gd name="f75" fmla="val 8805"/>
              <a:gd name="f76" fmla="val 56034"/>
              <a:gd name="f77" fmla="val 6943"/>
              <a:gd name="f78" fmla="val 52623"/>
              <a:gd name="f79" fmla="val 3971"/>
              <a:gd name="f80" fmla="val 51263"/>
              <a:gd name="f81" fmla="val 4599"/>
              <a:gd name="f82" fmla="val 47225"/>
              <a:gd name="f83" fmla="val 3344"/>
              <a:gd name="f84" fmla="val 44777"/>
              <a:gd name="f85" fmla="val 2590"/>
              <a:gd name="f86" fmla="val 42684"/>
              <a:gd name="f87" fmla="val 1147"/>
              <a:gd name="f88" fmla="val 40278"/>
              <a:gd name="f89" fmla="val 519"/>
              <a:gd name="f90" fmla="val 38782"/>
              <a:gd name="f91" fmla="val 119"/>
              <a:gd name="f92" fmla="val 37172"/>
              <a:gd name="f93" fmla="*/ f0 1 89240"/>
              <a:gd name="f94" fmla="*/ f1 1 27653"/>
              <a:gd name="f95" fmla="val f2"/>
              <a:gd name="f96" fmla="val f3"/>
              <a:gd name="f97" fmla="val f4"/>
              <a:gd name="f98" fmla="+- f97 0 f95"/>
              <a:gd name="f99" fmla="+- f96 0 f95"/>
              <a:gd name="f100" fmla="*/ f99 1 89240"/>
              <a:gd name="f101" fmla="*/ f98 1 27653"/>
              <a:gd name="f102" fmla="*/ f95 1 f100"/>
              <a:gd name="f103" fmla="*/ f96 1 f100"/>
              <a:gd name="f104" fmla="*/ f95 1 f101"/>
              <a:gd name="f105" fmla="*/ f97 1 f101"/>
              <a:gd name="f106" fmla="*/ f102 f93 1"/>
              <a:gd name="f107" fmla="*/ f103 f93 1"/>
              <a:gd name="f108" fmla="*/ f105 f94 1"/>
              <a:gd name="f109" fmla="*/ f104 f94 1"/>
            </a:gdLst>
            <a:ahLst/>
            <a:cxnLst>
              <a:cxn ang="3cd4">
                <a:pos x="hc" y="t"/>
              </a:cxn>
              <a:cxn ang="0">
                <a:pos x="r" y="vc"/>
              </a:cxn>
              <a:cxn ang="cd4">
                <a:pos x="hc" y="b"/>
              </a:cxn>
              <a:cxn ang="cd2">
                <a:pos x="l" y="vc"/>
              </a:cxn>
            </a:cxnLst>
            <a:rect l="f106" t="f109" r="f107" b="f108"/>
            <a:pathLst>
              <a:path w="89240" h="27653">
                <a:moveTo>
                  <a:pt x="f5" y="f6"/>
                </a:moveTo>
                <a:cubicBezTo>
                  <a:pt x="f7" y="f6"/>
                  <a:pt x="f8" y="f9"/>
                  <a:pt x="f10" y="f11"/>
                </a:cubicBezTo>
                <a:cubicBezTo>
                  <a:pt x="f12" y="f13"/>
                  <a:pt x="f14" y="f15"/>
                  <a:pt x="f16" y="f17"/>
                </a:cubicBezTo>
                <a:cubicBezTo>
                  <a:pt x="f2" y="f18"/>
                  <a:pt x="f19" y="f20"/>
                  <a:pt x="f21" y="f22"/>
                </a:cubicBezTo>
                <a:cubicBezTo>
                  <a:pt x="f23" y="f24"/>
                  <a:pt x="f25" y="f26"/>
                  <a:pt x="f27" y="f26"/>
                </a:cubicBezTo>
                <a:cubicBezTo>
                  <a:pt x="f28" y="f26"/>
                  <a:pt x="f29" y="f30"/>
                  <a:pt x="f31" y="f30"/>
                </a:cubicBezTo>
                <a:cubicBezTo>
                  <a:pt x="f32" y="f30"/>
                  <a:pt x="f33" y="f34"/>
                  <a:pt x="f35" y="f36"/>
                </a:cubicBezTo>
                <a:cubicBezTo>
                  <a:pt x="f37" y="f38"/>
                  <a:pt x="f39" y="f40"/>
                  <a:pt x="f41" y="f40"/>
                </a:cubicBezTo>
                <a:cubicBezTo>
                  <a:pt x="f42" y="f40"/>
                  <a:pt x="f43" y="f44"/>
                  <a:pt x="f45" y="f46"/>
                </a:cubicBezTo>
                <a:cubicBezTo>
                  <a:pt x="f47" y="f48"/>
                  <a:pt x="f3" y="f49"/>
                  <a:pt x="f50" y="f51"/>
                </a:cubicBezTo>
                <a:cubicBezTo>
                  <a:pt x="f52" y="f53"/>
                  <a:pt x="f54" y="f55"/>
                  <a:pt x="f56" y="f55"/>
                </a:cubicBezTo>
                <a:cubicBezTo>
                  <a:pt x="f57" y="f55"/>
                  <a:pt x="f58" y="f59"/>
                  <a:pt x="f60" y="f61"/>
                </a:cubicBezTo>
                <a:cubicBezTo>
                  <a:pt x="f62" y="f63"/>
                  <a:pt x="f64" y="f65"/>
                  <a:pt x="f66" y="f65"/>
                </a:cubicBezTo>
                <a:cubicBezTo>
                  <a:pt x="f67" y="f65"/>
                  <a:pt x="f68" y="f69"/>
                  <a:pt x="f70" y="f71"/>
                </a:cubicBezTo>
                <a:cubicBezTo>
                  <a:pt x="f72" y="f73"/>
                  <a:pt x="f74" y="f75"/>
                  <a:pt x="f76" y="f77"/>
                </a:cubicBezTo>
                <a:cubicBezTo>
                  <a:pt x="f78" y="f79"/>
                  <a:pt x="f80" y="f81"/>
                  <a:pt x="f82" y="f83"/>
                </a:cubicBezTo>
                <a:cubicBezTo>
                  <a:pt x="f84" y="f85"/>
                  <a:pt x="f86" y="f87"/>
                  <a:pt x="f88" y="f89"/>
                </a:cubicBezTo>
                <a:cubicBezTo>
                  <a:pt x="f90" y="f91"/>
                  <a:pt x="f92" y="f6"/>
                  <a:pt x="f5" y="f6"/>
                </a:cubicBezTo>
                <a:close/>
              </a:path>
            </a:pathLst>
          </a:custGeom>
          <a:solidFill>
            <a:srgbClr val="3D5D4B"/>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1" i="0" u="none" strike="noStrike" kern="0" cap="none" spc="0" baseline="0">
              <a:solidFill>
                <a:srgbClr val="2A2D32"/>
              </a:solidFill>
              <a:uFillTx/>
              <a:latin typeface="Arial"/>
              <a:ea typeface="Arial"/>
              <a:cs typeface="Arial"/>
            </a:endParaRPr>
          </a:p>
        </p:txBody>
      </p:sp>
      <p:sp>
        <p:nvSpPr>
          <p:cNvPr id="3" name="Google Shape;1398;p58">
            <a:extLst>
              <a:ext uri="{FF2B5EF4-FFF2-40B4-BE49-F238E27FC236}">
                <a16:creationId xmlns:a16="http://schemas.microsoft.com/office/drawing/2014/main" id="{2CBEF1EC-2EED-4E9A-9CCF-3104978E9BAF}"/>
              </a:ext>
            </a:extLst>
          </p:cNvPr>
          <p:cNvSpPr/>
          <p:nvPr/>
        </p:nvSpPr>
        <p:spPr>
          <a:xfrm>
            <a:off x="6884527" y="3463181"/>
            <a:ext cx="485912" cy="142070"/>
          </a:xfrm>
          <a:custGeom>
            <a:avLst/>
            <a:gdLst>
              <a:gd name="f0" fmla="val w"/>
              <a:gd name="f1" fmla="val h"/>
              <a:gd name="f2" fmla="val 0"/>
              <a:gd name="f3" fmla="val 89240"/>
              <a:gd name="f4" fmla="val 27653"/>
              <a:gd name="f5" fmla="val 35580"/>
              <a:gd name="f6" fmla="val 1"/>
              <a:gd name="f7" fmla="val 33678"/>
              <a:gd name="f8" fmla="val 31801"/>
              <a:gd name="f9" fmla="val 169"/>
              <a:gd name="f10" fmla="val 30172"/>
              <a:gd name="f11" fmla="val 226"/>
              <a:gd name="f12" fmla="val 22891"/>
              <a:gd name="f13" fmla="val 498"/>
              <a:gd name="f14" fmla="val 9290"/>
              <a:gd name="f15" fmla="val 1858"/>
              <a:gd name="f16" fmla="val 5357"/>
              <a:gd name="f17" fmla="val 6503"/>
              <a:gd name="f18" fmla="val 12843"/>
              <a:gd name="f19" fmla="val 17200"/>
              <a:gd name="f20" fmla="val 20961"/>
              <a:gd name="f21" fmla="val 24355"/>
              <a:gd name="f22" fmla="val 21882"/>
              <a:gd name="f23" fmla="val 25184"/>
              <a:gd name="f24" fmla="val 21988"/>
              <a:gd name="f25" fmla="val 25990"/>
              <a:gd name="f26" fmla="val 22036"/>
              <a:gd name="f27" fmla="val 26776"/>
              <a:gd name="f28" fmla="val 34606"/>
              <a:gd name="f29" fmla="val 40541"/>
              <a:gd name="f30" fmla="val 17275"/>
              <a:gd name="f31" fmla="val 47941"/>
              <a:gd name="f32" fmla="val 49356"/>
              <a:gd name="f33" fmla="val 50826"/>
              <a:gd name="f34" fmla="val 17449"/>
              <a:gd name="f35" fmla="val 52372"/>
              <a:gd name="f36" fmla="val 17865"/>
              <a:gd name="f37" fmla="val 60352"/>
              <a:gd name="f38" fmla="val 20024"/>
              <a:gd name="f39" fmla="val 70522"/>
              <a:gd name="f40" fmla="val 27652"/>
              <a:gd name="f41" fmla="val 78155"/>
              <a:gd name="f42" fmla="val 79989"/>
              <a:gd name="f43" fmla="val 81676"/>
              <a:gd name="f44" fmla="val 27212"/>
              <a:gd name="f45" fmla="val 83151"/>
              <a:gd name="f46" fmla="val 26150"/>
              <a:gd name="f47" fmla="val 85703"/>
              <a:gd name="f48" fmla="val 24309"/>
              <a:gd name="f49" fmla="val 21568"/>
              <a:gd name="f50" fmla="val 86645"/>
              <a:gd name="f51" fmla="val 17969"/>
              <a:gd name="f52" fmla="val 84489"/>
              <a:gd name="f53" fmla="val 15007"/>
              <a:gd name="f54" fmla="val 75771"/>
              <a:gd name="f55" fmla="val 9113"/>
              <a:gd name="f56" fmla="val 71786"/>
              <a:gd name="f57" fmla="val 71633"/>
              <a:gd name="f58" fmla="val 71488"/>
              <a:gd name="f59" fmla="val 9122"/>
              <a:gd name="f60" fmla="val 71350"/>
              <a:gd name="f61" fmla="val 9139"/>
              <a:gd name="f62" fmla="val 68304"/>
              <a:gd name="f63" fmla="val 9534"/>
              <a:gd name="f64" fmla="val 67114"/>
              <a:gd name="f65" fmla="val 12583"/>
              <a:gd name="f66" fmla="val 63957"/>
              <a:gd name="f67" fmla="val 63428"/>
              <a:gd name="f68" fmla="val 62843"/>
              <a:gd name="f69" fmla="val 12497"/>
              <a:gd name="f70" fmla="val 62185"/>
              <a:gd name="f71" fmla="val 12299"/>
              <a:gd name="f72" fmla="val 58942"/>
              <a:gd name="f73" fmla="val 11336"/>
              <a:gd name="f74" fmla="val 58189"/>
              <a:gd name="f75" fmla="val 8805"/>
              <a:gd name="f76" fmla="val 56034"/>
              <a:gd name="f77" fmla="val 6943"/>
              <a:gd name="f78" fmla="val 52623"/>
              <a:gd name="f79" fmla="val 3971"/>
              <a:gd name="f80" fmla="val 51263"/>
              <a:gd name="f81" fmla="val 4599"/>
              <a:gd name="f82" fmla="val 47225"/>
              <a:gd name="f83" fmla="val 3344"/>
              <a:gd name="f84" fmla="val 44777"/>
              <a:gd name="f85" fmla="val 2590"/>
              <a:gd name="f86" fmla="val 42684"/>
              <a:gd name="f87" fmla="val 1147"/>
              <a:gd name="f88" fmla="val 40278"/>
              <a:gd name="f89" fmla="val 519"/>
              <a:gd name="f90" fmla="val 38782"/>
              <a:gd name="f91" fmla="val 119"/>
              <a:gd name="f92" fmla="val 37172"/>
              <a:gd name="f93" fmla="*/ f0 1 89240"/>
              <a:gd name="f94" fmla="*/ f1 1 27653"/>
              <a:gd name="f95" fmla="val f2"/>
              <a:gd name="f96" fmla="val f3"/>
              <a:gd name="f97" fmla="val f4"/>
              <a:gd name="f98" fmla="+- f97 0 f95"/>
              <a:gd name="f99" fmla="+- f96 0 f95"/>
              <a:gd name="f100" fmla="*/ f99 1 89240"/>
              <a:gd name="f101" fmla="*/ f98 1 27653"/>
              <a:gd name="f102" fmla="*/ f95 1 f100"/>
              <a:gd name="f103" fmla="*/ f96 1 f100"/>
              <a:gd name="f104" fmla="*/ f95 1 f101"/>
              <a:gd name="f105" fmla="*/ f97 1 f101"/>
              <a:gd name="f106" fmla="*/ f102 f93 1"/>
              <a:gd name="f107" fmla="*/ f103 f93 1"/>
              <a:gd name="f108" fmla="*/ f105 f94 1"/>
              <a:gd name="f109" fmla="*/ f104 f94 1"/>
            </a:gdLst>
            <a:ahLst/>
            <a:cxnLst>
              <a:cxn ang="3cd4">
                <a:pos x="hc" y="t"/>
              </a:cxn>
              <a:cxn ang="0">
                <a:pos x="r" y="vc"/>
              </a:cxn>
              <a:cxn ang="cd4">
                <a:pos x="hc" y="b"/>
              </a:cxn>
              <a:cxn ang="cd2">
                <a:pos x="l" y="vc"/>
              </a:cxn>
            </a:cxnLst>
            <a:rect l="f106" t="f109" r="f107" b="f108"/>
            <a:pathLst>
              <a:path w="89240" h="27653">
                <a:moveTo>
                  <a:pt x="f5" y="f6"/>
                </a:moveTo>
                <a:cubicBezTo>
                  <a:pt x="f7" y="f6"/>
                  <a:pt x="f8" y="f9"/>
                  <a:pt x="f10" y="f11"/>
                </a:cubicBezTo>
                <a:cubicBezTo>
                  <a:pt x="f12" y="f13"/>
                  <a:pt x="f14" y="f15"/>
                  <a:pt x="f16" y="f17"/>
                </a:cubicBezTo>
                <a:cubicBezTo>
                  <a:pt x="f2" y="f18"/>
                  <a:pt x="f19" y="f20"/>
                  <a:pt x="f21" y="f22"/>
                </a:cubicBezTo>
                <a:cubicBezTo>
                  <a:pt x="f23" y="f24"/>
                  <a:pt x="f25" y="f26"/>
                  <a:pt x="f27" y="f26"/>
                </a:cubicBezTo>
                <a:cubicBezTo>
                  <a:pt x="f28" y="f26"/>
                  <a:pt x="f29" y="f30"/>
                  <a:pt x="f31" y="f30"/>
                </a:cubicBezTo>
                <a:cubicBezTo>
                  <a:pt x="f32" y="f30"/>
                  <a:pt x="f33" y="f34"/>
                  <a:pt x="f35" y="f36"/>
                </a:cubicBezTo>
                <a:cubicBezTo>
                  <a:pt x="f37" y="f38"/>
                  <a:pt x="f39" y="f40"/>
                  <a:pt x="f41" y="f40"/>
                </a:cubicBezTo>
                <a:cubicBezTo>
                  <a:pt x="f42" y="f40"/>
                  <a:pt x="f43" y="f44"/>
                  <a:pt x="f45" y="f46"/>
                </a:cubicBezTo>
                <a:cubicBezTo>
                  <a:pt x="f47" y="f48"/>
                  <a:pt x="f3" y="f49"/>
                  <a:pt x="f50" y="f51"/>
                </a:cubicBezTo>
                <a:cubicBezTo>
                  <a:pt x="f52" y="f53"/>
                  <a:pt x="f54" y="f55"/>
                  <a:pt x="f56" y="f55"/>
                </a:cubicBezTo>
                <a:cubicBezTo>
                  <a:pt x="f57" y="f55"/>
                  <a:pt x="f58" y="f59"/>
                  <a:pt x="f60" y="f61"/>
                </a:cubicBezTo>
                <a:cubicBezTo>
                  <a:pt x="f62" y="f63"/>
                  <a:pt x="f64" y="f65"/>
                  <a:pt x="f66" y="f65"/>
                </a:cubicBezTo>
                <a:cubicBezTo>
                  <a:pt x="f67" y="f65"/>
                  <a:pt x="f68" y="f69"/>
                  <a:pt x="f70" y="f71"/>
                </a:cubicBezTo>
                <a:cubicBezTo>
                  <a:pt x="f72" y="f73"/>
                  <a:pt x="f74" y="f75"/>
                  <a:pt x="f76" y="f77"/>
                </a:cubicBezTo>
                <a:cubicBezTo>
                  <a:pt x="f78" y="f79"/>
                  <a:pt x="f80" y="f81"/>
                  <a:pt x="f82" y="f83"/>
                </a:cubicBezTo>
                <a:cubicBezTo>
                  <a:pt x="f84" y="f85"/>
                  <a:pt x="f86" y="f87"/>
                  <a:pt x="f88" y="f89"/>
                </a:cubicBezTo>
                <a:cubicBezTo>
                  <a:pt x="f90" y="f91"/>
                  <a:pt x="f92" y="f6"/>
                  <a:pt x="f5" y="f6"/>
                </a:cubicBezTo>
                <a:close/>
              </a:path>
            </a:pathLst>
          </a:custGeom>
          <a:solidFill>
            <a:srgbClr val="DBDDD3"/>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1" i="0" u="none" strike="noStrike" kern="0" cap="none" spc="0" baseline="0">
              <a:solidFill>
                <a:srgbClr val="2A2D32"/>
              </a:solidFill>
              <a:uFillTx/>
              <a:latin typeface="Arial"/>
              <a:ea typeface="Arial"/>
              <a:cs typeface="Arial"/>
            </a:endParaRPr>
          </a:p>
        </p:txBody>
      </p:sp>
      <p:sp>
        <p:nvSpPr>
          <p:cNvPr id="15" name="Google Shape;1410;p58">
            <a:extLst>
              <a:ext uri="{FF2B5EF4-FFF2-40B4-BE49-F238E27FC236}">
                <a16:creationId xmlns:a16="http://schemas.microsoft.com/office/drawing/2014/main" id="{7033DBAF-C1EB-48CF-9A0D-FCA504C6E6DB}"/>
              </a:ext>
            </a:extLst>
          </p:cNvPr>
          <p:cNvSpPr txBox="1">
            <a:spLocks noGrp="1"/>
          </p:cNvSpPr>
          <p:nvPr>
            <p:ph type="title"/>
          </p:nvPr>
        </p:nvSpPr>
        <p:spPr>
          <a:xfrm>
            <a:off x="4128363" y="754109"/>
            <a:ext cx="4488269" cy="626225"/>
          </a:xfrm>
          <a:solidFill>
            <a:schemeClr val="accent6"/>
          </a:solidFill>
        </p:spPr>
        <p:txBody>
          <a:bodyPr anchor="t"/>
          <a:lstStyle/>
          <a:p>
            <a:pPr lvl="0"/>
            <a:r>
              <a:rPr lang="en-US" sz="3500">
                <a:solidFill>
                  <a:srgbClr val="FFFFFF"/>
                </a:solidFill>
              </a:rPr>
              <a:t>ARMY</a:t>
            </a:r>
          </a:p>
        </p:txBody>
      </p:sp>
      <p:sp>
        <p:nvSpPr>
          <p:cNvPr id="16" name="Google Shape;1411;p58">
            <a:extLst>
              <a:ext uri="{FF2B5EF4-FFF2-40B4-BE49-F238E27FC236}">
                <a16:creationId xmlns:a16="http://schemas.microsoft.com/office/drawing/2014/main" id="{18E46C47-F463-4045-9048-6F2023F31AB7}"/>
              </a:ext>
            </a:extLst>
          </p:cNvPr>
          <p:cNvSpPr txBox="1">
            <a:spLocks noGrp="1"/>
          </p:cNvSpPr>
          <p:nvPr>
            <p:ph type="title" idx="4294967295"/>
          </p:nvPr>
        </p:nvSpPr>
        <p:spPr>
          <a:xfrm>
            <a:off x="4572009" y="2226455"/>
            <a:ext cx="1526398" cy="345295"/>
          </a:xfrm>
        </p:spPr>
        <p:txBody>
          <a:bodyPr anchor="ctr" anchorCtr="1"/>
          <a:lstStyle/>
          <a:p>
            <a:pPr lvl="0" algn="ctr"/>
            <a:r>
              <a:rPr lang="en-US" sz="2000">
                <a:solidFill>
                  <a:srgbClr val="2A2D32"/>
                </a:solidFill>
              </a:rPr>
              <a:t>MARS</a:t>
            </a:r>
          </a:p>
        </p:txBody>
      </p:sp>
      <p:sp>
        <p:nvSpPr>
          <p:cNvPr id="17" name="Google Shape;1412;p58">
            <a:extLst>
              <a:ext uri="{FF2B5EF4-FFF2-40B4-BE49-F238E27FC236}">
                <a16:creationId xmlns:a16="http://schemas.microsoft.com/office/drawing/2014/main" id="{8D542583-320A-4704-A91F-A6E047C097EA}"/>
              </a:ext>
            </a:extLst>
          </p:cNvPr>
          <p:cNvSpPr txBox="1">
            <a:spLocks noGrp="1"/>
          </p:cNvSpPr>
          <p:nvPr>
            <p:ph type="subTitle" idx="4294967295"/>
          </p:nvPr>
        </p:nvSpPr>
        <p:spPr>
          <a:xfrm>
            <a:off x="4572000" y="2481901"/>
            <a:ext cx="1526398" cy="572697"/>
          </a:xfrm>
        </p:spPr>
        <p:txBody>
          <a:bodyPr anchorCtr="1"/>
          <a:lstStyle/>
          <a:p>
            <a:pPr marL="0" lvl="0" indent="0" algn="ctr">
              <a:buNone/>
            </a:pPr>
            <a:r>
              <a:rPr lang="en-US" b="1">
                <a:solidFill>
                  <a:srgbClr val="2A2D32"/>
                </a:solidFill>
              </a:rPr>
              <a:t>Mars is actually a cold place</a:t>
            </a:r>
          </a:p>
          <a:p>
            <a:pPr marL="0" lvl="0" indent="0" algn="ctr">
              <a:spcBef>
                <a:spcPts val="1600"/>
              </a:spcBef>
              <a:buNone/>
            </a:pPr>
            <a:endParaRPr lang="en-US" b="1">
              <a:solidFill>
                <a:srgbClr val="2A2D32"/>
              </a:solidFill>
            </a:endParaRPr>
          </a:p>
        </p:txBody>
      </p:sp>
      <p:sp>
        <p:nvSpPr>
          <p:cNvPr id="18" name="Google Shape;1413;p58">
            <a:extLst>
              <a:ext uri="{FF2B5EF4-FFF2-40B4-BE49-F238E27FC236}">
                <a16:creationId xmlns:a16="http://schemas.microsoft.com/office/drawing/2014/main" id="{3398F1F0-5D54-4AC9-9AD8-D5324BD4697D}"/>
              </a:ext>
            </a:extLst>
          </p:cNvPr>
          <p:cNvSpPr txBox="1">
            <a:spLocks noGrp="1"/>
          </p:cNvSpPr>
          <p:nvPr>
            <p:ph type="title" idx="4294967295"/>
          </p:nvPr>
        </p:nvSpPr>
        <p:spPr>
          <a:xfrm>
            <a:off x="6364352" y="2226455"/>
            <a:ext cx="1526398" cy="345295"/>
          </a:xfrm>
        </p:spPr>
        <p:txBody>
          <a:bodyPr anchor="ctr" anchorCtr="1"/>
          <a:lstStyle/>
          <a:p>
            <a:pPr lvl="0" algn="ctr"/>
            <a:r>
              <a:rPr lang="en-US" sz="2000">
                <a:solidFill>
                  <a:srgbClr val="2A2D32"/>
                </a:solidFill>
              </a:rPr>
              <a:t>JUPITER</a:t>
            </a:r>
          </a:p>
        </p:txBody>
      </p:sp>
      <p:sp>
        <p:nvSpPr>
          <p:cNvPr id="19" name="Google Shape;1414;p58">
            <a:extLst>
              <a:ext uri="{FF2B5EF4-FFF2-40B4-BE49-F238E27FC236}">
                <a16:creationId xmlns:a16="http://schemas.microsoft.com/office/drawing/2014/main" id="{604293FF-07FE-4120-8B3D-5893C44E40DA}"/>
              </a:ext>
            </a:extLst>
          </p:cNvPr>
          <p:cNvSpPr txBox="1">
            <a:spLocks noGrp="1"/>
          </p:cNvSpPr>
          <p:nvPr>
            <p:ph type="subTitle" idx="4294967295"/>
          </p:nvPr>
        </p:nvSpPr>
        <p:spPr>
          <a:xfrm>
            <a:off x="6364352" y="2481901"/>
            <a:ext cx="1526398" cy="572697"/>
          </a:xfrm>
        </p:spPr>
        <p:txBody>
          <a:bodyPr anchorCtr="1"/>
          <a:lstStyle/>
          <a:p>
            <a:pPr marL="0" lvl="0" indent="0" algn="ctr">
              <a:buNone/>
            </a:pPr>
            <a:r>
              <a:rPr lang="en-US" b="1">
                <a:solidFill>
                  <a:srgbClr val="2A2D32"/>
                </a:solidFill>
              </a:rPr>
              <a:t>Jupiter is the biggest planet</a:t>
            </a:r>
          </a:p>
          <a:p>
            <a:pPr marL="0" lvl="0" indent="0" algn="ctr">
              <a:spcBef>
                <a:spcPts val="1600"/>
              </a:spcBef>
              <a:buNone/>
            </a:pPr>
            <a:endParaRPr lang="en-US" b="1">
              <a:solidFill>
                <a:srgbClr val="2A2D32"/>
              </a:solidFill>
            </a:endParaRPr>
          </a:p>
        </p:txBody>
      </p:sp>
      <p:sp>
        <p:nvSpPr>
          <p:cNvPr id="20" name="Google Shape;1415;p58">
            <a:extLst>
              <a:ext uri="{FF2B5EF4-FFF2-40B4-BE49-F238E27FC236}">
                <a16:creationId xmlns:a16="http://schemas.microsoft.com/office/drawing/2014/main" id="{DD4AD2A8-BE63-4C67-BC8F-92B7A2AA8CA4}"/>
              </a:ext>
            </a:extLst>
          </p:cNvPr>
          <p:cNvSpPr txBox="1">
            <a:spLocks noGrp="1"/>
          </p:cNvSpPr>
          <p:nvPr>
            <p:ph type="title" idx="4294967295"/>
          </p:nvPr>
        </p:nvSpPr>
        <p:spPr>
          <a:xfrm>
            <a:off x="4572009" y="3670402"/>
            <a:ext cx="1526398" cy="345295"/>
          </a:xfrm>
        </p:spPr>
        <p:txBody>
          <a:bodyPr anchor="ctr" anchorCtr="1"/>
          <a:lstStyle/>
          <a:p>
            <a:pPr lvl="0" algn="ctr"/>
            <a:r>
              <a:rPr lang="en-US" sz="2000">
                <a:solidFill>
                  <a:srgbClr val="2A2D32"/>
                </a:solidFill>
              </a:rPr>
              <a:t>VENUS</a:t>
            </a:r>
          </a:p>
        </p:txBody>
      </p:sp>
      <p:sp>
        <p:nvSpPr>
          <p:cNvPr id="21" name="Google Shape;1416;p58">
            <a:extLst>
              <a:ext uri="{FF2B5EF4-FFF2-40B4-BE49-F238E27FC236}">
                <a16:creationId xmlns:a16="http://schemas.microsoft.com/office/drawing/2014/main" id="{AE4FEA89-2079-4834-905C-4DEC671B54CE}"/>
              </a:ext>
            </a:extLst>
          </p:cNvPr>
          <p:cNvSpPr txBox="1">
            <a:spLocks noGrp="1"/>
          </p:cNvSpPr>
          <p:nvPr>
            <p:ph type="subTitle" idx="4294967295"/>
          </p:nvPr>
        </p:nvSpPr>
        <p:spPr>
          <a:xfrm>
            <a:off x="4572000" y="3916220"/>
            <a:ext cx="1526398" cy="572697"/>
          </a:xfrm>
        </p:spPr>
        <p:txBody>
          <a:bodyPr anchorCtr="1"/>
          <a:lstStyle/>
          <a:p>
            <a:pPr marL="0" lvl="0" indent="0" algn="ctr">
              <a:buNone/>
            </a:pPr>
            <a:r>
              <a:rPr lang="en-US" b="1">
                <a:solidFill>
                  <a:srgbClr val="2A2D32"/>
                </a:solidFill>
              </a:rPr>
              <a:t>Venus has a beautiful name</a:t>
            </a:r>
          </a:p>
          <a:p>
            <a:pPr marL="0" lvl="0" indent="0" algn="ctr">
              <a:spcBef>
                <a:spcPts val="1600"/>
              </a:spcBef>
              <a:buNone/>
            </a:pPr>
            <a:endParaRPr lang="en-US" b="1">
              <a:solidFill>
                <a:srgbClr val="2A2D32"/>
              </a:solidFill>
            </a:endParaRPr>
          </a:p>
        </p:txBody>
      </p:sp>
      <p:sp>
        <p:nvSpPr>
          <p:cNvPr id="22" name="Google Shape;1417;p58">
            <a:extLst>
              <a:ext uri="{FF2B5EF4-FFF2-40B4-BE49-F238E27FC236}">
                <a16:creationId xmlns:a16="http://schemas.microsoft.com/office/drawing/2014/main" id="{1688DC1A-384A-4ACB-B0D1-761FF495E7C4}"/>
              </a:ext>
            </a:extLst>
          </p:cNvPr>
          <p:cNvSpPr txBox="1">
            <a:spLocks noGrp="1"/>
          </p:cNvSpPr>
          <p:nvPr>
            <p:ph type="title" idx="4294967295"/>
          </p:nvPr>
        </p:nvSpPr>
        <p:spPr>
          <a:xfrm>
            <a:off x="6364352" y="3670402"/>
            <a:ext cx="1526398" cy="345295"/>
          </a:xfrm>
        </p:spPr>
        <p:txBody>
          <a:bodyPr anchor="ctr" anchorCtr="1"/>
          <a:lstStyle/>
          <a:p>
            <a:pPr lvl="0" algn="ctr"/>
            <a:r>
              <a:rPr lang="en-US" sz="2000">
                <a:solidFill>
                  <a:srgbClr val="2A2D32"/>
                </a:solidFill>
              </a:rPr>
              <a:t>EARTH</a:t>
            </a:r>
          </a:p>
        </p:txBody>
      </p:sp>
      <p:sp>
        <p:nvSpPr>
          <p:cNvPr id="23" name="Google Shape;1418;p58">
            <a:extLst>
              <a:ext uri="{FF2B5EF4-FFF2-40B4-BE49-F238E27FC236}">
                <a16:creationId xmlns:a16="http://schemas.microsoft.com/office/drawing/2014/main" id="{654320F1-F8B2-4167-9439-E96FEDEEACB4}"/>
              </a:ext>
            </a:extLst>
          </p:cNvPr>
          <p:cNvSpPr txBox="1">
            <a:spLocks noGrp="1"/>
          </p:cNvSpPr>
          <p:nvPr>
            <p:ph type="subTitle" idx="4294967295"/>
          </p:nvPr>
        </p:nvSpPr>
        <p:spPr>
          <a:xfrm>
            <a:off x="6364352" y="3916220"/>
            <a:ext cx="1526398" cy="572697"/>
          </a:xfrm>
        </p:spPr>
        <p:txBody>
          <a:bodyPr anchorCtr="1"/>
          <a:lstStyle/>
          <a:p>
            <a:pPr marL="0" lvl="0" indent="0" algn="ctr">
              <a:buNone/>
            </a:pPr>
            <a:r>
              <a:rPr lang="en-US" b="1">
                <a:solidFill>
                  <a:srgbClr val="2A2D32"/>
                </a:solidFill>
              </a:rPr>
              <a:t>Earth is where we live on</a:t>
            </a:r>
          </a:p>
          <a:p>
            <a:pPr marL="0" lvl="0" indent="0" algn="ctr">
              <a:spcBef>
                <a:spcPts val="1600"/>
              </a:spcBef>
              <a:buNone/>
            </a:pPr>
            <a:endParaRPr lang="en-US" b="1">
              <a:solidFill>
                <a:srgbClr val="2A2D32"/>
              </a:solidFill>
            </a:endParaRPr>
          </a:p>
        </p:txBody>
      </p:sp>
      <p:sp>
        <p:nvSpPr>
          <p:cNvPr id="34" name="Google Shape;1429;p58">
            <a:extLst>
              <a:ext uri="{FF2B5EF4-FFF2-40B4-BE49-F238E27FC236}">
                <a16:creationId xmlns:a16="http://schemas.microsoft.com/office/drawing/2014/main" id="{D9583310-5A75-4BD5-BE3E-A5423C1C08E3}"/>
              </a:ext>
            </a:extLst>
          </p:cNvPr>
          <p:cNvSpPr/>
          <p:nvPr/>
        </p:nvSpPr>
        <p:spPr>
          <a:xfrm>
            <a:off x="5092193" y="2034742"/>
            <a:ext cx="485912" cy="142070"/>
          </a:xfrm>
          <a:custGeom>
            <a:avLst/>
            <a:gdLst>
              <a:gd name="f0" fmla="val w"/>
              <a:gd name="f1" fmla="val h"/>
              <a:gd name="f2" fmla="val 0"/>
              <a:gd name="f3" fmla="val 89240"/>
              <a:gd name="f4" fmla="val 27653"/>
              <a:gd name="f5" fmla="val 35580"/>
              <a:gd name="f6" fmla="val 1"/>
              <a:gd name="f7" fmla="val 33678"/>
              <a:gd name="f8" fmla="val 31801"/>
              <a:gd name="f9" fmla="val 169"/>
              <a:gd name="f10" fmla="val 30172"/>
              <a:gd name="f11" fmla="val 226"/>
              <a:gd name="f12" fmla="val 22891"/>
              <a:gd name="f13" fmla="val 498"/>
              <a:gd name="f14" fmla="val 9290"/>
              <a:gd name="f15" fmla="val 1858"/>
              <a:gd name="f16" fmla="val 5357"/>
              <a:gd name="f17" fmla="val 6503"/>
              <a:gd name="f18" fmla="val 12843"/>
              <a:gd name="f19" fmla="val 17200"/>
              <a:gd name="f20" fmla="val 20961"/>
              <a:gd name="f21" fmla="val 24355"/>
              <a:gd name="f22" fmla="val 21882"/>
              <a:gd name="f23" fmla="val 25184"/>
              <a:gd name="f24" fmla="val 21988"/>
              <a:gd name="f25" fmla="val 25990"/>
              <a:gd name="f26" fmla="val 22036"/>
              <a:gd name="f27" fmla="val 26776"/>
              <a:gd name="f28" fmla="val 34606"/>
              <a:gd name="f29" fmla="val 40541"/>
              <a:gd name="f30" fmla="val 17275"/>
              <a:gd name="f31" fmla="val 47941"/>
              <a:gd name="f32" fmla="val 49356"/>
              <a:gd name="f33" fmla="val 50826"/>
              <a:gd name="f34" fmla="val 17449"/>
              <a:gd name="f35" fmla="val 52372"/>
              <a:gd name="f36" fmla="val 17865"/>
              <a:gd name="f37" fmla="val 60352"/>
              <a:gd name="f38" fmla="val 20024"/>
              <a:gd name="f39" fmla="val 70522"/>
              <a:gd name="f40" fmla="val 27652"/>
              <a:gd name="f41" fmla="val 78155"/>
              <a:gd name="f42" fmla="val 79989"/>
              <a:gd name="f43" fmla="val 81676"/>
              <a:gd name="f44" fmla="val 27212"/>
              <a:gd name="f45" fmla="val 83151"/>
              <a:gd name="f46" fmla="val 26150"/>
              <a:gd name="f47" fmla="val 85703"/>
              <a:gd name="f48" fmla="val 24309"/>
              <a:gd name="f49" fmla="val 21568"/>
              <a:gd name="f50" fmla="val 86645"/>
              <a:gd name="f51" fmla="val 17969"/>
              <a:gd name="f52" fmla="val 84489"/>
              <a:gd name="f53" fmla="val 15007"/>
              <a:gd name="f54" fmla="val 75771"/>
              <a:gd name="f55" fmla="val 9113"/>
              <a:gd name="f56" fmla="val 71786"/>
              <a:gd name="f57" fmla="val 71633"/>
              <a:gd name="f58" fmla="val 71488"/>
              <a:gd name="f59" fmla="val 9122"/>
              <a:gd name="f60" fmla="val 71350"/>
              <a:gd name="f61" fmla="val 9139"/>
              <a:gd name="f62" fmla="val 68304"/>
              <a:gd name="f63" fmla="val 9534"/>
              <a:gd name="f64" fmla="val 67114"/>
              <a:gd name="f65" fmla="val 12583"/>
              <a:gd name="f66" fmla="val 63957"/>
              <a:gd name="f67" fmla="val 63428"/>
              <a:gd name="f68" fmla="val 62843"/>
              <a:gd name="f69" fmla="val 12497"/>
              <a:gd name="f70" fmla="val 62185"/>
              <a:gd name="f71" fmla="val 12299"/>
              <a:gd name="f72" fmla="val 58942"/>
              <a:gd name="f73" fmla="val 11336"/>
              <a:gd name="f74" fmla="val 58189"/>
              <a:gd name="f75" fmla="val 8805"/>
              <a:gd name="f76" fmla="val 56034"/>
              <a:gd name="f77" fmla="val 6943"/>
              <a:gd name="f78" fmla="val 52623"/>
              <a:gd name="f79" fmla="val 3971"/>
              <a:gd name="f80" fmla="val 51263"/>
              <a:gd name="f81" fmla="val 4599"/>
              <a:gd name="f82" fmla="val 47225"/>
              <a:gd name="f83" fmla="val 3344"/>
              <a:gd name="f84" fmla="val 44777"/>
              <a:gd name="f85" fmla="val 2590"/>
              <a:gd name="f86" fmla="val 42684"/>
              <a:gd name="f87" fmla="val 1147"/>
              <a:gd name="f88" fmla="val 40278"/>
              <a:gd name="f89" fmla="val 519"/>
              <a:gd name="f90" fmla="val 38782"/>
              <a:gd name="f91" fmla="val 119"/>
              <a:gd name="f92" fmla="val 37172"/>
              <a:gd name="f93" fmla="*/ f0 1 89240"/>
              <a:gd name="f94" fmla="*/ f1 1 27653"/>
              <a:gd name="f95" fmla="val f2"/>
              <a:gd name="f96" fmla="val f3"/>
              <a:gd name="f97" fmla="val f4"/>
              <a:gd name="f98" fmla="+- f97 0 f95"/>
              <a:gd name="f99" fmla="+- f96 0 f95"/>
              <a:gd name="f100" fmla="*/ f99 1 89240"/>
              <a:gd name="f101" fmla="*/ f98 1 27653"/>
              <a:gd name="f102" fmla="*/ f95 1 f100"/>
              <a:gd name="f103" fmla="*/ f96 1 f100"/>
              <a:gd name="f104" fmla="*/ f95 1 f101"/>
              <a:gd name="f105" fmla="*/ f97 1 f101"/>
              <a:gd name="f106" fmla="*/ f102 f93 1"/>
              <a:gd name="f107" fmla="*/ f103 f93 1"/>
              <a:gd name="f108" fmla="*/ f105 f94 1"/>
              <a:gd name="f109" fmla="*/ f104 f94 1"/>
            </a:gdLst>
            <a:ahLst/>
            <a:cxnLst>
              <a:cxn ang="3cd4">
                <a:pos x="hc" y="t"/>
              </a:cxn>
              <a:cxn ang="0">
                <a:pos x="r" y="vc"/>
              </a:cxn>
              <a:cxn ang="cd4">
                <a:pos x="hc" y="b"/>
              </a:cxn>
              <a:cxn ang="cd2">
                <a:pos x="l" y="vc"/>
              </a:cxn>
            </a:cxnLst>
            <a:rect l="f106" t="f109" r="f107" b="f108"/>
            <a:pathLst>
              <a:path w="89240" h="27653">
                <a:moveTo>
                  <a:pt x="f5" y="f6"/>
                </a:moveTo>
                <a:cubicBezTo>
                  <a:pt x="f7" y="f6"/>
                  <a:pt x="f8" y="f9"/>
                  <a:pt x="f10" y="f11"/>
                </a:cubicBezTo>
                <a:cubicBezTo>
                  <a:pt x="f12" y="f13"/>
                  <a:pt x="f14" y="f15"/>
                  <a:pt x="f16" y="f17"/>
                </a:cubicBezTo>
                <a:cubicBezTo>
                  <a:pt x="f2" y="f18"/>
                  <a:pt x="f19" y="f20"/>
                  <a:pt x="f21" y="f22"/>
                </a:cubicBezTo>
                <a:cubicBezTo>
                  <a:pt x="f23" y="f24"/>
                  <a:pt x="f25" y="f26"/>
                  <a:pt x="f27" y="f26"/>
                </a:cubicBezTo>
                <a:cubicBezTo>
                  <a:pt x="f28" y="f26"/>
                  <a:pt x="f29" y="f30"/>
                  <a:pt x="f31" y="f30"/>
                </a:cubicBezTo>
                <a:cubicBezTo>
                  <a:pt x="f32" y="f30"/>
                  <a:pt x="f33" y="f34"/>
                  <a:pt x="f35" y="f36"/>
                </a:cubicBezTo>
                <a:cubicBezTo>
                  <a:pt x="f37" y="f38"/>
                  <a:pt x="f39" y="f40"/>
                  <a:pt x="f41" y="f40"/>
                </a:cubicBezTo>
                <a:cubicBezTo>
                  <a:pt x="f42" y="f40"/>
                  <a:pt x="f43" y="f44"/>
                  <a:pt x="f45" y="f46"/>
                </a:cubicBezTo>
                <a:cubicBezTo>
                  <a:pt x="f47" y="f48"/>
                  <a:pt x="f3" y="f49"/>
                  <a:pt x="f50" y="f51"/>
                </a:cubicBezTo>
                <a:cubicBezTo>
                  <a:pt x="f52" y="f53"/>
                  <a:pt x="f54" y="f55"/>
                  <a:pt x="f56" y="f55"/>
                </a:cubicBezTo>
                <a:cubicBezTo>
                  <a:pt x="f57" y="f55"/>
                  <a:pt x="f58" y="f59"/>
                  <a:pt x="f60" y="f61"/>
                </a:cubicBezTo>
                <a:cubicBezTo>
                  <a:pt x="f62" y="f63"/>
                  <a:pt x="f64" y="f65"/>
                  <a:pt x="f66" y="f65"/>
                </a:cubicBezTo>
                <a:cubicBezTo>
                  <a:pt x="f67" y="f65"/>
                  <a:pt x="f68" y="f69"/>
                  <a:pt x="f70" y="f71"/>
                </a:cubicBezTo>
                <a:cubicBezTo>
                  <a:pt x="f72" y="f73"/>
                  <a:pt x="f74" y="f75"/>
                  <a:pt x="f76" y="f77"/>
                </a:cubicBezTo>
                <a:cubicBezTo>
                  <a:pt x="f78" y="f79"/>
                  <a:pt x="f80" y="f81"/>
                  <a:pt x="f82" y="f83"/>
                </a:cubicBezTo>
                <a:cubicBezTo>
                  <a:pt x="f84" y="f85"/>
                  <a:pt x="f86" y="f87"/>
                  <a:pt x="f88" y="f89"/>
                </a:cubicBezTo>
                <a:cubicBezTo>
                  <a:pt x="f90" y="f91"/>
                  <a:pt x="f92" y="f6"/>
                  <a:pt x="f5" y="f6"/>
                </a:cubicBezTo>
                <a:close/>
              </a:path>
            </a:pathLst>
          </a:custGeom>
          <a:solidFill>
            <a:srgbClr val="2A2D32"/>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sp>
        <p:nvSpPr>
          <p:cNvPr id="35" name="Google Shape;1430;p58">
            <a:extLst>
              <a:ext uri="{FF2B5EF4-FFF2-40B4-BE49-F238E27FC236}">
                <a16:creationId xmlns:a16="http://schemas.microsoft.com/office/drawing/2014/main" id="{7A02465B-5B1D-4AF6-A556-D0333EE05F03}"/>
              </a:ext>
            </a:extLst>
          </p:cNvPr>
          <p:cNvSpPr/>
          <p:nvPr/>
        </p:nvSpPr>
        <p:spPr>
          <a:xfrm>
            <a:off x="6884527" y="2034742"/>
            <a:ext cx="485912" cy="142070"/>
          </a:xfrm>
          <a:custGeom>
            <a:avLst/>
            <a:gdLst>
              <a:gd name="f0" fmla="val w"/>
              <a:gd name="f1" fmla="val h"/>
              <a:gd name="f2" fmla="val 0"/>
              <a:gd name="f3" fmla="val 89240"/>
              <a:gd name="f4" fmla="val 27653"/>
              <a:gd name="f5" fmla="val 35580"/>
              <a:gd name="f6" fmla="val 1"/>
              <a:gd name="f7" fmla="val 33678"/>
              <a:gd name="f8" fmla="val 31801"/>
              <a:gd name="f9" fmla="val 169"/>
              <a:gd name="f10" fmla="val 30172"/>
              <a:gd name="f11" fmla="val 226"/>
              <a:gd name="f12" fmla="val 22891"/>
              <a:gd name="f13" fmla="val 498"/>
              <a:gd name="f14" fmla="val 9290"/>
              <a:gd name="f15" fmla="val 1858"/>
              <a:gd name="f16" fmla="val 5357"/>
              <a:gd name="f17" fmla="val 6503"/>
              <a:gd name="f18" fmla="val 12843"/>
              <a:gd name="f19" fmla="val 17200"/>
              <a:gd name="f20" fmla="val 20961"/>
              <a:gd name="f21" fmla="val 24355"/>
              <a:gd name="f22" fmla="val 21882"/>
              <a:gd name="f23" fmla="val 25184"/>
              <a:gd name="f24" fmla="val 21988"/>
              <a:gd name="f25" fmla="val 25990"/>
              <a:gd name="f26" fmla="val 22036"/>
              <a:gd name="f27" fmla="val 26776"/>
              <a:gd name="f28" fmla="val 34606"/>
              <a:gd name="f29" fmla="val 40541"/>
              <a:gd name="f30" fmla="val 17275"/>
              <a:gd name="f31" fmla="val 47941"/>
              <a:gd name="f32" fmla="val 49356"/>
              <a:gd name="f33" fmla="val 50826"/>
              <a:gd name="f34" fmla="val 17449"/>
              <a:gd name="f35" fmla="val 52372"/>
              <a:gd name="f36" fmla="val 17865"/>
              <a:gd name="f37" fmla="val 60352"/>
              <a:gd name="f38" fmla="val 20024"/>
              <a:gd name="f39" fmla="val 70522"/>
              <a:gd name="f40" fmla="val 27652"/>
              <a:gd name="f41" fmla="val 78155"/>
              <a:gd name="f42" fmla="val 79989"/>
              <a:gd name="f43" fmla="val 81676"/>
              <a:gd name="f44" fmla="val 27212"/>
              <a:gd name="f45" fmla="val 83151"/>
              <a:gd name="f46" fmla="val 26150"/>
              <a:gd name="f47" fmla="val 85703"/>
              <a:gd name="f48" fmla="val 24309"/>
              <a:gd name="f49" fmla="val 21568"/>
              <a:gd name="f50" fmla="val 86645"/>
              <a:gd name="f51" fmla="val 17969"/>
              <a:gd name="f52" fmla="val 84489"/>
              <a:gd name="f53" fmla="val 15007"/>
              <a:gd name="f54" fmla="val 75771"/>
              <a:gd name="f55" fmla="val 9113"/>
              <a:gd name="f56" fmla="val 71786"/>
              <a:gd name="f57" fmla="val 71633"/>
              <a:gd name="f58" fmla="val 71488"/>
              <a:gd name="f59" fmla="val 9122"/>
              <a:gd name="f60" fmla="val 71350"/>
              <a:gd name="f61" fmla="val 9139"/>
              <a:gd name="f62" fmla="val 68304"/>
              <a:gd name="f63" fmla="val 9534"/>
              <a:gd name="f64" fmla="val 67114"/>
              <a:gd name="f65" fmla="val 12583"/>
              <a:gd name="f66" fmla="val 63957"/>
              <a:gd name="f67" fmla="val 63428"/>
              <a:gd name="f68" fmla="val 62843"/>
              <a:gd name="f69" fmla="val 12497"/>
              <a:gd name="f70" fmla="val 62185"/>
              <a:gd name="f71" fmla="val 12299"/>
              <a:gd name="f72" fmla="val 58942"/>
              <a:gd name="f73" fmla="val 11336"/>
              <a:gd name="f74" fmla="val 58189"/>
              <a:gd name="f75" fmla="val 8805"/>
              <a:gd name="f76" fmla="val 56034"/>
              <a:gd name="f77" fmla="val 6943"/>
              <a:gd name="f78" fmla="val 52623"/>
              <a:gd name="f79" fmla="val 3971"/>
              <a:gd name="f80" fmla="val 51263"/>
              <a:gd name="f81" fmla="val 4599"/>
              <a:gd name="f82" fmla="val 47225"/>
              <a:gd name="f83" fmla="val 3344"/>
              <a:gd name="f84" fmla="val 44777"/>
              <a:gd name="f85" fmla="val 2590"/>
              <a:gd name="f86" fmla="val 42684"/>
              <a:gd name="f87" fmla="val 1147"/>
              <a:gd name="f88" fmla="val 40278"/>
              <a:gd name="f89" fmla="val 519"/>
              <a:gd name="f90" fmla="val 38782"/>
              <a:gd name="f91" fmla="val 119"/>
              <a:gd name="f92" fmla="val 37172"/>
              <a:gd name="f93" fmla="*/ f0 1 89240"/>
              <a:gd name="f94" fmla="*/ f1 1 27653"/>
              <a:gd name="f95" fmla="val f2"/>
              <a:gd name="f96" fmla="val f3"/>
              <a:gd name="f97" fmla="val f4"/>
              <a:gd name="f98" fmla="+- f97 0 f95"/>
              <a:gd name="f99" fmla="+- f96 0 f95"/>
              <a:gd name="f100" fmla="*/ f99 1 89240"/>
              <a:gd name="f101" fmla="*/ f98 1 27653"/>
              <a:gd name="f102" fmla="*/ f95 1 f100"/>
              <a:gd name="f103" fmla="*/ f96 1 f100"/>
              <a:gd name="f104" fmla="*/ f95 1 f101"/>
              <a:gd name="f105" fmla="*/ f97 1 f101"/>
              <a:gd name="f106" fmla="*/ f102 f93 1"/>
              <a:gd name="f107" fmla="*/ f103 f93 1"/>
              <a:gd name="f108" fmla="*/ f105 f94 1"/>
              <a:gd name="f109" fmla="*/ f104 f94 1"/>
            </a:gdLst>
            <a:ahLst/>
            <a:cxnLst>
              <a:cxn ang="3cd4">
                <a:pos x="hc" y="t"/>
              </a:cxn>
              <a:cxn ang="0">
                <a:pos x="r" y="vc"/>
              </a:cxn>
              <a:cxn ang="cd4">
                <a:pos x="hc" y="b"/>
              </a:cxn>
              <a:cxn ang="cd2">
                <a:pos x="l" y="vc"/>
              </a:cxn>
            </a:cxnLst>
            <a:rect l="f106" t="f109" r="f107" b="f108"/>
            <a:pathLst>
              <a:path w="89240" h="27653">
                <a:moveTo>
                  <a:pt x="f5" y="f6"/>
                </a:moveTo>
                <a:cubicBezTo>
                  <a:pt x="f7" y="f6"/>
                  <a:pt x="f8" y="f9"/>
                  <a:pt x="f10" y="f11"/>
                </a:cubicBezTo>
                <a:cubicBezTo>
                  <a:pt x="f12" y="f13"/>
                  <a:pt x="f14" y="f15"/>
                  <a:pt x="f16" y="f17"/>
                </a:cubicBezTo>
                <a:cubicBezTo>
                  <a:pt x="f2" y="f18"/>
                  <a:pt x="f19" y="f20"/>
                  <a:pt x="f21" y="f22"/>
                </a:cubicBezTo>
                <a:cubicBezTo>
                  <a:pt x="f23" y="f24"/>
                  <a:pt x="f25" y="f26"/>
                  <a:pt x="f27" y="f26"/>
                </a:cubicBezTo>
                <a:cubicBezTo>
                  <a:pt x="f28" y="f26"/>
                  <a:pt x="f29" y="f30"/>
                  <a:pt x="f31" y="f30"/>
                </a:cubicBezTo>
                <a:cubicBezTo>
                  <a:pt x="f32" y="f30"/>
                  <a:pt x="f33" y="f34"/>
                  <a:pt x="f35" y="f36"/>
                </a:cubicBezTo>
                <a:cubicBezTo>
                  <a:pt x="f37" y="f38"/>
                  <a:pt x="f39" y="f40"/>
                  <a:pt x="f41" y="f40"/>
                </a:cubicBezTo>
                <a:cubicBezTo>
                  <a:pt x="f42" y="f40"/>
                  <a:pt x="f43" y="f44"/>
                  <a:pt x="f45" y="f46"/>
                </a:cubicBezTo>
                <a:cubicBezTo>
                  <a:pt x="f47" y="f48"/>
                  <a:pt x="f3" y="f49"/>
                  <a:pt x="f50" y="f51"/>
                </a:cubicBezTo>
                <a:cubicBezTo>
                  <a:pt x="f52" y="f53"/>
                  <a:pt x="f54" y="f55"/>
                  <a:pt x="f56" y="f55"/>
                </a:cubicBezTo>
                <a:cubicBezTo>
                  <a:pt x="f57" y="f55"/>
                  <a:pt x="f58" y="f59"/>
                  <a:pt x="f60" y="f61"/>
                </a:cubicBezTo>
                <a:cubicBezTo>
                  <a:pt x="f62" y="f63"/>
                  <a:pt x="f64" y="f65"/>
                  <a:pt x="f66" y="f65"/>
                </a:cubicBezTo>
                <a:cubicBezTo>
                  <a:pt x="f67" y="f65"/>
                  <a:pt x="f68" y="f69"/>
                  <a:pt x="f70" y="f71"/>
                </a:cubicBezTo>
                <a:cubicBezTo>
                  <a:pt x="f72" y="f73"/>
                  <a:pt x="f74" y="f75"/>
                  <a:pt x="f76" y="f77"/>
                </a:cubicBezTo>
                <a:cubicBezTo>
                  <a:pt x="f78" y="f79"/>
                  <a:pt x="f80" y="f81"/>
                  <a:pt x="f82" y="f83"/>
                </a:cubicBezTo>
                <a:cubicBezTo>
                  <a:pt x="f84" y="f85"/>
                  <a:pt x="f86" y="f87"/>
                  <a:pt x="f88" y="f89"/>
                </a:cubicBezTo>
                <a:cubicBezTo>
                  <a:pt x="f90" y="f91"/>
                  <a:pt x="f92" y="f6"/>
                  <a:pt x="f5" y="f6"/>
                </a:cubicBezTo>
                <a:close/>
              </a:path>
            </a:pathLst>
          </a:custGeom>
          <a:solidFill>
            <a:srgbClr val="5F6454"/>
          </a:solidFill>
          <a:ln cap="flat">
            <a:noFill/>
            <a:prstDash val="solid"/>
          </a:ln>
        </p:spPr>
        <p:txBody>
          <a:bodyPr vert="horz" wrap="square" lIns="91421" tIns="91421" rIns="91421" bIns="9142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cxnSp>
        <p:nvCxnSpPr>
          <p:cNvPr id="36" name="Google Shape;1431;p58">
            <a:extLst>
              <a:ext uri="{FF2B5EF4-FFF2-40B4-BE49-F238E27FC236}">
                <a16:creationId xmlns:a16="http://schemas.microsoft.com/office/drawing/2014/main" id="{43900EB8-C786-4DDB-AD4E-F9469C4EE3D6}"/>
              </a:ext>
            </a:extLst>
          </p:cNvPr>
          <p:cNvCxnSpPr/>
          <p:nvPr/>
        </p:nvCxnSpPr>
        <p:spPr>
          <a:xfrm>
            <a:off x="4639099" y="3212736"/>
            <a:ext cx="3207898" cy="0"/>
          </a:xfrm>
          <a:prstGeom prst="straightConnector1">
            <a:avLst/>
          </a:prstGeom>
          <a:noFill/>
          <a:ln w="19046" cap="flat">
            <a:solidFill>
              <a:srgbClr val="2A2D32"/>
            </a:solidFill>
            <a:prstDash val="solid"/>
            <a:round/>
          </a:ln>
        </p:spPr>
      </p:cxnSp>
      <p:pic>
        <p:nvPicPr>
          <p:cNvPr id="38" name="Imagen 37">
            <a:extLst>
              <a:ext uri="{FF2B5EF4-FFF2-40B4-BE49-F238E27FC236}">
                <a16:creationId xmlns:a16="http://schemas.microsoft.com/office/drawing/2014/main" id="{7DEE3B4C-596F-4730-A873-41E597078AB8}"/>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6266" y="567900"/>
            <a:ext cx="4419983" cy="4625741"/>
          </a:xfrm>
          <a:prstGeom prst="rect">
            <a:avLst/>
          </a:prstGeom>
        </p:spPr>
      </p:pic>
    </p:spTree>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ángulo 5">
            <a:extLst>
              <a:ext uri="{FF2B5EF4-FFF2-40B4-BE49-F238E27FC236}">
                <a16:creationId xmlns:a16="http://schemas.microsoft.com/office/drawing/2014/main" id="{A929B903-F4B2-4A0C-ADE8-840478CEE760}"/>
              </a:ext>
            </a:extLst>
          </p:cNvPr>
          <p:cNvSpPr/>
          <p:nvPr/>
        </p:nvSpPr>
        <p:spPr>
          <a:xfrm>
            <a:off x="0" y="0"/>
            <a:ext cx="3225116" cy="5143499"/>
          </a:xfrm>
          <a:prstGeom prst="rect">
            <a:avLst/>
          </a:pr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sp>
        <p:nvSpPr>
          <p:cNvPr id="4" name="Flecha: cheurón 4">
            <a:extLst>
              <a:ext uri="{FF2B5EF4-FFF2-40B4-BE49-F238E27FC236}">
                <a16:creationId xmlns:a16="http://schemas.microsoft.com/office/drawing/2014/main" id="{1B871367-CF71-4027-A8BB-B5498EAA2367}"/>
              </a:ext>
            </a:extLst>
          </p:cNvPr>
          <p:cNvSpPr/>
          <p:nvPr/>
        </p:nvSpPr>
        <p:spPr>
          <a:xfrm flipH="1">
            <a:off x="0" y="0"/>
            <a:ext cx="9144000" cy="5143499"/>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270"/>
              <a:gd name="f11" fmla="+- 0 0 -180"/>
              <a:gd name="f12" fmla="abs f4"/>
              <a:gd name="f13" fmla="abs f5"/>
              <a:gd name="f14" fmla="abs f6"/>
              <a:gd name="f15" fmla="val f7"/>
              <a:gd name="f16" fmla="val f8"/>
              <a:gd name="f17" fmla="*/ f9 f1 1"/>
              <a:gd name="f18" fmla="*/ f10 f1 1"/>
              <a:gd name="f19" fmla="*/ f11 f1 1"/>
              <a:gd name="f20" fmla="?: f12 f4 1"/>
              <a:gd name="f21" fmla="?: f13 f5 1"/>
              <a:gd name="f22" fmla="?: f14 f6 1"/>
              <a:gd name="f23" fmla="*/ f17 1 f3"/>
              <a:gd name="f24" fmla="*/ f18 1 f3"/>
              <a:gd name="f25" fmla="*/ f19 1 f3"/>
              <a:gd name="f26" fmla="*/ f20 1 21600"/>
              <a:gd name="f27" fmla="*/ f21 1 21600"/>
              <a:gd name="f28" fmla="*/ 21600 f20 1"/>
              <a:gd name="f29" fmla="*/ 21600 f21 1"/>
              <a:gd name="f30" fmla="+- f23 0 f2"/>
              <a:gd name="f31" fmla="+- f24 0 f2"/>
              <a:gd name="f32" fmla="+- f25 0 f2"/>
              <a:gd name="f33" fmla="min f27 f26"/>
              <a:gd name="f34" fmla="*/ f28 1 f22"/>
              <a:gd name="f35" fmla="*/ f29 1 f22"/>
              <a:gd name="f36" fmla="val f34"/>
              <a:gd name="f37" fmla="val f35"/>
              <a:gd name="f38" fmla="*/ f15 f33 1"/>
              <a:gd name="f39" fmla="+- f37 0 f15"/>
              <a:gd name="f40" fmla="+- f36 0 f15"/>
              <a:gd name="f41" fmla="*/ f37 f33 1"/>
              <a:gd name="f42" fmla="*/ f36 f33 1"/>
              <a:gd name="f43" fmla="*/ f39 1 2"/>
              <a:gd name="f44" fmla="min f40 f39"/>
              <a:gd name="f45" fmla="+- f15 f43 0"/>
              <a:gd name="f46" fmla="*/ f44 f16 1"/>
              <a:gd name="f47" fmla="*/ f46 1 100000"/>
              <a:gd name="f48" fmla="*/ f45 f33 1"/>
              <a:gd name="f49" fmla="+- f36 0 f47"/>
              <a:gd name="f50" fmla="*/ f47 f33 1"/>
              <a:gd name="f51" fmla="*/ f49 1 2"/>
              <a:gd name="f52" fmla="+- f49 0 f47"/>
              <a:gd name="f53" fmla="*/ f49 f33 1"/>
              <a:gd name="f54" fmla="?: f52 f47 f15"/>
              <a:gd name="f55" fmla="?: f52 f49 f36"/>
              <a:gd name="f56" fmla="*/ f51 f33 1"/>
              <a:gd name="f57" fmla="*/ f54 f33 1"/>
              <a:gd name="f58" fmla="*/ f55 f33 1"/>
            </a:gdLst>
            <a:ahLst/>
            <a:cxnLst>
              <a:cxn ang="3cd4">
                <a:pos x="hc" y="t"/>
              </a:cxn>
              <a:cxn ang="0">
                <a:pos x="r" y="vc"/>
              </a:cxn>
              <a:cxn ang="cd4">
                <a:pos x="hc" y="b"/>
              </a:cxn>
              <a:cxn ang="cd2">
                <a:pos x="l" y="vc"/>
              </a:cxn>
              <a:cxn ang="f30">
                <a:pos x="f56" y="f38"/>
              </a:cxn>
              <a:cxn ang="f31">
                <a:pos x="f50" y="f48"/>
              </a:cxn>
              <a:cxn ang="f32">
                <a:pos x="f56" y="f41"/>
              </a:cxn>
            </a:cxnLst>
            <a:rect l="f57" t="f38" r="f58" b="f41"/>
            <a:pathLst>
              <a:path>
                <a:moveTo>
                  <a:pt x="f38" y="f38"/>
                </a:moveTo>
                <a:lnTo>
                  <a:pt x="f53" y="f38"/>
                </a:lnTo>
                <a:lnTo>
                  <a:pt x="f42" y="f48"/>
                </a:lnTo>
                <a:lnTo>
                  <a:pt x="f53" y="f41"/>
                </a:lnTo>
                <a:lnTo>
                  <a:pt x="f38" y="f41"/>
                </a:lnTo>
                <a:lnTo>
                  <a:pt x="f50" y="f48"/>
                </a:lnTo>
                <a:close/>
              </a:path>
            </a:pathLst>
          </a:cu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000000"/>
              </a:solidFill>
              <a:uFillTx/>
              <a:latin typeface="Arial"/>
            </a:endParaRPr>
          </a:p>
        </p:txBody>
      </p:sp>
      <p:sp>
        <p:nvSpPr>
          <p:cNvPr id="7" name="Google Shape;282;p46">
            <a:extLst>
              <a:ext uri="{FF2B5EF4-FFF2-40B4-BE49-F238E27FC236}">
                <a16:creationId xmlns:a16="http://schemas.microsoft.com/office/drawing/2014/main" id="{C965A27E-4F8A-4AE7-A532-C8D816A8C8D0}"/>
              </a:ext>
            </a:extLst>
          </p:cNvPr>
          <p:cNvSpPr txBox="1">
            <a:spLocks noGrp="1"/>
          </p:cNvSpPr>
          <p:nvPr>
            <p:ph type="title"/>
          </p:nvPr>
        </p:nvSpPr>
        <p:spPr>
          <a:xfrm>
            <a:off x="1830054" y="1583055"/>
            <a:ext cx="3568295" cy="1380039"/>
          </a:xfrm>
          <a:ln>
            <a:noFill/>
          </a:ln>
        </p:spPr>
        <p:txBody>
          <a:bodyPr anchorCtr="1"/>
          <a:lstStyle/>
          <a:p>
            <a:pPr lvl="0" algn="ctr"/>
            <a:r>
              <a:rPr lang="fr-FR" dirty="0">
                <a:solidFill>
                  <a:srgbClr val="FFFFFF"/>
                </a:solidFill>
              </a:rPr>
              <a:t>Notre entreprise</a:t>
            </a:r>
          </a:p>
        </p:txBody>
      </p:sp>
      <p:sp>
        <p:nvSpPr>
          <p:cNvPr id="6" name="Google Shape;281;p46">
            <a:extLst>
              <a:ext uri="{FF2B5EF4-FFF2-40B4-BE49-F238E27FC236}">
                <a16:creationId xmlns:a16="http://schemas.microsoft.com/office/drawing/2014/main" id="{86F51980-5D8B-46A0-AE19-6164AA782D91}"/>
              </a:ext>
            </a:extLst>
          </p:cNvPr>
          <p:cNvSpPr txBox="1">
            <a:spLocks noGrp="1"/>
          </p:cNvSpPr>
          <p:nvPr>
            <p:ph type="subTitle" idx="4294967295"/>
          </p:nvPr>
        </p:nvSpPr>
        <p:spPr>
          <a:xfrm>
            <a:off x="1624271" y="2297567"/>
            <a:ext cx="3979863" cy="1482725"/>
          </a:xfrm>
        </p:spPr>
        <p:txBody>
          <a:bodyPr anchorCtr="1"/>
          <a:lstStyle/>
          <a:p>
            <a:pPr marL="0" lvl="0" indent="0" algn="ctr">
              <a:lnSpc>
                <a:spcPct val="100000"/>
              </a:lnSpc>
              <a:buNone/>
            </a:pPr>
            <a:r>
              <a:rPr lang="fr-FR" sz="1600">
                <a:solidFill>
                  <a:srgbClr val="FFFFFF"/>
                </a:solidFill>
              </a:rPr>
              <a:t>La France est la septième plus grande économie du monde et la troisième de l'Union européenne. Le pays abrite les plus grandes compagnies d'assurance, de transport aérien, de cosmétiques, de luxe et d'énergie du monde</a:t>
            </a:r>
          </a:p>
        </p:txBody>
      </p:sp>
      <p:pic>
        <p:nvPicPr>
          <p:cNvPr id="9" name="Imagen 8">
            <a:extLst>
              <a:ext uri="{FF2B5EF4-FFF2-40B4-BE49-F238E27FC236}">
                <a16:creationId xmlns:a16="http://schemas.microsoft.com/office/drawing/2014/main" id="{7CC94EE6-5A6B-4F95-8B9C-5CBBECBABCBA}"/>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5485539" y="244928"/>
            <a:ext cx="3777057" cy="5143500"/>
          </a:xfrm>
          <a:prstGeom prst="rect">
            <a:avLst/>
          </a:prstGeom>
        </p:spPr>
      </p:pic>
      <p:sp>
        <p:nvSpPr>
          <p:cNvPr id="10" name="Rectángulo: esquinas redondeadas 9">
            <a:extLst>
              <a:ext uri="{FF2B5EF4-FFF2-40B4-BE49-F238E27FC236}">
                <a16:creationId xmlns:a16="http://schemas.microsoft.com/office/drawing/2014/main" id="{43681EE3-5B65-4943-ACCE-D040E4C71B3B}"/>
              </a:ext>
            </a:extLst>
          </p:cNvPr>
          <p:cNvSpPr/>
          <p:nvPr/>
        </p:nvSpPr>
        <p:spPr>
          <a:xfrm>
            <a:off x="457200" y="293914"/>
            <a:ext cx="8066314" cy="4653643"/>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Tree>
    <p:extLst>
      <p:ext uri="{BB962C8B-B14F-4D97-AF65-F5344CB8AC3E}">
        <p14:creationId xmlns:p14="http://schemas.microsoft.com/office/powerpoint/2010/main" val="576397392"/>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name="Slide3">
    <p:spTree>
      <p:nvGrpSpPr>
        <p:cNvPr id="1" name=""/>
        <p:cNvGrpSpPr/>
        <p:nvPr/>
      </p:nvGrpSpPr>
      <p:grpSpPr>
        <a:xfrm>
          <a:off x="0" y="0"/>
          <a:ext cx="0" cy="0"/>
          <a:chOff x="0" y="0"/>
          <a:chExt cx="0" cy="0"/>
        </a:xfrm>
      </p:grpSpPr>
      <p:pic>
        <p:nvPicPr>
          <p:cNvPr id="39" name="Imagen 38">
            <a:extLst>
              <a:ext uri="{FF2B5EF4-FFF2-40B4-BE49-F238E27FC236}">
                <a16:creationId xmlns:a16="http://schemas.microsoft.com/office/drawing/2014/main" id="{BD1B4C37-CC3A-4169-896C-7DD26FAD21C3}"/>
              </a:ext>
            </a:extLst>
          </p:cNvPr>
          <p:cNvPicPr>
            <a:picLocks noChangeAspect="1"/>
          </p:cNvPicPr>
          <p:nvPr/>
        </p:nvPicPr>
        <p:blipFill>
          <a:blip r:embed="rId3">
            <a:alphaModFix amt="21000"/>
            <a:extLst>
              <a:ext uri="{28A0092B-C50C-407E-A947-70E740481C1C}">
                <a14:useLocalDpi xmlns:a14="http://schemas.microsoft.com/office/drawing/2010/main"/>
              </a:ext>
            </a:extLst>
          </a:blip>
          <a:stretch>
            <a:fillRect/>
          </a:stretch>
        </p:blipFill>
        <p:spPr>
          <a:xfrm>
            <a:off x="0" y="0"/>
            <a:ext cx="9152594" cy="5143500"/>
          </a:xfrm>
          <a:prstGeom prst="rect">
            <a:avLst/>
          </a:prstGeom>
          <a:effectLst>
            <a:outerShdw blurRad="50800" dist="50800" dir="5400000" algn="ctr" rotWithShape="0">
              <a:srgbClr val="000000">
                <a:alpha val="55000"/>
              </a:srgbClr>
            </a:outerShdw>
          </a:effectLst>
        </p:spPr>
      </p:pic>
      <p:pic>
        <p:nvPicPr>
          <p:cNvPr id="37" name="Imagen 36">
            <a:extLst>
              <a:ext uri="{FF2B5EF4-FFF2-40B4-BE49-F238E27FC236}">
                <a16:creationId xmlns:a16="http://schemas.microsoft.com/office/drawing/2014/main" id="{D960B4AD-D25E-4591-A110-4F43AF096149}"/>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733797" y="469714"/>
            <a:ext cx="5357513" cy="4204072"/>
          </a:xfrm>
          <a:prstGeom prst="rect">
            <a:avLst/>
          </a:prstGeom>
        </p:spPr>
      </p:pic>
      <p:sp>
        <p:nvSpPr>
          <p:cNvPr id="2" name="Rectángulo: esquinas redondeadas 1">
            <a:extLst>
              <a:ext uri="{FF2B5EF4-FFF2-40B4-BE49-F238E27FC236}">
                <a16:creationId xmlns:a16="http://schemas.microsoft.com/office/drawing/2014/main" id="{C42858A9-865B-4F73-BE66-3863BF2C0E58}"/>
              </a:ext>
            </a:extLst>
          </p:cNvPr>
          <p:cNvSpPr/>
          <p:nvPr/>
        </p:nvSpPr>
        <p:spPr>
          <a:xfrm>
            <a:off x="411214" y="3549444"/>
            <a:ext cx="8408868" cy="1293254"/>
          </a:xfrm>
          <a:custGeom>
            <a:avLst>
              <a:gd name="f0" fmla="val 3600"/>
            </a:avLst>
            <a:gdLst>
              <a:gd name="f1" fmla="val 10800000"/>
              <a:gd name="f2" fmla="val 5400000"/>
              <a:gd name="f3" fmla="val 16200000"/>
              <a:gd name="f4" fmla="val w"/>
              <a:gd name="f5" fmla="val h"/>
              <a:gd name="f6" fmla="val ss"/>
              <a:gd name="f7" fmla="val 0"/>
              <a:gd name="f8" fmla="*/ 5419351 1 1725033"/>
              <a:gd name="f9" fmla="val 45"/>
              <a:gd name="f10" fmla="val 10800"/>
              <a:gd name="f11" fmla="val -2147483647"/>
              <a:gd name="f12" fmla="val 2147483647"/>
              <a:gd name="f13" fmla="abs f4"/>
              <a:gd name="f14" fmla="abs f5"/>
              <a:gd name="f15" fmla="abs f6"/>
              <a:gd name="f16" fmla="*/ f8 1 180"/>
              <a:gd name="f17" fmla="pin 0 f0 10800"/>
              <a:gd name="f18" fmla="+- 0 0 f2"/>
              <a:gd name="f19" fmla="?: f13 f4 1"/>
              <a:gd name="f20" fmla="?: f14 f5 1"/>
              <a:gd name="f21" fmla="?: f15 f6 1"/>
              <a:gd name="f22" fmla="*/ f9 f16 1"/>
              <a:gd name="f23" fmla="+- f7 f17 0"/>
              <a:gd name="f24" fmla="*/ f19 1 21600"/>
              <a:gd name="f25" fmla="*/ f20 1 21600"/>
              <a:gd name="f26" fmla="*/ 21600 f19 1"/>
              <a:gd name="f27" fmla="*/ 21600 f20 1"/>
              <a:gd name="f28" fmla="+- 0 0 f22"/>
              <a:gd name="f29" fmla="min f25 f24"/>
              <a:gd name="f30" fmla="*/ f26 1 f21"/>
              <a:gd name="f31" fmla="*/ f27 1 f21"/>
              <a:gd name="f32" fmla="*/ f28 f1 1"/>
              <a:gd name="f33" fmla="*/ f32 1 f8"/>
              <a:gd name="f34" fmla="+- f31 0 f17"/>
              <a:gd name="f35" fmla="+- f30 0 f17"/>
              <a:gd name="f36" fmla="*/ f17 f29 1"/>
              <a:gd name="f37" fmla="*/ f7 f29 1"/>
              <a:gd name="f38" fmla="*/ f23 f29 1"/>
              <a:gd name="f39" fmla="*/ f31 f29 1"/>
              <a:gd name="f40" fmla="*/ f30 f29 1"/>
              <a:gd name="f41" fmla="+- f33 0 f2"/>
              <a:gd name="f42" fmla="+- f37 0 f38"/>
              <a:gd name="f43" fmla="+- f38 0 f37"/>
              <a:gd name="f44" fmla="*/ f34 f29 1"/>
              <a:gd name="f45" fmla="*/ f35 f29 1"/>
              <a:gd name="f46" fmla="cos 1 f41"/>
              <a:gd name="f47" fmla="abs f42"/>
              <a:gd name="f48" fmla="abs f43"/>
              <a:gd name="f49" fmla="?: f42 f18 f2"/>
              <a:gd name="f50" fmla="?: f42 f2 f18"/>
              <a:gd name="f51" fmla="?: f42 f3 f2"/>
              <a:gd name="f52" fmla="?: f42 f2 f3"/>
              <a:gd name="f53" fmla="+- f39 0 f44"/>
              <a:gd name="f54" fmla="?: f43 f18 f2"/>
              <a:gd name="f55" fmla="?: f43 f2 f18"/>
              <a:gd name="f56" fmla="+- f40 0 f45"/>
              <a:gd name="f57" fmla="+- f44 0 f39"/>
              <a:gd name="f58" fmla="+- f45 0 f40"/>
              <a:gd name="f59" fmla="?: f42 0 f1"/>
              <a:gd name="f60" fmla="?: f42 f1 0"/>
              <a:gd name="f61" fmla="+- 0 0 f46"/>
              <a:gd name="f62" fmla="?: f42 f52 f51"/>
              <a:gd name="f63" fmla="?: f42 f51 f52"/>
              <a:gd name="f64" fmla="?: f43 f50 f49"/>
              <a:gd name="f65" fmla="abs f53"/>
              <a:gd name="f66" fmla="?: f53 0 f1"/>
              <a:gd name="f67" fmla="?: f53 f1 0"/>
              <a:gd name="f68" fmla="?: f53 f54 f55"/>
              <a:gd name="f69" fmla="abs f56"/>
              <a:gd name="f70" fmla="abs f57"/>
              <a:gd name="f71" fmla="?: f56 f18 f2"/>
              <a:gd name="f72" fmla="?: f56 f2 f18"/>
              <a:gd name="f73" fmla="?: f56 f3 f2"/>
              <a:gd name="f74" fmla="?: f56 f2 f3"/>
              <a:gd name="f75" fmla="abs f58"/>
              <a:gd name="f76" fmla="?: f58 f18 f2"/>
              <a:gd name="f77" fmla="?: f58 f2 f18"/>
              <a:gd name="f78" fmla="?: f58 f60 f59"/>
              <a:gd name="f79" fmla="?: f58 f59 f60"/>
              <a:gd name="f80" fmla="*/ f17 f61 1"/>
              <a:gd name="f81" fmla="?: f43 f63 f62"/>
              <a:gd name="f82" fmla="?: f43 f67 f66"/>
              <a:gd name="f83" fmla="?: f43 f66 f67"/>
              <a:gd name="f84" fmla="?: f56 f74 f73"/>
              <a:gd name="f85" fmla="?: f56 f73 f74"/>
              <a:gd name="f86" fmla="?: f57 f72 f71"/>
              <a:gd name="f87" fmla="?: f42 f78 f79"/>
              <a:gd name="f88" fmla="?: f42 f76 f77"/>
              <a:gd name="f89" fmla="*/ f80 3163 1"/>
              <a:gd name="f90" fmla="?: f53 f82 f83"/>
              <a:gd name="f91" fmla="?: f57 f85 f84"/>
              <a:gd name="f92" fmla="*/ f89 1 7636"/>
              <a:gd name="f93" fmla="+- f7 f92 0"/>
              <a:gd name="f94" fmla="+- f30 0 f92"/>
              <a:gd name="f95" fmla="+- f31 0 f92"/>
              <a:gd name="f96" fmla="*/ f93 f29 1"/>
              <a:gd name="f97" fmla="*/ f94 f29 1"/>
              <a:gd name="f98" fmla="*/ f95 f29 1"/>
            </a:gdLst>
            <a:ahLst>
              <a:ahXY gdRefX="f0" minX="f7" maxX="f10">
                <a:pos x="f36" y="f37"/>
              </a:ahXY>
            </a:ahLst>
            <a:cxnLst>
              <a:cxn ang="3cd4">
                <a:pos x="hc" y="t"/>
              </a:cxn>
              <a:cxn ang="0">
                <a:pos x="r" y="vc"/>
              </a:cxn>
              <a:cxn ang="cd4">
                <a:pos x="hc" y="b"/>
              </a:cxn>
              <a:cxn ang="cd2">
                <a:pos x="l" y="vc"/>
              </a:cxn>
            </a:cxnLst>
            <a:rect l="f96" t="f96" r="f97" b="f98"/>
            <a:pathLst>
              <a:path>
                <a:moveTo>
                  <a:pt x="f38" y="f37"/>
                </a:moveTo>
                <a:arcTo wR="f47" hR="f48" stAng="f81" swAng="f64"/>
                <a:lnTo>
                  <a:pt x="f37" y="f44"/>
                </a:lnTo>
                <a:arcTo wR="f48" hR="f65" stAng="f90" swAng="f68"/>
                <a:lnTo>
                  <a:pt x="f45" y="f39"/>
                </a:lnTo>
                <a:arcTo wR="f69" hR="f70" stAng="f91" swAng="f86"/>
                <a:lnTo>
                  <a:pt x="f40" y="f38"/>
                </a:lnTo>
                <a:arcTo wR="f75" hR="f47" stAng="f87" swAng="f88"/>
                <a:close/>
              </a:path>
            </a:pathLst>
          </a:custGeom>
          <a:solidFill>
            <a:schemeClr val="accent6">
              <a:lumMod val="75000"/>
            </a:schemeClr>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sp>
        <p:nvSpPr>
          <p:cNvPr id="13" name="Google Shape;784;p37">
            <a:extLst>
              <a:ext uri="{FF2B5EF4-FFF2-40B4-BE49-F238E27FC236}">
                <a16:creationId xmlns:a16="http://schemas.microsoft.com/office/drawing/2014/main" id="{C16E99F2-4B45-42E4-A28B-8D0DABEA8AEA}"/>
              </a:ext>
            </a:extLst>
          </p:cNvPr>
          <p:cNvSpPr txBox="1">
            <a:spLocks noGrp="1"/>
          </p:cNvSpPr>
          <p:nvPr>
            <p:ph type="subTitle" idx="4294967295"/>
          </p:nvPr>
        </p:nvSpPr>
        <p:spPr>
          <a:xfrm>
            <a:off x="779630" y="3956087"/>
            <a:ext cx="7672035" cy="365101"/>
          </a:xfrm>
          <a:noFill/>
        </p:spPr>
        <p:txBody>
          <a:bodyPr anchorCtr="1"/>
          <a:lstStyle/>
          <a:p>
            <a:pPr marL="0" lvl="0" indent="0" algn="ctr">
              <a:buNone/>
            </a:pPr>
            <a:r>
              <a:rPr lang="en-US" sz="2400">
                <a:solidFill>
                  <a:schemeClr val="bg1"/>
                </a:solidFill>
              </a:rPr>
              <a:t>Here you can introduce yourself, write your email...</a:t>
            </a:r>
          </a:p>
        </p:txBody>
      </p:sp>
      <p:sp>
        <p:nvSpPr>
          <p:cNvPr id="14" name="Google Shape;785;p37">
            <a:extLst>
              <a:ext uri="{FF2B5EF4-FFF2-40B4-BE49-F238E27FC236}">
                <a16:creationId xmlns:a16="http://schemas.microsoft.com/office/drawing/2014/main" id="{C03287A0-2288-483C-BB7A-89E6D0204E44}"/>
              </a:ext>
            </a:extLst>
          </p:cNvPr>
          <p:cNvSpPr txBox="1">
            <a:spLocks noGrp="1"/>
          </p:cNvSpPr>
          <p:nvPr>
            <p:ph type="title"/>
          </p:nvPr>
        </p:nvSpPr>
        <p:spPr>
          <a:xfrm>
            <a:off x="-252272" y="1766401"/>
            <a:ext cx="6664825" cy="1610697"/>
          </a:xfrm>
          <a:effectLst>
            <a:outerShdw blurRad="50800" dist="38100" algn="l" rotWithShape="0">
              <a:prstClr val="black">
                <a:alpha val="40000"/>
              </a:prstClr>
            </a:outerShdw>
          </a:effectLst>
        </p:spPr>
        <p:txBody>
          <a:bodyPr/>
          <a:lstStyle/>
          <a:p>
            <a:pPr lvl="0"/>
            <a:r>
              <a:rPr lang="en-US" sz="12000" dirty="0">
                <a:solidFill>
                  <a:schemeClr val="accent4"/>
                </a:solidFill>
              </a:rPr>
              <a:t>SHERK</a:t>
            </a:r>
          </a:p>
        </p:txBody>
      </p:sp>
      <p:grpSp>
        <p:nvGrpSpPr>
          <p:cNvPr id="40" name="Grupo 39">
            <a:extLst>
              <a:ext uri="{FF2B5EF4-FFF2-40B4-BE49-F238E27FC236}">
                <a16:creationId xmlns:a16="http://schemas.microsoft.com/office/drawing/2014/main" id="{62D7296E-1177-4779-BB90-A8D5528F5018}"/>
              </a:ext>
            </a:extLst>
          </p:cNvPr>
          <p:cNvGrpSpPr/>
          <p:nvPr/>
        </p:nvGrpSpPr>
        <p:grpSpPr>
          <a:xfrm>
            <a:off x="-104" y="4770565"/>
            <a:ext cx="9144104" cy="373737"/>
            <a:chOff x="-104" y="4770565"/>
            <a:chExt cx="9006928" cy="373737"/>
          </a:xfrm>
          <a:solidFill>
            <a:schemeClr val="accent6"/>
          </a:solidFill>
        </p:grpSpPr>
        <p:sp>
          <p:nvSpPr>
            <p:cNvPr id="41" name="Gráfico 30">
              <a:extLst>
                <a:ext uri="{FF2B5EF4-FFF2-40B4-BE49-F238E27FC236}">
                  <a16:creationId xmlns:a16="http://schemas.microsoft.com/office/drawing/2014/main" id="{1835263B-5F36-4629-AC8F-844E2E69EF72}"/>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42" name="Gráfico 31">
              <a:extLst>
                <a:ext uri="{FF2B5EF4-FFF2-40B4-BE49-F238E27FC236}">
                  <a16:creationId xmlns:a16="http://schemas.microsoft.com/office/drawing/2014/main" id="{94F91D71-7DA0-49AE-8C11-FE2015175B6E}"/>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43" name="Gráfico 32">
              <a:extLst>
                <a:ext uri="{FF2B5EF4-FFF2-40B4-BE49-F238E27FC236}">
                  <a16:creationId xmlns:a16="http://schemas.microsoft.com/office/drawing/2014/main" id="{F4C0068F-30C0-4E4D-9D3E-7FBA0D4F2DFE}"/>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44" name="Gráfico 33">
              <a:extLst>
                <a:ext uri="{FF2B5EF4-FFF2-40B4-BE49-F238E27FC236}">
                  <a16:creationId xmlns:a16="http://schemas.microsoft.com/office/drawing/2014/main" id="{D43CB2AB-4ADB-417C-83DF-2391BA6112F3}"/>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name="Slide31">
    <p:spTree>
      <p:nvGrpSpPr>
        <p:cNvPr id="1" name=""/>
        <p:cNvGrpSpPr/>
        <p:nvPr/>
      </p:nvGrpSpPr>
      <p:grpSpPr>
        <a:xfrm>
          <a:off x="0" y="0"/>
          <a:ext cx="0" cy="0"/>
          <a:chOff x="0" y="0"/>
          <a:chExt cx="0" cy="0"/>
        </a:xfrm>
      </p:grpSpPr>
      <p:sp>
        <p:nvSpPr>
          <p:cNvPr id="18" name="Lágrima 17">
            <a:extLst>
              <a:ext uri="{FF2B5EF4-FFF2-40B4-BE49-F238E27FC236}">
                <a16:creationId xmlns:a16="http://schemas.microsoft.com/office/drawing/2014/main" id="{43411A75-78AC-4931-947E-6C3981B91C76}"/>
              </a:ext>
            </a:extLst>
          </p:cNvPr>
          <p:cNvSpPr/>
          <p:nvPr/>
        </p:nvSpPr>
        <p:spPr>
          <a:xfrm rot="5400000">
            <a:off x="4229439" y="246185"/>
            <a:ext cx="4941277" cy="4941277"/>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ID4096"/>
          </a:p>
        </p:txBody>
      </p:sp>
      <p:sp>
        <p:nvSpPr>
          <p:cNvPr id="2" name="Google Shape;1573;p65">
            <a:extLst>
              <a:ext uri="{FF2B5EF4-FFF2-40B4-BE49-F238E27FC236}">
                <a16:creationId xmlns:a16="http://schemas.microsoft.com/office/drawing/2014/main" id="{E49D2EF7-79A7-46E7-8664-FCE6764051F1}"/>
              </a:ext>
            </a:extLst>
          </p:cNvPr>
          <p:cNvSpPr txBox="1">
            <a:spLocks noGrp="1"/>
          </p:cNvSpPr>
          <p:nvPr>
            <p:ph type="title"/>
          </p:nvPr>
        </p:nvSpPr>
        <p:spPr>
          <a:xfrm>
            <a:off x="566080" y="3117397"/>
            <a:ext cx="3415981" cy="981297"/>
          </a:xfrm>
        </p:spPr>
        <p:txBody>
          <a:bodyPr/>
          <a:lstStyle/>
          <a:p>
            <a:pPr lvl="0"/>
            <a:r>
              <a:rPr lang="en-US" sz="3200">
                <a:solidFill>
                  <a:schemeClr val="accent6"/>
                </a:solidFill>
              </a:rPr>
              <a:t>THANK YOU</a:t>
            </a:r>
          </a:p>
        </p:txBody>
      </p:sp>
      <p:sp>
        <p:nvSpPr>
          <p:cNvPr id="11" name="Rectángulo 2">
            <a:extLst>
              <a:ext uri="{FF2B5EF4-FFF2-40B4-BE49-F238E27FC236}">
                <a16:creationId xmlns:a16="http://schemas.microsoft.com/office/drawing/2014/main" id="{BB330F85-D737-4EA1-9A3F-9306DBA9FFFF}"/>
              </a:ext>
            </a:extLst>
          </p:cNvPr>
          <p:cNvSpPr/>
          <p:nvPr/>
        </p:nvSpPr>
        <p:spPr>
          <a:xfrm>
            <a:off x="730615" y="3795790"/>
            <a:ext cx="3251446" cy="646331"/>
          </a:xfrm>
          <a:prstGeom prst="rect">
            <a:avLst/>
          </a:prstGeom>
          <a:noFill/>
          <a:ln cap="flat">
            <a:noFill/>
            <a:prstDash val="solid"/>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200" b="0" i="0" u="none" strike="noStrike" kern="0" cap="none" spc="0" baseline="0">
                <a:uFillTx/>
                <a:latin typeface="Arial"/>
                <a:ea typeface="Arial"/>
                <a:cs typeface="Arial"/>
              </a:rPr>
              <a:t>Mercury is the closest planet to the Sun and the smallest one in the Solar System—it’s only a bit larger than the Moon</a:t>
            </a:r>
            <a:endParaRPr lang="es-PE" sz="1200" b="0" i="0" u="none" strike="noStrike" kern="0" cap="none" spc="0" baseline="0">
              <a:uFillTx/>
              <a:latin typeface="Arial"/>
              <a:ea typeface="Arial"/>
              <a:cs typeface="Arial"/>
            </a:endParaRPr>
          </a:p>
        </p:txBody>
      </p:sp>
      <p:pic>
        <p:nvPicPr>
          <p:cNvPr id="15" name="Imagen 14">
            <a:extLst>
              <a:ext uri="{FF2B5EF4-FFF2-40B4-BE49-F238E27FC236}">
                <a16:creationId xmlns:a16="http://schemas.microsoft.com/office/drawing/2014/main" id="{9B1257FD-A893-415C-823E-F5FB43A062D7}"/>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4596839" y="439616"/>
            <a:ext cx="4582332" cy="4739054"/>
          </a:xfrm>
          <a:prstGeom prst="rect">
            <a:avLst/>
          </a:prstGeom>
        </p:spPr>
      </p:pic>
      <p:pic>
        <p:nvPicPr>
          <p:cNvPr id="17" name="Imagen 16">
            <a:extLst>
              <a:ext uri="{FF2B5EF4-FFF2-40B4-BE49-F238E27FC236}">
                <a16:creationId xmlns:a16="http://schemas.microsoft.com/office/drawing/2014/main" id="{05BA309F-BDD9-433E-9C23-996A6F292819}"/>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539365" y="1512193"/>
            <a:ext cx="3268997" cy="1838810"/>
          </a:xfrm>
          <a:prstGeom prst="rect">
            <a:avLst/>
          </a:prstGeom>
        </p:spPr>
      </p:pic>
      <p:sp>
        <p:nvSpPr>
          <p:cNvPr id="20" name="CuadroTexto 19">
            <a:extLst>
              <a:ext uri="{FF2B5EF4-FFF2-40B4-BE49-F238E27FC236}">
                <a16:creationId xmlns:a16="http://schemas.microsoft.com/office/drawing/2014/main" id="{18241E88-D48B-4E68-A101-9D487DD61000}"/>
              </a:ext>
            </a:extLst>
          </p:cNvPr>
          <p:cNvSpPr txBox="1"/>
          <p:nvPr/>
        </p:nvSpPr>
        <p:spPr>
          <a:xfrm>
            <a:off x="61975" y="1697834"/>
            <a:ext cx="4588726" cy="369332"/>
          </a:xfrm>
          <a:prstGeom prst="rect">
            <a:avLst/>
          </a:prstGeom>
          <a:noFill/>
        </p:spPr>
        <p:txBody>
          <a:bodyPr wrap="square">
            <a:spAutoFit/>
          </a:bodyPr>
          <a:lstStyle/>
          <a:p>
            <a:pPr marL="0" lvl="0" indent="0" algn="ctr">
              <a:buNone/>
            </a:pPr>
            <a:r>
              <a:rPr lang="en-US" dirty="0" smtClean="0">
                <a:solidFill>
                  <a:schemeClr val="accent4"/>
                </a:solidFill>
                <a:latin typeface="Arial" panose="020B0604020202020204" pitchFamily="34" charset="0"/>
                <a:cs typeface="Arial" panose="020B0604020202020204" pitchFamily="34" charset="0"/>
              </a:rPr>
              <a:t>plantillaspowerpoint.org</a:t>
            </a:r>
            <a:endParaRPr lang="en-US" dirty="0">
              <a:solidFill>
                <a:schemeClr val="accent4"/>
              </a:solidFill>
              <a:latin typeface="Arial" panose="020B0604020202020204" pitchFamily="34" charset="0"/>
              <a:cs typeface="Arial" panose="020B0604020202020204" pitchFamily="34" charset="0"/>
            </a:endParaRPr>
          </a:p>
        </p:txBody>
      </p:sp>
      <p:grpSp>
        <p:nvGrpSpPr>
          <p:cNvPr id="23" name="Grupo 22">
            <a:extLst>
              <a:ext uri="{FF2B5EF4-FFF2-40B4-BE49-F238E27FC236}">
                <a16:creationId xmlns:a16="http://schemas.microsoft.com/office/drawing/2014/main" id="{4AEC9B57-6363-43FE-8932-0815272CF352}"/>
              </a:ext>
            </a:extLst>
          </p:cNvPr>
          <p:cNvGrpSpPr/>
          <p:nvPr/>
        </p:nvGrpSpPr>
        <p:grpSpPr>
          <a:xfrm>
            <a:off x="-104" y="4770565"/>
            <a:ext cx="9144104" cy="373737"/>
            <a:chOff x="-104" y="4770565"/>
            <a:chExt cx="9006928" cy="373737"/>
          </a:xfrm>
          <a:solidFill>
            <a:schemeClr val="accent6"/>
          </a:solidFill>
        </p:grpSpPr>
        <p:sp>
          <p:nvSpPr>
            <p:cNvPr id="24" name="Gráfico 30">
              <a:extLst>
                <a:ext uri="{FF2B5EF4-FFF2-40B4-BE49-F238E27FC236}">
                  <a16:creationId xmlns:a16="http://schemas.microsoft.com/office/drawing/2014/main" id="{A2FD73A0-8F92-4086-9CE8-FBF0E90F7048}"/>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5" name="Gráfico 31">
              <a:extLst>
                <a:ext uri="{FF2B5EF4-FFF2-40B4-BE49-F238E27FC236}">
                  <a16:creationId xmlns:a16="http://schemas.microsoft.com/office/drawing/2014/main" id="{287B1905-A45A-48BA-B2DE-A3F64F1BBCBE}"/>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6" name="Gráfico 32">
              <a:extLst>
                <a:ext uri="{FF2B5EF4-FFF2-40B4-BE49-F238E27FC236}">
                  <a16:creationId xmlns:a16="http://schemas.microsoft.com/office/drawing/2014/main" id="{8717B5C6-4A23-4A17-941F-958099639B44}"/>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7" name="Gráfico 33">
              <a:extLst>
                <a:ext uri="{FF2B5EF4-FFF2-40B4-BE49-F238E27FC236}">
                  <a16:creationId xmlns:a16="http://schemas.microsoft.com/office/drawing/2014/main" id="{301B8E72-223F-4B94-BB24-541FBCD78C1F}"/>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name="Slide816">
    <p:spTree>
      <p:nvGrpSpPr>
        <p:cNvPr id="1" name=""/>
        <p:cNvGrpSpPr/>
        <p:nvPr/>
      </p:nvGrpSpPr>
      <p:grpSpPr>
        <a:xfrm>
          <a:off x="0" y="0"/>
          <a:ext cx="0" cy="0"/>
          <a:chOff x="0" y="0"/>
          <a:chExt cx="0" cy="0"/>
        </a:xfrm>
      </p:grpSpPr>
      <p:sp>
        <p:nvSpPr>
          <p:cNvPr id="2" name="Triángulo isósceles 18">
            <a:extLst>
              <a:ext uri="{FF2B5EF4-FFF2-40B4-BE49-F238E27FC236}">
                <a16:creationId xmlns:a16="http://schemas.microsoft.com/office/drawing/2014/main" id="{7E3C0B0D-CA39-4563-B4F9-E9E3EE5A8BDF}"/>
              </a:ext>
            </a:extLst>
          </p:cNvPr>
          <p:cNvSpPr/>
          <p:nvPr/>
        </p:nvSpPr>
        <p:spPr>
          <a:xfrm rot="10799991">
            <a:off x="3178097" y="-1"/>
            <a:ext cx="5973336" cy="1493361"/>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270"/>
              <a:gd name="f11" fmla="+- 0 0 -180"/>
              <a:gd name="f12" fmla="+- 0 0 -90"/>
              <a:gd name="f13" fmla="abs f4"/>
              <a:gd name="f14" fmla="abs f5"/>
              <a:gd name="f15" fmla="abs f6"/>
              <a:gd name="f16" fmla="val f7"/>
              <a:gd name="f17" fmla="val f8"/>
              <a:gd name="f18" fmla="*/ f9 f1 1"/>
              <a:gd name="f19" fmla="*/ f10 f1 1"/>
              <a:gd name="f20" fmla="*/ f11 f1 1"/>
              <a:gd name="f21" fmla="*/ f12 f1 1"/>
              <a:gd name="f22" fmla="?: f13 f4 1"/>
              <a:gd name="f23" fmla="?: f14 f5 1"/>
              <a:gd name="f24" fmla="?: f15 f6 1"/>
              <a:gd name="f25" fmla="*/ f18 1 f3"/>
              <a:gd name="f26" fmla="*/ f19 1 f3"/>
              <a:gd name="f27" fmla="*/ f20 1 f3"/>
              <a:gd name="f28" fmla="*/ f21 1 f3"/>
              <a:gd name="f29" fmla="*/ f22 1 21600"/>
              <a:gd name="f30" fmla="*/ f23 1 21600"/>
              <a:gd name="f31" fmla="*/ 21600 f22 1"/>
              <a:gd name="f32" fmla="*/ 21600 f23 1"/>
              <a:gd name="f33" fmla="+- f25 0 f2"/>
              <a:gd name="f34" fmla="+- f26 0 f2"/>
              <a:gd name="f35" fmla="+- f27 0 f2"/>
              <a:gd name="f36" fmla="+- f28 0 f2"/>
              <a:gd name="f37" fmla="min f30 f29"/>
              <a:gd name="f38" fmla="*/ f31 1 f24"/>
              <a:gd name="f39" fmla="*/ f32 1 f24"/>
              <a:gd name="f40" fmla="val f38"/>
              <a:gd name="f41" fmla="val f39"/>
              <a:gd name="f42" fmla="*/ f16 f37 1"/>
              <a:gd name="f43" fmla="+- f41 0 f16"/>
              <a:gd name="f44" fmla="+- f40 0 f16"/>
              <a:gd name="f45" fmla="*/ f41 f37 1"/>
              <a:gd name="f46" fmla="*/ f40 f37 1"/>
              <a:gd name="f47" fmla="*/ f43 1 2"/>
              <a:gd name="f48" fmla="*/ f44 1 2"/>
              <a:gd name="f49" fmla="*/ f44 f17 1"/>
              <a:gd name="f50" fmla="+- f16 f47 0"/>
              <a:gd name="f51" fmla="*/ f49 1 200000"/>
              <a:gd name="f52" fmla="*/ f49 1 100000"/>
              <a:gd name="f53" fmla="+- f51 f48 0"/>
              <a:gd name="f54" fmla="*/ f51 f37 1"/>
              <a:gd name="f55" fmla="*/ f50 f37 1"/>
              <a:gd name="f56" fmla="*/ f52 f37 1"/>
              <a:gd name="f57" fmla="*/ f53 f37 1"/>
            </a:gdLst>
            <a:ahLst/>
            <a:cxnLst>
              <a:cxn ang="3cd4">
                <a:pos x="hc" y="t"/>
              </a:cxn>
              <a:cxn ang="0">
                <a:pos x="r" y="vc"/>
              </a:cxn>
              <a:cxn ang="cd4">
                <a:pos x="hc" y="b"/>
              </a:cxn>
              <a:cxn ang="cd2">
                <a:pos x="l" y="vc"/>
              </a:cxn>
              <a:cxn ang="f33">
                <a:pos x="f56" y="f42"/>
              </a:cxn>
              <a:cxn ang="f34">
                <a:pos x="f54" y="f55"/>
              </a:cxn>
              <a:cxn ang="f35">
                <a:pos x="f42" y="f45"/>
              </a:cxn>
              <a:cxn ang="f35">
                <a:pos x="f56" y="f45"/>
              </a:cxn>
              <a:cxn ang="f35">
                <a:pos x="f46" y="f45"/>
              </a:cxn>
              <a:cxn ang="f36">
                <a:pos x="f57" y="f55"/>
              </a:cxn>
            </a:cxnLst>
            <a:rect l="f54" t="f55" r="f57" b="f45"/>
            <a:pathLst>
              <a:path>
                <a:moveTo>
                  <a:pt x="f42" y="f45"/>
                </a:moveTo>
                <a:lnTo>
                  <a:pt x="f56" y="f42"/>
                </a:lnTo>
                <a:lnTo>
                  <a:pt x="f46" y="f45"/>
                </a:lnTo>
                <a:close/>
              </a:path>
            </a:pathLst>
          </a:custGeom>
          <a:solidFill>
            <a:schemeClr val="accent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800" b="0" i="0" u="none" strike="noStrike" kern="0" cap="none" spc="0" baseline="0">
              <a:solidFill>
                <a:srgbClr val="DBDDD3"/>
              </a:solidFill>
              <a:uFillTx/>
              <a:latin typeface="Arial"/>
            </a:endParaRPr>
          </a:p>
        </p:txBody>
      </p:sp>
      <p:sp>
        <p:nvSpPr>
          <p:cNvPr id="3" name="Triángulo isósceles 6">
            <a:extLst>
              <a:ext uri="{FF2B5EF4-FFF2-40B4-BE49-F238E27FC236}">
                <a16:creationId xmlns:a16="http://schemas.microsoft.com/office/drawing/2014/main" id="{D857260E-58C5-4DC7-9C83-21161AAEF80C}"/>
              </a:ext>
            </a:extLst>
          </p:cNvPr>
          <p:cNvSpPr/>
          <p:nvPr/>
        </p:nvSpPr>
        <p:spPr>
          <a:xfrm>
            <a:off x="1835694" y="4242221"/>
            <a:ext cx="6153271" cy="904021"/>
          </a:xfrm>
          <a:custGeom>
            <a:avLst>
              <a:gd name="f8" fmla="val 50000"/>
            </a:avLst>
            <a:gdLst>
              <a:gd name="f1" fmla="val 10800000"/>
              <a:gd name="f2" fmla="val 5400000"/>
              <a:gd name="f3" fmla="val 180"/>
              <a:gd name="f4" fmla="val w"/>
              <a:gd name="f5" fmla="val h"/>
              <a:gd name="f6" fmla="val ss"/>
              <a:gd name="f7" fmla="val 0"/>
              <a:gd name="f8" fmla="val 50000"/>
              <a:gd name="f9" fmla="+- 0 0 -360"/>
              <a:gd name="f10" fmla="+- 0 0 -270"/>
              <a:gd name="f11" fmla="+- 0 0 -180"/>
              <a:gd name="f12" fmla="+- 0 0 -90"/>
              <a:gd name="f13" fmla="abs f4"/>
              <a:gd name="f14" fmla="abs f5"/>
              <a:gd name="f15" fmla="abs f6"/>
              <a:gd name="f16" fmla="val f7"/>
              <a:gd name="f17" fmla="val f8"/>
              <a:gd name="f18" fmla="*/ f9 f1 1"/>
              <a:gd name="f19" fmla="*/ f10 f1 1"/>
              <a:gd name="f20" fmla="*/ f11 f1 1"/>
              <a:gd name="f21" fmla="*/ f12 f1 1"/>
              <a:gd name="f22" fmla="?: f13 f4 1"/>
              <a:gd name="f23" fmla="?: f14 f5 1"/>
              <a:gd name="f24" fmla="?: f15 f6 1"/>
              <a:gd name="f25" fmla="*/ f18 1 f3"/>
              <a:gd name="f26" fmla="*/ f19 1 f3"/>
              <a:gd name="f27" fmla="*/ f20 1 f3"/>
              <a:gd name="f28" fmla="*/ f21 1 f3"/>
              <a:gd name="f29" fmla="*/ f22 1 21600"/>
              <a:gd name="f30" fmla="*/ f23 1 21600"/>
              <a:gd name="f31" fmla="*/ 21600 f22 1"/>
              <a:gd name="f32" fmla="*/ 21600 f23 1"/>
              <a:gd name="f33" fmla="+- f25 0 f2"/>
              <a:gd name="f34" fmla="+- f26 0 f2"/>
              <a:gd name="f35" fmla="+- f27 0 f2"/>
              <a:gd name="f36" fmla="+- f28 0 f2"/>
              <a:gd name="f37" fmla="min f30 f29"/>
              <a:gd name="f38" fmla="*/ f31 1 f24"/>
              <a:gd name="f39" fmla="*/ f32 1 f24"/>
              <a:gd name="f40" fmla="val f38"/>
              <a:gd name="f41" fmla="val f39"/>
              <a:gd name="f42" fmla="*/ f16 f37 1"/>
              <a:gd name="f43" fmla="+- f41 0 f16"/>
              <a:gd name="f44" fmla="+- f40 0 f16"/>
              <a:gd name="f45" fmla="*/ f41 f37 1"/>
              <a:gd name="f46" fmla="*/ f40 f37 1"/>
              <a:gd name="f47" fmla="*/ f43 1 2"/>
              <a:gd name="f48" fmla="*/ f44 1 2"/>
              <a:gd name="f49" fmla="*/ f44 f17 1"/>
              <a:gd name="f50" fmla="+- f16 f47 0"/>
              <a:gd name="f51" fmla="*/ f49 1 200000"/>
              <a:gd name="f52" fmla="*/ f49 1 100000"/>
              <a:gd name="f53" fmla="+- f51 f48 0"/>
              <a:gd name="f54" fmla="*/ f51 f37 1"/>
              <a:gd name="f55" fmla="*/ f50 f37 1"/>
              <a:gd name="f56" fmla="*/ f52 f37 1"/>
              <a:gd name="f57" fmla="*/ f53 f37 1"/>
            </a:gdLst>
            <a:ahLst/>
            <a:cxnLst>
              <a:cxn ang="3cd4">
                <a:pos x="hc" y="t"/>
              </a:cxn>
              <a:cxn ang="0">
                <a:pos x="r" y="vc"/>
              </a:cxn>
              <a:cxn ang="cd4">
                <a:pos x="hc" y="b"/>
              </a:cxn>
              <a:cxn ang="cd2">
                <a:pos x="l" y="vc"/>
              </a:cxn>
              <a:cxn ang="f33">
                <a:pos x="f56" y="f42"/>
              </a:cxn>
              <a:cxn ang="f34">
                <a:pos x="f54" y="f55"/>
              </a:cxn>
              <a:cxn ang="f35">
                <a:pos x="f42" y="f45"/>
              </a:cxn>
              <a:cxn ang="f35">
                <a:pos x="f56" y="f45"/>
              </a:cxn>
              <a:cxn ang="f35">
                <a:pos x="f46" y="f45"/>
              </a:cxn>
              <a:cxn ang="f36">
                <a:pos x="f57" y="f55"/>
              </a:cxn>
            </a:cxnLst>
            <a:rect l="f54" t="f55" r="f57" b="f45"/>
            <a:pathLst>
              <a:path>
                <a:moveTo>
                  <a:pt x="f42" y="f45"/>
                </a:moveTo>
                <a:lnTo>
                  <a:pt x="f56" y="f42"/>
                </a:lnTo>
                <a:lnTo>
                  <a:pt x="f46" y="f45"/>
                </a:ln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800" b="0" i="0" u="none" strike="noStrike" kern="0" cap="none" spc="0" baseline="0">
              <a:solidFill>
                <a:srgbClr val="DBDDD3"/>
              </a:solidFill>
              <a:uFillTx/>
              <a:latin typeface="Arial"/>
            </a:endParaRPr>
          </a:p>
        </p:txBody>
      </p:sp>
      <p:sp>
        <p:nvSpPr>
          <p:cNvPr id="4" name="Google Shape;263;p42">
            <a:extLst>
              <a:ext uri="{FF2B5EF4-FFF2-40B4-BE49-F238E27FC236}">
                <a16:creationId xmlns:a16="http://schemas.microsoft.com/office/drawing/2014/main" id="{5B78F030-5716-4025-8A12-88A721742726}"/>
              </a:ext>
            </a:extLst>
          </p:cNvPr>
          <p:cNvSpPr txBox="1"/>
          <p:nvPr/>
        </p:nvSpPr>
        <p:spPr>
          <a:xfrm>
            <a:off x="39401" y="472909"/>
            <a:ext cx="4067946" cy="773536"/>
          </a:xfrm>
          <a:prstGeom prst="rect">
            <a:avLst/>
          </a:prstGeom>
          <a:noFill/>
          <a:ln cap="flat">
            <a:noFill/>
          </a:ln>
        </p:spPr>
        <p:txBody>
          <a:bodyPr vert="horz" wrap="square" lIns="91412" tIns="91412" rIns="91412" bIns="91412" anchor="t" anchorCtr="1" compatLnSpc="1">
            <a:noAutofit/>
          </a:bodyPr>
          <a:lstStyle/>
          <a:p>
            <a:pPr marL="0" marR="0" lvl="0" indent="0" algn="ctr" defTabSz="914400" rtl="0" fontAlgn="auto" hangingPunct="1">
              <a:lnSpc>
                <a:spcPct val="80000"/>
              </a:lnSpc>
              <a:spcBef>
                <a:spcPct val="0"/>
              </a:spcBef>
              <a:spcAft>
                <a:spcPct val="0"/>
              </a:spcAft>
              <a:buNone/>
              <a:defRPr sz="1800" b="0" i="0" u="none" strike="noStrike" kern="0" cap="none" spc="0" baseline="0">
                <a:solidFill>
                  <a:srgbClr val="000000"/>
                </a:solidFill>
                <a:uFillTx/>
              </a:defRPr>
            </a:pPr>
            <a:r>
              <a:rPr lang="es-PE" sz="4500" b="1" i="0" u="none" strike="noStrike" kern="0" cap="none" spc="0" baseline="0">
                <a:solidFill>
                  <a:schemeClr val="accent6"/>
                </a:solidFill>
                <a:uFillTx/>
                <a:latin typeface="Arial (Títulos)"/>
                <a:ea typeface="DM Sans"/>
                <a:cs typeface="Rubik"/>
              </a:rPr>
              <a:t>FUENTE</a:t>
            </a:r>
          </a:p>
        </p:txBody>
      </p:sp>
      <p:sp>
        <p:nvSpPr>
          <p:cNvPr id="5" name="Google Shape;270;p42">
            <a:extLst>
              <a:ext uri="{FF2B5EF4-FFF2-40B4-BE49-F238E27FC236}">
                <a16:creationId xmlns:a16="http://schemas.microsoft.com/office/drawing/2014/main" id="{E9195AB7-0AC0-4A5D-8008-7697BC31E762}"/>
              </a:ext>
            </a:extLst>
          </p:cNvPr>
          <p:cNvSpPr txBox="1"/>
          <p:nvPr/>
        </p:nvSpPr>
        <p:spPr>
          <a:xfrm>
            <a:off x="877750" y="1493361"/>
            <a:ext cx="4157301" cy="424016"/>
          </a:xfrm>
          <a:prstGeom prst="rect">
            <a:avLst/>
          </a:prstGeom>
          <a:noFill/>
          <a:ln cap="flat">
            <a:noFill/>
          </a:ln>
        </p:spPr>
        <p:txBody>
          <a:bodyPr vert="horz" wrap="square" lIns="91412" tIns="91412" rIns="91412" bIns="91412" anchor="t"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s-PE" sz="1600" b="0" i="0" u="none" strike="noStrike" kern="0" cap="none" spc="0" baseline="0" dirty="0">
                <a:solidFill>
                  <a:srgbClr val="5F6454"/>
                </a:solidFill>
                <a:uFillTx/>
                <a:latin typeface="Source Sans Pro" pitchFamily="34"/>
                <a:ea typeface="Rubik"/>
                <a:cs typeface="Rubik"/>
              </a:rPr>
              <a:t>ELABORADO POR </a:t>
            </a:r>
            <a:r>
              <a:rPr lang="es-PE" sz="1600" b="0" i="0" u="none" strike="noStrike" kern="0" cap="none" spc="0" baseline="0" dirty="0">
                <a:solidFill>
                  <a:srgbClr val="00B050"/>
                </a:solidFill>
                <a:uFillTx/>
                <a:latin typeface="Source Sans Pro" pitchFamily="34"/>
                <a:ea typeface="Montserrat"/>
                <a:cs typeface="Assistant Light" pitchFamily="2"/>
              </a:rPr>
              <a:t>: </a:t>
            </a:r>
            <a:r>
              <a:rPr lang="es-PE" sz="1600" b="0" i="0" u="none" strike="noStrike" kern="0" cap="none" spc="0" baseline="0" dirty="0" smtClean="0">
                <a:solidFill>
                  <a:srgbClr val="000000"/>
                </a:solidFill>
                <a:uFillTx/>
                <a:latin typeface="Source Sans Pro" pitchFamily="34"/>
                <a:ea typeface="Montserrat"/>
                <a:cs typeface="Kanit Light"/>
              </a:rPr>
              <a:t>plantillaspowerpoint.org</a:t>
            </a:r>
            <a:endParaRPr lang="es-PE" sz="1600" b="0" i="0" u="none" strike="noStrike" kern="0" cap="none" spc="0" baseline="0" dirty="0">
              <a:solidFill>
                <a:srgbClr val="000000"/>
              </a:solidFill>
              <a:uFillTx/>
              <a:latin typeface="Source Sans Pro" pitchFamily="34"/>
              <a:ea typeface="Montserrat"/>
              <a:cs typeface="Kanit Light"/>
            </a:endParaRPr>
          </a:p>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600" b="1" i="0" u="none" strike="noStrike" kern="0" cap="none" spc="0" baseline="0" dirty="0">
              <a:solidFill>
                <a:srgbClr val="02FFB3"/>
              </a:solidFill>
              <a:uFillTx/>
              <a:latin typeface="Source Sans Pro" pitchFamily="34"/>
              <a:ea typeface="Rubik"/>
              <a:cs typeface="Rubik"/>
            </a:endParaRPr>
          </a:p>
        </p:txBody>
      </p:sp>
      <p:grpSp>
        <p:nvGrpSpPr>
          <p:cNvPr id="6" name="Grupo 3">
            <a:extLst>
              <a:ext uri="{FF2B5EF4-FFF2-40B4-BE49-F238E27FC236}">
                <a16:creationId xmlns:a16="http://schemas.microsoft.com/office/drawing/2014/main" id="{466BC67A-6A1B-416E-B5DD-1D93821E8B72}"/>
              </a:ext>
            </a:extLst>
          </p:cNvPr>
          <p:cNvGrpSpPr/>
          <p:nvPr/>
        </p:nvGrpSpPr>
        <p:grpSpPr>
          <a:xfrm>
            <a:off x="877741" y="2247677"/>
            <a:ext cx="2988926" cy="1594421"/>
            <a:chOff x="877741" y="2247677"/>
            <a:chExt cx="2988926" cy="1594421"/>
          </a:xfrm>
        </p:grpSpPr>
        <p:sp>
          <p:nvSpPr>
            <p:cNvPr id="7" name="Google Shape;272;p42">
              <a:extLst>
                <a:ext uri="{FF2B5EF4-FFF2-40B4-BE49-F238E27FC236}">
                  <a16:creationId xmlns:a16="http://schemas.microsoft.com/office/drawing/2014/main" id="{8A925FAB-99F3-4F0F-A466-7F0731680D8C}"/>
                </a:ext>
              </a:extLst>
            </p:cNvPr>
            <p:cNvSpPr txBox="1"/>
            <p:nvPr/>
          </p:nvSpPr>
          <p:spPr>
            <a:xfrm>
              <a:off x="877741" y="2247677"/>
              <a:ext cx="2116918" cy="308674"/>
            </a:xfrm>
            <a:prstGeom prst="rect">
              <a:avLst/>
            </a:prstGeom>
            <a:noFill/>
            <a:ln cap="flat">
              <a:noFill/>
            </a:ln>
          </p:spPr>
          <p:txBody>
            <a:bodyPr vert="horz" wrap="square" lIns="91412" tIns="91412" rIns="91412" bIns="91412" anchor="t"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s-PE" sz="1600" b="0" i="0" u="none" strike="noStrike" kern="0" cap="none" spc="0" baseline="0">
                  <a:solidFill>
                    <a:srgbClr val="FFC000"/>
                  </a:solidFill>
                  <a:uFillTx/>
                  <a:latin typeface="Source Sans Pro" pitchFamily="34"/>
                  <a:ea typeface="Rubik"/>
                  <a:cs typeface="Rubik"/>
                </a:rPr>
                <a:t>IMAGES :</a:t>
              </a:r>
            </a:p>
          </p:txBody>
        </p:sp>
        <p:sp>
          <p:nvSpPr>
            <p:cNvPr id="8" name="Google Shape;273;p42">
              <a:extLst>
                <a:ext uri="{FF2B5EF4-FFF2-40B4-BE49-F238E27FC236}">
                  <a16:creationId xmlns:a16="http://schemas.microsoft.com/office/drawing/2014/main" id="{92D160C9-9842-4A51-A4F6-FE1C76207795}"/>
                </a:ext>
              </a:extLst>
            </p:cNvPr>
            <p:cNvSpPr txBox="1"/>
            <p:nvPr/>
          </p:nvSpPr>
          <p:spPr>
            <a:xfrm>
              <a:off x="877741" y="2556278"/>
              <a:ext cx="2988926" cy="1285820"/>
            </a:xfrm>
            <a:prstGeom prst="rect">
              <a:avLst/>
            </a:prstGeom>
            <a:noFill/>
            <a:ln cap="flat">
              <a:noFill/>
            </a:ln>
          </p:spPr>
          <p:txBody>
            <a:bodyPr vert="horz" wrap="square" lIns="91412" tIns="91412" rIns="91412" bIns="91412" anchor="t" anchorCtr="0" compatLnSpc="1">
              <a:noAutofit/>
            </a:bodyPr>
            <a:lstStyle/>
            <a:p>
              <a:pPr marL="285713" marR="0" lvl="0" indent="-285713" algn="l" defTabSz="914400" rtl="0" fontAlgn="auto" hangingPunct="1">
                <a:lnSpc>
                  <a:spcPct val="100000"/>
                </a:lnSpc>
                <a:spcBef>
                  <a:spcPct val="0"/>
                </a:spcBef>
                <a:spcAft>
                  <a:spcPct val="0"/>
                </a:spcAft>
                <a:buClr>
                  <a:srgbClr val="000000"/>
                </a:buClr>
                <a:buSzTx/>
                <a:buFont typeface="Arial" panose="020B0604020202020204" pitchFamily="34" charset="0"/>
                <a:buChar char="•"/>
                <a:defRPr sz="1800" b="0" i="0" u="none" strike="noStrike" kern="0" cap="none" spc="0" baseline="0">
                  <a:solidFill>
                    <a:srgbClr val="000000"/>
                  </a:solidFill>
                  <a:uFillTx/>
                </a:defRPr>
              </a:pPr>
              <a:r>
                <a:rPr lang="es-PE" sz="1500" b="0" i="0" u="none" strike="noStrike" kern="0" cap="none" spc="0" baseline="0">
                  <a:solidFill>
                    <a:srgbClr val="000000"/>
                  </a:solidFill>
                  <a:uFillTx/>
                  <a:latin typeface="Source Sans Pro" pitchFamily="34"/>
                  <a:ea typeface="Montserrat"/>
                  <a:cs typeface="Kanit Light"/>
                </a:rPr>
                <a:t>unsplash.com</a:t>
              </a:r>
            </a:p>
            <a:p>
              <a:pPr marL="285713" marR="0" lvl="0" indent="-285713" algn="l" defTabSz="914400" rtl="0" fontAlgn="auto" hangingPunct="1">
                <a:lnSpc>
                  <a:spcPct val="100000"/>
                </a:lnSpc>
                <a:spcBef>
                  <a:spcPct val="0"/>
                </a:spcBef>
                <a:spcAft>
                  <a:spcPct val="0"/>
                </a:spcAft>
                <a:buClr>
                  <a:srgbClr val="000000"/>
                </a:buClr>
                <a:buSzTx/>
                <a:buFont typeface="Arial" panose="020B0604020202020204" pitchFamily="34" charset="0"/>
                <a:buChar char="•"/>
                <a:defRPr sz="1800" b="0" i="0" u="none" strike="noStrike" kern="0" cap="none" spc="0" baseline="0">
                  <a:solidFill>
                    <a:srgbClr val="000000"/>
                  </a:solidFill>
                  <a:uFillTx/>
                </a:defRPr>
              </a:pPr>
              <a:r>
                <a:rPr lang="es-PE" sz="1500" b="0" i="0" u="none" strike="noStrike" kern="0" cap="none" spc="0" baseline="0">
                  <a:solidFill>
                    <a:srgbClr val="000000"/>
                  </a:solidFill>
                  <a:uFillTx/>
                  <a:latin typeface="Source Sans Pro" pitchFamily="34"/>
                  <a:ea typeface="Montserrat"/>
                  <a:cs typeface="Kanit Light"/>
                </a:rPr>
                <a:t>pngwing.com</a:t>
              </a:r>
            </a:p>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500" b="0" i="0" u="none" strike="noStrike" kern="0" cap="none" spc="0" baseline="0">
                <a:solidFill>
                  <a:srgbClr val="000000"/>
                </a:solidFill>
                <a:uFillTx/>
                <a:latin typeface="Source Sans Pro" pitchFamily="34"/>
                <a:ea typeface="Montserrat"/>
                <a:cs typeface="Kanit Light"/>
              </a:endParaRPr>
            </a:p>
          </p:txBody>
        </p:sp>
      </p:grpSp>
      <p:sp>
        <p:nvSpPr>
          <p:cNvPr id="9" name="Google Shape;274;p42">
            <a:extLst>
              <a:ext uri="{FF2B5EF4-FFF2-40B4-BE49-F238E27FC236}">
                <a16:creationId xmlns:a16="http://schemas.microsoft.com/office/drawing/2014/main" id="{1ECB725E-3F69-4D5F-8033-243DF2A911F3}"/>
              </a:ext>
            </a:extLst>
          </p:cNvPr>
          <p:cNvSpPr txBox="1"/>
          <p:nvPr/>
        </p:nvSpPr>
        <p:spPr>
          <a:xfrm>
            <a:off x="877750" y="3362614"/>
            <a:ext cx="2116918" cy="308674"/>
          </a:xfrm>
          <a:prstGeom prst="rect">
            <a:avLst/>
          </a:prstGeom>
          <a:noFill/>
          <a:ln cap="flat">
            <a:noFill/>
          </a:ln>
        </p:spPr>
        <p:txBody>
          <a:bodyPr vert="horz" wrap="square" lIns="91412" tIns="91412" rIns="91412" bIns="91412" anchor="t"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600" b="0" i="0" u="none" strike="noStrike" kern="0" cap="none" spc="0" baseline="0">
                <a:solidFill>
                  <a:srgbClr val="FFC000"/>
                </a:solidFill>
                <a:uFillTx/>
                <a:latin typeface="Source Sans Pro" pitchFamily="34"/>
                <a:ea typeface="Rubik"/>
                <a:cs typeface="Rubik"/>
              </a:rPr>
              <a:t>FONTS :</a:t>
            </a:r>
          </a:p>
        </p:txBody>
      </p:sp>
      <p:sp>
        <p:nvSpPr>
          <p:cNvPr id="10" name="Google Shape;275;p42">
            <a:extLst>
              <a:ext uri="{FF2B5EF4-FFF2-40B4-BE49-F238E27FC236}">
                <a16:creationId xmlns:a16="http://schemas.microsoft.com/office/drawing/2014/main" id="{01D0E7EF-467D-44F7-988C-471842C0962F}"/>
              </a:ext>
            </a:extLst>
          </p:cNvPr>
          <p:cNvSpPr txBox="1"/>
          <p:nvPr/>
        </p:nvSpPr>
        <p:spPr>
          <a:xfrm>
            <a:off x="877741" y="3671215"/>
            <a:ext cx="2645148" cy="684538"/>
          </a:xfrm>
          <a:prstGeom prst="rect">
            <a:avLst/>
          </a:prstGeom>
          <a:noFill/>
          <a:ln cap="flat">
            <a:noFill/>
          </a:ln>
        </p:spPr>
        <p:txBody>
          <a:bodyPr vert="horz" wrap="square" lIns="91412" tIns="91412" rIns="91412" bIns="91412" anchor="t" anchorCtr="0" compatLnSpc="1">
            <a:noAutofit/>
          </a:bodyPr>
          <a:lstStyle/>
          <a:p>
            <a:pPr marL="285713" marR="0" lvl="0" indent="-285713" algn="l" defTabSz="914400" rtl="0" fontAlgn="auto" hangingPunct="1">
              <a:lnSpc>
                <a:spcPct val="100000"/>
              </a:lnSpc>
              <a:spcBef>
                <a:spcPct val="0"/>
              </a:spcBef>
              <a:spcAft>
                <a:spcPct val="0"/>
              </a:spcAft>
              <a:buClr>
                <a:srgbClr val="000000"/>
              </a:buClr>
              <a:buSzTx/>
              <a:buFont typeface="Arial" panose="020B0604020202020204" pitchFamily="34" charset="0"/>
              <a:buChar char="•"/>
              <a:defRPr sz="1800" b="0" i="0" u="none" strike="noStrike" kern="0" cap="none" spc="0" baseline="0">
                <a:solidFill>
                  <a:srgbClr val="000000"/>
                </a:solidFill>
                <a:uFillTx/>
              </a:defRPr>
            </a:pPr>
            <a:r>
              <a:rPr lang="es-PE" sz="1500" b="0" i="0" u="none" strike="noStrike" kern="0" cap="none" spc="0" baseline="0">
                <a:solidFill>
                  <a:srgbClr val="000000"/>
                </a:solidFill>
                <a:uFillTx/>
                <a:latin typeface="Source Sans Pro" pitchFamily="34"/>
                <a:ea typeface="Montserrat"/>
                <a:cs typeface="Kanit Light"/>
              </a:rPr>
              <a:t>Agency FB</a:t>
            </a:r>
          </a:p>
          <a:p>
            <a:pPr marL="285713" marR="0" lvl="0" indent="-285713" algn="l" defTabSz="914400" rtl="0" fontAlgn="auto" hangingPunct="1">
              <a:lnSpc>
                <a:spcPct val="100000"/>
              </a:lnSpc>
              <a:spcBef>
                <a:spcPct val="0"/>
              </a:spcBef>
              <a:spcAft>
                <a:spcPct val="0"/>
              </a:spcAft>
              <a:buClr>
                <a:srgbClr val="000000"/>
              </a:buClr>
              <a:buSzTx/>
              <a:buFont typeface="Arial" panose="020B0604020202020204" pitchFamily="34" charset="0"/>
              <a:buChar char="•"/>
              <a:defRPr sz="1800" b="0" i="0" u="none" strike="noStrike" kern="0" cap="none" spc="0" baseline="0">
                <a:solidFill>
                  <a:srgbClr val="000000"/>
                </a:solidFill>
                <a:uFillTx/>
              </a:defRPr>
            </a:pPr>
            <a:r>
              <a:rPr lang="es-PE" sz="1500" b="0" i="0" u="none" strike="noStrike" kern="0" cap="none" spc="0" baseline="0">
                <a:solidFill>
                  <a:srgbClr val="000000"/>
                </a:solidFill>
                <a:uFillTx/>
                <a:latin typeface="Source Sans Pro" pitchFamily="34"/>
                <a:ea typeface="Montserrat"/>
                <a:cs typeface="Kanit Light"/>
              </a:rPr>
              <a:t>TT Norms Bold</a:t>
            </a:r>
          </a:p>
          <a:p>
            <a:pPr marL="285713" marR="0" lvl="0" indent="-285713" algn="l" defTabSz="914400" rtl="0" fontAlgn="auto" hangingPunct="1">
              <a:lnSpc>
                <a:spcPct val="100000"/>
              </a:lnSpc>
              <a:spcBef>
                <a:spcPct val="0"/>
              </a:spcBef>
              <a:spcAft>
                <a:spcPct val="0"/>
              </a:spcAft>
              <a:buClr>
                <a:srgbClr val="000000"/>
              </a:buClr>
              <a:buSzTx/>
              <a:buFont typeface="Arial" panose="020B0604020202020204" pitchFamily="34" charset="0"/>
              <a:buChar char="•"/>
              <a:defRPr sz="1800" b="0" i="0" u="none" strike="noStrike" kern="0" cap="none" spc="0" baseline="0">
                <a:solidFill>
                  <a:srgbClr val="000000"/>
                </a:solidFill>
                <a:uFillTx/>
              </a:defRPr>
            </a:pPr>
            <a:r>
              <a:rPr lang="es-PE" sz="1500" b="0" i="0" u="none" strike="noStrike" kern="0" cap="none" spc="0" baseline="0">
                <a:solidFill>
                  <a:srgbClr val="000000"/>
                </a:solidFill>
                <a:uFillTx/>
                <a:latin typeface="Source Sans Pro" pitchFamily="34"/>
                <a:ea typeface="Montserrat"/>
                <a:cs typeface="Kanit Light"/>
              </a:rPr>
              <a:t>Calisto MT</a:t>
            </a:r>
          </a:p>
          <a:p>
            <a:pPr marL="285713" marR="0" lvl="0" indent="-285713" algn="l" defTabSz="914400" rtl="0" fontAlgn="auto" hangingPunct="1">
              <a:lnSpc>
                <a:spcPct val="100000"/>
              </a:lnSpc>
              <a:spcBef>
                <a:spcPct val="0"/>
              </a:spcBef>
              <a:spcAft>
                <a:spcPct val="0"/>
              </a:spcAft>
              <a:buClr>
                <a:srgbClr val="000000"/>
              </a:buClr>
              <a:buSzTx/>
              <a:buFont typeface="Arial" panose="020B0604020202020204" pitchFamily="34" charset="0"/>
              <a:buChar char="•"/>
              <a:defRPr sz="1800" b="0" i="0" u="none" strike="noStrike" kern="0" cap="none" spc="0" baseline="0">
                <a:solidFill>
                  <a:srgbClr val="000000"/>
                </a:solidFill>
                <a:uFillTx/>
              </a:defRPr>
            </a:pPr>
            <a:endParaRPr lang="es-PE" sz="1500" b="0" i="0" u="none" strike="noStrike" kern="0" cap="none" spc="0" baseline="0">
              <a:solidFill>
                <a:srgbClr val="000000"/>
              </a:solidFill>
              <a:uFillTx/>
              <a:latin typeface="Source Sans Pro" pitchFamily="34"/>
              <a:ea typeface="Montserrat"/>
              <a:cs typeface="Kanit Light"/>
            </a:endParaRPr>
          </a:p>
        </p:txBody>
      </p:sp>
      <p:sp>
        <p:nvSpPr>
          <p:cNvPr id="11" name="TextBox 59">
            <a:extLst>
              <a:ext uri="{FF2B5EF4-FFF2-40B4-BE49-F238E27FC236}">
                <a16:creationId xmlns:a16="http://schemas.microsoft.com/office/drawing/2014/main" id="{50BCBDB2-C22E-470E-87F8-BA3F0C3E6C74}"/>
              </a:ext>
            </a:extLst>
          </p:cNvPr>
          <p:cNvSpPr txBox="1"/>
          <p:nvPr/>
        </p:nvSpPr>
        <p:spPr>
          <a:xfrm>
            <a:off x="7470145" y="4785707"/>
            <a:ext cx="1673854" cy="461665"/>
          </a:xfrm>
          <a:prstGeom prst="rect">
            <a:avLst/>
          </a:prstGeom>
          <a:noFill/>
          <a:ln cap="flat">
            <a:noFill/>
          </a:ln>
        </p:spPr>
        <p:txBody>
          <a:bodyPr vert="horz" wrap="square" lIns="91440" tIns="45720" rIns="91440" bIns="45720" anchor="ctr" anchorCtr="0" compatLnSpc="1">
            <a:spAutoFit/>
          </a:bodyPr>
          <a:lstStyle/>
          <a:p>
            <a:pPr marL="0" marR="0" lvl="0" indent="0" algn="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200" b="0" i="0" u="none" strike="noStrike" kern="0" cap="none" spc="0" baseline="0" dirty="0" smtClean="0">
                <a:solidFill>
                  <a:srgbClr val="5F6454"/>
                </a:solidFill>
                <a:uFillTx/>
                <a:latin typeface="Arial" panose="020B0604020202020204" pitchFamily="34" charset="0"/>
                <a:ea typeface="Arial"/>
                <a:cs typeface="Arial" panose="020B0604020202020204" pitchFamily="34" charset="0"/>
              </a:rPr>
              <a:t>plantillaspowerpoint.org</a:t>
            </a:r>
            <a:endParaRPr lang="en-US" sz="1200" b="0" i="0" u="none" strike="noStrike" kern="0" cap="none" spc="0" baseline="0" dirty="0">
              <a:solidFill>
                <a:srgbClr val="5F6454"/>
              </a:solidFill>
              <a:uFillTx/>
              <a:latin typeface="Arial" panose="020B0604020202020204" pitchFamily="34" charset="0"/>
              <a:ea typeface="Arial"/>
              <a:cs typeface="Arial" panose="020B0604020202020204" pitchFamily="34" charset="0"/>
            </a:endParaRPr>
          </a:p>
        </p:txBody>
      </p:sp>
      <p:grpSp>
        <p:nvGrpSpPr>
          <p:cNvPr id="12" name="Gráfico 10">
            <a:extLst>
              <a:ext uri="{FF2B5EF4-FFF2-40B4-BE49-F238E27FC236}">
                <a16:creationId xmlns:a16="http://schemas.microsoft.com/office/drawing/2014/main" id="{CEA277BA-A4A7-4076-BA65-E4907A7F39CB}"/>
              </a:ext>
            </a:extLst>
          </p:cNvPr>
          <p:cNvGrpSpPr/>
          <p:nvPr/>
        </p:nvGrpSpPr>
        <p:grpSpPr>
          <a:xfrm>
            <a:off x="8712119" y="4572265"/>
            <a:ext cx="317324" cy="317324"/>
            <a:chOff x="8712119" y="4572265"/>
            <a:chExt cx="317324" cy="317324"/>
          </a:xfrm>
        </p:grpSpPr>
        <p:sp>
          <p:nvSpPr>
            <p:cNvPr id="13" name="Forma libre: forma 30">
              <a:extLst>
                <a:ext uri="{FF2B5EF4-FFF2-40B4-BE49-F238E27FC236}">
                  <a16:creationId xmlns:a16="http://schemas.microsoft.com/office/drawing/2014/main" id="{F0C70FED-3546-4F9E-851D-81AAF37ADBEF}"/>
                </a:ext>
              </a:extLst>
            </p:cNvPr>
            <p:cNvSpPr/>
            <p:nvPr/>
          </p:nvSpPr>
          <p:spPr>
            <a:xfrm>
              <a:off x="8712119" y="4572265"/>
              <a:ext cx="317324" cy="317324"/>
            </a:xfrm>
            <a:custGeom>
              <a:avLst/>
              <a:gdLst>
                <a:gd name="f0" fmla="val 10800000"/>
                <a:gd name="f1" fmla="val 5400000"/>
                <a:gd name="f2" fmla="val 180"/>
                <a:gd name="f3" fmla="val w"/>
                <a:gd name="f4" fmla="val h"/>
                <a:gd name="f5" fmla="val 0"/>
                <a:gd name="f6" fmla="val 849367"/>
                <a:gd name="f7" fmla="val 424684"/>
                <a:gd name="f8" fmla="val 659230"/>
                <a:gd name="f9" fmla="val 190137"/>
                <a:gd name="f10" fmla="+- 0 0 -90"/>
                <a:gd name="f11" fmla="*/ f3 1 849367"/>
                <a:gd name="f12" fmla="*/ f4 1 849367"/>
                <a:gd name="f13" fmla="val f5"/>
                <a:gd name="f14" fmla="val f6"/>
                <a:gd name="f15" fmla="*/ f10 f0 1"/>
                <a:gd name="f16" fmla="+- f14 0 f13"/>
                <a:gd name="f17" fmla="*/ f15 1 f2"/>
                <a:gd name="f18" fmla="*/ f16 1 849367"/>
                <a:gd name="f19" fmla="*/ 849367 f16 1"/>
                <a:gd name="f20" fmla="*/ 424684 f16 1"/>
                <a:gd name="f21" fmla="*/ 0 f16 1"/>
                <a:gd name="f22" fmla="+- f17 0 f1"/>
                <a:gd name="f23" fmla="*/ f19 1 849367"/>
                <a:gd name="f24" fmla="*/ f20 1 849367"/>
                <a:gd name="f25" fmla="*/ f21 1 849367"/>
                <a:gd name="f26" fmla="*/ f13 1 f18"/>
                <a:gd name="f27" fmla="*/ f14 1 f18"/>
                <a:gd name="f28" fmla="*/ f23 1 f18"/>
                <a:gd name="f29" fmla="*/ f24 1 f18"/>
                <a:gd name="f30" fmla="*/ f25 1 f18"/>
                <a:gd name="f31" fmla="*/ f26 f11 1"/>
                <a:gd name="f32" fmla="*/ f27 f11 1"/>
                <a:gd name="f33" fmla="*/ f27 f12 1"/>
                <a:gd name="f34" fmla="*/ f26 f12 1"/>
                <a:gd name="f35" fmla="*/ f28 f11 1"/>
                <a:gd name="f36" fmla="*/ f29 f12 1"/>
                <a:gd name="f37" fmla="*/ f29 f11 1"/>
                <a:gd name="f38" fmla="*/ f28 f12 1"/>
                <a:gd name="f39" fmla="*/ f30 f11 1"/>
                <a:gd name="f40" fmla="*/ f30 f12 1"/>
              </a:gdLst>
              <a:ahLst/>
              <a:cxnLst>
                <a:cxn ang="3cd4">
                  <a:pos x="hc" y="t"/>
                </a:cxn>
                <a:cxn ang="0">
                  <a:pos x="r" y="vc"/>
                </a:cxn>
                <a:cxn ang="cd4">
                  <a:pos x="hc" y="b"/>
                </a:cxn>
                <a:cxn ang="cd2">
                  <a:pos x="l" y="vc"/>
                </a:cxn>
                <a:cxn ang="f22">
                  <a:pos x="f35" y="f36"/>
                </a:cxn>
                <a:cxn ang="f22">
                  <a:pos x="f37" y="f38"/>
                </a:cxn>
                <a:cxn ang="f22">
                  <a:pos x="f39" y="f36"/>
                </a:cxn>
                <a:cxn ang="f22">
                  <a:pos x="f37" y="f40"/>
                </a:cxn>
                <a:cxn ang="f22">
                  <a:pos x="f35" y="f36"/>
                </a:cxn>
              </a:cxnLst>
              <a:rect l="f31" t="f34" r="f32" b="f33"/>
              <a:pathLst>
                <a:path w="849367" h="849367">
                  <a:moveTo>
                    <a:pt x="f6" y="f7"/>
                  </a:moveTo>
                  <a:cubicBezTo>
                    <a:pt x="f6" y="f8"/>
                    <a:pt x="f8" y="f6"/>
                    <a:pt x="f7" y="f6"/>
                  </a:cubicBezTo>
                  <a:cubicBezTo>
                    <a:pt x="f9" y="f6"/>
                    <a:pt x="f5" y="f8"/>
                    <a:pt x="f5" y="f7"/>
                  </a:cubicBezTo>
                  <a:cubicBezTo>
                    <a:pt x="f5" y="f9"/>
                    <a:pt x="f9" y="f5"/>
                    <a:pt x="f7" y="f5"/>
                  </a:cubicBezTo>
                  <a:cubicBezTo>
                    <a:pt x="f8" y="f5"/>
                    <a:pt x="f6" y="f9"/>
                    <a:pt x="f6" y="f7"/>
                  </a:cubicBezTo>
                  <a:close/>
                </a:path>
              </a:pathLst>
            </a:custGeom>
            <a:solidFill>
              <a:srgbClr val="5F6454"/>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 name="Forma libre: forma 31">
              <a:extLst>
                <a:ext uri="{FF2B5EF4-FFF2-40B4-BE49-F238E27FC236}">
                  <a16:creationId xmlns:a16="http://schemas.microsoft.com/office/drawing/2014/main" id="{0AD1C3CD-E58B-40C1-B8D0-2AD46A0C0782}"/>
                </a:ext>
              </a:extLst>
            </p:cNvPr>
            <p:cNvSpPr/>
            <p:nvPr/>
          </p:nvSpPr>
          <p:spPr>
            <a:xfrm>
              <a:off x="8752938" y="4611246"/>
              <a:ext cx="247326" cy="239344"/>
            </a:xfrm>
            <a:custGeom>
              <a:avLst/>
              <a:gdLst>
                <a:gd name="f0" fmla="val 10800000"/>
                <a:gd name="f1" fmla="val 5400000"/>
                <a:gd name="f2" fmla="val 180"/>
                <a:gd name="f3" fmla="val w"/>
                <a:gd name="f4" fmla="val h"/>
                <a:gd name="f5" fmla="val 0"/>
                <a:gd name="f6" fmla="val 662009"/>
                <a:gd name="f7" fmla="val 640647"/>
                <a:gd name="f8" fmla="val 398577"/>
                <a:gd name="f9" fmla="val 121941"/>
                <a:gd name="f10" fmla="val 383196"/>
                <a:gd name="f11" fmla="val 81301"/>
                <a:gd name="f12" fmla="val 383219"/>
                <a:gd name="f13" fmla="val 40662"/>
                <a:gd name="f14" fmla="val 255480"/>
                <a:gd name="f15" fmla="val 21385"/>
                <a:gd name="f16" fmla="val 127740"/>
                <a:gd name="f17" fmla="val 42748"/>
                <a:gd name="f18" fmla="val 64133"/>
                <a:gd name="f19" fmla="val 234805"/>
                <a:gd name="f20" fmla="val 405476"/>
                <a:gd name="f21" fmla="val 576124"/>
                <a:gd name="f22" fmla="val 127717"/>
                <a:gd name="f23" fmla="val 597624"/>
                <a:gd name="f24" fmla="val 255411"/>
                <a:gd name="f25" fmla="val 619147"/>
                <a:gd name="f26" fmla="val 383128"/>
                <a:gd name="f27" fmla="val 383151"/>
                <a:gd name="f28" fmla="val 467982"/>
                <a:gd name="f29" fmla="val 295179"/>
                <a:gd name="f30" fmla="val 122514"/>
                <a:gd name="f31" fmla="val 398072"/>
                <a:gd name="f32" fmla="val 132530"/>
                <a:gd name="f33" fmla="val 398049"/>
                <a:gd name="f34" fmla="val 142639"/>
                <a:gd name="f35" fmla="val 152655"/>
                <a:gd name="f36" fmla="val 475569"/>
                <a:gd name="f37" fmla="val 553088"/>
                <a:gd name="f38" fmla="val 630608"/>
                <a:gd name="f39" fmla="val 248397"/>
                <a:gd name="f40" fmla="val 344322"/>
                <a:gd name="f41" fmla="val 440087"/>
                <a:gd name="f42" fmla="val 614907"/>
                <a:gd name="f43" fmla="val 349548"/>
                <a:gd name="f44" fmla="val 258803"/>
                <a:gd name="f45" fmla="val 168264"/>
                <a:gd name="f46" fmla="val 542590"/>
                <a:gd name="f47" fmla="val 470274"/>
                <a:gd name="f48" fmla="val 168242"/>
                <a:gd name="f49" fmla="val 397958"/>
                <a:gd name="f50" fmla="val 181490"/>
                <a:gd name="f51" fmla="val 194761"/>
                <a:gd name="f52" fmla="val 208010"/>
                <a:gd name="f53" fmla="val 400296"/>
                <a:gd name="f54" fmla="val 207781"/>
                <a:gd name="f55" fmla="val 407149"/>
                <a:gd name="f56" fmla="val 206910"/>
                <a:gd name="f57" fmla="val 413177"/>
                <a:gd name="f58" fmla="val 206337"/>
                <a:gd name="f59" fmla="val 419435"/>
                <a:gd name="f60" fmla="val 205741"/>
                <a:gd name="f61" fmla="val 424890"/>
                <a:gd name="f62" fmla="val 205488"/>
                <a:gd name="f63" fmla="val 427457"/>
                <a:gd name="f64" fmla="val 205236"/>
                <a:gd name="f65" fmla="val 232604"/>
                <a:gd name="f66" fmla="val 259972"/>
                <a:gd name="f67" fmla="val 287340"/>
                <a:gd name="f68" fmla="val 455467"/>
                <a:gd name="f69" fmla="val 483499"/>
                <a:gd name="f70" fmla="val 511509"/>
                <a:gd name="f71" fmla="val 511601"/>
                <a:gd name="f72" fmla="val 294491"/>
                <a:gd name="f73" fmla="val 510867"/>
                <a:gd name="f74" fmla="val 314272"/>
                <a:gd name="f75" fmla="val 497298"/>
                <a:gd name="f76" fmla="val 333435"/>
                <a:gd name="f77" fmla="val 495648"/>
                <a:gd name="f78" fmla="val 335772"/>
                <a:gd name="f79" fmla="val 481551"/>
                <a:gd name="f80" fmla="val 355118"/>
                <a:gd name="f81" fmla="val 455879"/>
                <a:gd name="f82" fmla="val 363003"/>
                <a:gd name="f83" fmla="val 442677"/>
                <a:gd name="f84" fmla="val 367060"/>
                <a:gd name="f85" fmla="val 430597"/>
                <a:gd name="f86" fmla="val 366808"/>
                <a:gd name="f87" fmla="val 421933"/>
                <a:gd name="f88" fmla="val 366624"/>
                <a:gd name="f89" fmla="val 412100"/>
                <a:gd name="f90" fmla="val 366418"/>
                <a:gd name="f91" fmla="val 403894"/>
                <a:gd name="f92" fmla="val 365180"/>
                <a:gd name="f93" fmla="val 363988"/>
                <a:gd name="f94" fmla="val 374143"/>
                <a:gd name="f95" fmla="val 384274"/>
                <a:gd name="f96" fmla="val 394428"/>
                <a:gd name="f97" fmla="val 448109"/>
                <a:gd name="f98" fmla="val 498261"/>
                <a:gd name="f99" fmla="val 548412"/>
                <a:gd name="f100" fmla="val 403986"/>
                <a:gd name="f101" fmla="val 413521"/>
                <a:gd name="f102" fmla="val 423079"/>
                <a:gd name="f103" fmla="val 448086"/>
                <a:gd name="f104" fmla="val 397935"/>
                <a:gd name="f105" fmla="val 431996"/>
                <a:gd name="f106" fmla="val 440935"/>
                <a:gd name="f107" fmla="val 449851"/>
                <a:gd name="f108" fmla="val 447788"/>
                <a:gd name="f109" fmla="val 497665"/>
                <a:gd name="f110" fmla="val 547518"/>
                <a:gd name="f111" fmla="val 460005"/>
                <a:gd name="f112" fmla="val 470159"/>
                <a:gd name="f113" fmla="val 480313"/>
                <a:gd name="f114" fmla="val 497642"/>
                <a:gd name="f115" fmla="val 447765"/>
                <a:gd name="f116" fmla="val 397912"/>
                <a:gd name="f117" fmla="val 492003"/>
                <a:gd name="f118" fmla="val 503693"/>
                <a:gd name="f119" fmla="val 515406"/>
                <a:gd name="f120" fmla="val 470251"/>
                <a:gd name="f121" fmla="val 542567"/>
                <a:gd name="f122" fmla="val 490468"/>
                <a:gd name="f123" fmla="val 465529"/>
                <a:gd name="f124" fmla="val 440591"/>
                <a:gd name="f125" fmla="val 641083"/>
                <a:gd name="f126" fmla="val 651535"/>
                <a:gd name="f127" fmla="val 662010"/>
                <a:gd name="f128" fmla="val 334420"/>
                <a:gd name="f129" fmla="val 228249"/>
                <a:gd name="f130" fmla="val 122101"/>
                <a:gd name="f131" fmla="val 574199"/>
                <a:gd name="f132" fmla="val 122032"/>
                <a:gd name="f133" fmla="val 486388"/>
                <a:gd name="f134" fmla="val 121987"/>
                <a:gd name="f135" fmla="val 267834"/>
                <a:gd name="f136" fmla="val 452946"/>
                <a:gd name="f137" fmla="val 246334"/>
                <a:gd name="f138" fmla="val 472451"/>
                <a:gd name="f139" fmla="val 215070"/>
                <a:gd name="f140" fmla="val 482743"/>
                <a:gd name="f141" fmla="val 177387"/>
                <a:gd name="f142" fmla="val 145572"/>
                <a:gd name="f143" fmla="val 109838"/>
                <a:gd name="f144" fmla="val 473735"/>
                <a:gd name="f145" fmla="val 90470"/>
                <a:gd name="f146" fmla="val 460808"/>
                <a:gd name="f147" fmla="val 86230"/>
                <a:gd name="f148" fmla="val 457988"/>
                <a:gd name="f149" fmla="val 100899"/>
                <a:gd name="f150" fmla="val 409281"/>
                <a:gd name="f151" fmla="val 108509"/>
                <a:gd name="f152" fmla="val 413957"/>
                <a:gd name="f153" fmla="val 129092"/>
                <a:gd name="f154" fmla="val 426632"/>
                <a:gd name="f155" fmla="val 155933"/>
                <a:gd name="f156" fmla="val 434196"/>
                <a:gd name="f157" fmla="val 180275"/>
                <a:gd name="f158" fmla="val 218049"/>
                <a:gd name="f159" fmla="val 241521"/>
                <a:gd name="f160" fmla="val 415538"/>
                <a:gd name="f161" fmla="val 385511"/>
                <a:gd name="f162" fmla="val 358625"/>
                <a:gd name="f163" fmla="val 226622"/>
                <a:gd name="f164" fmla="val 343359"/>
                <a:gd name="f165" fmla="val 184561"/>
                <a:gd name="f166" fmla="val 327177"/>
                <a:gd name="f167" fmla="val 122926"/>
                <a:gd name="f168" fmla="val 305333"/>
                <a:gd name="f169" fmla="val 94160"/>
                <a:gd name="f170" fmla="val 273954"/>
                <a:gd name="f171" fmla="val 228478"/>
                <a:gd name="f172" fmla="val 172367"/>
                <a:gd name="f173" fmla="val 140301"/>
                <a:gd name="f174" fmla="val 133195"/>
                <a:gd name="f175" fmla="val 206359"/>
                <a:gd name="f176" fmla="val 246082"/>
                <a:gd name="f177" fmla="val 270630"/>
                <a:gd name="f178" fmla="val 143739"/>
                <a:gd name="f179" fmla="val 281747"/>
                <a:gd name="f180" fmla="val 150042"/>
                <a:gd name="f181" fmla="val 286698"/>
                <a:gd name="f182" fmla="val 152838"/>
                <a:gd name="f183" fmla="val 270653"/>
                <a:gd name="f184" fmla="val 200285"/>
                <a:gd name="f185" fmla="val 263479"/>
                <a:gd name="f186" fmla="val 196366"/>
                <a:gd name="f187" fmla="val 251262"/>
                <a:gd name="f188" fmla="val 189696"/>
                <a:gd name="f189" fmla="val 231160"/>
                <a:gd name="f190" fmla="val 181742"/>
                <a:gd name="f191" fmla="val 204938"/>
                <a:gd name="f192" fmla="val 167302"/>
                <a:gd name="f193" fmla="val 150455"/>
                <a:gd name="f194" fmla="val 202807"/>
                <a:gd name="f195" fmla="val 223665"/>
                <a:gd name="f196" fmla="val 248672"/>
                <a:gd name="f197" fmla="val 165124"/>
                <a:gd name="f198" fmla="val 262379"/>
                <a:gd name="f199" fmla="val 210806"/>
                <a:gd name="f200" fmla="val 280051"/>
                <a:gd name="f201" fmla="val 272143"/>
                <a:gd name="f202" fmla="val 303729"/>
                <a:gd name="f203" fmla="val 298296"/>
                <a:gd name="f204" fmla="val 334260"/>
                <a:gd name="f205" fmla="val 382119"/>
                <a:gd name="f206" fmla="val 409968"/>
                <a:gd name="f207" fmla="val 287478"/>
                <a:gd name="f208" fmla="val 435113"/>
                <a:gd name="f209" fmla="+- 0 0 -90"/>
                <a:gd name="f210" fmla="*/ f3 1 662009"/>
                <a:gd name="f211" fmla="*/ f4 1 640647"/>
                <a:gd name="f212" fmla="val f5"/>
                <a:gd name="f213" fmla="val f6"/>
                <a:gd name="f214" fmla="val f7"/>
                <a:gd name="f215" fmla="*/ f209 f0 1"/>
                <a:gd name="f216" fmla="+- f214 0 f212"/>
                <a:gd name="f217" fmla="+- f213 0 f212"/>
                <a:gd name="f218" fmla="*/ f215 1 f2"/>
                <a:gd name="f219" fmla="*/ f217 1 662009"/>
                <a:gd name="f220" fmla="*/ f216 1 640647"/>
                <a:gd name="f221" fmla="*/ 398577 f217 1"/>
                <a:gd name="f222" fmla="*/ 121941 f216 1"/>
                <a:gd name="f223" fmla="*/ 383196 f217 1"/>
                <a:gd name="f224" fmla="*/ 383219 f217 1"/>
                <a:gd name="f225" fmla="*/ 0 f216 1"/>
                <a:gd name="f226" fmla="*/ 0 f217 1"/>
                <a:gd name="f227" fmla="*/ 64133 f216 1"/>
                <a:gd name="f228" fmla="*/ 576124 f216 1"/>
                <a:gd name="f229" fmla="*/ 383128 f217 1"/>
                <a:gd name="f230" fmla="*/ 640647 f216 1"/>
                <a:gd name="f231" fmla="*/ 122514 f216 1"/>
                <a:gd name="f232" fmla="*/ 398072 f217 1"/>
                <a:gd name="f233" fmla="*/ 398049 f217 1"/>
                <a:gd name="f234" fmla="*/ 152655 f216 1"/>
                <a:gd name="f235" fmla="*/ 630608 f217 1"/>
                <a:gd name="f236" fmla="*/ 440087 f216 1"/>
                <a:gd name="f237" fmla="*/ 614907 f217 1"/>
                <a:gd name="f238" fmla="*/ 168264 f216 1"/>
                <a:gd name="f239" fmla="*/ 397958 f217 1"/>
                <a:gd name="f240" fmla="*/ 168242 f216 1"/>
                <a:gd name="f241" fmla="*/ 208010 f216 1"/>
                <a:gd name="f242" fmla="*/ 413177 f217 1"/>
                <a:gd name="f243" fmla="*/ 206337 f216 1"/>
                <a:gd name="f244" fmla="*/ 427457 f217 1"/>
                <a:gd name="f245" fmla="*/ 205236 f216 1"/>
                <a:gd name="f246" fmla="*/ 287340 f216 1"/>
                <a:gd name="f247" fmla="*/ 511509 f217 1"/>
                <a:gd name="f248" fmla="*/ 497298 f217 1"/>
                <a:gd name="f249" fmla="*/ 333435 f216 1"/>
                <a:gd name="f250" fmla="*/ 455879 f217 1"/>
                <a:gd name="f251" fmla="*/ 363003 f216 1"/>
                <a:gd name="f252" fmla="*/ 421933 f217 1"/>
                <a:gd name="f253" fmla="*/ 366624 f216 1"/>
                <a:gd name="f254" fmla="*/ 363988 f216 1"/>
                <a:gd name="f255" fmla="*/ 394428 f216 1"/>
                <a:gd name="f256" fmla="*/ 548412 f217 1"/>
                <a:gd name="f257" fmla="*/ 423079 f216 1"/>
                <a:gd name="f258" fmla="*/ 397935 f217 1"/>
                <a:gd name="f259" fmla="*/ 449851 f216 1"/>
                <a:gd name="f260" fmla="*/ 547518 f217 1"/>
                <a:gd name="f261" fmla="*/ 480313 f216 1"/>
                <a:gd name="f262" fmla="*/ 397912 f217 1"/>
                <a:gd name="f263" fmla="*/ 515406 f216 1"/>
                <a:gd name="f264" fmla="*/ 440591 f216 1"/>
                <a:gd name="f265" fmla="*/ 662010 f217 1"/>
                <a:gd name="f266" fmla="*/ 122101 f216 1"/>
                <a:gd name="f267" fmla="*/ 267834 f217 1"/>
                <a:gd name="f268" fmla="*/ 452946 f216 1"/>
                <a:gd name="f269" fmla="*/ 177387 f217 1"/>
                <a:gd name="f270" fmla="*/ 482743 f216 1"/>
                <a:gd name="f271" fmla="*/ 90470 f217 1"/>
                <a:gd name="f272" fmla="*/ 460808 f216 1"/>
                <a:gd name="f273" fmla="*/ 86230 f217 1"/>
                <a:gd name="f274" fmla="*/ 457988 f216 1"/>
                <a:gd name="f275" fmla="*/ 100899 f217 1"/>
                <a:gd name="f276" fmla="*/ 409281 f216 1"/>
                <a:gd name="f277" fmla="*/ 108509 f217 1"/>
                <a:gd name="f278" fmla="*/ 413957 f216 1"/>
                <a:gd name="f279" fmla="*/ 180275 f217 1"/>
                <a:gd name="f280" fmla="*/ 434196 f216 1"/>
                <a:gd name="f281" fmla="*/ 241521 f217 1"/>
                <a:gd name="f282" fmla="*/ 385511 f216 1"/>
                <a:gd name="f283" fmla="*/ 184561 f217 1"/>
                <a:gd name="f284" fmla="*/ 327177 f216 1"/>
                <a:gd name="f285" fmla="*/ 94160 f217 1"/>
                <a:gd name="f286" fmla="*/ 228478 f216 1"/>
                <a:gd name="f287" fmla="*/ 206359 f217 1"/>
                <a:gd name="f288" fmla="*/ 133195 f216 1"/>
                <a:gd name="f289" fmla="*/ 281747 f217 1"/>
                <a:gd name="f290" fmla="*/ 150042 f216 1"/>
                <a:gd name="f291" fmla="*/ 286698 f217 1"/>
                <a:gd name="f292" fmla="*/ 152838 f216 1"/>
                <a:gd name="f293" fmla="*/ 270653 f217 1"/>
                <a:gd name="f294" fmla="*/ 200285 f216 1"/>
                <a:gd name="f295" fmla="*/ 263479 f217 1"/>
                <a:gd name="f296" fmla="*/ 196366 f216 1"/>
                <a:gd name="f297" fmla="*/ 204938 f217 1"/>
                <a:gd name="f298" fmla="*/ 181742 f216 1"/>
                <a:gd name="f299" fmla="*/ 150455 f217 1"/>
                <a:gd name="f300" fmla="*/ 223665 f216 1"/>
                <a:gd name="f301" fmla="*/ 210806 f217 1"/>
                <a:gd name="f302" fmla="*/ 280051 f216 1"/>
                <a:gd name="f303" fmla="*/ 298296 f217 1"/>
                <a:gd name="f304" fmla="*/ 382119 f216 1"/>
                <a:gd name="f305" fmla="+- f218 0 f1"/>
                <a:gd name="f306" fmla="*/ f221 1 662009"/>
                <a:gd name="f307" fmla="*/ f222 1 640647"/>
                <a:gd name="f308" fmla="*/ f223 1 662009"/>
                <a:gd name="f309" fmla="*/ f224 1 662009"/>
                <a:gd name="f310" fmla="*/ f225 1 640647"/>
                <a:gd name="f311" fmla="*/ f226 1 662009"/>
                <a:gd name="f312" fmla="*/ f227 1 640647"/>
                <a:gd name="f313" fmla="*/ f228 1 640647"/>
                <a:gd name="f314" fmla="*/ f229 1 662009"/>
                <a:gd name="f315" fmla="*/ f230 1 640647"/>
                <a:gd name="f316" fmla="*/ f231 1 640647"/>
                <a:gd name="f317" fmla="*/ f232 1 662009"/>
                <a:gd name="f318" fmla="*/ f233 1 662009"/>
                <a:gd name="f319" fmla="*/ f234 1 640647"/>
                <a:gd name="f320" fmla="*/ f235 1 662009"/>
                <a:gd name="f321" fmla="*/ f236 1 640647"/>
                <a:gd name="f322" fmla="*/ f237 1 662009"/>
                <a:gd name="f323" fmla="*/ f238 1 640647"/>
                <a:gd name="f324" fmla="*/ f239 1 662009"/>
                <a:gd name="f325" fmla="*/ f240 1 640647"/>
                <a:gd name="f326" fmla="*/ f241 1 640647"/>
                <a:gd name="f327" fmla="*/ f242 1 662009"/>
                <a:gd name="f328" fmla="*/ f243 1 640647"/>
                <a:gd name="f329" fmla="*/ f244 1 662009"/>
                <a:gd name="f330" fmla="*/ f245 1 640647"/>
                <a:gd name="f331" fmla="*/ f246 1 640647"/>
                <a:gd name="f332" fmla="*/ f247 1 662009"/>
                <a:gd name="f333" fmla="*/ f248 1 662009"/>
                <a:gd name="f334" fmla="*/ f249 1 640647"/>
                <a:gd name="f335" fmla="*/ f250 1 662009"/>
                <a:gd name="f336" fmla="*/ f251 1 640647"/>
                <a:gd name="f337" fmla="*/ f252 1 662009"/>
                <a:gd name="f338" fmla="*/ f253 1 640647"/>
                <a:gd name="f339" fmla="*/ f254 1 640647"/>
                <a:gd name="f340" fmla="*/ f255 1 640647"/>
                <a:gd name="f341" fmla="*/ f256 1 662009"/>
                <a:gd name="f342" fmla="*/ f257 1 640647"/>
                <a:gd name="f343" fmla="*/ f258 1 662009"/>
                <a:gd name="f344" fmla="*/ f259 1 640647"/>
                <a:gd name="f345" fmla="*/ f260 1 662009"/>
                <a:gd name="f346" fmla="*/ f261 1 640647"/>
                <a:gd name="f347" fmla="*/ f262 1 662009"/>
                <a:gd name="f348" fmla="*/ f263 1 640647"/>
                <a:gd name="f349" fmla="*/ f264 1 640647"/>
                <a:gd name="f350" fmla="*/ f265 1 662009"/>
                <a:gd name="f351" fmla="*/ f266 1 640647"/>
                <a:gd name="f352" fmla="*/ f267 1 662009"/>
                <a:gd name="f353" fmla="*/ f268 1 640647"/>
                <a:gd name="f354" fmla="*/ f269 1 662009"/>
                <a:gd name="f355" fmla="*/ f270 1 640647"/>
                <a:gd name="f356" fmla="*/ f271 1 662009"/>
                <a:gd name="f357" fmla="*/ f272 1 640647"/>
                <a:gd name="f358" fmla="*/ f273 1 662009"/>
                <a:gd name="f359" fmla="*/ f274 1 640647"/>
                <a:gd name="f360" fmla="*/ f275 1 662009"/>
                <a:gd name="f361" fmla="*/ f276 1 640647"/>
                <a:gd name="f362" fmla="*/ f277 1 662009"/>
                <a:gd name="f363" fmla="*/ f278 1 640647"/>
                <a:gd name="f364" fmla="*/ f279 1 662009"/>
                <a:gd name="f365" fmla="*/ f280 1 640647"/>
                <a:gd name="f366" fmla="*/ f281 1 662009"/>
                <a:gd name="f367" fmla="*/ f282 1 640647"/>
                <a:gd name="f368" fmla="*/ f283 1 662009"/>
                <a:gd name="f369" fmla="*/ f284 1 640647"/>
                <a:gd name="f370" fmla="*/ f285 1 662009"/>
                <a:gd name="f371" fmla="*/ f286 1 640647"/>
                <a:gd name="f372" fmla="*/ f287 1 662009"/>
                <a:gd name="f373" fmla="*/ f288 1 640647"/>
                <a:gd name="f374" fmla="*/ f289 1 662009"/>
                <a:gd name="f375" fmla="*/ f290 1 640647"/>
                <a:gd name="f376" fmla="*/ f291 1 662009"/>
                <a:gd name="f377" fmla="*/ f292 1 640647"/>
                <a:gd name="f378" fmla="*/ f293 1 662009"/>
                <a:gd name="f379" fmla="*/ f294 1 640647"/>
                <a:gd name="f380" fmla="*/ f295 1 662009"/>
                <a:gd name="f381" fmla="*/ f296 1 640647"/>
                <a:gd name="f382" fmla="*/ f297 1 662009"/>
                <a:gd name="f383" fmla="*/ f298 1 640647"/>
                <a:gd name="f384" fmla="*/ f299 1 662009"/>
                <a:gd name="f385" fmla="*/ f300 1 640647"/>
                <a:gd name="f386" fmla="*/ f301 1 662009"/>
                <a:gd name="f387" fmla="*/ f302 1 640647"/>
                <a:gd name="f388" fmla="*/ f303 1 662009"/>
                <a:gd name="f389" fmla="*/ f304 1 640647"/>
                <a:gd name="f390" fmla="*/ f212 1 f219"/>
                <a:gd name="f391" fmla="*/ f213 1 f219"/>
                <a:gd name="f392" fmla="*/ f212 1 f220"/>
                <a:gd name="f393" fmla="*/ f214 1 f220"/>
                <a:gd name="f394" fmla="*/ f306 1 f219"/>
                <a:gd name="f395" fmla="*/ f307 1 f220"/>
                <a:gd name="f396" fmla="*/ f308 1 f219"/>
                <a:gd name="f397" fmla="*/ f309 1 f219"/>
                <a:gd name="f398" fmla="*/ f310 1 f220"/>
                <a:gd name="f399" fmla="*/ f311 1 f219"/>
                <a:gd name="f400" fmla="*/ f312 1 f220"/>
                <a:gd name="f401" fmla="*/ f313 1 f220"/>
                <a:gd name="f402" fmla="*/ f314 1 f219"/>
                <a:gd name="f403" fmla="*/ f315 1 f220"/>
                <a:gd name="f404" fmla="*/ f316 1 f220"/>
                <a:gd name="f405" fmla="*/ f317 1 f219"/>
                <a:gd name="f406" fmla="*/ f318 1 f219"/>
                <a:gd name="f407" fmla="*/ f319 1 f220"/>
                <a:gd name="f408" fmla="*/ f320 1 f219"/>
                <a:gd name="f409" fmla="*/ f321 1 f220"/>
                <a:gd name="f410" fmla="*/ f322 1 f219"/>
                <a:gd name="f411" fmla="*/ f323 1 f220"/>
                <a:gd name="f412" fmla="*/ f324 1 f219"/>
                <a:gd name="f413" fmla="*/ f325 1 f220"/>
                <a:gd name="f414" fmla="*/ f326 1 f220"/>
                <a:gd name="f415" fmla="*/ f327 1 f219"/>
                <a:gd name="f416" fmla="*/ f328 1 f220"/>
                <a:gd name="f417" fmla="*/ f329 1 f219"/>
                <a:gd name="f418" fmla="*/ f330 1 f220"/>
                <a:gd name="f419" fmla="*/ f331 1 f220"/>
                <a:gd name="f420" fmla="*/ f332 1 f219"/>
                <a:gd name="f421" fmla="*/ f333 1 f219"/>
                <a:gd name="f422" fmla="*/ f334 1 f220"/>
                <a:gd name="f423" fmla="*/ f335 1 f219"/>
                <a:gd name="f424" fmla="*/ f336 1 f220"/>
                <a:gd name="f425" fmla="*/ f337 1 f219"/>
                <a:gd name="f426" fmla="*/ f338 1 f220"/>
                <a:gd name="f427" fmla="*/ f339 1 f220"/>
                <a:gd name="f428" fmla="*/ f340 1 f220"/>
                <a:gd name="f429" fmla="*/ f341 1 f219"/>
                <a:gd name="f430" fmla="*/ f342 1 f220"/>
                <a:gd name="f431" fmla="*/ f343 1 f219"/>
                <a:gd name="f432" fmla="*/ f344 1 f220"/>
                <a:gd name="f433" fmla="*/ f345 1 f219"/>
                <a:gd name="f434" fmla="*/ f346 1 f220"/>
                <a:gd name="f435" fmla="*/ f347 1 f219"/>
                <a:gd name="f436" fmla="*/ f348 1 f220"/>
                <a:gd name="f437" fmla="*/ f349 1 f220"/>
                <a:gd name="f438" fmla="*/ f350 1 f219"/>
                <a:gd name="f439" fmla="*/ f351 1 f220"/>
                <a:gd name="f440" fmla="*/ f352 1 f219"/>
                <a:gd name="f441" fmla="*/ f353 1 f220"/>
                <a:gd name="f442" fmla="*/ f354 1 f219"/>
                <a:gd name="f443" fmla="*/ f355 1 f220"/>
                <a:gd name="f444" fmla="*/ f356 1 f219"/>
                <a:gd name="f445" fmla="*/ f357 1 f220"/>
                <a:gd name="f446" fmla="*/ f358 1 f219"/>
                <a:gd name="f447" fmla="*/ f359 1 f220"/>
                <a:gd name="f448" fmla="*/ f360 1 f219"/>
                <a:gd name="f449" fmla="*/ f361 1 f220"/>
                <a:gd name="f450" fmla="*/ f362 1 f219"/>
                <a:gd name="f451" fmla="*/ f363 1 f220"/>
                <a:gd name="f452" fmla="*/ f364 1 f219"/>
                <a:gd name="f453" fmla="*/ f365 1 f220"/>
                <a:gd name="f454" fmla="*/ f366 1 f219"/>
                <a:gd name="f455" fmla="*/ f367 1 f220"/>
                <a:gd name="f456" fmla="*/ f368 1 f219"/>
                <a:gd name="f457" fmla="*/ f369 1 f220"/>
                <a:gd name="f458" fmla="*/ f370 1 f219"/>
                <a:gd name="f459" fmla="*/ f371 1 f220"/>
                <a:gd name="f460" fmla="*/ f372 1 f219"/>
                <a:gd name="f461" fmla="*/ f373 1 f220"/>
                <a:gd name="f462" fmla="*/ f374 1 f219"/>
                <a:gd name="f463" fmla="*/ f375 1 f220"/>
                <a:gd name="f464" fmla="*/ f376 1 f219"/>
                <a:gd name="f465" fmla="*/ f377 1 f220"/>
                <a:gd name="f466" fmla="*/ f378 1 f219"/>
                <a:gd name="f467" fmla="*/ f379 1 f220"/>
                <a:gd name="f468" fmla="*/ f380 1 f219"/>
                <a:gd name="f469" fmla="*/ f381 1 f220"/>
                <a:gd name="f470" fmla="*/ f382 1 f219"/>
                <a:gd name="f471" fmla="*/ f383 1 f220"/>
                <a:gd name="f472" fmla="*/ f384 1 f219"/>
                <a:gd name="f473" fmla="*/ f385 1 f220"/>
                <a:gd name="f474" fmla="*/ f386 1 f219"/>
                <a:gd name="f475" fmla="*/ f387 1 f220"/>
                <a:gd name="f476" fmla="*/ f388 1 f219"/>
                <a:gd name="f477" fmla="*/ f389 1 f220"/>
                <a:gd name="f478" fmla="*/ f390 f210 1"/>
                <a:gd name="f479" fmla="*/ f391 f210 1"/>
                <a:gd name="f480" fmla="*/ f393 f211 1"/>
                <a:gd name="f481" fmla="*/ f392 f211 1"/>
                <a:gd name="f482" fmla="*/ f394 f210 1"/>
                <a:gd name="f483" fmla="*/ f395 f211 1"/>
                <a:gd name="f484" fmla="*/ f396 f210 1"/>
                <a:gd name="f485" fmla="*/ f397 f210 1"/>
                <a:gd name="f486" fmla="*/ f398 f211 1"/>
                <a:gd name="f487" fmla="*/ f399 f210 1"/>
                <a:gd name="f488" fmla="*/ f400 f211 1"/>
                <a:gd name="f489" fmla="*/ f401 f211 1"/>
                <a:gd name="f490" fmla="*/ f402 f210 1"/>
                <a:gd name="f491" fmla="*/ f403 f211 1"/>
                <a:gd name="f492" fmla="*/ f404 f211 1"/>
                <a:gd name="f493" fmla="*/ f405 f210 1"/>
                <a:gd name="f494" fmla="*/ f406 f210 1"/>
                <a:gd name="f495" fmla="*/ f407 f211 1"/>
                <a:gd name="f496" fmla="*/ f408 f210 1"/>
                <a:gd name="f497" fmla="*/ f409 f211 1"/>
                <a:gd name="f498" fmla="*/ f410 f210 1"/>
                <a:gd name="f499" fmla="*/ f411 f211 1"/>
                <a:gd name="f500" fmla="*/ f412 f210 1"/>
                <a:gd name="f501" fmla="*/ f413 f211 1"/>
                <a:gd name="f502" fmla="*/ f414 f211 1"/>
                <a:gd name="f503" fmla="*/ f415 f210 1"/>
                <a:gd name="f504" fmla="*/ f416 f211 1"/>
                <a:gd name="f505" fmla="*/ f417 f210 1"/>
                <a:gd name="f506" fmla="*/ f418 f211 1"/>
                <a:gd name="f507" fmla="*/ f419 f211 1"/>
                <a:gd name="f508" fmla="*/ f420 f210 1"/>
                <a:gd name="f509" fmla="*/ f421 f210 1"/>
                <a:gd name="f510" fmla="*/ f422 f211 1"/>
                <a:gd name="f511" fmla="*/ f423 f210 1"/>
                <a:gd name="f512" fmla="*/ f424 f211 1"/>
                <a:gd name="f513" fmla="*/ f425 f210 1"/>
                <a:gd name="f514" fmla="*/ f426 f211 1"/>
                <a:gd name="f515" fmla="*/ f427 f211 1"/>
                <a:gd name="f516" fmla="*/ f428 f211 1"/>
                <a:gd name="f517" fmla="*/ f429 f210 1"/>
                <a:gd name="f518" fmla="*/ f430 f211 1"/>
                <a:gd name="f519" fmla="*/ f431 f210 1"/>
                <a:gd name="f520" fmla="*/ f432 f211 1"/>
                <a:gd name="f521" fmla="*/ f433 f210 1"/>
                <a:gd name="f522" fmla="*/ f434 f211 1"/>
                <a:gd name="f523" fmla="*/ f435 f210 1"/>
                <a:gd name="f524" fmla="*/ f436 f211 1"/>
                <a:gd name="f525" fmla="*/ f437 f211 1"/>
                <a:gd name="f526" fmla="*/ f438 f210 1"/>
                <a:gd name="f527" fmla="*/ f439 f211 1"/>
                <a:gd name="f528" fmla="*/ f440 f210 1"/>
                <a:gd name="f529" fmla="*/ f441 f211 1"/>
                <a:gd name="f530" fmla="*/ f442 f210 1"/>
                <a:gd name="f531" fmla="*/ f443 f211 1"/>
                <a:gd name="f532" fmla="*/ f444 f210 1"/>
                <a:gd name="f533" fmla="*/ f445 f211 1"/>
                <a:gd name="f534" fmla="*/ f446 f210 1"/>
                <a:gd name="f535" fmla="*/ f447 f211 1"/>
                <a:gd name="f536" fmla="*/ f448 f210 1"/>
                <a:gd name="f537" fmla="*/ f449 f211 1"/>
                <a:gd name="f538" fmla="*/ f450 f210 1"/>
                <a:gd name="f539" fmla="*/ f451 f211 1"/>
                <a:gd name="f540" fmla="*/ f452 f210 1"/>
                <a:gd name="f541" fmla="*/ f453 f211 1"/>
                <a:gd name="f542" fmla="*/ f454 f210 1"/>
                <a:gd name="f543" fmla="*/ f455 f211 1"/>
                <a:gd name="f544" fmla="*/ f456 f210 1"/>
                <a:gd name="f545" fmla="*/ f457 f211 1"/>
                <a:gd name="f546" fmla="*/ f458 f210 1"/>
                <a:gd name="f547" fmla="*/ f459 f211 1"/>
                <a:gd name="f548" fmla="*/ f460 f210 1"/>
                <a:gd name="f549" fmla="*/ f461 f211 1"/>
                <a:gd name="f550" fmla="*/ f462 f210 1"/>
                <a:gd name="f551" fmla="*/ f463 f211 1"/>
                <a:gd name="f552" fmla="*/ f464 f210 1"/>
                <a:gd name="f553" fmla="*/ f465 f211 1"/>
                <a:gd name="f554" fmla="*/ f466 f210 1"/>
                <a:gd name="f555" fmla="*/ f467 f211 1"/>
                <a:gd name="f556" fmla="*/ f468 f210 1"/>
                <a:gd name="f557" fmla="*/ f469 f211 1"/>
                <a:gd name="f558" fmla="*/ f470 f210 1"/>
                <a:gd name="f559" fmla="*/ f471 f211 1"/>
                <a:gd name="f560" fmla="*/ f472 f210 1"/>
                <a:gd name="f561" fmla="*/ f473 f211 1"/>
                <a:gd name="f562" fmla="*/ f474 f210 1"/>
                <a:gd name="f563" fmla="*/ f475 f211 1"/>
                <a:gd name="f564" fmla="*/ f476 f210 1"/>
                <a:gd name="f565" fmla="*/ f477 f211 1"/>
              </a:gdLst>
              <a:ahLst/>
              <a:cxnLst>
                <a:cxn ang="3cd4">
                  <a:pos x="hc" y="t"/>
                </a:cxn>
                <a:cxn ang="0">
                  <a:pos x="r" y="vc"/>
                </a:cxn>
                <a:cxn ang="cd4">
                  <a:pos x="hc" y="b"/>
                </a:cxn>
                <a:cxn ang="cd2">
                  <a:pos x="l" y="vc"/>
                </a:cxn>
                <a:cxn ang="f305">
                  <a:pos x="f482" y="f483"/>
                </a:cxn>
                <a:cxn ang="f305">
                  <a:pos x="f482" y="f483"/>
                </a:cxn>
                <a:cxn ang="f305">
                  <a:pos x="f484" y="f483"/>
                </a:cxn>
                <a:cxn ang="f305">
                  <a:pos x="f485" y="f486"/>
                </a:cxn>
                <a:cxn ang="f305">
                  <a:pos x="f487" y="f488"/>
                </a:cxn>
                <a:cxn ang="f305">
                  <a:pos x="f487" y="f489"/>
                </a:cxn>
                <a:cxn ang="f305">
                  <a:pos x="f490" y="f491"/>
                </a:cxn>
                <a:cxn ang="f305">
                  <a:pos x="f485" y="f492"/>
                </a:cxn>
                <a:cxn ang="f305">
                  <a:pos x="f493" y="f492"/>
                </a:cxn>
                <a:cxn ang="f305">
                  <a:pos x="f494" y="f495"/>
                </a:cxn>
                <a:cxn ang="f305">
                  <a:pos x="f496" y="f495"/>
                </a:cxn>
                <a:cxn ang="f305">
                  <a:pos x="f496" y="f497"/>
                </a:cxn>
                <a:cxn ang="f305">
                  <a:pos x="f498" y="f497"/>
                </a:cxn>
                <a:cxn ang="f305">
                  <a:pos x="f498" y="f499"/>
                </a:cxn>
                <a:cxn ang="f305">
                  <a:pos x="f500" y="f501"/>
                </a:cxn>
                <a:cxn ang="f305">
                  <a:pos x="f500" y="f502"/>
                </a:cxn>
                <a:cxn ang="f305">
                  <a:pos x="f503" y="f504"/>
                </a:cxn>
                <a:cxn ang="f305">
                  <a:pos x="f505" y="f506"/>
                </a:cxn>
                <a:cxn ang="f305">
                  <a:pos x="f505" y="f507"/>
                </a:cxn>
                <a:cxn ang="f305">
                  <a:pos x="f508" y="f507"/>
                </a:cxn>
                <a:cxn ang="f305">
                  <a:pos x="f509" y="f510"/>
                </a:cxn>
                <a:cxn ang="f305">
                  <a:pos x="f511" y="f512"/>
                </a:cxn>
                <a:cxn ang="f305">
                  <a:pos x="f513" y="f514"/>
                </a:cxn>
                <a:cxn ang="f305">
                  <a:pos x="f500" y="f515"/>
                </a:cxn>
                <a:cxn ang="f305">
                  <a:pos x="f500" y="f516"/>
                </a:cxn>
                <a:cxn ang="f305">
                  <a:pos x="f517" y="f516"/>
                </a:cxn>
                <a:cxn ang="f305">
                  <a:pos x="f517" y="f518"/>
                </a:cxn>
                <a:cxn ang="f305">
                  <a:pos x="f519" y="f518"/>
                </a:cxn>
                <a:cxn ang="f305">
                  <a:pos x="f519" y="f520"/>
                </a:cxn>
                <a:cxn ang="f305">
                  <a:pos x="f521" y="f520"/>
                </a:cxn>
                <a:cxn ang="f305">
                  <a:pos x="f521" y="f522"/>
                </a:cxn>
                <a:cxn ang="f305">
                  <a:pos x="f523" y="f522"/>
                </a:cxn>
                <a:cxn ang="f305">
                  <a:pos x="f523" y="f524"/>
                </a:cxn>
                <a:cxn ang="f305">
                  <a:pos x="f498" y="f524"/>
                </a:cxn>
                <a:cxn ang="f305">
                  <a:pos x="f498" y="f525"/>
                </a:cxn>
                <a:cxn ang="f305">
                  <a:pos x="f496" y="f525"/>
                </a:cxn>
                <a:cxn ang="f305">
                  <a:pos x="f496" y="f525"/>
                </a:cxn>
                <a:cxn ang="f305">
                  <a:pos x="f526" y="f525"/>
                </a:cxn>
                <a:cxn ang="f305">
                  <a:pos x="f526" y="f527"/>
                </a:cxn>
                <a:cxn ang="f305">
                  <a:pos x="f482" y="f483"/>
                </a:cxn>
                <a:cxn ang="f305">
                  <a:pos x="f528" y="f529"/>
                </a:cxn>
                <a:cxn ang="f305">
                  <a:pos x="f530" y="f531"/>
                </a:cxn>
                <a:cxn ang="f305">
                  <a:pos x="f532" y="f533"/>
                </a:cxn>
                <a:cxn ang="f305">
                  <a:pos x="f534" y="f535"/>
                </a:cxn>
                <a:cxn ang="f305">
                  <a:pos x="f536" y="f537"/>
                </a:cxn>
                <a:cxn ang="f305">
                  <a:pos x="f538" y="f539"/>
                </a:cxn>
                <a:cxn ang="f305">
                  <a:pos x="f540" y="f541"/>
                </a:cxn>
                <a:cxn ang="f305">
                  <a:pos x="f542" y="f543"/>
                </a:cxn>
                <a:cxn ang="f305">
                  <a:pos x="f544" y="f545"/>
                </a:cxn>
                <a:cxn ang="f305">
                  <a:pos x="f546" y="f547"/>
                </a:cxn>
                <a:cxn ang="f305">
                  <a:pos x="f548" y="f549"/>
                </a:cxn>
                <a:cxn ang="f305">
                  <a:pos x="f550" y="f551"/>
                </a:cxn>
                <a:cxn ang="f305">
                  <a:pos x="f552" y="f553"/>
                </a:cxn>
                <a:cxn ang="f305">
                  <a:pos x="f554" y="f555"/>
                </a:cxn>
                <a:cxn ang="f305">
                  <a:pos x="f556" y="f557"/>
                </a:cxn>
                <a:cxn ang="f305">
                  <a:pos x="f558" y="f559"/>
                </a:cxn>
                <a:cxn ang="f305">
                  <a:pos x="f560" y="f561"/>
                </a:cxn>
                <a:cxn ang="f305">
                  <a:pos x="f562" y="f563"/>
                </a:cxn>
                <a:cxn ang="f305">
                  <a:pos x="f564" y="f565"/>
                </a:cxn>
                <a:cxn ang="f305">
                  <a:pos x="f528" y="f529"/>
                </a:cxn>
              </a:cxnLst>
              <a:rect l="f478" t="f481" r="f479" b="f480"/>
              <a:pathLst>
                <a:path w="662009" h="640647">
                  <a:moveTo>
                    <a:pt x="f8" y="f9"/>
                  </a:moveTo>
                  <a:lnTo>
                    <a:pt x="f8" y="f9"/>
                  </a:lnTo>
                  <a:lnTo>
                    <a:pt x="f10" y="f9"/>
                  </a:lnTo>
                  <a:cubicBezTo>
                    <a:pt x="f10" y="f11"/>
                    <a:pt x="f12" y="f13"/>
                    <a:pt x="f12" y="f5"/>
                  </a:cubicBezTo>
                  <a:cubicBezTo>
                    <a:pt x="f14" y="f15"/>
                    <a:pt x="f16" y="f17"/>
                    <a:pt x="f5" y="f18"/>
                  </a:cubicBezTo>
                  <a:cubicBezTo>
                    <a:pt x="f5" y="f19"/>
                    <a:pt x="f5" y="f20"/>
                    <a:pt x="f5" y="f21"/>
                  </a:cubicBezTo>
                  <a:cubicBezTo>
                    <a:pt x="f22" y="f23"/>
                    <a:pt x="f24" y="f25"/>
                    <a:pt x="f26" y="f7"/>
                  </a:cubicBezTo>
                  <a:cubicBezTo>
                    <a:pt x="f27" y="f28"/>
                    <a:pt x="f10" y="f29"/>
                    <a:pt x="f12" y="f30"/>
                  </a:cubicBezTo>
                  <a:lnTo>
                    <a:pt x="f31" y="f30"/>
                  </a:lnTo>
                  <a:cubicBezTo>
                    <a:pt x="f31" y="f32"/>
                    <a:pt x="f33" y="f34"/>
                    <a:pt x="f33" y="f35"/>
                  </a:cubicBezTo>
                  <a:cubicBezTo>
                    <a:pt x="f36" y="f35"/>
                    <a:pt x="f37" y="f35"/>
                    <a:pt x="f38" y="f35"/>
                  </a:cubicBezTo>
                  <a:cubicBezTo>
                    <a:pt x="f38" y="f39"/>
                    <a:pt x="f38" y="f40"/>
                    <a:pt x="f38" y="f41"/>
                  </a:cubicBezTo>
                  <a:lnTo>
                    <a:pt x="f42" y="f41"/>
                  </a:lnTo>
                  <a:cubicBezTo>
                    <a:pt x="f42" y="f43"/>
                    <a:pt x="f42" y="f44"/>
                    <a:pt x="f42" y="f45"/>
                  </a:cubicBezTo>
                  <a:cubicBezTo>
                    <a:pt x="f46" y="f45"/>
                    <a:pt x="f47" y="f48"/>
                    <a:pt x="f49" y="f48"/>
                  </a:cubicBezTo>
                  <a:cubicBezTo>
                    <a:pt x="f49" y="f50"/>
                    <a:pt x="f49" y="f51"/>
                    <a:pt x="f49" y="f52"/>
                  </a:cubicBezTo>
                  <a:cubicBezTo>
                    <a:pt x="f53" y="f54"/>
                    <a:pt x="f55" y="f56"/>
                    <a:pt x="f57" y="f58"/>
                  </a:cubicBezTo>
                  <a:cubicBezTo>
                    <a:pt x="f59" y="f60"/>
                    <a:pt x="f61" y="f62"/>
                    <a:pt x="f63" y="f64"/>
                  </a:cubicBezTo>
                  <a:cubicBezTo>
                    <a:pt x="f63" y="f65"/>
                    <a:pt x="f63" y="f66"/>
                    <a:pt x="f63" y="f67"/>
                  </a:cubicBezTo>
                  <a:cubicBezTo>
                    <a:pt x="f68" y="f67"/>
                    <a:pt x="f69" y="f67"/>
                    <a:pt x="f70" y="f67"/>
                  </a:cubicBezTo>
                  <a:cubicBezTo>
                    <a:pt x="f71" y="f72"/>
                    <a:pt x="f73" y="f74"/>
                    <a:pt x="f75" y="f76"/>
                  </a:cubicBezTo>
                  <a:cubicBezTo>
                    <a:pt x="f77" y="f78"/>
                    <a:pt x="f79" y="f80"/>
                    <a:pt x="f81" y="f82"/>
                  </a:cubicBezTo>
                  <a:cubicBezTo>
                    <a:pt x="f83" y="f84"/>
                    <a:pt x="f85" y="f86"/>
                    <a:pt x="f87" y="f88"/>
                  </a:cubicBezTo>
                  <a:cubicBezTo>
                    <a:pt x="f89" y="f90"/>
                    <a:pt x="f91" y="f92"/>
                    <a:pt x="f49" y="f93"/>
                  </a:cubicBezTo>
                  <a:cubicBezTo>
                    <a:pt x="f49" y="f94"/>
                    <a:pt x="f49" y="f95"/>
                    <a:pt x="f49" y="f96"/>
                  </a:cubicBezTo>
                  <a:cubicBezTo>
                    <a:pt x="f97" y="f96"/>
                    <a:pt x="f98" y="f96"/>
                    <a:pt x="f99" y="f96"/>
                  </a:cubicBezTo>
                  <a:cubicBezTo>
                    <a:pt x="f99" y="f100"/>
                    <a:pt x="f99" y="f101"/>
                    <a:pt x="f99" y="f102"/>
                  </a:cubicBezTo>
                  <a:cubicBezTo>
                    <a:pt x="f98" y="f102"/>
                    <a:pt x="f103" y="f102"/>
                    <a:pt x="f104" y="f102"/>
                  </a:cubicBezTo>
                  <a:cubicBezTo>
                    <a:pt x="f104" y="f105"/>
                    <a:pt x="f104" y="f106"/>
                    <a:pt x="f104" y="f107"/>
                  </a:cubicBezTo>
                  <a:cubicBezTo>
                    <a:pt x="f108" y="f107"/>
                    <a:pt x="f109" y="f107"/>
                    <a:pt x="f110" y="f107"/>
                  </a:cubicBezTo>
                  <a:cubicBezTo>
                    <a:pt x="f110" y="f111"/>
                    <a:pt x="f110" y="f112"/>
                    <a:pt x="f110" y="f113"/>
                  </a:cubicBezTo>
                  <a:cubicBezTo>
                    <a:pt x="f114" y="f113"/>
                    <a:pt x="f115" y="f113"/>
                    <a:pt x="f116" y="f113"/>
                  </a:cubicBezTo>
                  <a:cubicBezTo>
                    <a:pt x="f116" y="f117"/>
                    <a:pt x="f116" y="f118"/>
                    <a:pt x="f116" y="f119"/>
                  </a:cubicBezTo>
                  <a:cubicBezTo>
                    <a:pt x="f120" y="f119"/>
                    <a:pt x="f121" y="f119"/>
                    <a:pt x="f42" y="f119"/>
                  </a:cubicBezTo>
                  <a:cubicBezTo>
                    <a:pt x="f42" y="f122"/>
                    <a:pt x="f42" y="f123"/>
                    <a:pt x="f42" y="f124"/>
                  </a:cubicBezTo>
                  <a:lnTo>
                    <a:pt x="f38" y="f124"/>
                  </a:lnTo>
                  <a:cubicBezTo>
                    <a:pt x="f38" y="f124"/>
                    <a:pt x="f38" y="f124"/>
                    <a:pt x="f38" y="f124"/>
                  </a:cubicBezTo>
                  <a:cubicBezTo>
                    <a:pt x="f125" y="f124"/>
                    <a:pt x="f126" y="f124"/>
                    <a:pt x="f127" y="f124"/>
                  </a:cubicBezTo>
                  <a:cubicBezTo>
                    <a:pt x="f127" y="f128"/>
                    <a:pt x="f127" y="f129"/>
                    <a:pt x="f127" y="f130"/>
                  </a:cubicBezTo>
                  <a:cubicBezTo>
                    <a:pt x="f131" y="f132"/>
                    <a:pt x="f133" y="f134"/>
                    <a:pt x="f8" y="f9"/>
                  </a:cubicBezTo>
                  <a:close/>
                  <a:moveTo>
                    <a:pt x="f135" y="f136"/>
                  </a:moveTo>
                  <a:cubicBezTo>
                    <a:pt x="f137" y="f138"/>
                    <a:pt x="f139" y="f140"/>
                    <a:pt x="f141" y="f140"/>
                  </a:cubicBezTo>
                  <a:cubicBezTo>
                    <a:pt x="f142" y="f140"/>
                    <a:pt x="f143" y="f144"/>
                    <a:pt x="f145" y="f146"/>
                  </a:cubicBezTo>
                  <a:lnTo>
                    <a:pt x="f147" y="f148"/>
                  </a:lnTo>
                  <a:lnTo>
                    <a:pt x="f149" y="f150"/>
                  </a:lnTo>
                  <a:lnTo>
                    <a:pt x="f151" y="f152"/>
                  </a:lnTo>
                  <a:cubicBezTo>
                    <a:pt x="f153" y="f154"/>
                    <a:pt x="f155" y="f156"/>
                    <a:pt x="f157" y="f156"/>
                  </a:cubicBezTo>
                  <a:cubicBezTo>
                    <a:pt x="f158" y="f156"/>
                    <a:pt x="f159" y="f160"/>
                    <a:pt x="f159" y="f161"/>
                  </a:cubicBezTo>
                  <a:cubicBezTo>
                    <a:pt x="f159" y="f162"/>
                    <a:pt x="f163" y="f164"/>
                    <a:pt x="f165" y="f166"/>
                  </a:cubicBezTo>
                  <a:cubicBezTo>
                    <a:pt x="f167" y="f168"/>
                    <a:pt x="f169" y="f170"/>
                    <a:pt x="f169" y="f171"/>
                  </a:cubicBezTo>
                  <a:cubicBezTo>
                    <a:pt x="f169" y="f172"/>
                    <a:pt x="f173" y="f174"/>
                    <a:pt x="f175" y="f174"/>
                  </a:cubicBezTo>
                  <a:cubicBezTo>
                    <a:pt x="f176" y="f174"/>
                    <a:pt x="f177" y="f178"/>
                    <a:pt x="f179" y="f180"/>
                  </a:cubicBezTo>
                  <a:lnTo>
                    <a:pt x="f181" y="f182"/>
                  </a:lnTo>
                  <a:lnTo>
                    <a:pt x="f183" y="f184"/>
                  </a:lnTo>
                  <a:lnTo>
                    <a:pt x="f185" y="f186"/>
                  </a:lnTo>
                  <a:cubicBezTo>
                    <a:pt x="f187" y="f188"/>
                    <a:pt x="f189" y="f190"/>
                    <a:pt x="f191" y="f190"/>
                  </a:cubicBezTo>
                  <a:cubicBezTo>
                    <a:pt x="f192" y="f190"/>
                    <a:pt x="f193" y="f194"/>
                    <a:pt x="f193" y="f195"/>
                  </a:cubicBezTo>
                  <a:cubicBezTo>
                    <a:pt x="f193" y="f196"/>
                    <a:pt x="f197" y="f198"/>
                    <a:pt x="f199" y="f200"/>
                  </a:cubicBezTo>
                  <a:cubicBezTo>
                    <a:pt x="f201" y="f202"/>
                    <a:pt x="f203" y="f204"/>
                    <a:pt x="f203" y="f205"/>
                  </a:cubicBezTo>
                  <a:cubicBezTo>
                    <a:pt x="f203" y="f206"/>
                    <a:pt x="f207" y="f208"/>
                    <a:pt x="f135" y="f136"/>
                  </a:cubicBezTo>
                  <a:close/>
                </a:path>
              </a:pathLst>
            </a:custGeom>
            <a:solidFill>
              <a:srgbClr val="FFFFFF"/>
            </a:solidFill>
            <a:ln cap="flat">
              <a:noFill/>
              <a:prstDash val="solid"/>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pic>
        <p:nvPicPr>
          <p:cNvPr id="17" name="Imagen 16">
            <a:extLst>
              <a:ext uri="{FF2B5EF4-FFF2-40B4-BE49-F238E27FC236}">
                <a16:creationId xmlns:a16="http://schemas.microsoft.com/office/drawing/2014/main" id="{5F6E5A63-6086-467A-9772-59E3EC59172A}"/>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flipH="1">
            <a:off x="3642941" y="342247"/>
            <a:ext cx="4563836" cy="4914900"/>
          </a:xfrm>
          <a:prstGeom prst="rect">
            <a:avLst/>
          </a:prstGeom>
          <a:effectLst>
            <a:outerShdw blurRad="50800" dist="114300" dir="18900000" algn="bl" rotWithShape="0">
              <a:prstClr val="black">
                <a:alpha val="40000"/>
              </a:prstClr>
            </a:outerShdw>
          </a:effectLst>
        </p:spPr>
      </p:pic>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name="Slide826">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99AE16A-4A76-4883-9718-0440D5590078}"/>
              </a:ext>
            </a:extLst>
          </p:cNvPr>
          <p:cNvSpPr txBox="1">
            <a:spLocks noGrp="1"/>
          </p:cNvSpPr>
          <p:nvPr>
            <p:ph type="body" idx="4294967295"/>
          </p:nvPr>
        </p:nvSpPr>
        <p:spPr>
          <a:xfrm>
            <a:off x="242645" y="92610"/>
            <a:ext cx="8679896" cy="543181"/>
          </a:xfrm>
        </p:spPr>
        <p:txBody>
          <a:bodyPr anchor="ctr" anchorCtr="1"/>
          <a:lstStyle/>
          <a:p>
            <a:pPr marL="0" lvl="0" indent="0" algn="ctr">
              <a:buNone/>
            </a:pPr>
            <a:r>
              <a:rPr lang="en-US" sz="4800">
                <a:solidFill>
                  <a:srgbClr val="000000"/>
                </a:solidFill>
                <a:latin typeface="Arial"/>
                <a:cs typeface="Arial" panose="020B0604020202020204" pitchFamily="34" charset="0"/>
              </a:rPr>
              <a:t>Fully Editable Icon Sets: A</a:t>
            </a:r>
          </a:p>
        </p:txBody>
      </p:sp>
      <p:sp>
        <p:nvSpPr>
          <p:cNvPr id="3" name="Diamond 5">
            <a:extLst>
              <a:ext uri="{FF2B5EF4-FFF2-40B4-BE49-F238E27FC236}">
                <a16:creationId xmlns:a16="http://schemas.microsoft.com/office/drawing/2014/main" id="{123CD488-F9E2-412C-8045-700F55EEA336}"/>
              </a:ext>
            </a:extLst>
          </p:cNvPr>
          <p:cNvSpPr/>
          <p:nvPr/>
        </p:nvSpPr>
        <p:spPr>
          <a:xfrm>
            <a:off x="4584051" y="1119243"/>
            <a:ext cx="392323" cy="393484"/>
          </a:xfrm>
          <a:custGeom>
            <a:avLst/>
            <a:gdLst>
              <a:gd name="f0" fmla="val w"/>
              <a:gd name="f1" fmla="val h"/>
              <a:gd name="f2" fmla="val 0"/>
              <a:gd name="f3" fmla="val 3240001"/>
              <a:gd name="f4" fmla="val 3249575"/>
              <a:gd name="f5" fmla="val 1275349"/>
              <a:gd name="f6" fmla="val 2002569"/>
              <a:gd name="f7" fmla="val 1625117"/>
              <a:gd name="f8" fmla="val 2233002"/>
              <a:gd name="f9" fmla="val 1968772"/>
              <a:gd name="f10" fmla="val 2006596"/>
              <a:gd name="f11" fmla="val 1067116"/>
              <a:gd name="f12" fmla="val 1473605"/>
              <a:gd name="f13" fmla="val 1581605"/>
              <a:gd name="f14" fmla="val 2183116"/>
              <a:gd name="f15" fmla="val 1267205"/>
              <a:gd name="f16" fmla="val 1375205"/>
              <a:gd name="f17" fmla="val 1172196"/>
              <a:gd name="f18" fmla="val 3142550"/>
              <a:gd name="f19" fmla="val 2026252"/>
              <a:gd name="f20" fmla="val 1968728"/>
              <a:gd name="f21" fmla="val 3049854"/>
              <a:gd name="f22" fmla="val 1294362"/>
              <a:gd name="f23" fmla="val 602850"/>
              <a:gd name="f24" fmla="val 1559516"/>
              <a:gd name="f25" fmla="val 1217896"/>
              <a:gd name="f26" fmla="val 1964719"/>
              <a:gd name="f27" fmla="val 1060805"/>
              <a:gd name="f28" fmla="val 1168805"/>
              <a:gd name="f29" fmla="val 869032"/>
              <a:gd name="f30" fmla="val 816137"/>
              <a:gd name="f31" fmla="val 2381200"/>
              <a:gd name="f32" fmla="val 1623491"/>
              <a:gd name="f33" fmla="val 1668045"/>
              <a:gd name="f34" fmla="val 2093329"/>
              <a:gd name="f35" fmla="val 1625116"/>
              <a:gd name="f36" fmla="val 2121611"/>
              <a:gd name="f37" fmla="val 3235286"/>
              <a:gd name="f38" fmla="val 1060806"/>
              <a:gd name="f39" fmla="val 2489212"/>
              <a:gd name="f40" fmla="val 1552331"/>
              <a:gd name="f41" fmla="val 708008"/>
              <a:gd name="f42" fmla="val 761020"/>
              <a:gd name="f43" fmla="val 14946"/>
              <a:gd name="f44" fmla="*/ f0 1 3240001"/>
              <a:gd name="f45" fmla="*/ f1 1 3249575"/>
              <a:gd name="f46" fmla="val f2"/>
              <a:gd name="f47" fmla="val f3"/>
              <a:gd name="f48" fmla="val f4"/>
              <a:gd name="f49" fmla="+- f48 0 f46"/>
              <a:gd name="f50" fmla="+- f47 0 f46"/>
              <a:gd name="f51" fmla="*/ f50 1 3240001"/>
              <a:gd name="f52" fmla="*/ f49 1 3249575"/>
              <a:gd name="f53" fmla="*/ f46 1 f51"/>
              <a:gd name="f54" fmla="*/ f47 1 f51"/>
              <a:gd name="f55" fmla="*/ f46 1 f52"/>
              <a:gd name="f56" fmla="*/ f48 1 f52"/>
              <a:gd name="f57" fmla="*/ f53 f44 1"/>
              <a:gd name="f58" fmla="*/ f54 f44 1"/>
              <a:gd name="f59" fmla="*/ f56 f45 1"/>
              <a:gd name="f60" fmla="*/ f55 f45 1"/>
            </a:gdLst>
            <a:ahLst/>
            <a:cxnLst>
              <a:cxn ang="3cd4">
                <a:pos x="hc" y="t"/>
              </a:cxn>
              <a:cxn ang="0">
                <a:pos x="r" y="vc"/>
              </a:cxn>
              <a:cxn ang="cd4">
                <a:pos x="hc" y="b"/>
              </a:cxn>
              <a:cxn ang="cd2">
                <a:pos x="l" y="vc"/>
              </a:cxn>
            </a:cxnLst>
            <a:rect l="f57" t="f60" r="f58" b="f59"/>
            <a:pathLst>
              <a:path w="3240001" h="3249575">
                <a:moveTo>
                  <a:pt x="f5" y="f6"/>
                </a:moveTo>
                <a:lnTo>
                  <a:pt x="f7" y="f8"/>
                </a:lnTo>
                <a:lnTo>
                  <a:pt x="f9" y="f10"/>
                </a:lnTo>
                <a:lnTo>
                  <a:pt x="f3" y="f4"/>
                </a:lnTo>
                <a:lnTo>
                  <a:pt x="f2" y="f4"/>
                </a:lnTo>
                <a:close/>
                <a:moveTo>
                  <a:pt x="f11" y="f12"/>
                </a:moveTo>
                <a:lnTo>
                  <a:pt x="f11" y="f13"/>
                </a:lnTo>
                <a:lnTo>
                  <a:pt x="f14" y="f13"/>
                </a:lnTo>
                <a:lnTo>
                  <a:pt x="f14" y="f12"/>
                </a:lnTo>
                <a:close/>
                <a:moveTo>
                  <a:pt x="f11" y="f15"/>
                </a:moveTo>
                <a:lnTo>
                  <a:pt x="f11" y="f16"/>
                </a:lnTo>
                <a:lnTo>
                  <a:pt x="f14" y="f16"/>
                </a:lnTo>
                <a:lnTo>
                  <a:pt x="f14" y="f15"/>
                </a:lnTo>
                <a:close/>
                <a:moveTo>
                  <a:pt x="f3" y="f17"/>
                </a:moveTo>
                <a:lnTo>
                  <a:pt x="f3" y="f18"/>
                </a:lnTo>
                <a:lnTo>
                  <a:pt x="f19" y="f20"/>
                </a:lnTo>
                <a:lnTo>
                  <a:pt x="f21" y="f22"/>
                </a:lnTo>
                <a:close/>
                <a:moveTo>
                  <a:pt x="f2" y="f17"/>
                </a:moveTo>
                <a:lnTo>
                  <a:pt x="f23" y="f24"/>
                </a:lnTo>
                <a:lnTo>
                  <a:pt x="f25" y="f26"/>
                </a:lnTo>
                <a:lnTo>
                  <a:pt x="f2" y="f18"/>
                </a:lnTo>
                <a:close/>
                <a:moveTo>
                  <a:pt x="f11" y="f27"/>
                </a:moveTo>
                <a:lnTo>
                  <a:pt x="f11" y="f28"/>
                </a:lnTo>
                <a:lnTo>
                  <a:pt x="f14" y="f28"/>
                </a:lnTo>
                <a:lnTo>
                  <a:pt x="f14" y="f27"/>
                </a:lnTo>
                <a:close/>
                <a:moveTo>
                  <a:pt x="f29" y="f30"/>
                </a:moveTo>
                <a:lnTo>
                  <a:pt x="f31" y="f30"/>
                </a:lnTo>
                <a:lnTo>
                  <a:pt x="f31" y="f32"/>
                </a:lnTo>
                <a:lnTo>
                  <a:pt x="f33" y="f34"/>
                </a:lnTo>
                <a:lnTo>
                  <a:pt x="f35" y="f36"/>
                </a:lnTo>
                <a:lnTo>
                  <a:pt x="f29" y="f32"/>
                </a:lnTo>
                <a:close/>
                <a:moveTo>
                  <a:pt x="f35" y="f2"/>
                </a:moveTo>
                <a:lnTo>
                  <a:pt x="f37" y="f38"/>
                </a:lnTo>
                <a:lnTo>
                  <a:pt x="f39" y="f40"/>
                </a:lnTo>
                <a:lnTo>
                  <a:pt x="f39" y="f41"/>
                </a:lnTo>
                <a:lnTo>
                  <a:pt x="f42" y="f41"/>
                </a:lnTo>
                <a:lnTo>
                  <a:pt x="f42" y="f40"/>
                </a:lnTo>
                <a:lnTo>
                  <a:pt x="f43" y="f38"/>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4" name="Isosceles Triangle 51">
            <a:extLst>
              <a:ext uri="{FF2B5EF4-FFF2-40B4-BE49-F238E27FC236}">
                <a16:creationId xmlns:a16="http://schemas.microsoft.com/office/drawing/2014/main" id="{7A3238D9-7F6B-4537-A633-8E9587F73B45}"/>
              </a:ext>
            </a:extLst>
          </p:cNvPr>
          <p:cNvSpPr/>
          <p:nvPr/>
        </p:nvSpPr>
        <p:spPr>
          <a:xfrm>
            <a:off x="3955045" y="1172132"/>
            <a:ext cx="392323" cy="287697"/>
          </a:xfrm>
          <a:custGeom>
            <a:avLst/>
            <a:gdLst>
              <a:gd name="f0" fmla="val w"/>
              <a:gd name="f1" fmla="val h"/>
              <a:gd name="f2" fmla="val 0"/>
              <a:gd name="f3" fmla="val 3240001"/>
              <a:gd name="f4" fmla="val 2375905"/>
              <a:gd name="f5" fmla="val 1974640"/>
              <a:gd name="f6" fmla="val 1379575"/>
              <a:gd name="f7" fmla="val 1"/>
              <a:gd name="f8" fmla="val 1269863"/>
              <a:gd name="f9" fmla="val 1399042"/>
              <a:gd name="f10" fmla="val 1610574"/>
              <a:gd name="f11" fmla="val 1745545"/>
              <a:gd name="f12" fmla="val 126952"/>
              <a:gd name="f13" fmla="val 2258912"/>
              <a:gd name="f14" fmla="val 2032457"/>
              <a:gd name="f15" fmla="val 1334195"/>
              <a:gd name="f16" fmla="val 117525"/>
              <a:gd name="f17" fmla="val 1207545"/>
              <a:gd name="f18" fmla="val 1324768"/>
              <a:gd name="f19" fmla="val 2249485"/>
              <a:gd name="f20" fmla="val 3240000"/>
              <a:gd name="f21" fmla="val 1610572"/>
              <a:gd name="f22" fmla="val 1620513"/>
              <a:gd name="f23" fmla="*/ f0 1 3240001"/>
              <a:gd name="f24" fmla="*/ f1 1 2375905"/>
              <a:gd name="f25" fmla="val f2"/>
              <a:gd name="f26" fmla="val f3"/>
              <a:gd name="f27" fmla="val f4"/>
              <a:gd name="f28" fmla="+- f27 0 f25"/>
              <a:gd name="f29" fmla="+- f26 0 f25"/>
              <a:gd name="f30" fmla="*/ f29 1 3240001"/>
              <a:gd name="f31" fmla="*/ f28 1 2375905"/>
              <a:gd name="f32" fmla="*/ f25 1 f30"/>
              <a:gd name="f33" fmla="*/ f26 1 f30"/>
              <a:gd name="f34" fmla="*/ f25 1 f31"/>
              <a:gd name="f35" fmla="*/ f27 1 f31"/>
              <a:gd name="f36" fmla="*/ f32 f23 1"/>
              <a:gd name="f37" fmla="*/ f33 f23 1"/>
              <a:gd name="f38" fmla="*/ f35 f24 1"/>
              <a:gd name="f39" fmla="*/ f34 f24 1"/>
            </a:gdLst>
            <a:ahLst/>
            <a:cxnLst>
              <a:cxn ang="3cd4">
                <a:pos x="hc" y="t"/>
              </a:cxn>
              <a:cxn ang="0">
                <a:pos x="r" y="vc"/>
              </a:cxn>
              <a:cxn ang="cd4">
                <a:pos x="hc" y="b"/>
              </a:cxn>
              <a:cxn ang="cd2">
                <a:pos x="l" y="vc"/>
              </a:cxn>
            </a:cxnLst>
            <a:rect l="f36" t="f39" r="f37" b="f38"/>
            <a:pathLst>
              <a:path w="3240001" h="2375905">
                <a:moveTo>
                  <a:pt x="f5" y="f6"/>
                </a:moveTo>
                <a:lnTo>
                  <a:pt x="f3" y="f4"/>
                </a:lnTo>
                <a:lnTo>
                  <a:pt x="f7" y="f4"/>
                </a:lnTo>
                <a:lnTo>
                  <a:pt x="f8" y="f9"/>
                </a:lnTo>
                <a:lnTo>
                  <a:pt x="f10" y="f11"/>
                </a:lnTo>
                <a:close/>
                <a:moveTo>
                  <a:pt x="f3" y="f12"/>
                </a:moveTo>
                <a:lnTo>
                  <a:pt x="f3" y="f13"/>
                </a:lnTo>
                <a:lnTo>
                  <a:pt x="f14" y="f15"/>
                </a:lnTo>
                <a:close/>
                <a:moveTo>
                  <a:pt x="f2" y="f16"/>
                </a:moveTo>
                <a:lnTo>
                  <a:pt x="f17" y="f18"/>
                </a:lnTo>
                <a:lnTo>
                  <a:pt x="f2" y="f19"/>
                </a:lnTo>
                <a:close/>
                <a:moveTo>
                  <a:pt x="f2" y="f2"/>
                </a:moveTo>
                <a:lnTo>
                  <a:pt x="f20" y="f2"/>
                </a:lnTo>
                <a:lnTo>
                  <a:pt x="f21" y="f22"/>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5" name="Isosceles Triangle 57">
            <a:extLst>
              <a:ext uri="{FF2B5EF4-FFF2-40B4-BE49-F238E27FC236}">
                <a16:creationId xmlns:a16="http://schemas.microsoft.com/office/drawing/2014/main" id="{EFABAFF1-3258-424B-A7FC-A44DF2EC9E22}"/>
              </a:ext>
            </a:extLst>
          </p:cNvPr>
          <p:cNvSpPr/>
          <p:nvPr/>
        </p:nvSpPr>
        <p:spPr>
          <a:xfrm>
            <a:off x="4585615" y="3390083"/>
            <a:ext cx="234827" cy="530882"/>
          </a:xfrm>
          <a:custGeom>
            <a:avLst/>
            <a:gdLst>
              <a:gd name="f0" fmla="val 10800000"/>
              <a:gd name="f1" fmla="val 5400000"/>
              <a:gd name="f2" fmla="val 180"/>
              <a:gd name="f3" fmla="val w"/>
              <a:gd name="f4" fmla="val h"/>
              <a:gd name="f5" fmla="val 0"/>
              <a:gd name="f6" fmla="val 1346449"/>
              <a:gd name="f7" fmla="val 3166775"/>
              <a:gd name="f8" fmla="val 1148449"/>
              <a:gd name="f9" fmla="val 2374775"/>
              <a:gd name="f10" fmla="val 198001"/>
              <a:gd name="f11" fmla="val 1"/>
              <a:gd name="f12" fmla="val 755186"/>
              <a:gd name="f13" fmla="val 438198"/>
              <a:gd name="f14" fmla="val 734449"/>
              <a:gd name="f15" fmla="val 793446"/>
              <a:gd name="f16" fmla="val 1231644"/>
              <a:gd name="f17" fmla="val 803843"/>
              <a:gd name="f18" fmla="val 1256124"/>
              <a:gd name="f19" fmla="val 853246"/>
              <a:gd name="f20" fmla="val 1322425"/>
              <a:gd name="f21" fmla="val 1400264"/>
              <a:gd name="f22" fmla="val 1499686"/>
              <a:gd name="f23" fmla="val 772648"/>
              <a:gd name="f24" fmla="val 1580284"/>
              <a:gd name="f25" fmla="val 673226"/>
              <a:gd name="f26" fmla="val 573804"/>
              <a:gd name="f27" fmla="val 493206"/>
              <a:gd name="f28" fmla="val 1322426"/>
              <a:gd name="f29" fmla="val 542608"/>
              <a:gd name="f30" fmla="val 1256126"/>
              <a:gd name="f31" fmla="val 612000"/>
              <a:gd name="f32" fmla="val 1231645"/>
              <a:gd name="f33" fmla="val 591263"/>
              <a:gd name="f34" fmla="val 10368"/>
              <a:gd name="f35" fmla="val 2939"/>
              <a:gd name="f36" fmla="val 1491744"/>
              <a:gd name="f37" fmla="val 2009"/>
              <a:gd name="f38" fmla="val 1494147"/>
              <a:gd name="f39" fmla="val 1499342"/>
              <a:gd name="f40" fmla="val 6353"/>
              <a:gd name="f41" fmla="val 274151"/>
              <a:gd name="f42" fmla="val 1797289"/>
              <a:gd name="f43" fmla="val 320153"/>
              <a:gd name="f44" fmla="val 2031319"/>
              <a:gd name="f45" fmla="val 273414"/>
              <a:gd name="f46" fmla="val 2293171"/>
              <a:gd name="f47" fmla="val 1091887"/>
              <a:gd name="f48" fmla="val 2283744"/>
              <a:gd name="f49" fmla="val 1035756"/>
              <a:gd name="f50" fmla="val 1984266"/>
              <a:gd name="f51" fmla="val 1081794"/>
              <a:gd name="f52" fmla="val 1833397"/>
              <a:gd name="f53" fmla="val 1340768"/>
              <a:gd name="f54" fmla="val 1344512"/>
              <a:gd name="f55" fmla="val 1494334"/>
              <a:gd name="f56" fmla="val 1345124"/>
              <a:gd name="f57" fmla="val 1493447"/>
              <a:gd name="f58" fmla="val 1345785"/>
              <a:gd name="f59" fmla="val 1492596"/>
              <a:gd name="f60" fmla="val 1346448"/>
              <a:gd name="f61" fmla="val 1343510"/>
              <a:gd name="f62" fmla="val 1140490"/>
              <a:gd name="f63" fmla="val 966846"/>
              <a:gd name="f64" fmla="val 958206"/>
              <a:gd name="f65" fmla="val 524898"/>
              <a:gd name="f66" fmla="+- 0 0 -90"/>
              <a:gd name="f67" fmla="*/ f3 1 1346449"/>
              <a:gd name="f68" fmla="*/ f4 1 3166775"/>
              <a:gd name="f69" fmla="val f5"/>
              <a:gd name="f70" fmla="val f6"/>
              <a:gd name="f71" fmla="val f7"/>
              <a:gd name="f72" fmla="*/ f66 f0 1"/>
              <a:gd name="f73" fmla="+- f71 0 f69"/>
              <a:gd name="f74" fmla="+- f70 0 f69"/>
              <a:gd name="f75" fmla="*/ f72 1 f2"/>
              <a:gd name="f76" fmla="*/ f74 1 1346449"/>
              <a:gd name="f77" fmla="*/ f73 1 3166775"/>
              <a:gd name="f78" fmla="*/ 1148449 f74 1"/>
              <a:gd name="f79" fmla="*/ 2374775 f73 1"/>
              <a:gd name="f80" fmla="*/ 198001 f74 1"/>
              <a:gd name="f81" fmla="*/ 1 f74 1"/>
              <a:gd name="f82" fmla="*/ 3166775 f73 1"/>
              <a:gd name="f83" fmla="*/ 1346449 f74 1"/>
              <a:gd name="f84" fmla="*/ 755186 f74 1"/>
              <a:gd name="f85" fmla="*/ 0 f73 1"/>
              <a:gd name="f86" fmla="*/ 734449 f74 1"/>
              <a:gd name="f87" fmla="*/ 1231644 f73 1"/>
              <a:gd name="f88" fmla="*/ 853246 f74 1"/>
              <a:gd name="f89" fmla="*/ 1400264 f73 1"/>
              <a:gd name="f90" fmla="*/ 673226 f74 1"/>
              <a:gd name="f91" fmla="*/ 1580284 f73 1"/>
              <a:gd name="f92" fmla="*/ 493206 f74 1"/>
              <a:gd name="f93" fmla="*/ 612000 f74 1"/>
              <a:gd name="f94" fmla="*/ 1231645 f73 1"/>
              <a:gd name="f95" fmla="*/ 591263 f74 1"/>
              <a:gd name="f96" fmla="*/ 10368 f73 1"/>
              <a:gd name="f97" fmla="*/ 2939 f74 1"/>
              <a:gd name="f98" fmla="*/ 1491744 f73 1"/>
              <a:gd name="f99" fmla="*/ 0 f74 1"/>
              <a:gd name="f100" fmla="*/ 2009 f74 1"/>
              <a:gd name="f101" fmla="*/ 1494147 f73 1"/>
              <a:gd name="f102" fmla="*/ 1499342 f73 1"/>
              <a:gd name="f103" fmla="*/ 6353 f74 1"/>
              <a:gd name="f104" fmla="*/ 273414 f74 1"/>
              <a:gd name="f105" fmla="*/ 2293171 f73 1"/>
              <a:gd name="f106" fmla="*/ 1091887 f74 1"/>
              <a:gd name="f107" fmla="*/ 2283744 f73 1"/>
              <a:gd name="f108" fmla="*/ 1340768 f74 1"/>
              <a:gd name="f109" fmla="*/ 1344512 f74 1"/>
              <a:gd name="f110" fmla="*/ 1494334 f73 1"/>
              <a:gd name="f111" fmla="*/ 1346448 f74 1"/>
              <a:gd name="f112" fmla="*/ 1343510 f74 1"/>
              <a:gd name="f113" fmla="+- f75 0 f1"/>
              <a:gd name="f114" fmla="*/ f78 1 1346449"/>
              <a:gd name="f115" fmla="*/ f79 1 3166775"/>
              <a:gd name="f116" fmla="*/ f80 1 1346449"/>
              <a:gd name="f117" fmla="*/ f81 1 1346449"/>
              <a:gd name="f118" fmla="*/ f82 1 3166775"/>
              <a:gd name="f119" fmla="*/ f83 1 1346449"/>
              <a:gd name="f120" fmla="*/ f84 1 1346449"/>
              <a:gd name="f121" fmla="*/ f85 1 3166775"/>
              <a:gd name="f122" fmla="*/ f86 1 1346449"/>
              <a:gd name="f123" fmla="*/ f87 1 3166775"/>
              <a:gd name="f124" fmla="*/ f88 1 1346449"/>
              <a:gd name="f125" fmla="*/ f89 1 3166775"/>
              <a:gd name="f126" fmla="*/ f90 1 1346449"/>
              <a:gd name="f127" fmla="*/ f91 1 3166775"/>
              <a:gd name="f128" fmla="*/ f92 1 1346449"/>
              <a:gd name="f129" fmla="*/ f93 1 1346449"/>
              <a:gd name="f130" fmla="*/ f94 1 3166775"/>
              <a:gd name="f131" fmla="*/ f95 1 1346449"/>
              <a:gd name="f132" fmla="*/ f96 1 3166775"/>
              <a:gd name="f133" fmla="*/ f97 1 1346449"/>
              <a:gd name="f134" fmla="*/ f98 1 3166775"/>
              <a:gd name="f135" fmla="*/ f99 1 1346449"/>
              <a:gd name="f136" fmla="*/ f100 1 1346449"/>
              <a:gd name="f137" fmla="*/ f101 1 3166775"/>
              <a:gd name="f138" fmla="*/ f102 1 3166775"/>
              <a:gd name="f139" fmla="*/ f103 1 1346449"/>
              <a:gd name="f140" fmla="*/ f104 1 1346449"/>
              <a:gd name="f141" fmla="*/ f105 1 3166775"/>
              <a:gd name="f142" fmla="*/ f106 1 1346449"/>
              <a:gd name="f143" fmla="*/ f107 1 3166775"/>
              <a:gd name="f144" fmla="*/ f108 1 1346449"/>
              <a:gd name="f145" fmla="*/ f109 1 1346449"/>
              <a:gd name="f146" fmla="*/ f110 1 3166775"/>
              <a:gd name="f147" fmla="*/ f111 1 1346449"/>
              <a:gd name="f148" fmla="*/ f112 1 1346449"/>
              <a:gd name="f149" fmla="*/ f69 1 f76"/>
              <a:gd name="f150" fmla="*/ f70 1 f76"/>
              <a:gd name="f151" fmla="*/ f69 1 f77"/>
              <a:gd name="f152" fmla="*/ f71 1 f77"/>
              <a:gd name="f153" fmla="*/ f114 1 f76"/>
              <a:gd name="f154" fmla="*/ f115 1 f77"/>
              <a:gd name="f155" fmla="*/ f116 1 f76"/>
              <a:gd name="f156" fmla="*/ f117 1 f76"/>
              <a:gd name="f157" fmla="*/ f118 1 f77"/>
              <a:gd name="f158" fmla="*/ f119 1 f76"/>
              <a:gd name="f159" fmla="*/ f120 1 f76"/>
              <a:gd name="f160" fmla="*/ f121 1 f77"/>
              <a:gd name="f161" fmla="*/ f122 1 f76"/>
              <a:gd name="f162" fmla="*/ f123 1 f77"/>
              <a:gd name="f163" fmla="*/ f124 1 f76"/>
              <a:gd name="f164" fmla="*/ f125 1 f77"/>
              <a:gd name="f165" fmla="*/ f126 1 f76"/>
              <a:gd name="f166" fmla="*/ f127 1 f77"/>
              <a:gd name="f167" fmla="*/ f128 1 f76"/>
              <a:gd name="f168" fmla="*/ f129 1 f76"/>
              <a:gd name="f169" fmla="*/ f130 1 f77"/>
              <a:gd name="f170" fmla="*/ f131 1 f76"/>
              <a:gd name="f171" fmla="*/ f132 1 f77"/>
              <a:gd name="f172" fmla="*/ f133 1 f76"/>
              <a:gd name="f173" fmla="*/ f134 1 f77"/>
              <a:gd name="f174" fmla="*/ f135 1 f76"/>
              <a:gd name="f175" fmla="*/ f136 1 f76"/>
              <a:gd name="f176" fmla="*/ f137 1 f77"/>
              <a:gd name="f177" fmla="*/ f138 1 f77"/>
              <a:gd name="f178" fmla="*/ f139 1 f76"/>
              <a:gd name="f179" fmla="*/ f140 1 f76"/>
              <a:gd name="f180" fmla="*/ f141 1 f77"/>
              <a:gd name="f181" fmla="*/ f142 1 f76"/>
              <a:gd name="f182" fmla="*/ f143 1 f77"/>
              <a:gd name="f183" fmla="*/ f144 1 f76"/>
              <a:gd name="f184" fmla="*/ f145 1 f76"/>
              <a:gd name="f185" fmla="*/ f146 1 f77"/>
              <a:gd name="f186" fmla="*/ f147 1 f76"/>
              <a:gd name="f187" fmla="*/ f148 1 f76"/>
              <a:gd name="f188" fmla="*/ f149 f67 1"/>
              <a:gd name="f189" fmla="*/ f150 f67 1"/>
              <a:gd name="f190" fmla="*/ f152 f68 1"/>
              <a:gd name="f191" fmla="*/ f151 f68 1"/>
              <a:gd name="f192" fmla="*/ f153 f67 1"/>
              <a:gd name="f193" fmla="*/ f154 f68 1"/>
              <a:gd name="f194" fmla="*/ f155 f67 1"/>
              <a:gd name="f195" fmla="*/ f156 f67 1"/>
              <a:gd name="f196" fmla="*/ f157 f68 1"/>
              <a:gd name="f197" fmla="*/ f158 f67 1"/>
              <a:gd name="f198" fmla="*/ f159 f67 1"/>
              <a:gd name="f199" fmla="*/ f160 f68 1"/>
              <a:gd name="f200" fmla="*/ f161 f67 1"/>
              <a:gd name="f201" fmla="*/ f162 f68 1"/>
              <a:gd name="f202" fmla="*/ f163 f67 1"/>
              <a:gd name="f203" fmla="*/ f164 f68 1"/>
              <a:gd name="f204" fmla="*/ f165 f67 1"/>
              <a:gd name="f205" fmla="*/ f166 f68 1"/>
              <a:gd name="f206" fmla="*/ f167 f67 1"/>
              <a:gd name="f207" fmla="*/ f168 f67 1"/>
              <a:gd name="f208" fmla="*/ f169 f68 1"/>
              <a:gd name="f209" fmla="*/ f170 f67 1"/>
              <a:gd name="f210" fmla="*/ f171 f68 1"/>
              <a:gd name="f211" fmla="*/ f172 f67 1"/>
              <a:gd name="f212" fmla="*/ f173 f68 1"/>
              <a:gd name="f213" fmla="*/ f174 f67 1"/>
              <a:gd name="f214" fmla="*/ f175 f67 1"/>
              <a:gd name="f215" fmla="*/ f176 f68 1"/>
              <a:gd name="f216" fmla="*/ f177 f68 1"/>
              <a:gd name="f217" fmla="*/ f178 f67 1"/>
              <a:gd name="f218" fmla="*/ f179 f67 1"/>
              <a:gd name="f219" fmla="*/ f180 f68 1"/>
              <a:gd name="f220" fmla="*/ f181 f67 1"/>
              <a:gd name="f221" fmla="*/ f182 f68 1"/>
              <a:gd name="f222" fmla="*/ f183 f67 1"/>
              <a:gd name="f223" fmla="*/ f184 f67 1"/>
              <a:gd name="f224" fmla="*/ f185 f68 1"/>
              <a:gd name="f225" fmla="*/ f186 f67 1"/>
              <a:gd name="f226" fmla="*/ f187 f67 1"/>
            </a:gdLst>
            <a:ahLst/>
            <a:cxnLst>
              <a:cxn ang="3cd4">
                <a:pos x="hc" y="t"/>
              </a:cxn>
              <a:cxn ang="0">
                <a:pos x="r" y="vc"/>
              </a:cxn>
              <a:cxn ang="cd4">
                <a:pos x="hc" y="b"/>
              </a:cxn>
              <a:cxn ang="cd2">
                <a:pos x="l" y="vc"/>
              </a:cxn>
              <a:cxn ang="f113">
                <a:pos x="f192" y="f193"/>
              </a:cxn>
              <a:cxn ang="f113">
                <a:pos x="f194" y="f193"/>
              </a:cxn>
              <a:cxn ang="f113">
                <a:pos x="f195" y="f196"/>
              </a:cxn>
              <a:cxn ang="f113">
                <a:pos x="f197" y="f196"/>
              </a:cxn>
              <a:cxn ang="f113">
                <a:pos x="f192" y="f193"/>
              </a:cxn>
              <a:cxn ang="f113">
                <a:pos x="f198" y="f199"/>
              </a:cxn>
              <a:cxn ang="f113">
                <a:pos x="f200" y="f201"/>
              </a:cxn>
              <a:cxn ang="f113">
                <a:pos x="f202" y="f203"/>
              </a:cxn>
              <a:cxn ang="f113">
                <a:pos x="f204" y="f205"/>
              </a:cxn>
              <a:cxn ang="f113">
                <a:pos x="f206" y="f203"/>
              </a:cxn>
              <a:cxn ang="f113">
                <a:pos x="f207" y="f208"/>
              </a:cxn>
              <a:cxn ang="f113">
                <a:pos x="f209" y="f210"/>
              </a:cxn>
              <a:cxn ang="f113">
                <a:pos x="f211" y="f212"/>
              </a:cxn>
              <a:cxn ang="f113">
                <a:pos x="f213" y="f212"/>
              </a:cxn>
              <a:cxn ang="f113">
                <a:pos x="f214" y="f215"/>
              </a:cxn>
              <a:cxn ang="f113">
                <a:pos x="f213" y="f216"/>
              </a:cxn>
              <a:cxn ang="f113">
                <a:pos x="f217" y="f216"/>
              </a:cxn>
              <a:cxn ang="f113">
                <a:pos x="f218" y="f219"/>
              </a:cxn>
              <a:cxn ang="f113">
                <a:pos x="f220" y="f221"/>
              </a:cxn>
              <a:cxn ang="f113">
                <a:pos x="f222" y="f216"/>
              </a:cxn>
              <a:cxn ang="f113">
                <a:pos x="f197" y="f216"/>
              </a:cxn>
              <a:cxn ang="f113">
                <a:pos x="f223" y="f224"/>
              </a:cxn>
              <a:cxn ang="f113">
                <a:pos x="f225" y="f212"/>
              </a:cxn>
              <a:cxn ang="f113">
                <a:pos x="f226" y="f212"/>
              </a:cxn>
              <a:cxn ang="f113">
                <a:pos x="f198" y="f199"/>
              </a:cxn>
            </a:cxnLst>
            <a:rect l="f188" t="f191" r="f189" b="f190"/>
            <a:pathLst>
              <a:path w="1346449" h="3166775">
                <a:moveTo>
                  <a:pt x="f8" y="f9"/>
                </a:moveTo>
                <a:lnTo>
                  <a:pt x="f10" y="f9"/>
                </a:lnTo>
                <a:lnTo>
                  <a:pt x="f11" y="f7"/>
                </a:lnTo>
                <a:lnTo>
                  <a:pt x="f6" y="f7"/>
                </a:lnTo>
                <a:lnTo>
                  <a:pt x="f8" y="f9"/>
                </a:lnTo>
                <a:close/>
                <a:moveTo>
                  <a:pt x="f12" y="f5"/>
                </a:moveTo>
                <a:cubicBezTo>
                  <a:pt x="f12" y="f13"/>
                  <a:pt x="f14" y="f15"/>
                  <a:pt x="f14" y="f16"/>
                </a:cubicBezTo>
                <a:cubicBezTo>
                  <a:pt x="f17" y="f18"/>
                  <a:pt x="f19" y="f20"/>
                  <a:pt x="f19" y="f21"/>
                </a:cubicBezTo>
                <a:cubicBezTo>
                  <a:pt x="f19" y="f22"/>
                  <a:pt x="f23" y="f24"/>
                  <a:pt x="f25" y="f24"/>
                </a:cubicBezTo>
                <a:cubicBezTo>
                  <a:pt x="f26" y="f24"/>
                  <a:pt x="f27" y="f22"/>
                  <a:pt x="f27" y="f21"/>
                </a:cubicBezTo>
                <a:cubicBezTo>
                  <a:pt x="f27" y="f28"/>
                  <a:pt x="f29" y="f30"/>
                  <a:pt x="f31" y="f32"/>
                </a:cubicBezTo>
                <a:lnTo>
                  <a:pt x="f33" y="f34"/>
                </a:lnTo>
                <a:lnTo>
                  <a:pt x="f35" y="f36"/>
                </a:lnTo>
                <a:lnTo>
                  <a:pt x="f5" y="f36"/>
                </a:lnTo>
                <a:lnTo>
                  <a:pt x="f37" y="f38"/>
                </a:lnTo>
                <a:lnTo>
                  <a:pt x="f5" y="f39"/>
                </a:lnTo>
                <a:lnTo>
                  <a:pt x="f40" y="f39"/>
                </a:lnTo>
                <a:cubicBezTo>
                  <a:pt x="f41" y="f42"/>
                  <a:pt x="f43" y="f44"/>
                  <a:pt x="f45" y="f46"/>
                </a:cubicBezTo>
                <a:lnTo>
                  <a:pt x="f47" y="f48"/>
                </a:lnTo>
                <a:cubicBezTo>
                  <a:pt x="f49" y="f50"/>
                  <a:pt x="f51" y="f52"/>
                  <a:pt x="f53" y="f39"/>
                </a:cubicBezTo>
                <a:lnTo>
                  <a:pt x="f6" y="f39"/>
                </a:lnTo>
                <a:lnTo>
                  <a:pt x="f54" y="f55"/>
                </a:lnTo>
                <a:cubicBezTo>
                  <a:pt x="f56" y="f57"/>
                  <a:pt x="f58" y="f59"/>
                  <a:pt x="f60" y="f36"/>
                </a:cubicBezTo>
                <a:lnTo>
                  <a:pt x="f61" y="f36"/>
                </a:lnTo>
                <a:cubicBezTo>
                  <a:pt x="f62" y="f63"/>
                  <a:pt x="f64" y="f65"/>
                  <a:pt x="f12" y="f5"/>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6" name="Rectangle 7">
            <a:extLst>
              <a:ext uri="{FF2B5EF4-FFF2-40B4-BE49-F238E27FC236}">
                <a16:creationId xmlns:a16="http://schemas.microsoft.com/office/drawing/2014/main" id="{14B492DE-A261-4025-AD73-DE3171FC384D}"/>
              </a:ext>
            </a:extLst>
          </p:cNvPr>
          <p:cNvSpPr/>
          <p:nvPr/>
        </p:nvSpPr>
        <p:spPr>
          <a:xfrm rot="18900010">
            <a:off x="7189081" y="2740913"/>
            <a:ext cx="169237" cy="377016"/>
          </a:xfrm>
          <a:custGeom>
            <a:avLst/>
            <a:gdLst>
              <a:gd name="f0" fmla="val w"/>
              <a:gd name="f1" fmla="val h"/>
              <a:gd name="f2" fmla="val 0"/>
              <a:gd name="f3" fmla="val 154109"/>
              <a:gd name="f4" fmla="val 343323"/>
              <a:gd name="f5" fmla="val 102909"/>
              <a:gd name="f6" fmla="val 313772"/>
              <a:gd name="f7" fmla="val 328547"/>
              <a:gd name="f8" fmla="val 336708"/>
              <a:gd name="f9" fmla="val 96294"/>
              <a:gd name="f10" fmla="val 343322"/>
              <a:gd name="f11" fmla="val 88133"/>
              <a:gd name="f12" fmla="val 65975"/>
              <a:gd name="f13" fmla="val 57814"/>
              <a:gd name="f14" fmla="val 51199"/>
              <a:gd name="f15" fmla="val 323622"/>
              <a:gd name="f16" fmla="val 51200"/>
              <a:gd name="f17" fmla="val 318696"/>
              <a:gd name="f18" fmla="val 313771"/>
              <a:gd name="f19" fmla="val 123327"/>
              <a:gd name="f20" fmla="val 15459"/>
              <a:gd name="f21" fmla="val 141678"/>
              <a:gd name="f22" fmla="val 29245"/>
              <a:gd name="f23" fmla="val 152926"/>
              <a:gd name="f24" fmla="val 50497"/>
              <a:gd name="f25" fmla="val 154008"/>
              <a:gd name="f26" fmla="val 73425"/>
              <a:gd name="f27" fmla="val 155089"/>
              <a:gd name="f28" fmla="val 96353"/>
              <a:gd name="f29" fmla="val 145890"/>
              <a:gd name="f30" fmla="val 118568"/>
              <a:gd name="f31" fmla="val 128916"/>
              <a:gd name="f32" fmla="val 134021"/>
              <a:gd name="f33" fmla="val 119294"/>
              <a:gd name="f34" fmla="val 123450"/>
              <a:gd name="f35" fmla="val 133118"/>
              <a:gd name="f36" fmla="val 110865"/>
              <a:gd name="f37" fmla="val 140611"/>
              <a:gd name="f38" fmla="val 92772"/>
              <a:gd name="f39" fmla="val 139730"/>
              <a:gd name="f40" fmla="val 74098"/>
              <a:gd name="f41" fmla="val 138850"/>
              <a:gd name="f42" fmla="val 55424"/>
              <a:gd name="f43" fmla="val 129689"/>
              <a:gd name="f44" fmla="val 38115"/>
              <a:gd name="f45" fmla="val 114743"/>
              <a:gd name="f46" fmla="val 26887"/>
              <a:gd name="f47" fmla="val 136698"/>
              <a:gd name="f48" fmla="val 17411"/>
              <a:gd name="f49" fmla="val 103758"/>
              <a:gd name="f50" fmla="val -15529"/>
              <a:gd name="f51" fmla="val 50351"/>
              <a:gd name="f52" fmla="val 17412"/>
              <a:gd name="f53" fmla="val -15528"/>
              <a:gd name="f54" fmla="val 103757"/>
              <a:gd name="f55" fmla="val 136697"/>
              <a:gd name="f56" fmla="val 169637"/>
              <a:gd name="f57" fmla="val 196665"/>
              <a:gd name="f58" fmla="val 42556"/>
              <a:gd name="f59" fmla="val 111552"/>
              <a:gd name="f60" fmla="val 154108"/>
              <a:gd name="f61" fmla="val 139576"/>
              <a:gd name="f62" fmla="val 168641"/>
              <a:gd name="f63" fmla="val 121959"/>
              <a:gd name="f64" fmla="val 178211"/>
              <a:gd name="f65" fmla="val 102912"/>
              <a:gd name="f66" fmla="val 180994"/>
              <a:gd name="f67" fmla="val 308310"/>
              <a:gd name="f68" fmla="val 51197"/>
              <a:gd name="f69" fmla="val 32150"/>
              <a:gd name="f70" fmla="val 14534"/>
              <a:gd name="f71" fmla="val -42555"/>
              <a:gd name="f72" fmla="val -42556"/>
              <a:gd name="f73" fmla="val 111553"/>
              <a:gd name="f74" fmla="*/ f0 1 154109"/>
              <a:gd name="f75" fmla="*/ f1 1 343323"/>
              <a:gd name="f76" fmla="val f2"/>
              <a:gd name="f77" fmla="val f3"/>
              <a:gd name="f78" fmla="val f4"/>
              <a:gd name="f79" fmla="+- f78 0 f76"/>
              <a:gd name="f80" fmla="+- f77 0 f76"/>
              <a:gd name="f81" fmla="*/ f80 1 154109"/>
              <a:gd name="f82" fmla="*/ f79 1 343323"/>
              <a:gd name="f83" fmla="*/ f76 1 f81"/>
              <a:gd name="f84" fmla="*/ f77 1 f81"/>
              <a:gd name="f85" fmla="*/ f76 1 f82"/>
              <a:gd name="f86" fmla="*/ f78 1 f82"/>
              <a:gd name="f87" fmla="*/ f83 f74 1"/>
              <a:gd name="f88" fmla="*/ f84 f74 1"/>
              <a:gd name="f89" fmla="*/ f86 f75 1"/>
              <a:gd name="f90" fmla="*/ f85 f75 1"/>
            </a:gdLst>
            <a:ahLst/>
            <a:cxnLst>
              <a:cxn ang="3cd4">
                <a:pos x="hc" y="t"/>
              </a:cxn>
              <a:cxn ang="0">
                <a:pos x="r" y="vc"/>
              </a:cxn>
              <a:cxn ang="cd4">
                <a:pos x="hc" y="b"/>
              </a:cxn>
              <a:cxn ang="cd2">
                <a:pos x="l" y="vc"/>
              </a:cxn>
            </a:cxnLst>
            <a:rect l="f87" t="f90" r="f88" b="f89"/>
            <a:pathLst>
              <a:path w="154109" h="343323">
                <a:moveTo>
                  <a:pt x="f5" y="f6"/>
                </a:moveTo>
                <a:lnTo>
                  <a:pt x="f5" y="f7"/>
                </a:lnTo>
                <a:cubicBezTo>
                  <a:pt x="f5" y="f8"/>
                  <a:pt x="f9" y="f10"/>
                  <a:pt x="f11" y="f4"/>
                </a:cubicBezTo>
                <a:lnTo>
                  <a:pt x="f12" y="f10"/>
                </a:lnTo>
                <a:cubicBezTo>
                  <a:pt x="f13" y="f10"/>
                  <a:pt x="f14" y="f8"/>
                  <a:pt x="f14" y="f7"/>
                </a:cubicBezTo>
                <a:cubicBezTo>
                  <a:pt x="f14" y="f15"/>
                  <a:pt x="f16" y="f17"/>
                  <a:pt x="f16" y="f18"/>
                </a:cubicBezTo>
                <a:close/>
                <a:moveTo>
                  <a:pt x="f19" y="f20"/>
                </a:moveTo>
                <a:cubicBezTo>
                  <a:pt x="f21" y="f22"/>
                  <a:pt x="f23" y="f24"/>
                  <a:pt x="f25" y="f26"/>
                </a:cubicBezTo>
                <a:cubicBezTo>
                  <a:pt x="f27" y="f28"/>
                  <a:pt x="f29" y="f30"/>
                  <a:pt x="f31" y="f32"/>
                </a:cubicBezTo>
                <a:lnTo>
                  <a:pt x="f33" y="f34"/>
                </a:lnTo>
                <a:cubicBezTo>
                  <a:pt x="f35" y="f36"/>
                  <a:pt x="f37" y="f38"/>
                  <a:pt x="f39" y="f40"/>
                </a:cubicBezTo>
                <a:cubicBezTo>
                  <a:pt x="f41" y="f42"/>
                  <a:pt x="f43" y="f44"/>
                  <a:pt x="f45" y="f46"/>
                </a:cubicBezTo>
                <a:close/>
                <a:moveTo>
                  <a:pt x="f47" y="f48"/>
                </a:moveTo>
                <a:cubicBezTo>
                  <a:pt x="f49" y="f50"/>
                  <a:pt x="f51" y="f50"/>
                  <a:pt x="f52" y="f48"/>
                </a:cubicBezTo>
                <a:cubicBezTo>
                  <a:pt x="f53" y="f51"/>
                  <a:pt x="f53" y="f54"/>
                  <a:pt x="f52" y="f55"/>
                </a:cubicBezTo>
                <a:cubicBezTo>
                  <a:pt x="f51" y="f56"/>
                  <a:pt x="f49" y="f56"/>
                  <a:pt x="f47" y="f55"/>
                </a:cubicBezTo>
                <a:cubicBezTo>
                  <a:pt x="f56" y="f54"/>
                  <a:pt x="f56" y="f51"/>
                  <a:pt x="f47" y="f48"/>
                </a:cubicBezTo>
                <a:close/>
                <a:moveTo>
                  <a:pt x="f3" y="f2"/>
                </a:moveTo>
                <a:cubicBezTo>
                  <a:pt x="f57" y="f58"/>
                  <a:pt x="f57" y="f59"/>
                  <a:pt x="f3" y="f60"/>
                </a:cubicBezTo>
                <a:cubicBezTo>
                  <a:pt x="f61" y="f62"/>
                  <a:pt x="f63" y="f64"/>
                  <a:pt x="f65" y="f66"/>
                </a:cubicBezTo>
                <a:lnTo>
                  <a:pt x="f65" y="f67"/>
                </a:lnTo>
                <a:lnTo>
                  <a:pt x="f68" y="f67"/>
                </a:lnTo>
                <a:lnTo>
                  <a:pt x="f68" y="f66"/>
                </a:lnTo>
                <a:cubicBezTo>
                  <a:pt x="f69" y="f64"/>
                  <a:pt x="f70" y="f62"/>
                  <a:pt x="f2" y="f60"/>
                </a:cubicBezTo>
                <a:cubicBezTo>
                  <a:pt x="f71" y="f59"/>
                  <a:pt x="f71" y="f58"/>
                  <a:pt x="f2" y="f2"/>
                </a:cubicBezTo>
                <a:cubicBezTo>
                  <a:pt x="f58" y="f72"/>
                  <a:pt x="f73" y="f72"/>
                  <a:pt x="f3" y="f2"/>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7" name="Parallelogram 15">
            <a:extLst>
              <a:ext uri="{FF2B5EF4-FFF2-40B4-BE49-F238E27FC236}">
                <a16:creationId xmlns:a16="http://schemas.microsoft.com/office/drawing/2014/main" id="{411E7EBE-957C-47C7-BE69-5B9F309A248C}"/>
              </a:ext>
            </a:extLst>
          </p:cNvPr>
          <p:cNvSpPr/>
          <p:nvPr/>
        </p:nvSpPr>
        <p:spPr>
          <a:xfrm flipH="1">
            <a:off x="3950326" y="3481349"/>
            <a:ext cx="348340" cy="348340"/>
          </a:xfrm>
          <a:custGeom>
            <a:avLst/>
            <a:gdLst>
              <a:gd name="f0" fmla="val w"/>
              <a:gd name="f1" fmla="val h"/>
              <a:gd name="f2" fmla="val 0"/>
              <a:gd name="f3" fmla="val 3242753"/>
              <a:gd name="f4" fmla="val 3227814"/>
              <a:gd name="f5" fmla="val 1621376"/>
              <a:gd name="f6" fmla="val 1043635"/>
              <a:gd name="f7" fmla="val 1557188"/>
              <a:gd name="f8" fmla="val 1505154"/>
              <a:gd name="f9" fmla="val 1095669"/>
              <a:gd name="f10" fmla="val 1159857"/>
              <a:gd name="f11" fmla="val 1625483"/>
              <a:gd name="f12" fmla="val 1033577"/>
              <a:gd name="f13" fmla="val 969389"/>
              <a:gd name="f14" fmla="val 917355"/>
              <a:gd name="f15" fmla="val 1677517"/>
              <a:gd name="f16" fmla="val 1741705"/>
              <a:gd name="f17" fmla="val 1805893"/>
              <a:gd name="f18" fmla="val 1857927"/>
              <a:gd name="f19" fmla="val 1614688"/>
              <a:gd name="f20" fmla="val 1619859"/>
              <a:gd name="f21" fmla="val 1856884"/>
              <a:gd name="f22" fmla="val 1620361"/>
              <a:gd name="f23" fmla="val 1857187"/>
              <a:gd name="f24" fmla="val 1620868"/>
              <a:gd name="f25" fmla="val 1857190"/>
              <a:gd name="f26" fmla="val 1685564"/>
              <a:gd name="f27" fmla="val 1737598"/>
              <a:gd name="f28" fmla="val 1805156"/>
              <a:gd name="f29" fmla="val 1740968"/>
              <a:gd name="f30" fmla="val 628818"/>
              <a:gd name="f31" fmla="val 2206882"/>
              <a:gd name="f32" fmla="val 2681529"/>
              <a:gd name="f33" fmla="val 1103464"/>
              <a:gd name="f34" fmla="val 1688970"/>
              <a:gd name="f35" fmla="val 2274476"/>
              <a:gd name="f36" fmla="val 2749122"/>
              <a:gd name="f37" fmla="val 1035870"/>
              <a:gd name="f38" fmla="val 561223"/>
              <a:gd name="f39" fmla="val 424596"/>
              <a:gd name="f40" fmla="val 923081"/>
              <a:gd name="f41" fmla="val 357001"/>
              <a:gd name="f42" fmla="val 990676"/>
              <a:gd name="f43" fmla="val 2128645"/>
              <a:gd name="f44" fmla="val 581423"/>
              <a:gd name="f45" fmla="val 2515905"/>
              <a:gd name="f46" fmla="val 922189"/>
              <a:gd name="f47" fmla="val 2742109"/>
              <a:gd name="f48" fmla="val 652992"/>
              <a:gd name="f49" fmla="val 911997"/>
              <a:gd name="f50" fmla="val 1121304"/>
              <a:gd name="f51" fmla="val 2850168"/>
              <a:gd name="f52" fmla="val 1274563"/>
              <a:gd name="f53" fmla="val 2916691"/>
              <a:gd name="f54" fmla="val 1443689"/>
              <a:gd name="f55" fmla="val 2953344"/>
              <a:gd name="f56" fmla="val 1799063"/>
              <a:gd name="f57" fmla="val 1968189"/>
              <a:gd name="f58" fmla="val 2121449"/>
              <a:gd name="f59" fmla="val 2330755"/>
              <a:gd name="f60" fmla="val 2589760"/>
              <a:gd name="f61" fmla="val 2320563"/>
              <a:gd name="f62" fmla="val 2661329"/>
              <a:gd name="f63" fmla="val 2885751"/>
              <a:gd name="f64" fmla="val 2319671"/>
              <a:gd name="f65" fmla="val 2599800"/>
              <a:gd name="f66" fmla="val 123238"/>
              <a:gd name="f67" fmla="val 2434609"/>
              <a:gd name="f68" fmla="val 120698"/>
              <a:gd name="f69" fmla="val 2268460"/>
              <a:gd name="f70" fmla="val 180476"/>
              <a:gd name="f71" fmla="val 2139563"/>
              <a:gd name="f72" fmla="val 303161"/>
              <a:gd name="f73" fmla="val 3057258"/>
              <a:gd name="f74" fmla="val 1232053"/>
              <a:gd name="f75" fmla="val 3305736"/>
              <a:gd name="f76" fmla="val 977255"/>
              <a:gd name="f77" fmla="val 3304415"/>
              <a:gd name="f78" fmla="val 570405"/>
              <a:gd name="f79" fmla="val 3054287"/>
              <a:gd name="f80" fmla="val 317226"/>
              <a:gd name="f81" fmla="val 2929224"/>
              <a:gd name="f82" fmla="val 190636"/>
              <a:gd name="f83" fmla="val 2764991"/>
              <a:gd name="f84" fmla="val 125778"/>
              <a:gd name="f85" fmla="val 642953"/>
              <a:gd name="f86" fmla="val 477762"/>
              <a:gd name="f87" fmla="val 313529"/>
              <a:gd name="f88" fmla="val 188466"/>
              <a:gd name="f89" fmla="val -61662"/>
              <a:gd name="f90" fmla="val -62983"/>
              <a:gd name="f91" fmla="val 185495"/>
              <a:gd name="f92" fmla="val 1103190"/>
              <a:gd name="f93" fmla="val 974294"/>
              <a:gd name="f94" fmla="val 808144"/>
              <a:gd name="f95" fmla="val 1722692"/>
              <a:gd name="f96" fmla="val 1520061"/>
              <a:gd name="f97" fmla="val 1440152"/>
              <a:gd name="f98" fmla="val 1375373"/>
              <a:gd name="f99" fmla="val 64779"/>
              <a:gd name="f100" fmla="val 144688"/>
              <a:gd name="f101" fmla="val 289376"/>
              <a:gd name="f102" fmla="val 1867380"/>
              <a:gd name="f103" fmla="val 1802601"/>
              <a:gd name="f104" fmla="*/ f0 1 3242753"/>
              <a:gd name="f105" fmla="*/ f1 1 3227814"/>
              <a:gd name="f106" fmla="val f2"/>
              <a:gd name="f107" fmla="val f3"/>
              <a:gd name="f108" fmla="val f4"/>
              <a:gd name="f109" fmla="+- f108 0 f106"/>
              <a:gd name="f110" fmla="+- f107 0 f106"/>
              <a:gd name="f111" fmla="*/ f110 1 3242753"/>
              <a:gd name="f112" fmla="*/ f109 1 3227814"/>
              <a:gd name="f113" fmla="*/ f106 1 f111"/>
              <a:gd name="f114" fmla="*/ f107 1 f111"/>
              <a:gd name="f115" fmla="*/ f106 1 f112"/>
              <a:gd name="f116" fmla="*/ f108 1 f112"/>
              <a:gd name="f117" fmla="*/ f113 f104 1"/>
              <a:gd name="f118" fmla="*/ f114 f104 1"/>
              <a:gd name="f119" fmla="*/ f116 f105 1"/>
              <a:gd name="f120" fmla="*/ f115 f105 1"/>
            </a:gdLst>
            <a:ahLst/>
            <a:cxnLst>
              <a:cxn ang="3cd4">
                <a:pos x="hc" y="t"/>
              </a:cxn>
              <a:cxn ang="0">
                <a:pos x="r" y="vc"/>
              </a:cxn>
              <a:cxn ang="cd4">
                <a:pos x="hc" y="b"/>
              </a:cxn>
              <a:cxn ang="cd2">
                <a:pos x="l" y="vc"/>
              </a:cxn>
            </a:cxnLst>
            <a:rect l="f117" t="f120" r="f118" b="f119"/>
            <a:pathLst>
              <a:path w="3242753" h="3227814">
                <a:moveTo>
                  <a:pt x="f5" y="f6"/>
                </a:moveTo>
                <a:cubicBezTo>
                  <a:pt x="f7" y="f6"/>
                  <a:pt x="f8" y="f9"/>
                  <a:pt x="f8" y="f10"/>
                </a:cubicBezTo>
                <a:lnTo>
                  <a:pt x="f8" y="f11"/>
                </a:lnTo>
                <a:lnTo>
                  <a:pt x="f12" y="f11"/>
                </a:lnTo>
                <a:cubicBezTo>
                  <a:pt x="f13" y="f11"/>
                  <a:pt x="f14" y="f15"/>
                  <a:pt x="f14" y="f16"/>
                </a:cubicBezTo>
                <a:cubicBezTo>
                  <a:pt x="f14" y="f17"/>
                  <a:pt x="f13" y="f18"/>
                  <a:pt x="f12" y="f18"/>
                </a:cubicBezTo>
                <a:lnTo>
                  <a:pt x="f19" y="f18"/>
                </a:lnTo>
                <a:lnTo>
                  <a:pt x="f20" y="f21"/>
                </a:lnTo>
                <a:cubicBezTo>
                  <a:pt x="f22" y="f23"/>
                  <a:pt x="f24" y="f25"/>
                  <a:pt x="f5" y="f25"/>
                </a:cubicBezTo>
                <a:cubicBezTo>
                  <a:pt x="f26" y="f25"/>
                  <a:pt x="f27" y="f28"/>
                  <a:pt x="f27" y="f29"/>
                </a:cubicBezTo>
                <a:lnTo>
                  <a:pt x="f27" y="f10"/>
                </a:lnTo>
                <a:cubicBezTo>
                  <a:pt x="f27" y="f9"/>
                  <a:pt x="f26" y="f6"/>
                  <a:pt x="f5" y="f6"/>
                </a:cubicBezTo>
                <a:close/>
                <a:moveTo>
                  <a:pt x="f5" y="f30"/>
                </a:moveTo>
                <a:cubicBezTo>
                  <a:pt x="f31" y="f30"/>
                  <a:pt x="f32" y="f33"/>
                  <a:pt x="f32" y="f34"/>
                </a:cubicBezTo>
                <a:cubicBezTo>
                  <a:pt x="f32" y="f35"/>
                  <a:pt x="f31" y="f36"/>
                  <a:pt x="f5" y="f36"/>
                </a:cubicBezTo>
                <a:cubicBezTo>
                  <a:pt x="f37" y="f36"/>
                  <a:pt x="f38" y="f35"/>
                  <a:pt x="f38" y="f34"/>
                </a:cubicBezTo>
                <a:cubicBezTo>
                  <a:pt x="f38" y="f33"/>
                  <a:pt x="f37" y="f30"/>
                  <a:pt x="f5" y="f30"/>
                </a:cubicBezTo>
                <a:close/>
                <a:moveTo>
                  <a:pt x="f5" y="f39"/>
                </a:moveTo>
                <a:cubicBezTo>
                  <a:pt x="f40" y="f39"/>
                  <a:pt x="f41" y="f42"/>
                  <a:pt x="f41" y="f34"/>
                </a:cubicBezTo>
                <a:cubicBezTo>
                  <a:pt x="f41" y="f43"/>
                  <a:pt x="f44" y="f45"/>
                  <a:pt x="f46" y="f47"/>
                </a:cubicBezTo>
                <a:lnTo>
                  <a:pt x="f48" y="f4"/>
                </a:lnTo>
                <a:lnTo>
                  <a:pt x="f49" y="f4"/>
                </a:lnTo>
                <a:lnTo>
                  <a:pt x="f50" y="f51"/>
                </a:lnTo>
                <a:cubicBezTo>
                  <a:pt x="f52" y="f53"/>
                  <a:pt x="f54" y="f55"/>
                  <a:pt x="f5" y="f55"/>
                </a:cubicBezTo>
                <a:cubicBezTo>
                  <a:pt x="f56" y="f55"/>
                  <a:pt x="f57" y="f53"/>
                  <a:pt x="f58" y="f51"/>
                </a:cubicBezTo>
                <a:lnTo>
                  <a:pt x="f59" y="f4"/>
                </a:lnTo>
                <a:lnTo>
                  <a:pt x="f60" y="f4"/>
                </a:lnTo>
                <a:lnTo>
                  <a:pt x="f61" y="f47"/>
                </a:lnTo>
                <a:cubicBezTo>
                  <a:pt x="f62" y="f45"/>
                  <a:pt x="f63" y="f43"/>
                  <a:pt x="f63" y="f34"/>
                </a:cubicBezTo>
                <a:cubicBezTo>
                  <a:pt x="f63" y="f42"/>
                  <a:pt x="f64" y="f39"/>
                  <a:pt x="f5" y="f39"/>
                </a:cubicBezTo>
                <a:close/>
                <a:moveTo>
                  <a:pt x="f65" y="f66"/>
                </a:moveTo>
                <a:cubicBezTo>
                  <a:pt x="f67" y="f68"/>
                  <a:pt x="f69" y="f70"/>
                  <a:pt x="f71" y="f72"/>
                </a:cubicBezTo>
                <a:lnTo>
                  <a:pt x="f73" y="f74"/>
                </a:lnTo>
                <a:cubicBezTo>
                  <a:pt x="f75" y="f76"/>
                  <a:pt x="f77" y="f78"/>
                  <a:pt x="f79" y="f80"/>
                </a:cubicBezTo>
                <a:cubicBezTo>
                  <a:pt x="f81" y="f82"/>
                  <a:pt x="f83" y="f84"/>
                  <a:pt x="f65" y="f66"/>
                </a:cubicBezTo>
                <a:close/>
                <a:moveTo>
                  <a:pt x="f85" y="f66"/>
                </a:moveTo>
                <a:cubicBezTo>
                  <a:pt x="f86" y="f84"/>
                  <a:pt x="f87" y="f82"/>
                  <a:pt x="f88" y="f80"/>
                </a:cubicBezTo>
                <a:cubicBezTo>
                  <a:pt x="f89" y="f78"/>
                  <a:pt x="f90" y="f76"/>
                  <a:pt x="f91" y="f74"/>
                </a:cubicBezTo>
                <a:lnTo>
                  <a:pt x="f92" y="f72"/>
                </a:lnTo>
                <a:cubicBezTo>
                  <a:pt x="f93" y="f70"/>
                  <a:pt x="f94" y="f68"/>
                  <a:pt x="f85" y="f66"/>
                </a:cubicBezTo>
                <a:close/>
                <a:moveTo>
                  <a:pt x="f95" y="f2"/>
                </a:moveTo>
                <a:lnTo>
                  <a:pt x="f96" y="f2"/>
                </a:lnTo>
                <a:cubicBezTo>
                  <a:pt x="f97" y="f2"/>
                  <a:pt x="f98" y="f99"/>
                  <a:pt x="f98" y="f100"/>
                </a:cubicBezTo>
                <a:lnTo>
                  <a:pt x="f98" y="f101"/>
                </a:lnTo>
                <a:lnTo>
                  <a:pt x="f102" y="f101"/>
                </a:lnTo>
                <a:lnTo>
                  <a:pt x="f102" y="f100"/>
                </a:lnTo>
                <a:cubicBezTo>
                  <a:pt x="f102" y="f99"/>
                  <a:pt x="f103" y="f2"/>
                  <a:pt x="f95" y="f2"/>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8" name="Freeform 19">
            <a:extLst>
              <a:ext uri="{FF2B5EF4-FFF2-40B4-BE49-F238E27FC236}">
                <a16:creationId xmlns:a16="http://schemas.microsoft.com/office/drawing/2014/main" id="{5371B7C3-781D-41C1-B9BC-E91C0CF74551}"/>
              </a:ext>
            </a:extLst>
          </p:cNvPr>
          <p:cNvSpPr/>
          <p:nvPr/>
        </p:nvSpPr>
        <p:spPr>
          <a:xfrm>
            <a:off x="5808954" y="2731870"/>
            <a:ext cx="345551" cy="340010"/>
          </a:xfrm>
          <a:custGeom>
            <a:avLst/>
            <a:gdLst>
              <a:gd name="f0" fmla="val w"/>
              <a:gd name="f1" fmla="val h"/>
              <a:gd name="f2" fmla="val 0"/>
              <a:gd name="f3" fmla="val 3214097"/>
              <a:gd name="f4" fmla="val 3162551"/>
              <a:gd name="f5" fmla="val 1014592"/>
              <a:gd name="f6" fmla="val 2306036"/>
              <a:gd name="f7" fmla="val 854868"/>
              <a:gd name="f8" fmla="val 725386"/>
              <a:gd name="f9" fmla="val 2435518"/>
              <a:gd name="f10" fmla="val 2595242"/>
              <a:gd name="f11" fmla="val 2754966"/>
              <a:gd name="f12" fmla="val 2884448"/>
              <a:gd name="f13" fmla="val 1174316"/>
              <a:gd name="f14" fmla="val 1303798"/>
              <a:gd name="f15" fmla="val 481275"/>
              <a:gd name="f16" fmla="val 1691816"/>
              <a:gd name="f17" fmla="val 321551"/>
              <a:gd name="f18" fmla="val 192069"/>
              <a:gd name="f19" fmla="val 1821298"/>
              <a:gd name="f20" fmla="val 1981022"/>
              <a:gd name="f21" fmla="val 2140746"/>
              <a:gd name="f22" fmla="val 2270228"/>
              <a:gd name="f23" fmla="val 640999"/>
              <a:gd name="f24" fmla="val 770481"/>
              <a:gd name="f25" fmla="val 2764751"/>
              <a:gd name="f26" fmla="val 1113404"/>
              <a:gd name="f27" fmla="val 2605027"/>
              <a:gd name="f28" fmla="val 2475545"/>
              <a:gd name="f29" fmla="val 1242886"/>
              <a:gd name="f30" fmla="val 1402610"/>
              <a:gd name="f31" fmla="val 1562334"/>
              <a:gd name="f32" fmla="val 2924475"/>
              <a:gd name="f33" fmla="val 3053957"/>
              <a:gd name="f34" fmla="val 532503"/>
              <a:gd name="f35" fmla="val 881964"/>
              <a:gd name="f36" fmla="val 372779"/>
              <a:gd name="f37" fmla="val 243297"/>
              <a:gd name="f38" fmla="val 1011446"/>
              <a:gd name="f39" fmla="val 1171170"/>
              <a:gd name="f40" fmla="val 1330894"/>
              <a:gd name="f41" fmla="val 1460376"/>
              <a:gd name="f42" fmla="val 692227"/>
              <a:gd name="f43" fmla="val 821709"/>
              <a:gd name="f44" fmla="val 1162143"/>
              <a:gd name="f45" fmla="val 321316"/>
              <a:gd name="f46" fmla="val 1002419"/>
              <a:gd name="f47" fmla="val 872937"/>
              <a:gd name="f48" fmla="val 450798"/>
              <a:gd name="f49" fmla="val 610522"/>
              <a:gd name="f50" fmla="val 770246"/>
              <a:gd name="f51" fmla="val 899728"/>
              <a:gd name="f52" fmla="val 1321867"/>
              <a:gd name="f53" fmla="val 1451349"/>
              <a:gd name="f54" fmla="val 1963447"/>
              <a:gd name="f55" fmla="val 177300"/>
              <a:gd name="f56" fmla="val 1803723"/>
              <a:gd name="f57" fmla="val 1674241"/>
              <a:gd name="f58" fmla="val 306782"/>
              <a:gd name="f59" fmla="val 466506"/>
              <a:gd name="f60" fmla="val 626230"/>
              <a:gd name="f61" fmla="val 755712"/>
              <a:gd name="f62" fmla="val 2123171"/>
              <a:gd name="f63" fmla="val 2252653"/>
              <a:gd name="f64" fmla="val 1752672"/>
              <a:gd name="f65" fmla="val 312"/>
              <a:gd name="f66" fmla="val 1817888"/>
              <a:gd name="f67" fmla="val -690"/>
              <a:gd name="f68" fmla="val 1885249"/>
              <a:gd name="f69" fmla="val 703"/>
              <a:gd name="f70" fmla="val 1954799"/>
              <a:gd name="f71" fmla="val 4657"/>
              <a:gd name="f72" fmla="val 2504015"/>
              <a:gd name="f73" fmla="val 53541"/>
              <a:gd name="f74" fmla="val 2975590"/>
              <a:gd name="f75" fmla="val 412975"/>
              <a:gd name="f76" fmla="val 3145244"/>
              <a:gd name="f77" fmla="val 944937"/>
              <a:gd name="f78" fmla="val 3412664"/>
              <a:gd name="f79" fmla="val 2126757"/>
              <a:gd name="f80" fmla="val 2837568"/>
              <a:gd name="f81" fmla="val 2017487"/>
              <a:gd name="f82" fmla="val 2506889"/>
              <a:gd name="f83" fmla="val 1867964"/>
              <a:gd name="f84" fmla="val 1580987"/>
              <a:gd name="f85" fmla="val 1673869"/>
              <a:gd name="f86" fmla="val 2725425"/>
              <a:gd name="f87" fmla="val 3197869"/>
              <a:gd name="f88" fmla="val 1014520"/>
              <a:gd name="f89" fmla="val 3161925"/>
              <a:gd name="f90" fmla="val -14898"/>
              <a:gd name="f91" fmla="val 3061283"/>
              <a:gd name="f92" fmla="val -138545"/>
              <a:gd name="f93" fmla="val 1873713"/>
              <a:gd name="f94" fmla="val 108747"/>
              <a:gd name="f95" fmla="val 1100212"/>
              <a:gd name="f96" fmla="val 278579"/>
              <a:gd name="f97" fmla="val 569148"/>
              <a:gd name="f98" fmla="val 774429"/>
              <a:gd name="f99" fmla="val 15339"/>
              <a:gd name="f100" fmla="*/ f0 1 3214097"/>
              <a:gd name="f101" fmla="*/ f1 1 3162551"/>
              <a:gd name="f102" fmla="val f2"/>
              <a:gd name="f103" fmla="val f3"/>
              <a:gd name="f104" fmla="val f4"/>
              <a:gd name="f105" fmla="+- f104 0 f102"/>
              <a:gd name="f106" fmla="+- f103 0 f102"/>
              <a:gd name="f107" fmla="*/ f106 1 3214097"/>
              <a:gd name="f108" fmla="*/ f105 1 3162551"/>
              <a:gd name="f109" fmla="*/ f102 1 f107"/>
              <a:gd name="f110" fmla="*/ f103 1 f107"/>
              <a:gd name="f111" fmla="*/ f102 1 f108"/>
              <a:gd name="f112" fmla="*/ f104 1 f108"/>
              <a:gd name="f113" fmla="*/ f109 f100 1"/>
              <a:gd name="f114" fmla="*/ f110 f100 1"/>
              <a:gd name="f115" fmla="*/ f112 f101 1"/>
              <a:gd name="f116" fmla="*/ f111 f101 1"/>
            </a:gdLst>
            <a:ahLst/>
            <a:cxnLst>
              <a:cxn ang="3cd4">
                <a:pos x="hc" y="t"/>
              </a:cxn>
              <a:cxn ang="0">
                <a:pos x="r" y="vc"/>
              </a:cxn>
              <a:cxn ang="cd4">
                <a:pos x="hc" y="b"/>
              </a:cxn>
              <a:cxn ang="cd2">
                <a:pos x="l" y="vc"/>
              </a:cxn>
            </a:cxnLst>
            <a:rect l="f113" t="f116" r="f114" b="f115"/>
            <a:pathLst>
              <a:path w="3214097" h="3162551">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15" y="f16"/>
                </a:moveTo>
                <a:cubicBezTo>
                  <a:pt x="f17" y="f16"/>
                  <a:pt x="f18" y="f19"/>
                  <a:pt x="f18" y="f20"/>
                </a:cubicBezTo>
                <a:cubicBezTo>
                  <a:pt x="f18" y="f21"/>
                  <a:pt x="f17" y="f22"/>
                  <a:pt x="f15" y="f22"/>
                </a:cubicBezTo>
                <a:cubicBezTo>
                  <a:pt x="f23" y="f22"/>
                  <a:pt x="f24" y="f21"/>
                  <a:pt x="f24" y="f20"/>
                </a:cubicBezTo>
                <a:cubicBezTo>
                  <a:pt x="f24" y="f19"/>
                  <a:pt x="f23" y="f16"/>
                  <a:pt x="f15" y="f16"/>
                </a:cubicBezTo>
                <a:close/>
                <a:moveTo>
                  <a:pt x="f25" y="f26"/>
                </a:moveTo>
                <a:cubicBezTo>
                  <a:pt x="f27" y="f26"/>
                  <a:pt x="f28" y="f29"/>
                  <a:pt x="f28" y="f30"/>
                </a:cubicBezTo>
                <a:cubicBezTo>
                  <a:pt x="f28" y="f31"/>
                  <a:pt x="f27" y="f16"/>
                  <a:pt x="f25" y="f16"/>
                </a:cubicBezTo>
                <a:cubicBezTo>
                  <a:pt x="f32" y="f16"/>
                  <a:pt x="f33" y="f31"/>
                  <a:pt x="f33" y="f30"/>
                </a:cubicBezTo>
                <a:cubicBezTo>
                  <a:pt x="f33" y="f29"/>
                  <a:pt x="f32" y="f26"/>
                  <a:pt x="f25" y="f26"/>
                </a:cubicBezTo>
                <a:close/>
                <a:moveTo>
                  <a:pt x="f34" y="f35"/>
                </a:moveTo>
                <a:cubicBezTo>
                  <a:pt x="f36" y="f35"/>
                  <a:pt x="f37" y="f38"/>
                  <a:pt x="f37" y="f39"/>
                </a:cubicBezTo>
                <a:cubicBezTo>
                  <a:pt x="f37" y="f40"/>
                  <a:pt x="f36" y="f41"/>
                  <a:pt x="f34" y="f41"/>
                </a:cubicBezTo>
                <a:cubicBezTo>
                  <a:pt x="f42" y="f41"/>
                  <a:pt x="f43" y="f40"/>
                  <a:pt x="f43" y="f39"/>
                </a:cubicBezTo>
                <a:cubicBezTo>
                  <a:pt x="f43" y="f38"/>
                  <a:pt x="f42" y="f35"/>
                  <a:pt x="f34" y="f35"/>
                </a:cubicBezTo>
                <a:close/>
                <a:moveTo>
                  <a:pt x="f44" y="f45"/>
                </a:moveTo>
                <a:cubicBezTo>
                  <a:pt x="f46" y="f45"/>
                  <a:pt x="f47" y="f48"/>
                  <a:pt x="f47" y="f49"/>
                </a:cubicBezTo>
                <a:cubicBezTo>
                  <a:pt x="f47" y="f50"/>
                  <a:pt x="f46" y="f51"/>
                  <a:pt x="f44" y="f51"/>
                </a:cubicBezTo>
                <a:cubicBezTo>
                  <a:pt x="f52" y="f51"/>
                  <a:pt x="f53" y="f50"/>
                  <a:pt x="f53" y="f49"/>
                </a:cubicBezTo>
                <a:cubicBezTo>
                  <a:pt x="f53" y="f48"/>
                  <a:pt x="f52" y="f45"/>
                  <a:pt x="f44" y="f45"/>
                </a:cubicBezTo>
                <a:close/>
                <a:moveTo>
                  <a:pt x="f54" y="f55"/>
                </a:moveTo>
                <a:cubicBezTo>
                  <a:pt x="f56" y="f55"/>
                  <a:pt x="f57" y="f58"/>
                  <a:pt x="f57" y="f59"/>
                </a:cubicBezTo>
                <a:cubicBezTo>
                  <a:pt x="f57" y="f60"/>
                  <a:pt x="f56" y="f61"/>
                  <a:pt x="f54" y="f61"/>
                </a:cubicBezTo>
                <a:cubicBezTo>
                  <a:pt x="f62" y="f61"/>
                  <a:pt x="f63" y="f60"/>
                  <a:pt x="f63" y="f59"/>
                </a:cubicBezTo>
                <a:cubicBezTo>
                  <a:pt x="f63" y="f58"/>
                  <a:pt x="f62" y="f55"/>
                  <a:pt x="f54" y="f55"/>
                </a:cubicBezTo>
                <a:close/>
                <a:moveTo>
                  <a:pt x="f64" y="f65"/>
                </a:moveTo>
                <a:cubicBezTo>
                  <a:pt x="f66" y="f67"/>
                  <a:pt x="f68" y="f69"/>
                  <a:pt x="f70" y="f71"/>
                </a:cubicBezTo>
                <a:cubicBezTo>
                  <a:pt x="f72" y="f73"/>
                  <a:pt x="f74" y="f75"/>
                  <a:pt x="f76" y="f77"/>
                </a:cubicBezTo>
                <a:cubicBezTo>
                  <a:pt x="f78" y="f79"/>
                  <a:pt x="f80" y="f81"/>
                  <a:pt x="f82" y="f83"/>
                </a:cubicBezTo>
                <a:cubicBezTo>
                  <a:pt x="f84" y="f85"/>
                  <a:pt x="f86" y="f87"/>
                  <a:pt x="f88" y="f89"/>
                </a:cubicBezTo>
                <a:cubicBezTo>
                  <a:pt x="f90" y="f91"/>
                  <a:pt x="f92" y="f93"/>
                  <a:pt x="f94" y="f95"/>
                </a:cubicBezTo>
                <a:cubicBezTo>
                  <a:pt x="f96" y="f97"/>
                  <a:pt x="f98" y="f99"/>
                  <a:pt x="f64" y="f65"/>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9" name="Rectangle 30">
            <a:extLst>
              <a:ext uri="{FF2B5EF4-FFF2-40B4-BE49-F238E27FC236}">
                <a16:creationId xmlns:a16="http://schemas.microsoft.com/office/drawing/2014/main" id="{5DCB9F11-2776-4C47-9166-BB708109DB62}"/>
              </a:ext>
            </a:extLst>
          </p:cNvPr>
          <p:cNvSpPr/>
          <p:nvPr/>
        </p:nvSpPr>
        <p:spPr>
          <a:xfrm>
            <a:off x="8297457" y="2700415"/>
            <a:ext cx="348340" cy="347316"/>
          </a:xfrm>
          <a:custGeom>
            <a:avLst/>
            <a:gdLst>
              <a:gd name="f0" fmla="val w"/>
              <a:gd name="f1" fmla="val h"/>
              <a:gd name="f2" fmla="val 0"/>
              <a:gd name="f3" fmla="val 3240000"/>
              <a:gd name="f4" fmla="val 3230531"/>
              <a:gd name="f5" fmla="val 720000"/>
              <a:gd name="f6" fmla="val 2697973"/>
              <a:gd name="f7" fmla="val 680235"/>
              <a:gd name="f8" fmla="val 648000"/>
              <a:gd name="f9" fmla="val 2730208"/>
              <a:gd name="f10" fmla="val 2769973"/>
              <a:gd name="f11" fmla="val 2809738"/>
              <a:gd name="f12" fmla="val 2841973"/>
              <a:gd name="f13" fmla="val 2520000"/>
              <a:gd name="f14" fmla="val 2559765"/>
              <a:gd name="f15" fmla="val 2592000"/>
              <a:gd name="f16" fmla="val 2366733"/>
              <a:gd name="f17" fmla="val 2398968"/>
              <a:gd name="f18" fmla="val 2438733"/>
              <a:gd name="f19" fmla="val 2478498"/>
              <a:gd name="f20" fmla="val 2510733"/>
              <a:gd name="f21" fmla="val 2035493"/>
              <a:gd name="f22" fmla="val 2067728"/>
              <a:gd name="f23" fmla="val 2107493"/>
              <a:gd name="f24" fmla="val 2147258"/>
              <a:gd name="f25" fmla="val 2179493"/>
              <a:gd name="f26" fmla="val 1704253"/>
              <a:gd name="f27" fmla="val 1736488"/>
              <a:gd name="f28" fmla="val 1776253"/>
              <a:gd name="f29" fmla="val 1816018"/>
              <a:gd name="f30" fmla="val 1848253"/>
              <a:gd name="f31" fmla="val 1373013"/>
              <a:gd name="f32" fmla="val 1405248"/>
              <a:gd name="f33" fmla="val 1445013"/>
              <a:gd name="f34" fmla="val 1484778"/>
              <a:gd name="f35" fmla="val 1517013"/>
              <a:gd name="f36" fmla="val 1041773"/>
              <a:gd name="f37" fmla="val 1074008"/>
              <a:gd name="f38" fmla="val 1113773"/>
              <a:gd name="f39" fmla="val 1153538"/>
              <a:gd name="f40" fmla="val 1185773"/>
              <a:gd name="f41" fmla="val 305988"/>
              <a:gd name="f42" fmla="val 181957"/>
              <a:gd name="f43" fmla="val 470032"/>
              <a:gd name="f44" fmla="val 599267"/>
              <a:gd name="f45" fmla="val 286722"/>
              <a:gd name="f46" fmla="val 704032"/>
              <a:gd name="f47" fmla="val 415957"/>
              <a:gd name="f48" fmla="val 545192"/>
              <a:gd name="f49" fmla="val 649957"/>
              <a:gd name="f50" fmla="val 802357"/>
              <a:gd name="f51" fmla="val 470031"/>
              <a:gd name="f52" fmla="val 599266"/>
              <a:gd name="f53" fmla="val 907122"/>
              <a:gd name="f54" fmla="val 704031"/>
              <a:gd name="f55" fmla="val 1036357"/>
              <a:gd name="f56" fmla="val 1165592"/>
              <a:gd name="f57" fmla="val 1270357"/>
              <a:gd name="f58" fmla="val 1422757"/>
              <a:gd name="f59" fmla="val 470030"/>
              <a:gd name="f60" fmla="val 599265"/>
              <a:gd name="f61" fmla="val 1527522"/>
              <a:gd name="f62" fmla="val 704030"/>
              <a:gd name="f63" fmla="val 1656757"/>
              <a:gd name="f64" fmla="val 1785992"/>
              <a:gd name="f65" fmla="val 1890757"/>
              <a:gd name="f66" fmla="val 2043157"/>
              <a:gd name="f67" fmla="val 470029"/>
              <a:gd name="f68" fmla="val 599264"/>
              <a:gd name="f69" fmla="val 2147922"/>
              <a:gd name="f70" fmla="val 704029"/>
              <a:gd name="f71" fmla="val 2277157"/>
              <a:gd name="f72" fmla="val 2406392"/>
              <a:gd name="f73" fmla="val 2511157"/>
              <a:gd name="f74" fmla="val 2663557"/>
              <a:gd name="f75" fmla="val 470028"/>
              <a:gd name="f76" fmla="val 599263"/>
              <a:gd name="f77" fmla="val 2768322"/>
              <a:gd name="f78" fmla="val 704028"/>
              <a:gd name="f79" fmla="val 2897557"/>
              <a:gd name="f80" fmla="val 3026792"/>
              <a:gd name="f81" fmla="val 3131557"/>
              <a:gd name="f82" fmla="val 4"/>
              <a:gd name="f83" fmla="val 485545"/>
              <a:gd name="f84" fmla="val 541957"/>
              <a:gd name="f85" fmla="val 56416"/>
              <a:gd name="f86" fmla="val 126004"/>
              <a:gd name="f87" fmla="val 485972"/>
              <a:gd name="f88" fmla="val 555560"/>
              <a:gd name="f89" fmla="val 611972"/>
              <a:gd name="f90" fmla="val 346369"/>
              <a:gd name="f91" fmla="val 289957"/>
              <a:gd name="f92" fmla="val 3"/>
              <a:gd name="f93" fmla="val 1105945"/>
              <a:gd name="f94" fmla="val 1162357"/>
              <a:gd name="f95" fmla="val 56415"/>
              <a:gd name="f96" fmla="val 126003"/>
              <a:gd name="f97" fmla="val 485971"/>
              <a:gd name="f98" fmla="val 555559"/>
              <a:gd name="f99" fmla="val 611971"/>
              <a:gd name="f100" fmla="val 966769"/>
              <a:gd name="f101" fmla="val 910357"/>
              <a:gd name="f102" fmla="val 2"/>
              <a:gd name="f103" fmla="val 1726345"/>
              <a:gd name="f104" fmla="val 1782757"/>
              <a:gd name="f105" fmla="val 56414"/>
              <a:gd name="f106" fmla="val 126002"/>
              <a:gd name="f107" fmla="val 485970"/>
              <a:gd name="f108" fmla="val 555558"/>
              <a:gd name="f109" fmla="val 611970"/>
              <a:gd name="f110" fmla="val 1587169"/>
              <a:gd name="f111" fmla="val 1530757"/>
              <a:gd name="f112" fmla="val 1"/>
              <a:gd name="f113" fmla="val 2346745"/>
              <a:gd name="f114" fmla="val 2403157"/>
              <a:gd name="f115" fmla="val 56413"/>
              <a:gd name="f116" fmla="val 126001"/>
              <a:gd name="f117" fmla="val 485969"/>
              <a:gd name="f118" fmla="val 555557"/>
              <a:gd name="f119" fmla="val 611969"/>
              <a:gd name="f120" fmla="val 2207569"/>
              <a:gd name="f121" fmla="val 2151157"/>
              <a:gd name="f122" fmla="val 2967145"/>
              <a:gd name="f123" fmla="val 3023557"/>
              <a:gd name="f124" fmla="val 56412"/>
              <a:gd name="f125" fmla="val 126000"/>
              <a:gd name="f126" fmla="val 485968"/>
              <a:gd name="f127" fmla="val 555556"/>
              <a:gd name="f128" fmla="val 611968"/>
              <a:gd name="f129" fmla="val 2827969"/>
              <a:gd name="f130" fmla="val 2771557"/>
              <a:gd name="f131" fmla="*/ f0 1 3240000"/>
              <a:gd name="f132" fmla="*/ f1 1 3230531"/>
              <a:gd name="f133" fmla="val f2"/>
              <a:gd name="f134" fmla="val f3"/>
              <a:gd name="f135" fmla="val f4"/>
              <a:gd name="f136" fmla="+- f135 0 f133"/>
              <a:gd name="f137" fmla="+- f134 0 f133"/>
              <a:gd name="f138" fmla="*/ f137 1 3240000"/>
              <a:gd name="f139" fmla="*/ f136 1 3230531"/>
              <a:gd name="f140" fmla="*/ f133 1 f138"/>
              <a:gd name="f141" fmla="*/ f134 1 f138"/>
              <a:gd name="f142" fmla="*/ f133 1 f139"/>
              <a:gd name="f143" fmla="*/ f135 1 f139"/>
              <a:gd name="f144" fmla="*/ f140 f131 1"/>
              <a:gd name="f145" fmla="*/ f141 f131 1"/>
              <a:gd name="f146" fmla="*/ f143 f132 1"/>
              <a:gd name="f147" fmla="*/ f142 f132 1"/>
            </a:gdLst>
            <a:ahLst/>
            <a:cxnLst>
              <a:cxn ang="3cd4">
                <a:pos x="hc" y="t"/>
              </a:cxn>
              <a:cxn ang="0">
                <a:pos x="r" y="vc"/>
              </a:cxn>
              <a:cxn ang="cd4">
                <a:pos x="hc" y="b"/>
              </a:cxn>
              <a:cxn ang="cd2">
                <a:pos x="l" y="vc"/>
              </a:cxn>
            </a:cxnLst>
            <a:rect l="f144" t="f147" r="f145" b="f146"/>
            <a:pathLst>
              <a:path w="3240000" h="3230531">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5" y="f16"/>
                </a:moveTo>
                <a:cubicBezTo>
                  <a:pt x="f7" y="f16"/>
                  <a:pt x="f8" y="f17"/>
                  <a:pt x="f8" y="f18"/>
                </a:cubicBezTo>
                <a:cubicBezTo>
                  <a:pt x="f8" y="f19"/>
                  <a:pt x="f7" y="f20"/>
                  <a:pt x="f5" y="f20"/>
                </a:cubicBezTo>
                <a:lnTo>
                  <a:pt x="f13" y="f20"/>
                </a:lnTo>
                <a:cubicBezTo>
                  <a:pt x="f14" y="f20"/>
                  <a:pt x="f15" y="f19"/>
                  <a:pt x="f15" y="f18"/>
                </a:cubicBezTo>
                <a:cubicBezTo>
                  <a:pt x="f15" y="f17"/>
                  <a:pt x="f14" y="f16"/>
                  <a:pt x="f13" y="f16"/>
                </a:cubicBezTo>
                <a:close/>
                <a:moveTo>
                  <a:pt x="f5" y="f21"/>
                </a:moveTo>
                <a:cubicBezTo>
                  <a:pt x="f7" y="f21"/>
                  <a:pt x="f8" y="f22"/>
                  <a:pt x="f8" y="f23"/>
                </a:cubicBezTo>
                <a:cubicBezTo>
                  <a:pt x="f8" y="f24"/>
                  <a:pt x="f7" y="f25"/>
                  <a:pt x="f5" y="f25"/>
                </a:cubicBezTo>
                <a:lnTo>
                  <a:pt x="f13" y="f25"/>
                </a:lnTo>
                <a:cubicBezTo>
                  <a:pt x="f14" y="f25"/>
                  <a:pt x="f15" y="f24"/>
                  <a:pt x="f15" y="f23"/>
                </a:cubicBezTo>
                <a:cubicBezTo>
                  <a:pt x="f15" y="f22"/>
                  <a:pt x="f14" y="f21"/>
                  <a:pt x="f13" y="f21"/>
                </a:cubicBezTo>
                <a:close/>
                <a:moveTo>
                  <a:pt x="f5" y="f26"/>
                </a:moveTo>
                <a:cubicBezTo>
                  <a:pt x="f7" y="f26"/>
                  <a:pt x="f8" y="f27"/>
                  <a:pt x="f8" y="f28"/>
                </a:cubicBezTo>
                <a:cubicBezTo>
                  <a:pt x="f8" y="f29"/>
                  <a:pt x="f7" y="f30"/>
                  <a:pt x="f5" y="f30"/>
                </a:cubicBezTo>
                <a:lnTo>
                  <a:pt x="f13" y="f30"/>
                </a:lnTo>
                <a:cubicBezTo>
                  <a:pt x="f14" y="f30"/>
                  <a:pt x="f15" y="f29"/>
                  <a:pt x="f15" y="f28"/>
                </a:cubicBezTo>
                <a:cubicBezTo>
                  <a:pt x="f15" y="f27"/>
                  <a:pt x="f14" y="f26"/>
                  <a:pt x="f13" y="f26"/>
                </a:cubicBezTo>
                <a:close/>
                <a:moveTo>
                  <a:pt x="f5" y="f31"/>
                </a:moveTo>
                <a:cubicBezTo>
                  <a:pt x="f7" y="f31"/>
                  <a:pt x="f8" y="f32"/>
                  <a:pt x="f8" y="f33"/>
                </a:cubicBezTo>
                <a:cubicBezTo>
                  <a:pt x="f8" y="f34"/>
                  <a:pt x="f7" y="f35"/>
                  <a:pt x="f5" y="f35"/>
                </a:cubicBezTo>
                <a:lnTo>
                  <a:pt x="f13" y="f35"/>
                </a:lnTo>
                <a:cubicBezTo>
                  <a:pt x="f14" y="f35"/>
                  <a:pt x="f15" y="f34"/>
                  <a:pt x="f15" y="f33"/>
                </a:cubicBezTo>
                <a:cubicBezTo>
                  <a:pt x="f15" y="f32"/>
                  <a:pt x="f14" y="f31"/>
                  <a:pt x="f13" y="f31"/>
                </a:cubicBezTo>
                <a:close/>
                <a:moveTo>
                  <a:pt x="f5" y="f36"/>
                </a:moveTo>
                <a:cubicBezTo>
                  <a:pt x="f7" y="f36"/>
                  <a:pt x="f8" y="f37"/>
                  <a:pt x="f8" y="f38"/>
                </a:cubicBezTo>
                <a:cubicBezTo>
                  <a:pt x="f8" y="f39"/>
                  <a:pt x="f7" y="f40"/>
                  <a:pt x="f5" y="f40"/>
                </a:cubicBezTo>
                <a:lnTo>
                  <a:pt x="f13" y="f40"/>
                </a:lnTo>
                <a:cubicBezTo>
                  <a:pt x="f14" y="f40"/>
                  <a:pt x="f15" y="f39"/>
                  <a:pt x="f15" y="f38"/>
                </a:cubicBezTo>
                <a:cubicBezTo>
                  <a:pt x="f15" y="f37"/>
                  <a:pt x="f14" y="f36"/>
                  <a:pt x="f13" y="f36"/>
                </a:cubicBezTo>
                <a:close/>
                <a:moveTo>
                  <a:pt x="f2" y="f41"/>
                </a:moveTo>
                <a:lnTo>
                  <a:pt x="f42" y="f41"/>
                </a:lnTo>
                <a:lnTo>
                  <a:pt x="f42" y="f43"/>
                </a:lnTo>
                <a:cubicBezTo>
                  <a:pt x="f42" y="f44"/>
                  <a:pt x="f45" y="f46"/>
                  <a:pt x="f47" y="f46"/>
                </a:cubicBezTo>
                <a:cubicBezTo>
                  <a:pt x="f48" y="f46"/>
                  <a:pt x="f49" y="f44"/>
                  <a:pt x="f49" y="f43"/>
                </a:cubicBezTo>
                <a:lnTo>
                  <a:pt x="f49" y="f41"/>
                </a:lnTo>
                <a:lnTo>
                  <a:pt x="f50" y="f41"/>
                </a:lnTo>
                <a:lnTo>
                  <a:pt x="f50" y="f51"/>
                </a:lnTo>
                <a:cubicBezTo>
                  <a:pt x="f50" y="f52"/>
                  <a:pt x="f53" y="f54"/>
                  <a:pt x="f55" y="f54"/>
                </a:cubicBezTo>
                <a:cubicBezTo>
                  <a:pt x="f56" y="f54"/>
                  <a:pt x="f57" y="f52"/>
                  <a:pt x="f57" y="f51"/>
                </a:cubicBezTo>
                <a:lnTo>
                  <a:pt x="f57" y="f41"/>
                </a:lnTo>
                <a:lnTo>
                  <a:pt x="f58" y="f41"/>
                </a:lnTo>
                <a:lnTo>
                  <a:pt x="f58" y="f59"/>
                </a:lnTo>
                <a:cubicBezTo>
                  <a:pt x="f58" y="f60"/>
                  <a:pt x="f61" y="f62"/>
                  <a:pt x="f63" y="f62"/>
                </a:cubicBezTo>
                <a:cubicBezTo>
                  <a:pt x="f64" y="f62"/>
                  <a:pt x="f65" y="f60"/>
                  <a:pt x="f65" y="f59"/>
                </a:cubicBezTo>
                <a:lnTo>
                  <a:pt x="f65" y="f41"/>
                </a:lnTo>
                <a:lnTo>
                  <a:pt x="f66" y="f41"/>
                </a:lnTo>
                <a:lnTo>
                  <a:pt x="f66" y="f67"/>
                </a:lnTo>
                <a:cubicBezTo>
                  <a:pt x="f66" y="f68"/>
                  <a:pt x="f69" y="f70"/>
                  <a:pt x="f71" y="f70"/>
                </a:cubicBezTo>
                <a:cubicBezTo>
                  <a:pt x="f72" y="f70"/>
                  <a:pt x="f73" y="f68"/>
                  <a:pt x="f73" y="f67"/>
                </a:cubicBezTo>
                <a:lnTo>
                  <a:pt x="f73" y="f41"/>
                </a:lnTo>
                <a:lnTo>
                  <a:pt x="f74" y="f41"/>
                </a:lnTo>
                <a:lnTo>
                  <a:pt x="f74" y="f75"/>
                </a:lnTo>
                <a:cubicBezTo>
                  <a:pt x="f74" y="f76"/>
                  <a:pt x="f77" y="f78"/>
                  <a:pt x="f79" y="f78"/>
                </a:cubicBezTo>
                <a:cubicBezTo>
                  <a:pt x="f80" y="f78"/>
                  <a:pt x="f81" y="f76"/>
                  <a:pt x="f81" y="f75"/>
                </a:cubicBezTo>
                <a:lnTo>
                  <a:pt x="f81" y="f41"/>
                </a:lnTo>
                <a:lnTo>
                  <a:pt x="f3" y="f41"/>
                </a:lnTo>
                <a:lnTo>
                  <a:pt x="f3" y="f4"/>
                </a:lnTo>
                <a:lnTo>
                  <a:pt x="f2" y="f4"/>
                </a:lnTo>
                <a:close/>
                <a:moveTo>
                  <a:pt x="f47" y="f82"/>
                </a:moveTo>
                <a:cubicBezTo>
                  <a:pt x="f83" y="f82"/>
                  <a:pt x="f84" y="f85"/>
                  <a:pt x="f84" y="f86"/>
                </a:cubicBezTo>
                <a:lnTo>
                  <a:pt x="f84" y="f87"/>
                </a:lnTo>
                <a:cubicBezTo>
                  <a:pt x="f84" y="f88"/>
                  <a:pt x="f83" y="f89"/>
                  <a:pt x="f47" y="f89"/>
                </a:cubicBezTo>
                <a:cubicBezTo>
                  <a:pt x="f90" y="f89"/>
                  <a:pt x="f91" y="f88"/>
                  <a:pt x="f91" y="f87"/>
                </a:cubicBezTo>
                <a:lnTo>
                  <a:pt x="f91" y="f86"/>
                </a:lnTo>
                <a:cubicBezTo>
                  <a:pt x="f91" y="f85"/>
                  <a:pt x="f90" y="f82"/>
                  <a:pt x="f47" y="f82"/>
                </a:cubicBezTo>
                <a:close/>
                <a:moveTo>
                  <a:pt x="f55" y="f92"/>
                </a:moveTo>
                <a:cubicBezTo>
                  <a:pt x="f93" y="f92"/>
                  <a:pt x="f94" y="f95"/>
                  <a:pt x="f94" y="f96"/>
                </a:cubicBezTo>
                <a:lnTo>
                  <a:pt x="f94" y="f97"/>
                </a:lnTo>
                <a:cubicBezTo>
                  <a:pt x="f94" y="f98"/>
                  <a:pt x="f93" y="f99"/>
                  <a:pt x="f55" y="f99"/>
                </a:cubicBezTo>
                <a:cubicBezTo>
                  <a:pt x="f100" y="f99"/>
                  <a:pt x="f101" y="f98"/>
                  <a:pt x="f101" y="f97"/>
                </a:cubicBezTo>
                <a:lnTo>
                  <a:pt x="f101" y="f96"/>
                </a:lnTo>
                <a:cubicBezTo>
                  <a:pt x="f101" y="f95"/>
                  <a:pt x="f100" y="f92"/>
                  <a:pt x="f55" y="f92"/>
                </a:cubicBezTo>
                <a:close/>
                <a:moveTo>
                  <a:pt x="f63" y="f102"/>
                </a:moveTo>
                <a:cubicBezTo>
                  <a:pt x="f103" y="f102"/>
                  <a:pt x="f104" y="f105"/>
                  <a:pt x="f104" y="f106"/>
                </a:cubicBezTo>
                <a:lnTo>
                  <a:pt x="f104" y="f107"/>
                </a:lnTo>
                <a:cubicBezTo>
                  <a:pt x="f104" y="f108"/>
                  <a:pt x="f103" y="f109"/>
                  <a:pt x="f63" y="f109"/>
                </a:cubicBezTo>
                <a:cubicBezTo>
                  <a:pt x="f110" y="f109"/>
                  <a:pt x="f111" y="f108"/>
                  <a:pt x="f111" y="f107"/>
                </a:cubicBezTo>
                <a:lnTo>
                  <a:pt x="f111" y="f106"/>
                </a:lnTo>
                <a:cubicBezTo>
                  <a:pt x="f111" y="f105"/>
                  <a:pt x="f110" y="f102"/>
                  <a:pt x="f63" y="f102"/>
                </a:cubicBezTo>
                <a:close/>
                <a:moveTo>
                  <a:pt x="f71" y="f112"/>
                </a:moveTo>
                <a:cubicBezTo>
                  <a:pt x="f113" y="f112"/>
                  <a:pt x="f114" y="f115"/>
                  <a:pt x="f114" y="f116"/>
                </a:cubicBezTo>
                <a:lnTo>
                  <a:pt x="f114" y="f117"/>
                </a:lnTo>
                <a:cubicBezTo>
                  <a:pt x="f114" y="f118"/>
                  <a:pt x="f113" y="f119"/>
                  <a:pt x="f71" y="f119"/>
                </a:cubicBezTo>
                <a:cubicBezTo>
                  <a:pt x="f120" y="f119"/>
                  <a:pt x="f121" y="f118"/>
                  <a:pt x="f121" y="f117"/>
                </a:cubicBezTo>
                <a:lnTo>
                  <a:pt x="f121" y="f116"/>
                </a:lnTo>
                <a:cubicBezTo>
                  <a:pt x="f121" y="f115"/>
                  <a:pt x="f120" y="f112"/>
                  <a:pt x="f71" y="f112"/>
                </a:cubicBezTo>
                <a:close/>
                <a:moveTo>
                  <a:pt x="f79" y="f2"/>
                </a:moveTo>
                <a:cubicBezTo>
                  <a:pt x="f122" y="f2"/>
                  <a:pt x="f123" y="f124"/>
                  <a:pt x="f123" y="f125"/>
                </a:cubicBezTo>
                <a:lnTo>
                  <a:pt x="f123" y="f126"/>
                </a:lnTo>
                <a:cubicBezTo>
                  <a:pt x="f123" y="f127"/>
                  <a:pt x="f122" y="f128"/>
                  <a:pt x="f79" y="f128"/>
                </a:cubicBezTo>
                <a:cubicBezTo>
                  <a:pt x="f129" y="f128"/>
                  <a:pt x="f130" y="f127"/>
                  <a:pt x="f130" y="f126"/>
                </a:cubicBezTo>
                <a:lnTo>
                  <a:pt x="f130" y="f125"/>
                </a:lnTo>
                <a:cubicBezTo>
                  <a:pt x="f130" y="f124"/>
                  <a:pt x="f129" y="f2"/>
                  <a:pt x="f79" y="f2"/>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0" name="Rectangle 7">
            <a:extLst>
              <a:ext uri="{FF2B5EF4-FFF2-40B4-BE49-F238E27FC236}">
                <a16:creationId xmlns:a16="http://schemas.microsoft.com/office/drawing/2014/main" id="{9708FC90-1F12-4BA9-83BB-7A60071A80CE}"/>
              </a:ext>
            </a:extLst>
          </p:cNvPr>
          <p:cNvSpPr/>
          <p:nvPr/>
        </p:nvSpPr>
        <p:spPr>
          <a:xfrm>
            <a:off x="5213067" y="1139168"/>
            <a:ext cx="353644" cy="353644"/>
          </a:xfrm>
          <a:custGeom>
            <a:avLst/>
            <a:gdLst>
              <a:gd name="f0" fmla="val w"/>
              <a:gd name="f1" fmla="val h"/>
              <a:gd name="f2" fmla="val 0"/>
              <a:gd name="f3" fmla="val 3240000"/>
              <a:gd name="f4" fmla="val 401869"/>
              <a:gd name="f5" fmla="val 2055482"/>
              <a:gd name="f6" fmla="val 869869"/>
              <a:gd name="f7" fmla="val 2919482"/>
              <a:gd name="f8" fmla="val 1121949"/>
              <a:gd name="f9" fmla="val 1695482"/>
              <a:gd name="f10" fmla="val 1589949"/>
              <a:gd name="f11" fmla="val 1842029"/>
              <a:gd name="f12" fmla="val 1335482"/>
              <a:gd name="f13" fmla="val 2310029"/>
              <a:gd name="f14" fmla="val 2562109"/>
              <a:gd name="f15" fmla="val 975482"/>
              <a:gd name="f16" fmla="val 3030109"/>
              <a:gd name="f17" fmla="val 2321888"/>
              <a:gd name="f18" fmla="val 224805"/>
              <a:gd name="f19" fmla="val 2880631"/>
              <a:gd name="f20" fmla="val 247420"/>
              <a:gd name="f21" fmla="val 2620844"/>
              <a:gd name="f22" fmla="val 742612"/>
              <a:gd name="f23" fmla="val 2546105"/>
              <a:gd name="f24" fmla="val 613161"/>
              <a:gd name="f25" fmla="val 541555"/>
              <a:gd name="f26" fmla="val 1770488"/>
              <a:gd name="f27" fmla="val 392077"/>
              <a:gd name="f28" fmla="val 1511585"/>
              <a:gd name="f29" fmla="val 2396627"/>
              <a:gd name="f30" fmla="val 354257"/>
              <a:gd name="f31" fmla="val 180000"/>
              <a:gd name="f32" fmla="val 3059999"/>
              <a:gd name="f33" fmla="val 3239999"/>
              <a:gd name="f34" fmla="*/ f0 1 3240000"/>
              <a:gd name="f35" fmla="*/ f1 1 3240000"/>
              <a:gd name="f36" fmla="val f2"/>
              <a:gd name="f37" fmla="val f3"/>
              <a:gd name="f38" fmla="+- f37 0 f36"/>
              <a:gd name="f39" fmla="*/ f38 1 3240000"/>
              <a:gd name="f40" fmla="*/ f36 1 f39"/>
              <a:gd name="f41" fmla="*/ f37 1 f39"/>
              <a:gd name="f42" fmla="*/ f40 f34 1"/>
              <a:gd name="f43" fmla="*/ f41 f34 1"/>
              <a:gd name="f44" fmla="*/ f41 f35 1"/>
              <a:gd name="f45" fmla="*/ f40 f35 1"/>
            </a:gdLst>
            <a:ahLst/>
            <a:cxnLst>
              <a:cxn ang="3cd4">
                <a:pos x="hc" y="t"/>
              </a:cxn>
              <a:cxn ang="0">
                <a:pos x="r" y="vc"/>
              </a:cxn>
              <a:cxn ang="cd4">
                <a:pos x="hc" y="b"/>
              </a:cxn>
              <a:cxn ang="cd2">
                <a:pos x="l" y="vc"/>
              </a:cxn>
            </a:cxnLst>
            <a:rect l="f42" t="f45" r="f43" b="f44"/>
            <a:pathLst>
              <a:path w="3240000" h="3240000">
                <a:moveTo>
                  <a:pt x="f4" y="f5"/>
                </a:moveTo>
                <a:lnTo>
                  <a:pt x="f6" y="f5"/>
                </a:lnTo>
                <a:lnTo>
                  <a:pt x="f6" y="f7"/>
                </a:lnTo>
                <a:lnTo>
                  <a:pt x="f4" y="f7"/>
                </a:lnTo>
                <a:close/>
                <a:moveTo>
                  <a:pt x="f8" y="f9"/>
                </a:moveTo>
                <a:lnTo>
                  <a:pt x="f10" y="f9"/>
                </a:lnTo>
                <a:lnTo>
                  <a:pt x="f10" y="f7"/>
                </a:lnTo>
                <a:lnTo>
                  <a:pt x="f8" y="f7"/>
                </a:lnTo>
                <a:close/>
                <a:moveTo>
                  <a:pt x="f11" y="f12"/>
                </a:moveTo>
                <a:lnTo>
                  <a:pt x="f13" y="f12"/>
                </a:lnTo>
                <a:lnTo>
                  <a:pt x="f13" y="f7"/>
                </a:lnTo>
                <a:lnTo>
                  <a:pt x="f11" y="f7"/>
                </a:lnTo>
                <a:close/>
                <a:moveTo>
                  <a:pt x="f14" y="f15"/>
                </a:moveTo>
                <a:lnTo>
                  <a:pt x="f16" y="f15"/>
                </a:lnTo>
                <a:lnTo>
                  <a:pt x="f16" y="f7"/>
                </a:lnTo>
                <a:lnTo>
                  <a:pt x="f14" y="f7"/>
                </a:lnTo>
                <a:close/>
                <a:moveTo>
                  <a:pt x="f17" y="f18"/>
                </a:moveTo>
                <a:lnTo>
                  <a:pt x="f19" y="f20"/>
                </a:lnTo>
                <a:lnTo>
                  <a:pt x="f21" y="f22"/>
                </a:lnTo>
                <a:lnTo>
                  <a:pt x="f23" y="f24"/>
                </a:lnTo>
                <a:lnTo>
                  <a:pt x="f25" y="f26"/>
                </a:lnTo>
                <a:lnTo>
                  <a:pt x="f27" y="f28"/>
                </a:lnTo>
                <a:lnTo>
                  <a:pt x="f29" y="f30"/>
                </a:lnTo>
                <a:close/>
                <a:moveTo>
                  <a:pt x="f2" y="f2"/>
                </a:moveTo>
                <a:lnTo>
                  <a:pt x="f31" y="f2"/>
                </a:lnTo>
                <a:lnTo>
                  <a:pt x="f31" y="f32"/>
                </a:lnTo>
                <a:lnTo>
                  <a:pt x="f3" y="f32"/>
                </a:lnTo>
                <a:lnTo>
                  <a:pt x="f3" y="f33"/>
                </a:lnTo>
                <a:lnTo>
                  <a:pt x="f31" y="f33"/>
                </a:lnTo>
                <a:lnTo>
                  <a:pt x="f31" y="f3"/>
                </a:lnTo>
                <a:lnTo>
                  <a:pt x="f2" y="f3"/>
                </a:lnTo>
                <a:lnTo>
                  <a:pt x="f2" y="f33"/>
                </a:lnTo>
                <a:lnTo>
                  <a:pt x="f2" y="f32"/>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1" name="Rectangle 15">
            <a:extLst>
              <a:ext uri="{FF2B5EF4-FFF2-40B4-BE49-F238E27FC236}">
                <a16:creationId xmlns:a16="http://schemas.microsoft.com/office/drawing/2014/main" id="{50AA9923-57AA-480F-B152-DA8E6D129C72}"/>
              </a:ext>
            </a:extLst>
          </p:cNvPr>
          <p:cNvSpPr/>
          <p:nvPr/>
        </p:nvSpPr>
        <p:spPr>
          <a:xfrm rot="5400013">
            <a:off x="5803148" y="1139169"/>
            <a:ext cx="354119" cy="353644"/>
          </a:xfrm>
          <a:custGeom>
            <a:avLst/>
            <a:gdLst>
              <a:gd name="f0" fmla="val w"/>
              <a:gd name="f1" fmla="val h"/>
              <a:gd name="f2" fmla="val 0"/>
              <a:gd name="f3" fmla="val 3244313"/>
              <a:gd name="f4" fmla="val 3240000"/>
              <a:gd name="f5" fmla="val 2055482"/>
              <a:gd name="f6" fmla="val 677891"/>
              <a:gd name="f7" fmla="val 209891"/>
              <a:gd name="f8" fmla="val 2919482"/>
              <a:gd name="f9" fmla="val 1695482"/>
              <a:gd name="f10" fmla="val 1397971"/>
              <a:gd name="f11" fmla="val 929971"/>
              <a:gd name="f12" fmla="val 1335482"/>
              <a:gd name="f13" fmla="val 2118051"/>
              <a:gd name="f14" fmla="val 1650051"/>
              <a:gd name="f15" fmla="val 975482"/>
              <a:gd name="f16" fmla="val 2838131"/>
              <a:gd name="f17" fmla="val 2370131"/>
              <a:gd name="f18" fmla="val 10788"/>
              <a:gd name="f19" fmla="val 2651034"/>
              <a:gd name="f20" fmla="val 1168116"/>
              <a:gd name="f21" fmla="val 646484"/>
              <a:gd name="f22" fmla="val 1038664"/>
              <a:gd name="f23" fmla="val 571745"/>
              <a:gd name="f24" fmla="val 1533856"/>
              <a:gd name="f25" fmla="val 311959"/>
              <a:gd name="f26" fmla="val 1556471"/>
              <a:gd name="f27" fmla="val 870701"/>
              <a:gd name="f28" fmla="val 1427019"/>
              <a:gd name="f29" fmla="val 795962"/>
              <a:gd name="f30" fmla="val 269691"/>
              <a:gd name="f31" fmla="val 2800512"/>
              <a:gd name="f32" fmla="val 3060000"/>
              <a:gd name="f33" fmla="val 3064313"/>
              <a:gd name="f34" fmla="*/ f0 1 3244313"/>
              <a:gd name="f35" fmla="*/ f1 1 3240000"/>
              <a:gd name="f36" fmla="val f2"/>
              <a:gd name="f37" fmla="val f3"/>
              <a:gd name="f38" fmla="val f4"/>
              <a:gd name="f39" fmla="+- f38 0 f36"/>
              <a:gd name="f40" fmla="+- f37 0 f36"/>
              <a:gd name="f41" fmla="*/ f40 1 3244313"/>
              <a:gd name="f42" fmla="*/ f39 1 3240000"/>
              <a:gd name="f43" fmla="*/ f36 1 f41"/>
              <a:gd name="f44" fmla="*/ f37 1 f41"/>
              <a:gd name="f45" fmla="*/ f36 1 f42"/>
              <a:gd name="f46" fmla="*/ f38 1 f42"/>
              <a:gd name="f47" fmla="*/ f43 f34 1"/>
              <a:gd name="f48" fmla="*/ f44 f34 1"/>
              <a:gd name="f49" fmla="*/ f46 f35 1"/>
              <a:gd name="f50" fmla="*/ f45 f35 1"/>
            </a:gdLst>
            <a:ahLst/>
            <a:cxnLst>
              <a:cxn ang="3cd4">
                <a:pos x="hc" y="t"/>
              </a:cxn>
              <a:cxn ang="0">
                <a:pos x="r" y="vc"/>
              </a:cxn>
              <a:cxn ang="cd4">
                <a:pos x="hc" y="b"/>
              </a:cxn>
              <a:cxn ang="cd2">
                <a:pos x="l" y="vc"/>
              </a:cxn>
            </a:cxnLst>
            <a:rect l="f47" t="f50" r="f48" b="f49"/>
            <a:pathLst>
              <a:path w="3244313" h="3240000">
                <a:moveTo>
                  <a:pt x="f5" y="f6"/>
                </a:moveTo>
                <a:lnTo>
                  <a:pt x="f5" y="f7"/>
                </a:lnTo>
                <a:lnTo>
                  <a:pt x="f8" y="f7"/>
                </a:lnTo>
                <a:lnTo>
                  <a:pt x="f8" y="f6"/>
                </a:lnTo>
                <a:close/>
                <a:moveTo>
                  <a:pt x="f9" y="f10"/>
                </a:moveTo>
                <a:lnTo>
                  <a:pt x="f9" y="f11"/>
                </a:lnTo>
                <a:lnTo>
                  <a:pt x="f8" y="f11"/>
                </a:lnTo>
                <a:lnTo>
                  <a:pt x="f8" y="f10"/>
                </a:lnTo>
                <a:close/>
                <a:moveTo>
                  <a:pt x="f12" y="f13"/>
                </a:moveTo>
                <a:lnTo>
                  <a:pt x="f12" y="f14"/>
                </a:lnTo>
                <a:lnTo>
                  <a:pt x="f8" y="f14"/>
                </a:lnTo>
                <a:lnTo>
                  <a:pt x="f8" y="f13"/>
                </a:lnTo>
                <a:close/>
                <a:moveTo>
                  <a:pt x="f15" y="f16"/>
                </a:moveTo>
                <a:lnTo>
                  <a:pt x="f15" y="f17"/>
                </a:lnTo>
                <a:lnTo>
                  <a:pt x="f8" y="f17"/>
                </a:lnTo>
                <a:lnTo>
                  <a:pt x="f8" y="f16"/>
                </a:lnTo>
                <a:close/>
                <a:moveTo>
                  <a:pt x="f18" y="f19"/>
                </a:moveTo>
                <a:lnTo>
                  <a:pt x="f20" y="f21"/>
                </a:lnTo>
                <a:lnTo>
                  <a:pt x="f22" y="f23"/>
                </a:lnTo>
                <a:lnTo>
                  <a:pt x="f24" y="f25"/>
                </a:lnTo>
                <a:lnTo>
                  <a:pt x="f26" y="f27"/>
                </a:lnTo>
                <a:lnTo>
                  <a:pt x="f28" y="f29"/>
                </a:lnTo>
                <a:lnTo>
                  <a:pt x="f30" y="f31"/>
                </a:lnTo>
                <a:close/>
                <a:moveTo>
                  <a:pt x="f2" y="f4"/>
                </a:moveTo>
                <a:lnTo>
                  <a:pt x="f2" y="f32"/>
                </a:lnTo>
                <a:lnTo>
                  <a:pt x="f33" y="f32"/>
                </a:lnTo>
                <a:lnTo>
                  <a:pt x="f33" y="f2"/>
                </a:lnTo>
                <a:lnTo>
                  <a:pt x="f3" y="f2"/>
                </a:lnTo>
                <a:lnTo>
                  <a:pt x="f3" y="f4"/>
                </a:lnTo>
                <a:lnTo>
                  <a:pt x="f4" y="f4"/>
                </a:lnTo>
                <a:lnTo>
                  <a:pt x="f33" y="f4"/>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2" name="Pie 24">
            <a:extLst>
              <a:ext uri="{FF2B5EF4-FFF2-40B4-BE49-F238E27FC236}">
                <a16:creationId xmlns:a16="http://schemas.microsoft.com/office/drawing/2014/main" id="{665A72AF-115B-4377-A19B-2B149C87AD21}"/>
              </a:ext>
            </a:extLst>
          </p:cNvPr>
          <p:cNvSpPr/>
          <p:nvPr/>
        </p:nvSpPr>
        <p:spPr>
          <a:xfrm>
            <a:off x="5107399" y="3464167"/>
            <a:ext cx="384852" cy="382722"/>
          </a:xfrm>
          <a:custGeom>
            <a:avLst/>
            <a:gdLst>
              <a:gd name="f0" fmla="val w"/>
              <a:gd name="f1" fmla="val h"/>
              <a:gd name="f2" fmla="val 0"/>
              <a:gd name="f3" fmla="val 3228711"/>
              <a:gd name="f4" fmla="val 3210836"/>
              <a:gd name="f5" fmla="val 351626"/>
              <a:gd name="f6" fmla="val 695968"/>
              <a:gd name="f7" fmla="val 1548007"/>
              <a:gd name="f8" fmla="val 1678300"/>
              <a:gd name="f9" fmla="val 236194"/>
              <a:gd name="f10" fmla="val 2500159"/>
              <a:gd name="f11" fmla="val -116985"/>
              <a:gd name="f12" fmla="val 1936431"/>
              <a:gd name="f13" fmla="val -70514"/>
              <a:gd name="f14" fmla="val 1210092"/>
              <a:gd name="f15" fmla="val 1957429"/>
              <a:gd name="f16" fmla="val 262366"/>
              <a:gd name="f17" fmla="val 2634256"/>
              <a:gd name="f18" fmla="val 359480"/>
              <a:gd name="f19" fmla="val 3156733"/>
              <a:gd name="f20" fmla="val 907132"/>
              <a:gd name="f21" fmla="val 3221913"/>
              <a:gd name="f22" fmla="val 1587776"/>
              <a:gd name="f23" fmla="val 3287093"/>
              <a:gd name="f24" fmla="val 2268421"/>
              <a:gd name="f25" fmla="val 2878048"/>
              <a:gd name="f26" fmla="val 2905277"/>
              <a:gd name="f27" fmla="val 2231953"/>
              <a:gd name="f28" fmla="val 3129078"/>
              <a:gd name="f29" fmla="val 1585858"/>
              <a:gd name="f30" fmla="val 3352879"/>
              <a:gd name="f31" fmla="val 870522"/>
              <a:gd name="f32" fmla="val 3105497"/>
              <a:gd name="f33" fmla="val 500715"/>
              <a:gd name="f34" fmla="val 2530372"/>
              <a:gd name="f35" fmla="val 1746987"/>
              <a:gd name="f36" fmla="val 1729019"/>
              <a:gd name="f37" fmla="val 1604447"/>
              <a:gd name="f38" fmla="val 200"/>
              <a:gd name="f39" fmla="val 1665125"/>
              <a:gd name="f40" fmla="val -778"/>
              <a:gd name="f41" fmla="val 1726175"/>
              <a:gd name="f42" fmla="val 1809"/>
              <a:gd name="f43" fmla="val 1787307"/>
              <a:gd name="f44" fmla="val 8072"/>
              <a:gd name="f45" fmla="val 1629532"/>
              <a:gd name="f46" fmla="val 1548011"/>
              <a:gd name="f47" fmla="val 483856"/>
              <a:gd name="f48" fmla="val 506987"/>
              <a:gd name="f49" fmla="val 773141"/>
              <a:gd name="f50" fmla="val 188622"/>
              <a:gd name="f51" fmla="val 1179697"/>
              <a:gd name="f52" fmla="val 7051"/>
              <a:gd name="f53" fmla="*/ f0 1 3228711"/>
              <a:gd name="f54" fmla="*/ f1 1 3210836"/>
              <a:gd name="f55" fmla="val f2"/>
              <a:gd name="f56" fmla="val f3"/>
              <a:gd name="f57" fmla="val f4"/>
              <a:gd name="f58" fmla="+- f57 0 f55"/>
              <a:gd name="f59" fmla="+- f56 0 f55"/>
              <a:gd name="f60" fmla="*/ f59 1 3228711"/>
              <a:gd name="f61" fmla="*/ f58 1 3210836"/>
              <a:gd name="f62" fmla="*/ f55 1 f60"/>
              <a:gd name="f63" fmla="*/ f56 1 f60"/>
              <a:gd name="f64" fmla="*/ f55 1 f61"/>
              <a:gd name="f65" fmla="*/ f57 1 f61"/>
              <a:gd name="f66" fmla="*/ f62 f53 1"/>
              <a:gd name="f67" fmla="*/ f63 f53 1"/>
              <a:gd name="f68" fmla="*/ f65 f54 1"/>
              <a:gd name="f69" fmla="*/ f64 f54 1"/>
            </a:gdLst>
            <a:ahLst/>
            <a:cxnLst>
              <a:cxn ang="3cd4">
                <a:pos x="hc" y="t"/>
              </a:cxn>
              <a:cxn ang="0">
                <a:pos x="r" y="vc"/>
              </a:cxn>
              <a:cxn ang="cd4">
                <a:pos x="hc" y="b"/>
              </a:cxn>
              <a:cxn ang="cd2">
                <a:pos x="l" y="vc"/>
              </a:cxn>
            </a:cxnLst>
            <a:rect l="f66" t="f69" r="f67" b="f68"/>
            <a:pathLst>
              <a:path w="3228711" h="3210836">
                <a:moveTo>
                  <a:pt x="f5" y="f6"/>
                </a:moveTo>
                <a:lnTo>
                  <a:pt x="f7" y="f8"/>
                </a:lnTo>
                <a:lnTo>
                  <a:pt x="f9" y="f10"/>
                </a:lnTo>
                <a:cubicBezTo>
                  <a:pt x="f11" y="f12"/>
                  <a:pt x="f13" y="f14"/>
                  <a:pt x="f5" y="f6"/>
                </a:cubicBezTo>
                <a:close/>
                <a:moveTo>
                  <a:pt x="f15" y="f16"/>
                </a:moveTo>
                <a:cubicBezTo>
                  <a:pt x="f17" y="f18"/>
                  <a:pt x="f19" y="f20"/>
                  <a:pt x="f21" y="f22"/>
                </a:cubicBezTo>
                <a:cubicBezTo>
                  <a:pt x="f23" y="f24"/>
                  <a:pt x="f25" y="f26"/>
                  <a:pt x="f27" y="f28"/>
                </a:cubicBezTo>
                <a:cubicBezTo>
                  <a:pt x="f29" y="f30"/>
                  <a:pt x="f31" y="f32"/>
                  <a:pt x="f33" y="f34"/>
                </a:cubicBezTo>
                <a:lnTo>
                  <a:pt x="f35" y="f36"/>
                </a:lnTo>
                <a:close/>
                <a:moveTo>
                  <a:pt x="f37" y="f38"/>
                </a:moveTo>
                <a:cubicBezTo>
                  <a:pt x="f39" y="f40"/>
                  <a:pt x="f41" y="f42"/>
                  <a:pt x="f43" y="f44"/>
                </a:cubicBezTo>
                <a:lnTo>
                  <a:pt x="f45" y="f46"/>
                </a:lnTo>
                <a:lnTo>
                  <a:pt x="f47" y="f48"/>
                </a:lnTo>
                <a:cubicBezTo>
                  <a:pt x="f49" y="f50"/>
                  <a:pt x="f51" y="f52"/>
                  <a:pt x="f37" y="f38"/>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3" name="Block Arc 14">
            <a:extLst>
              <a:ext uri="{FF2B5EF4-FFF2-40B4-BE49-F238E27FC236}">
                <a16:creationId xmlns:a16="http://schemas.microsoft.com/office/drawing/2014/main" id="{7FB8758E-0121-4908-8B51-78EB05879C71}"/>
              </a:ext>
            </a:extLst>
          </p:cNvPr>
          <p:cNvSpPr/>
          <p:nvPr/>
        </p:nvSpPr>
        <p:spPr>
          <a:xfrm rot="16200004">
            <a:off x="6393865" y="1103082"/>
            <a:ext cx="425516" cy="425799"/>
          </a:xfrm>
          <a:custGeom>
            <a:avLst/>
            <a:gdLst>
              <a:gd name="f0" fmla="val w"/>
              <a:gd name="f1" fmla="val h"/>
              <a:gd name="f2" fmla="val 0"/>
              <a:gd name="f3" fmla="val 3185463"/>
              <a:gd name="f4" fmla="val 3187558"/>
              <a:gd name="f5" fmla="val 764000"/>
              <a:gd name="f6" fmla="val 2343999"/>
              <a:gd name="f7" fmla="val 566798"/>
              <a:gd name="f8" fmla="val 2256389"/>
              <a:gd name="f9" fmla="val 385374"/>
              <a:gd name="f10" fmla="val 2134753"/>
              <a:gd name="f11" fmla="val 230072"/>
              <a:gd name="f12" fmla="val 1981662"/>
              <a:gd name="f13" fmla="val 297001"/>
              <a:gd name="f14" fmla="val 2223876"/>
              <a:gd name="f15" fmla="val 428049"/>
              <a:gd name="f16" fmla="val 2439341"/>
              <a:gd name="f17" fmla="val 603989"/>
              <a:gd name="f18" fmla="val 2608945"/>
              <a:gd name="f19" fmla="val 667739"/>
              <a:gd name="f20" fmla="val 2525681"/>
              <a:gd name="f21" fmla="val 720588"/>
              <a:gd name="f22" fmla="val 2436567"/>
              <a:gd name="f23" fmla="val 783530"/>
              <a:gd name="f24" fmla="val 862903"/>
              <a:gd name="f25" fmla="val 737619"/>
              <a:gd name="f26" fmla="val 760936"/>
              <a:gd name="f27" fmla="val 681240"/>
              <a:gd name="f28" fmla="val 662513"/>
              <a:gd name="f29" fmla="val 611676"/>
              <a:gd name="f30" fmla="val 571152"/>
              <a:gd name="f31" fmla="val 419218"/>
              <a:gd name="f32" fmla="val 754019"/>
              <a:gd name="f33" fmla="val 279227"/>
              <a:gd name="f34" fmla="val 991173"/>
              <a:gd name="f35" fmla="val 215545"/>
              <a:gd name="f36" fmla="val 1258034"/>
              <a:gd name="f37" fmla="val 378729"/>
              <a:gd name="f38" fmla="val 1090139"/>
              <a:gd name="f39" fmla="val 571934"/>
              <a:gd name="f40" fmla="val 956907"/>
              <a:gd name="f41" fmla="val 935657"/>
              <a:gd name="f42" fmla="val 1673146"/>
              <a:gd name="f43" fmla="val 227023"/>
              <a:gd name="f44" fmla="val 393068"/>
              <a:gd name="f45" fmla="val 1882941"/>
              <a:gd name="f46" fmla="val 605618"/>
              <a:gd name="f47" fmla="val 2045968"/>
              <a:gd name="f48" fmla="val 844267"/>
              <a:gd name="f49" fmla="val 2153109"/>
              <a:gd name="f50" fmla="val 897907"/>
              <a:gd name="f51" fmla="val 1997390"/>
              <a:gd name="f52" fmla="val 928862"/>
              <a:gd name="f53" fmla="val 1835739"/>
              <a:gd name="f54" fmla="val 935928"/>
              <a:gd name="f55" fmla="val 1493146"/>
              <a:gd name="f56" fmla="val 928922"/>
              <a:gd name="f57" fmla="val 1345638"/>
              <a:gd name="f58" fmla="val 902278"/>
              <a:gd name="f59" fmla="val 1198995"/>
              <a:gd name="f60" fmla="val 856775"/>
              <a:gd name="f61" fmla="val 1056956"/>
              <a:gd name="f62" fmla="val 636768"/>
              <a:gd name="f63" fmla="val 1156959"/>
              <a:gd name="f64" fmla="val 439487"/>
              <a:gd name="f65" fmla="val 1304654"/>
              <a:gd name="f66" fmla="val 281464"/>
              <a:gd name="f67" fmla="val 1469785"/>
              <a:gd name="f68" fmla="val 2515107"/>
              <a:gd name="f69" fmla="val 1283000"/>
              <a:gd name="f70" fmla="val 2508124"/>
              <a:gd name="f71" fmla="val 1100523"/>
              <a:gd name="f72" fmla="val 2472287"/>
              <a:gd name="f73" fmla="val 927628"/>
              <a:gd name="f74" fmla="val 2411229"/>
              <a:gd name="f75" fmla="val 876831"/>
              <a:gd name="f76" fmla="val 2520843"/>
              <a:gd name="f77" fmla="val 814172"/>
              <a:gd name="f78" fmla="val 2626182"/>
              <a:gd name="f79" fmla="val 738220"/>
              <a:gd name="f80" fmla="val 2724387"/>
              <a:gd name="f81" fmla="val 944637"/>
              <a:gd name="f82" fmla="val 2881665"/>
              <a:gd name="f83" fmla="val 1196120"/>
              <a:gd name="f84" fmla="val 2982471"/>
              <a:gd name="f85" fmla="val 3005418"/>
              <a:gd name="f86" fmla="val 1112275"/>
              <a:gd name="f87" fmla="val 1105327"/>
              <a:gd name="f88" fmla="val 1858153"/>
              <a:gd name="f89" fmla="val 1070032"/>
              <a:gd name="f90" fmla="val 2042144"/>
              <a:gd name="f91" fmla="val 1008001"/>
              <a:gd name="f92" fmla="val 2219039"/>
              <a:gd name="f93" fmla="val 1155519"/>
              <a:gd name="f94" fmla="val 2270408"/>
              <a:gd name="f95" fmla="val 1310845"/>
              <a:gd name="f96" fmla="val 2300826"/>
              <a:gd name="f97" fmla="val 2307834"/>
              <a:gd name="f98" fmla="val 898989"/>
              <a:gd name="f99" fmla="val 1315103"/>
              <a:gd name="f100" fmla="val 907762"/>
              <a:gd name="f101" fmla="val 1164166"/>
              <a:gd name="f102" fmla="val 938783"/>
              <a:gd name="f103" fmla="val 1020939"/>
              <a:gd name="f104" fmla="val 990066"/>
              <a:gd name="f105" fmla="val 1074574"/>
              <a:gd name="f106" fmla="val 1153655"/>
              <a:gd name="f107" fmla="val 1105461"/>
              <a:gd name="f108" fmla="val 1322925"/>
              <a:gd name="f109" fmla="val 1112368"/>
              <a:gd name="f110" fmla="val 182141"/>
              <a:gd name="f111" fmla="val 1199839"/>
              <a:gd name="f112" fmla="val 204777"/>
              <a:gd name="f113" fmla="val 951477"/>
              <a:gd name="f114" fmla="val 303168"/>
              <a:gd name="f115" fmla="val 746615"/>
              <a:gd name="f116" fmla="val 456764"/>
              <a:gd name="f117" fmla="val 828296"/>
              <a:gd name="f118" fmla="val 562801"/>
              <a:gd name="f119" fmla="val 894225"/>
              <a:gd name="f120" fmla="val 677310"/>
              <a:gd name="f121" fmla="val 947434"/>
              <a:gd name="f122" fmla="val 796072"/>
              <a:gd name="f123" fmla="val 1113886"/>
              <a:gd name="f124" fmla="val 736067"/>
              <a:gd name="f125" fmla="val 1289644"/>
              <a:gd name="f126" fmla="val 700323"/>
              <a:gd name="f127" fmla="val 691530"/>
              <a:gd name="f128" fmla="val 2150063"/>
              <a:gd name="f129" fmla="val 992171"/>
              <a:gd name="f130" fmla="val 1990712"/>
              <a:gd name="f131" fmla="val 935501"/>
              <a:gd name="f132" fmla="val 1822242"/>
              <a:gd name="f133" fmla="val 902595"/>
              <a:gd name="f134" fmla="val 1649785"/>
              <a:gd name="f135" fmla="val 897224"/>
              <a:gd name="f136" fmla="val 2063712"/>
              <a:gd name="f137" fmla="val 2069089"/>
              <a:gd name="f138" fmla="val 1323887"/>
              <a:gd name="f139" fmla="val 2098366"/>
              <a:gd name="f140" fmla="val 1155330"/>
              <a:gd name="f141" fmla="val 2168848"/>
              <a:gd name="f142" fmla="val 2199110"/>
              <a:gd name="f143" fmla="val 2108555"/>
              <a:gd name="f144" fmla="val 2028681"/>
              <a:gd name="f145" fmla="val 2073581"/>
              <a:gd name="f146" fmla="val 1851532"/>
              <a:gd name="f147" fmla="val 2065295"/>
              <a:gd name="f148" fmla="val 2307299"/>
              <a:gd name="f149" fmla="val 1829404"/>
              <a:gd name="f150" fmla="val 2299517"/>
              <a:gd name="f151" fmla="val 2004315"/>
              <a:gd name="f152" fmla="val 2261965"/>
              <a:gd name="f153" fmla="val 2422394"/>
              <a:gd name="f154" fmla="val 446879"/>
              <a:gd name="f155" fmla="val 2204309"/>
              <a:gd name="f156" fmla="val 287209"/>
              <a:gd name="f157" fmla="val 1938140"/>
              <a:gd name="f158" fmla="val 189883"/>
              <a:gd name="f159" fmla="val 178919"/>
              <a:gd name="f160" fmla="val 689876"/>
              <a:gd name="f161" fmla="val 1846998"/>
              <a:gd name="f162" fmla="val 695154"/>
              <a:gd name="f163" fmla="val 2039668"/>
              <a:gd name="f164" fmla="val 732502"/>
              <a:gd name="f165" fmla="val 2221721"/>
              <a:gd name="f166" fmla="val 797410"/>
              <a:gd name="f167" fmla="val 2275056"/>
              <a:gd name="f168" fmla="val 675360"/>
              <a:gd name="f169" fmla="val 2341760"/>
              <a:gd name="f170" fmla="val 557662"/>
              <a:gd name="f171" fmla="val 2447278"/>
              <a:gd name="f172" fmla="val 2722123"/>
              <a:gd name="f173" fmla="val 2366121"/>
              <a:gd name="f174" fmla="val 2618714"/>
              <a:gd name="f175" fmla="val 2299534"/>
              <a:gd name="f176" fmla="val 2507403"/>
              <a:gd name="f177" fmla="val 2246145"/>
              <a:gd name="f178" fmla="val 2391362"/>
              <a:gd name="f179" fmla="val 2057375"/>
              <a:gd name="f180" fmla="val 2464119"/>
              <a:gd name="f181" fmla="val 1856285"/>
              <a:gd name="f182" fmla="val 2506958"/>
              <a:gd name="f183" fmla="val 2514779"/>
              <a:gd name="f184" fmla="val 3008639"/>
              <a:gd name="f185" fmla="val 1949198"/>
              <a:gd name="f186" fmla="val 2997255"/>
              <a:gd name="f187" fmla="val 2224691"/>
              <a:gd name="f188" fmla="val 2892757"/>
              <a:gd name="f189" fmla="val 2878934"/>
              <a:gd name="f190" fmla="val 2723190"/>
              <a:gd name="f191" fmla="val 1307255"/>
              <a:gd name="f192" fmla="val 2529440"/>
              <a:gd name="f193" fmla="val 1161128"/>
              <a:gd name="f194" fmla="val 2313862"/>
              <a:gd name="f195" fmla="val 1060620"/>
              <a:gd name="f196" fmla="val 2270535"/>
              <a:gd name="f197" fmla="val 1201714"/>
              <a:gd name="f198" fmla="val 2245604"/>
              <a:gd name="f199" fmla="val 1347104"/>
              <a:gd name="f200" fmla="val 2240109"/>
              <a:gd name="f201" fmla="val 2890636"/>
              <a:gd name="f202" fmla="val 2241814"/>
              <a:gd name="f203" fmla="val 2249736"/>
              <a:gd name="f204" fmla="val 1827102"/>
              <a:gd name="f205" fmla="val 2279520"/>
              <a:gd name="f206" fmla="val 1979973"/>
              <a:gd name="f207" fmla="val 2329964"/>
              <a:gd name="f208" fmla="val 2127513"/>
              <a:gd name="f209" fmla="val 2545677"/>
              <a:gd name="f210" fmla="val 2019923"/>
              <a:gd name="f211" fmla="val 2738160"/>
              <a:gd name="f212" fmla="val 1866413"/>
              <a:gd name="f213" fmla="val 2973035"/>
              <a:gd name="f214" fmla="val 1284386"/>
              <a:gd name="f215" fmla="val 2912066"/>
              <a:gd name="f216" fmla="val 1001840"/>
              <a:gd name="f217" fmla="val 2765308"/>
              <a:gd name="f218" fmla="val 751379"/>
              <a:gd name="f219" fmla="val 2561381"/>
              <a:gd name="f220" fmla="val 561108"/>
              <a:gd name="f221" fmla="val 2489321"/>
              <a:gd name="f222" fmla="val 656437"/>
              <a:gd name="f223" fmla="val 2431363"/>
              <a:gd name="f224" fmla="val 759225"/>
              <a:gd name="f225" fmla="val 2384553"/>
              <a:gd name="f226" fmla="val 865647"/>
              <a:gd name="f227" fmla="val 2604520"/>
              <a:gd name="f228" fmla="val 964977"/>
              <a:gd name="f229" fmla="val 2804622"/>
              <a:gd name="f230" fmla="val 1106677"/>
              <a:gd name="f231" fmla="val 2974277"/>
              <a:gd name="f232" fmla="val 1897328"/>
              <a:gd name="f233" fmla="val 2812488"/>
              <a:gd name="f234" fmla="val 2073933"/>
              <a:gd name="f235" fmla="val 2619878"/>
              <a:gd name="f236" fmla="val 2216690"/>
              <a:gd name="f237" fmla="val 2407486"/>
              <a:gd name="f238" fmla="val 2319665"/>
              <a:gd name="f239" fmla="val 2454169"/>
              <a:gd name="f240" fmla="val 2420503"/>
              <a:gd name="f241" fmla="val 2511856"/>
              <a:gd name="f242" fmla="val 2517376"/>
              <a:gd name="f243" fmla="val 2582047"/>
              <a:gd name="f244" fmla="val 2607468"/>
              <a:gd name="f245" fmla="val 2776399"/>
              <a:gd name="f246" fmla="val 2417974"/>
              <a:gd name="f247" fmla="val 2916061"/>
              <a:gd name="f248" fmla="val 2172750"/>
              <a:gd name="f249" fmla="val 1593779"/>
              <a:gd name="f250" fmla="val 2473999"/>
              <a:gd name="f251" fmla="val 2471904"/>
              <a:gd name="f252" fmla="val 1591684"/>
              <a:gd name="f253" fmla="val 738111"/>
              <a:gd name="f254" fmla="val 41261"/>
              <a:gd name="f255" fmla="val 2516549"/>
              <a:gd name="f256" fmla="val 1913"/>
              <a:gd name="f257" fmla="val 2750"/>
              <a:gd name="f258" fmla="val 50490"/>
              <a:gd name="f259" fmla="val 700174"/>
              <a:gd name="f260" fmla="val 679654"/>
              <a:gd name="f261" fmla="val 64473"/>
              <a:gd name="f262" fmla="val 6156"/>
              <a:gd name="f263" fmla="val 2934"/>
              <a:gd name="f264" fmla="val 2503127"/>
              <a:gd name="f265" fmla="val 31654"/>
              <a:gd name="f266" fmla="val 733032"/>
              <a:gd name="f267" fmla="*/ f0 1 3185463"/>
              <a:gd name="f268" fmla="*/ f1 1 3187558"/>
              <a:gd name="f269" fmla="val f2"/>
              <a:gd name="f270" fmla="val f3"/>
              <a:gd name="f271" fmla="val f4"/>
              <a:gd name="f272" fmla="+- f271 0 f269"/>
              <a:gd name="f273" fmla="+- f270 0 f269"/>
              <a:gd name="f274" fmla="*/ f273 1 3185463"/>
              <a:gd name="f275" fmla="*/ f272 1 3187558"/>
              <a:gd name="f276" fmla="*/ f269 1 f274"/>
              <a:gd name="f277" fmla="*/ f270 1 f274"/>
              <a:gd name="f278" fmla="*/ f269 1 f275"/>
              <a:gd name="f279" fmla="*/ f271 1 f275"/>
              <a:gd name="f280" fmla="*/ f276 f267 1"/>
              <a:gd name="f281" fmla="*/ f277 f267 1"/>
              <a:gd name="f282" fmla="*/ f279 f268 1"/>
              <a:gd name="f283" fmla="*/ f278 f268 1"/>
            </a:gdLst>
            <a:ahLst/>
            <a:cxnLst>
              <a:cxn ang="3cd4">
                <a:pos x="hc" y="t"/>
              </a:cxn>
              <a:cxn ang="0">
                <a:pos x="r" y="vc"/>
              </a:cxn>
              <a:cxn ang="cd4">
                <a:pos x="hc" y="b"/>
              </a:cxn>
              <a:cxn ang="cd2">
                <a:pos x="l" y="vc"/>
              </a:cxn>
            </a:cxnLst>
            <a:rect l="f280" t="f283" r="f281" b="f282"/>
            <a:pathLst>
              <a:path w="3185463" h="3187558">
                <a:moveTo>
                  <a:pt x="f5" y="f6"/>
                </a:moveTo>
                <a:cubicBezTo>
                  <a:pt x="f7" y="f8"/>
                  <a:pt x="f9" y="f10"/>
                  <a:pt x="f11" y="f12"/>
                </a:cubicBezTo>
                <a:cubicBezTo>
                  <a:pt x="f13" y="f14"/>
                  <a:pt x="f15" y="f16"/>
                  <a:pt x="f17" y="f18"/>
                </a:cubicBezTo>
                <a:cubicBezTo>
                  <a:pt x="f19" y="f20"/>
                  <a:pt x="f21" y="f22"/>
                  <a:pt x="f5" y="f6"/>
                </a:cubicBezTo>
                <a:close/>
                <a:moveTo>
                  <a:pt x="f23" y="f24"/>
                </a:moveTo>
                <a:cubicBezTo>
                  <a:pt x="f25" y="f26"/>
                  <a:pt x="f27" y="f28"/>
                  <a:pt x="f29" y="f30"/>
                </a:cubicBezTo>
                <a:cubicBezTo>
                  <a:pt x="f31" y="f32"/>
                  <a:pt x="f33" y="f34"/>
                  <a:pt x="f35" y="f36"/>
                </a:cubicBezTo>
                <a:cubicBezTo>
                  <a:pt x="f37" y="f38"/>
                  <a:pt x="f39" y="f40"/>
                  <a:pt x="f23" y="f24"/>
                </a:cubicBezTo>
                <a:close/>
                <a:moveTo>
                  <a:pt x="f41" y="f42"/>
                </a:moveTo>
                <a:lnTo>
                  <a:pt x="f43" y="f42"/>
                </a:lnTo>
                <a:cubicBezTo>
                  <a:pt x="f44" y="f45"/>
                  <a:pt x="f46" y="f47"/>
                  <a:pt x="f48" y="f49"/>
                </a:cubicBezTo>
                <a:cubicBezTo>
                  <a:pt x="f50" y="f51"/>
                  <a:pt x="f52" y="f53"/>
                  <a:pt x="f41" y="f42"/>
                </a:cubicBezTo>
                <a:close/>
                <a:moveTo>
                  <a:pt x="f54" y="f55"/>
                </a:moveTo>
                <a:cubicBezTo>
                  <a:pt x="f56" y="f57"/>
                  <a:pt x="f58" y="f59"/>
                  <a:pt x="f60" y="f61"/>
                </a:cubicBezTo>
                <a:cubicBezTo>
                  <a:pt x="f62" y="f63"/>
                  <a:pt x="f64" y="f65"/>
                  <a:pt x="f66" y="f55"/>
                </a:cubicBezTo>
                <a:close/>
                <a:moveTo>
                  <a:pt x="f67" y="f68"/>
                </a:moveTo>
                <a:cubicBezTo>
                  <a:pt x="f69" y="f70"/>
                  <a:pt x="f71" y="f72"/>
                  <a:pt x="f73" y="f74"/>
                </a:cubicBezTo>
                <a:cubicBezTo>
                  <a:pt x="f75" y="f76"/>
                  <a:pt x="f77" y="f78"/>
                  <a:pt x="f79" y="f80"/>
                </a:cubicBezTo>
                <a:cubicBezTo>
                  <a:pt x="f81" y="f82"/>
                  <a:pt x="f83" y="f84"/>
                  <a:pt x="f67" y="f85"/>
                </a:cubicBezTo>
                <a:close/>
                <a:moveTo>
                  <a:pt x="f67" y="f42"/>
                </a:moveTo>
                <a:lnTo>
                  <a:pt x="f86" y="f42"/>
                </a:lnTo>
                <a:cubicBezTo>
                  <a:pt x="f87" y="f88"/>
                  <a:pt x="f89" y="f90"/>
                  <a:pt x="f91" y="f92"/>
                </a:cubicBezTo>
                <a:cubicBezTo>
                  <a:pt x="f93" y="f94"/>
                  <a:pt x="f95" y="f96"/>
                  <a:pt x="f67" y="f97"/>
                </a:cubicBezTo>
                <a:close/>
                <a:moveTo>
                  <a:pt x="f67" y="f98"/>
                </a:moveTo>
                <a:cubicBezTo>
                  <a:pt x="f99" y="f100"/>
                  <a:pt x="f101" y="f102"/>
                  <a:pt x="f103" y="f104"/>
                </a:cubicBezTo>
                <a:cubicBezTo>
                  <a:pt x="f105" y="f106"/>
                  <a:pt x="f107" y="f108"/>
                  <a:pt x="f109" y="f55"/>
                </a:cubicBezTo>
                <a:lnTo>
                  <a:pt x="f67" y="f55"/>
                </a:lnTo>
                <a:close/>
                <a:moveTo>
                  <a:pt x="f67" y="f110"/>
                </a:moveTo>
                <a:cubicBezTo>
                  <a:pt x="f111" y="f112"/>
                  <a:pt x="f113" y="f114"/>
                  <a:pt x="f115" y="f116"/>
                </a:cubicBezTo>
                <a:cubicBezTo>
                  <a:pt x="f117" y="f118"/>
                  <a:pt x="f119" y="f120"/>
                  <a:pt x="f121" y="f122"/>
                </a:cubicBezTo>
                <a:cubicBezTo>
                  <a:pt x="f123" y="f124"/>
                  <a:pt x="f125" y="f126"/>
                  <a:pt x="f67" y="f127"/>
                </a:cubicBezTo>
                <a:close/>
                <a:moveTo>
                  <a:pt x="f128" y="f129"/>
                </a:moveTo>
                <a:cubicBezTo>
                  <a:pt x="f130" y="f131"/>
                  <a:pt x="f132" y="f133"/>
                  <a:pt x="f134" y="f135"/>
                </a:cubicBezTo>
                <a:lnTo>
                  <a:pt x="f134" y="f55"/>
                </a:lnTo>
                <a:lnTo>
                  <a:pt x="f136" y="f55"/>
                </a:lnTo>
                <a:cubicBezTo>
                  <a:pt x="f137" y="f138"/>
                  <a:pt x="f139" y="f140"/>
                  <a:pt x="f128" y="f129"/>
                </a:cubicBezTo>
                <a:close/>
                <a:moveTo>
                  <a:pt x="f141" y="f142"/>
                </a:moveTo>
                <a:cubicBezTo>
                  <a:pt x="f143" y="f144"/>
                  <a:pt x="f145" y="f146"/>
                  <a:pt x="f147" y="f42"/>
                </a:cubicBezTo>
                <a:lnTo>
                  <a:pt x="f134" y="f42"/>
                </a:lnTo>
                <a:lnTo>
                  <a:pt x="f134" y="f148"/>
                </a:lnTo>
                <a:cubicBezTo>
                  <a:pt x="f149" y="f150"/>
                  <a:pt x="f151" y="f152"/>
                  <a:pt x="f141" y="f142"/>
                </a:cubicBezTo>
                <a:close/>
                <a:moveTo>
                  <a:pt x="f153" y="f154"/>
                </a:moveTo>
                <a:cubicBezTo>
                  <a:pt x="f155" y="f156"/>
                  <a:pt x="f157" y="f158"/>
                  <a:pt x="f134" y="f159"/>
                </a:cubicBezTo>
                <a:lnTo>
                  <a:pt x="f134" y="f160"/>
                </a:lnTo>
                <a:cubicBezTo>
                  <a:pt x="f161" y="f162"/>
                  <a:pt x="f163" y="f164"/>
                  <a:pt x="f165" y="f166"/>
                </a:cubicBezTo>
                <a:cubicBezTo>
                  <a:pt x="f167" y="f168"/>
                  <a:pt x="f169" y="f170"/>
                  <a:pt x="f153" y="f154"/>
                </a:cubicBezTo>
                <a:close/>
                <a:moveTo>
                  <a:pt x="f171" y="f172"/>
                </a:moveTo>
                <a:cubicBezTo>
                  <a:pt x="f173" y="f174"/>
                  <a:pt x="f175" y="f176"/>
                  <a:pt x="f177" y="f178"/>
                </a:cubicBezTo>
                <a:cubicBezTo>
                  <a:pt x="f179" y="f180"/>
                  <a:pt x="f181" y="f182"/>
                  <a:pt x="f134" y="f183"/>
                </a:cubicBezTo>
                <a:lnTo>
                  <a:pt x="f134" y="f184"/>
                </a:lnTo>
                <a:cubicBezTo>
                  <a:pt x="f185" y="f186"/>
                  <a:pt x="f187" y="f188"/>
                  <a:pt x="f171" y="f172"/>
                </a:cubicBezTo>
                <a:close/>
                <a:moveTo>
                  <a:pt x="f189" y="f55"/>
                </a:moveTo>
                <a:cubicBezTo>
                  <a:pt x="f190" y="f191"/>
                  <a:pt x="f192" y="f193"/>
                  <a:pt x="f194" y="f195"/>
                </a:cubicBezTo>
                <a:cubicBezTo>
                  <a:pt x="f196" y="f197"/>
                  <a:pt x="f198" y="f199"/>
                  <a:pt x="f200" y="f55"/>
                </a:cubicBezTo>
                <a:close/>
                <a:moveTo>
                  <a:pt x="f201" y="f42"/>
                </a:moveTo>
                <a:lnTo>
                  <a:pt x="f202" y="f42"/>
                </a:lnTo>
                <a:cubicBezTo>
                  <a:pt x="f203" y="f204"/>
                  <a:pt x="f205" y="f206"/>
                  <a:pt x="f207" y="f208"/>
                </a:cubicBezTo>
                <a:cubicBezTo>
                  <a:pt x="f209" y="f210"/>
                  <a:pt x="f211" y="f212"/>
                  <a:pt x="f201" y="f42"/>
                </a:cubicBezTo>
                <a:close/>
                <a:moveTo>
                  <a:pt x="f213" y="f214"/>
                </a:moveTo>
                <a:cubicBezTo>
                  <a:pt x="f215" y="f216"/>
                  <a:pt x="f217" y="f218"/>
                  <a:pt x="f219" y="f220"/>
                </a:cubicBezTo>
                <a:cubicBezTo>
                  <a:pt x="f221" y="f222"/>
                  <a:pt x="f223" y="f224"/>
                  <a:pt x="f225" y="f226"/>
                </a:cubicBezTo>
                <a:cubicBezTo>
                  <a:pt x="f227" y="f228"/>
                  <a:pt x="f229" y="f230"/>
                  <a:pt x="f213" y="f214"/>
                </a:cubicBezTo>
                <a:close/>
                <a:moveTo>
                  <a:pt x="f231" y="f232"/>
                </a:moveTo>
                <a:cubicBezTo>
                  <a:pt x="f233" y="f234"/>
                  <a:pt x="f235" y="f236"/>
                  <a:pt x="f237" y="f238"/>
                </a:cubicBezTo>
                <a:cubicBezTo>
                  <a:pt x="f239" y="f240"/>
                  <a:pt x="f241" y="f242"/>
                  <a:pt x="f243" y="f244"/>
                </a:cubicBezTo>
                <a:cubicBezTo>
                  <a:pt x="f245" y="f246"/>
                  <a:pt x="f247" y="f248"/>
                  <a:pt x="f231" y="f232"/>
                </a:cubicBezTo>
                <a:close/>
                <a:moveTo>
                  <a:pt x="f3" y="f249"/>
                </a:moveTo>
                <a:cubicBezTo>
                  <a:pt x="f3" y="f250"/>
                  <a:pt x="f251" y="f4"/>
                  <a:pt x="f252" y="f4"/>
                </a:cubicBezTo>
                <a:cubicBezTo>
                  <a:pt x="f253" y="f4"/>
                  <a:pt x="f254" y="f255"/>
                  <a:pt x="f256" y="f42"/>
                </a:cubicBezTo>
                <a:lnTo>
                  <a:pt x="f2" y="f42"/>
                </a:lnTo>
                <a:lnTo>
                  <a:pt x="f2" y="f55"/>
                </a:lnTo>
                <a:lnTo>
                  <a:pt x="f257" y="f55"/>
                </a:lnTo>
                <a:cubicBezTo>
                  <a:pt x="f258" y="f259"/>
                  <a:pt x="f260" y="f261"/>
                  <a:pt x="f67" y="f262"/>
                </a:cubicBezTo>
                <a:lnTo>
                  <a:pt x="f67" y="f2"/>
                </a:lnTo>
                <a:lnTo>
                  <a:pt x="f252" y="f2"/>
                </a:lnTo>
                <a:lnTo>
                  <a:pt x="f134" y="f2"/>
                </a:lnTo>
                <a:lnTo>
                  <a:pt x="f134" y="f263"/>
                </a:lnTo>
                <a:cubicBezTo>
                  <a:pt x="f264" y="f265"/>
                  <a:pt x="f3" y="f266"/>
                  <a:pt x="f3" y="f249"/>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4" name="Block Arc 41">
            <a:extLst>
              <a:ext uri="{FF2B5EF4-FFF2-40B4-BE49-F238E27FC236}">
                <a16:creationId xmlns:a16="http://schemas.microsoft.com/office/drawing/2014/main" id="{B16F1798-3A57-464D-AE5E-C8E62922298D}"/>
              </a:ext>
            </a:extLst>
          </p:cNvPr>
          <p:cNvSpPr/>
          <p:nvPr/>
        </p:nvSpPr>
        <p:spPr>
          <a:xfrm>
            <a:off x="7056196" y="1068357"/>
            <a:ext cx="354942" cy="495257"/>
          </a:xfrm>
          <a:custGeom>
            <a:avLst/>
            <a:gdLst>
              <a:gd name="f0" fmla="val w"/>
              <a:gd name="f1" fmla="val h"/>
              <a:gd name="f2" fmla="val 0"/>
              <a:gd name="f3" fmla="val 2512265"/>
              <a:gd name="f4" fmla="val 3505352"/>
              <a:gd name="f5" fmla="val 1276582"/>
              <a:gd name="f6" fmla="val 2106401"/>
              <a:gd name="f7" fmla="val 1154832"/>
              <a:gd name="f8" fmla="val 2195007"/>
              <a:gd name="f9" fmla="val 1018024"/>
              <a:gd name="f10" fmla="val 2262207"/>
              <a:gd name="f11" fmla="val 871321"/>
              <a:gd name="f12" fmla="val 2302645"/>
              <a:gd name="f13" fmla="val 1041049"/>
              <a:gd name="f14" fmla="val 2346709"/>
              <a:gd name="f15" fmla="val 1216984"/>
              <a:gd name="f16" fmla="val 2342691"/>
              <a:gd name="f17" fmla="val 1380867"/>
              <a:gd name="f18" fmla="val 2295542"/>
              <a:gd name="f19" fmla="val 1352791"/>
              <a:gd name="f20" fmla="val 2227964"/>
              <a:gd name="f21" fmla="val 1317377"/>
              <a:gd name="f22" fmla="val 2164934"/>
              <a:gd name="f23" fmla="val 931061"/>
              <a:gd name="f24" fmla="val 1768598"/>
              <a:gd name="f25" fmla="val 785084"/>
              <a:gd name="f26" fmla="val 2021438"/>
              <a:gd name="f27" fmla="val 684448"/>
              <a:gd name="f28" fmla="val 2196711"/>
              <a:gd name="f29" fmla="val 868931"/>
              <a:gd name="f30" fmla="val 2169533"/>
              <a:gd name="f31" fmla="val 1041385"/>
              <a:gd name="f32" fmla="val 2098006"/>
              <a:gd name="f33" fmla="val 1189228"/>
              <a:gd name="f34" fmla="val 1991290"/>
              <a:gd name="f35" fmla="val 1113839"/>
              <a:gd name="f36" fmla="val 1904543"/>
              <a:gd name="f37" fmla="val 1026949"/>
              <a:gd name="f38" fmla="val 1829435"/>
              <a:gd name="f39" fmla="val 1626242"/>
              <a:gd name="f40" fmla="val 1739577"/>
              <a:gd name="f41" fmla="val 1556851"/>
              <a:gd name="f42" fmla="val 1850020"/>
              <a:gd name="f43" fmla="val 1471526"/>
              <a:gd name="f44" fmla="val 1947792"/>
              <a:gd name="f45" fmla="val 1374302"/>
              <a:gd name="f46" fmla="val 2030973"/>
              <a:gd name="f47" fmla="val 1422822"/>
              <a:gd name="f48" fmla="val 2099916"/>
              <a:gd name="f49" fmla="val 1464618"/>
              <a:gd name="f50" fmla="val 2174537"/>
              <a:gd name="f51" fmla="val 1497466"/>
              <a:gd name="f52" fmla="val 2254701"/>
              <a:gd name="f53" fmla="val 1664534"/>
              <a:gd name="f54" fmla="val 2184833"/>
              <a:gd name="f55" fmla="val 1813198"/>
              <a:gd name="f56" fmla="val 2068027"/>
              <a:gd name="f57" fmla="val 1922549"/>
              <a:gd name="f58" fmla="val 1910651"/>
              <a:gd name="f59" fmla="val 531158"/>
              <a:gd name="f60" fmla="val 1601275"/>
              <a:gd name="f61" fmla="val 514831"/>
              <a:gd name="f62" fmla="val 1769123"/>
              <a:gd name="f63" fmla="val 535254"/>
              <a:gd name="f64" fmla="val 1939877"/>
              <a:gd name="f65" fmla="val 594029"/>
              <a:gd name="f66" fmla="val 2101141"/>
              <a:gd name="f67" fmla="val 822377"/>
              <a:gd name="f68" fmla="val 1705631"/>
              <a:gd name="f69" fmla="val 730789"/>
              <a:gd name="f70" fmla="val 1658398"/>
              <a:gd name="f71" fmla="val 632873"/>
              <a:gd name="f72" fmla="val 1623335"/>
              <a:gd name="f73" fmla="val 270885"/>
              <a:gd name="f74" fmla="val 1572115"/>
              <a:gd name="f75" fmla="val 231457"/>
              <a:gd name="f76" fmla="val 1572339"/>
              <a:gd name="f77" fmla="val 191799"/>
              <a:gd name="f78" fmla="val 1574812"/>
              <a:gd name="f79" fmla="val 152057"/>
              <a:gd name="f80" fmla="val 1579894"/>
              <a:gd name="f81" fmla="val 195418"/>
              <a:gd name="f82" fmla="val 1760005"/>
              <a:gd name="f83" fmla="val 289893"/>
              <a:gd name="f84" fmla="val 1927350"/>
              <a:gd name="f85" fmla="val 428945"/>
              <a:gd name="f86" fmla="val 2058945"/>
              <a:gd name="f87" fmla="val 384418"/>
              <a:gd name="f88" fmla="val 1901749"/>
              <a:gd name="f89" fmla="val 371313"/>
              <a:gd name="f90" fmla="val 1738504"/>
              <a:gd name="f91" fmla="val 388331"/>
              <a:gd name="f92" fmla="val 1577832"/>
              <a:gd name="f93" fmla="val 349511"/>
              <a:gd name="f94" fmla="val 1573916"/>
              <a:gd name="f95" fmla="val 310313"/>
              <a:gd name="f96" fmla="val 1571891"/>
              <a:gd name="f97" fmla="val 1117422"/>
              <a:gd name="f98" fmla="val 1445810"/>
              <a:gd name="f99" fmla="val 992684"/>
              <a:gd name="f100" fmla="val 1661863"/>
              <a:gd name="f101" fmla="val 1102065"/>
              <a:gd name="f102" fmla="val 1730612"/>
              <a:gd name="f103" fmla="val 1200940"/>
              <a:gd name="f104" fmla="val 1816138"/>
              <a:gd name="f105" fmla="val 1286200"/>
              <a:gd name="f106" fmla="val 1915345"/>
              <a:gd name="f107" fmla="val 1368713"/>
              <a:gd name="f108" fmla="val 1844119"/>
              <a:gd name="f109" fmla="val 1441290"/>
              <a:gd name="f110" fmla="val 1760865"/>
              <a:gd name="f111" fmla="val 1500981"/>
              <a:gd name="f112" fmla="val 1667258"/>
              <a:gd name="f113" fmla="val 2092402"/>
              <a:gd name="f114" fmla="val 1221082"/>
              <a:gd name="f115" fmla="val 2001593"/>
              <a:gd name="f116" fmla="val 1234047"/>
              <a:gd name="f117" fmla="val 1911092"/>
              <a:gd name="f118" fmla="val 1235450"/>
              <a:gd name="f119" fmla="val 1822337"/>
              <a:gd name="f120" fmla="val 1227227"/>
              <a:gd name="f121" fmla="val 1800443"/>
              <a:gd name="f122" fmla="val 1366691"/>
              <a:gd name="f123" fmla="val 1756170"/>
              <a:gd name="f124" fmla="val 1503162"/>
              <a:gd name="f125" fmla="val 1688847"/>
              <a:gd name="f126" fmla="val 1630684"/>
              <a:gd name="f127" fmla="val 1987299"/>
              <a:gd name="f128" fmla="val 1802996"/>
              <a:gd name="f129" fmla="val 2084887"/>
              <a:gd name="f130" fmla="val 1618081"/>
              <a:gd name="f131" fmla="val 2117858"/>
              <a:gd name="f132" fmla="val 1415133"/>
              <a:gd name="f133" fmla="val 649579"/>
              <a:gd name="f134" fmla="val 1175701"/>
              <a:gd name="f135" fmla="val 600911"/>
              <a:gd name="f136" fmla="val 1272240"/>
              <a:gd name="f137" fmla="val 566994"/>
              <a:gd name="f138" fmla="val 1374279"/>
              <a:gd name="f139" fmla="val 548013"/>
              <a:gd name="f140" fmla="val 1478728"/>
              <a:gd name="f141" fmla="val 665588"/>
              <a:gd name="f142" fmla="val 1503392"/>
              <a:gd name="f143" fmla="val 778659"/>
              <a:gd name="f144" fmla="val 1543786"/>
              <a:gd name="f145" fmla="val 883938"/>
              <a:gd name="f146" fmla="val 1599004"/>
              <a:gd name="f147" fmla="val 1008644"/>
              <a:gd name="f148" fmla="val 1383007"/>
              <a:gd name="f149" fmla="val 1325201"/>
              <a:gd name="f150" fmla="val 1085928"/>
              <a:gd name="f151" fmla="val 1180226"/>
              <a:gd name="f152" fmla="val 1337032"/>
              <a:gd name="f153" fmla="val 1563461"/>
              <a:gd name="f154" fmla="val 1558293"/>
              <a:gd name="f155" fmla="val 1621429"/>
              <a:gd name="f156" fmla="val 1447029"/>
              <a:gd name="f157" fmla="val 1659763"/>
              <a:gd name="f158" fmla="val 1328223"/>
              <a:gd name="f159" fmla="val 1679185"/>
              <a:gd name="f160" fmla="val 1206861"/>
              <a:gd name="f161" fmla="val 1555153"/>
              <a:gd name="f162" fmla="val 1183834"/>
              <a:gd name="f163" fmla="val 1435895"/>
              <a:gd name="f164" fmla="val 1143161"/>
              <a:gd name="f165" fmla="val 216369"/>
              <a:gd name="f166" fmla="val 925587"/>
              <a:gd name="f167" fmla="val 135862"/>
              <a:gd name="f168" fmla="val 1096620"/>
              <a:gd name="f169" fmla="val 108667"/>
              <a:gd name="f170" fmla="val 1281041"/>
              <a:gd name="f171" fmla="val 130011"/>
              <a:gd name="f172" fmla="val 1458436"/>
              <a:gd name="f173" fmla="val 222591"/>
              <a:gd name="f174" fmla="val 1446071"/>
              <a:gd name="f175" fmla="val 314795"/>
              <a:gd name="f176" fmla="val 1446181"/>
              <a:gd name="f177" fmla="val 405131"/>
              <a:gd name="f178" fmla="val 1455463"/>
              <a:gd name="f179" fmla="val 426945"/>
              <a:gd name="f180" fmla="val 1333935"/>
              <a:gd name="f181" fmla="val 466667"/>
              <a:gd name="f182" fmla="val 1215249"/>
              <a:gd name="f183" fmla="val 524206"/>
              <a:gd name="f184" fmla="val 1103317"/>
              <a:gd name="f185" fmla="val 943246"/>
              <a:gd name="f186" fmla="val 797103"/>
              <a:gd name="f187" fmla="val 853400"/>
              <a:gd name="f188" fmla="val 873630"/>
              <a:gd name="f189" fmla="val 774733"/>
              <a:gd name="f190" fmla="val 963960"/>
              <a:gd name="f191" fmla="val 711316"/>
              <a:gd name="f192" fmla="val 1066306"/>
              <a:gd name="f193" fmla="val 1071447"/>
              <a:gd name="f194" fmla="val 1274228"/>
              <a:gd name="f195" fmla="val 1215869"/>
              <a:gd name="f196" fmla="val 1024081"/>
              <a:gd name="f197" fmla="val 1115458"/>
              <a:gd name="f198" fmla="val 961776"/>
              <a:gd name="f199" fmla="val 1023809"/>
              <a:gd name="f200" fmla="val 885272"/>
              <a:gd name="f201" fmla="val 1777831"/>
              <a:gd name="f202" fmla="val 614825"/>
              <a:gd name="f203" fmla="val 1828108"/>
              <a:gd name="f204" fmla="val 774217"/>
              <a:gd name="f205" fmla="val 1847177"/>
              <a:gd name="f206" fmla="val 940426"/>
              <a:gd name="f207" fmla="val 1835302"/>
              <a:gd name="f208" fmla="val 1104709"/>
              <a:gd name="f209" fmla="val 1912529"/>
              <a:gd name="f210" fmla="val 1111680"/>
              <a:gd name="f211" fmla="val 1991200"/>
              <a:gd name="f212" fmla="val 1110618"/>
              <a:gd name="f213" fmla="val 2070135"/>
              <a:gd name="f214" fmla="val 1099634"/>
              <a:gd name="f215" fmla="val 2023430"/>
              <a:gd name="f216" fmla="val 916066"/>
              <a:gd name="f217" fmla="val 1923963"/>
              <a:gd name="f218" fmla="val 746103"/>
              <a:gd name="f219" fmla="val 1613169"/>
              <a:gd name="f220" fmla="val 587153"/>
              <a:gd name="f221" fmla="val 1386789"/>
              <a:gd name="f222" fmla="val 979253"/>
              <a:gd name="f223" fmla="val 1482593"/>
              <a:gd name="f224" fmla="val 1028182"/>
              <a:gd name="f225" fmla="val 1585369"/>
              <a:gd name="f226" fmla="val 1063521"/>
              <a:gd name="f227" fmla="val 1692132"/>
              <a:gd name="f228" fmla="val 1084514"/>
              <a:gd name="f229" fmla="val 1702376"/>
              <a:gd name="f230" fmla="val 916614"/>
              <a:gd name="f231" fmla="val 1676765"/>
              <a:gd name="f232" fmla="val 746730"/>
              <a:gd name="f233" fmla="val 1500307"/>
              <a:gd name="f234" fmla="val 531421"/>
              <a:gd name="f235" fmla="val 1333628"/>
              <a:gd name="f236" fmla="val 560682"/>
              <a:gd name="f237" fmla="val 1177718"/>
              <a:gd name="f238" fmla="val 626786"/>
              <a:gd name="f239" fmla="val 1041762"/>
              <a:gd name="f240" fmla="val 721997"/>
              <a:gd name="f241" fmla="val 1111912"/>
              <a:gd name="f242" fmla="val 797410"/>
              <a:gd name="f243" fmla="val 1191076"/>
              <a:gd name="f244" fmla="val 863204"/>
              <a:gd name="f245" fmla="val 1277416"/>
              <a:gd name="f246" fmla="val 917480"/>
              <a:gd name="f247" fmla="val 708730"/>
              <a:gd name="f248" fmla="val 442269"/>
              <a:gd name="f249" fmla="val 536145"/>
              <a:gd name="f250" fmla="val 518354"/>
              <a:gd name="f251" fmla="val 384460"/>
              <a:gd name="f252" fmla="val 645249"/>
              <a:gd name="f253" fmla="val 277225"/>
              <a:gd name="f254" fmla="val 815684"/>
              <a:gd name="f255" fmla="val 586010"/>
              <a:gd name="f256" fmla="val 993961"/>
              <a:gd name="f257" fmla="val 658009"/>
              <a:gd name="f258" fmla="val 876621"/>
              <a:gd name="f259" fmla="val 747803"/>
              <a:gd name="f260" fmla="val 773217"/>
              <a:gd name="f261" fmla="val 850548"/>
              <a:gd name="f262" fmla="val 685844"/>
              <a:gd name="f263" fmla="val 795399"/>
              <a:gd name="f264" fmla="val 611028"/>
              <a:gd name="f265" fmla="val 747545"/>
              <a:gd name="f266" fmla="val 529652"/>
              <a:gd name="f267" fmla="val 1114411"/>
              <a:gd name="f268" fmla="val 355452"/>
              <a:gd name="f269" fmla="val 1016499"/>
              <a:gd name="f270" fmla="val 355167"/>
              <a:gd name="f271" fmla="val 919324"/>
              <a:gd name="f272" fmla="val 369705"/>
              <a:gd name="f273" fmla="val 826255"/>
              <a:gd name="f274" fmla="val 398131"/>
              <a:gd name="f275" fmla="val 858722"/>
              <a:gd name="f276" fmla="val 474940"/>
              <a:gd name="f277" fmla="val 900618"/>
              <a:gd name="f278" fmla="val 545829"/>
              <a:gd name="f279" fmla="val 948599"/>
              <a:gd name="f280" fmla="val 611249"/>
              <a:gd name="f281" fmla="val 1085375"/>
              <a:gd name="f282" fmla="val 512974"/>
              <a:gd name="f283" fmla="val 1240825"/>
              <a:gd name="f284" fmla="val 441488"/>
              <a:gd name="f285" fmla="val 1406980"/>
              <a:gd name="f286" fmla="val 401715"/>
              <a:gd name="f287" fmla="val 1310969"/>
              <a:gd name="f288" fmla="val 370847"/>
              <a:gd name="f289" fmla="val 1212322"/>
              <a:gd name="f290" fmla="val 355738"/>
              <a:gd name="f291" fmla="val 1776283"/>
              <a:gd name="f292" fmla="val 295101"/>
              <a:gd name="f293" fmla="val 1710896"/>
              <a:gd name="f294" fmla="val 408983"/>
              <a:gd name="f295" fmla="val 2209777"/>
              <a:gd name="f296" fmla="val 726145"/>
              <a:gd name="f297" fmla="val 2373723"/>
              <a:gd name="f298" fmla="val 1383396"/>
              <a:gd name="f299" fmla="val 2075153"/>
              <a:gd name="f300" fmla="val 1900534"/>
              <a:gd name="f301" fmla="val 1777480"/>
              <a:gd name="f302" fmla="val 2416119"/>
              <a:gd name="f303" fmla="val 1129323"/>
              <a:gd name="f304" fmla="val 2603192"/>
              <a:gd name="f305" fmla="val 606057"/>
              <a:gd name="f306" fmla="val 2333243"/>
              <a:gd name="f307" fmla="val 534769"/>
              <a:gd name="f308" fmla="val 2457402"/>
              <a:gd name="f309" fmla="val 1115347"/>
              <a:gd name="f310" fmla="val 2755664"/>
              <a:gd name="f311" fmla="val 1834151"/>
              <a:gd name="f312" fmla="val 2554240"/>
              <a:gd name="f313" fmla="val 2173557"/>
              <a:gd name="f314" fmla="val 1987198"/>
              <a:gd name="f315" fmla="val 2520801"/>
              <a:gd name="f316" fmla="val 1407062"/>
              <a:gd name="f317" fmla="val 2343129"/>
              <a:gd name="f318" fmla="val 657734"/>
              <a:gd name="f319" fmla="val 1831804"/>
              <a:gd name="f320" fmla="val 1881515"/>
              <a:gd name="f321" fmla="val 1921814"/>
              <a:gd name="f322" fmla="val 40299"/>
              <a:gd name="f323" fmla="val 90010"/>
              <a:gd name="f324" fmla="val 123853"/>
              <a:gd name="f325" fmla="val 1903137"/>
              <a:gd name="f326" fmla="val 153333"/>
              <a:gd name="f327" fmla="val 1874873"/>
              <a:gd name="f328" fmla="val 167531"/>
              <a:gd name="f329" fmla="val 2505724"/>
              <a:gd name="f330" fmla="val 579432"/>
              <a:gd name="f331" fmla="val 2701456"/>
              <a:gd name="f332" fmla="val 1419035"/>
              <a:gd name="f333" fmla="val 2311836"/>
              <a:gd name="f334" fmla="val 2069966"/>
              <a:gd name="f335" fmla="val 2067801"/>
              <a:gd name="f336" fmla="val 2477672"/>
              <a:gd name="f337" fmla="val 1650037"/>
              <a:gd name="f338" fmla="val 2717958"/>
              <a:gd name="f339" fmla="val 1209422"/>
              <a:gd name="f340" fmla="val 2750781"/>
              <a:gd name="f341" fmla="val 3191198"/>
              <a:gd name="f342" fmla="val 1228953"/>
              <a:gd name="f343" fmla="val 3190691"/>
              <a:gd name="f344" fmla="val 1248332"/>
              <a:gd name="f345" fmla="val 3191937"/>
              <a:gd name="f346" fmla="val 1267595"/>
              <a:gd name="f347" fmla="val 3193449"/>
              <a:gd name="f348" fmla="val 1660899"/>
              <a:gd name="f349" fmla="val 3224325"/>
              <a:gd name="f350" fmla="val 1926978"/>
              <a:gd name="f351" fmla="val 3358049"/>
              <a:gd name="f352" fmla="val 1884661"/>
              <a:gd name="f353" fmla="val 3503570"/>
              <a:gd name="f354" fmla="val 318693"/>
              <a:gd name="f355" fmla="val 273700"/>
              <a:gd name="f356" fmla="val 3359367"/>
              <a:gd name="f357" fmla="val 539657"/>
              <a:gd name="f358" fmla="val 3224666"/>
              <a:gd name="f359" fmla="val 934393"/>
              <a:gd name="f360" fmla="val 3193515"/>
              <a:gd name="f361" fmla="val 993398"/>
              <a:gd name="f362" fmla="val 3191208"/>
              <a:gd name="f363" fmla="val 2750894"/>
              <a:gd name="f364" fmla="val 812915"/>
              <a:gd name="f365" fmla="val 2737642"/>
              <a:gd name="f366" fmla="val 632784"/>
              <a:gd name="f367" fmla="val 2688481"/>
              <a:gd name="f368" fmla="val 463078"/>
              <a:gd name="f369" fmla="val 2601537"/>
              <a:gd name="f370" fmla="val 463677"/>
              <a:gd name="f371" fmla="val 2602537"/>
              <a:gd name="f372" fmla="val 463694"/>
              <a:gd name="f373" fmla="val 2603560"/>
              <a:gd name="f374" fmla="val 2604587"/>
              <a:gd name="f375" fmla="val 2654298"/>
              <a:gd name="f376" fmla="val 423395"/>
              <a:gd name="f377" fmla="val 2694597"/>
              <a:gd name="f378" fmla="val 373684"/>
              <a:gd name="f379" fmla="val 323973"/>
              <a:gd name="f380" fmla="val 283674"/>
              <a:gd name="f381" fmla="val 2554876"/>
              <a:gd name="f382" fmla="val 2514577"/>
              <a:gd name="f383" fmla="val 377019"/>
              <a:gd name="f384" fmla="val 2515250"/>
              <a:gd name="f385" fmla="val 511820"/>
              <a:gd name="f386" fmla="val 2280472"/>
              <a:gd name="f387" fmla="val 495824"/>
              <a:gd name="f388" fmla="val 2271237"/>
              <a:gd name="f389" fmla="val 496783"/>
              <a:gd name="f390" fmla="val 2269575"/>
              <a:gd name="f391" fmla="val 34226"/>
              <a:gd name="f392" fmla="val 1964050"/>
              <a:gd name="f393" fmla="val -130424"/>
              <a:gd name="f394" fmla="val 1362029"/>
              <a:gd name="f395" fmla="val 110016"/>
              <a:gd name="f396" fmla="val 864184"/>
              <a:gd name="f397" fmla="val 106296"/>
              <a:gd name="f398" fmla="val 862036"/>
              <a:gd name="f399" fmla="val 148828"/>
              <a:gd name="f400" fmla="val 788370"/>
              <a:gd name="f401" fmla="val 169099"/>
              <a:gd name="f402" fmla="val 753258"/>
              <a:gd name="f403" fmla="val 170873"/>
              <a:gd name="f404" fmla="val 754281"/>
              <a:gd name="f405" fmla="val 475914"/>
              <a:gd name="f406" fmla="val 264737"/>
              <a:gd name="f407" fmla="val 1106018"/>
              <a:gd name="f408" fmla="val 92008"/>
              <a:gd name="f409" fmla="val 1617242"/>
              <a:gd name="f410" fmla="val 355196"/>
              <a:gd name="f411" fmla="val 1748044"/>
              <a:gd name="f412" fmla="val 127384"/>
              <a:gd name="f413" fmla="val 1751959"/>
              <a:gd name="f414" fmla="val 129632"/>
              <a:gd name="f415" fmla="val 1745165"/>
              <a:gd name="f416" fmla="val 117975"/>
              <a:gd name="f417" fmla="val 1741794"/>
              <a:gd name="f418" fmla="val 104386"/>
              <a:gd name="f419" fmla="val 1782093"/>
              <a:gd name="f420" fmla="*/ f0 1 2512265"/>
              <a:gd name="f421" fmla="*/ f1 1 3505352"/>
              <a:gd name="f422" fmla="val f2"/>
              <a:gd name="f423" fmla="val f3"/>
              <a:gd name="f424" fmla="val f4"/>
              <a:gd name="f425" fmla="+- f424 0 f422"/>
              <a:gd name="f426" fmla="+- f423 0 f422"/>
              <a:gd name="f427" fmla="*/ f426 1 2512265"/>
              <a:gd name="f428" fmla="*/ f425 1 3505352"/>
              <a:gd name="f429" fmla="*/ f422 1 f427"/>
              <a:gd name="f430" fmla="*/ f423 1 f427"/>
              <a:gd name="f431" fmla="*/ f422 1 f428"/>
              <a:gd name="f432" fmla="*/ f424 1 f428"/>
              <a:gd name="f433" fmla="*/ f429 f420 1"/>
              <a:gd name="f434" fmla="*/ f430 f420 1"/>
              <a:gd name="f435" fmla="*/ f432 f421 1"/>
              <a:gd name="f436" fmla="*/ f431 f421 1"/>
            </a:gdLst>
            <a:ahLst/>
            <a:cxnLst>
              <a:cxn ang="3cd4">
                <a:pos x="hc" y="t"/>
              </a:cxn>
              <a:cxn ang="0">
                <a:pos x="r" y="vc"/>
              </a:cxn>
              <a:cxn ang="cd4">
                <a:pos x="hc" y="b"/>
              </a:cxn>
              <a:cxn ang="cd2">
                <a:pos x="l" y="vc"/>
              </a:cxn>
            </a:cxnLst>
            <a:rect l="f433" t="f436" r="f434" b="f435"/>
            <a:pathLst>
              <a:path w="2512265" h="3505352">
                <a:moveTo>
                  <a:pt x="f5" y="f6"/>
                </a:moveTo>
                <a:cubicBezTo>
                  <a:pt x="f7" y="f8"/>
                  <a:pt x="f9" y="f10"/>
                  <a:pt x="f11" y="f12"/>
                </a:cubicBezTo>
                <a:cubicBezTo>
                  <a:pt x="f13" y="f14"/>
                  <a:pt x="f15" y="f16"/>
                  <a:pt x="f17" y="f18"/>
                </a:cubicBezTo>
                <a:cubicBezTo>
                  <a:pt x="f19" y="f20"/>
                  <a:pt x="f21" y="f22"/>
                  <a:pt x="f5" y="f6"/>
                </a:cubicBezTo>
                <a:close/>
                <a:moveTo>
                  <a:pt x="f23" y="f24"/>
                </a:moveTo>
                <a:lnTo>
                  <a:pt x="f25" y="f26"/>
                </a:lnTo>
                <a:lnTo>
                  <a:pt x="f27" y="f28"/>
                </a:lnTo>
                <a:cubicBezTo>
                  <a:pt x="f29" y="f30"/>
                  <a:pt x="f31" y="f32"/>
                  <a:pt x="f33" y="f34"/>
                </a:cubicBezTo>
                <a:cubicBezTo>
                  <a:pt x="f35" y="f36"/>
                  <a:pt x="f37" y="f38"/>
                  <a:pt x="f23" y="f24"/>
                </a:cubicBezTo>
                <a:close/>
                <a:moveTo>
                  <a:pt x="f39" y="f40"/>
                </a:moveTo>
                <a:cubicBezTo>
                  <a:pt x="f41" y="f42"/>
                  <a:pt x="f43" y="f44"/>
                  <a:pt x="f45" y="f46"/>
                </a:cubicBezTo>
                <a:cubicBezTo>
                  <a:pt x="f47" y="f48"/>
                  <a:pt x="f49" y="f50"/>
                  <a:pt x="f51" y="f52"/>
                </a:cubicBezTo>
                <a:cubicBezTo>
                  <a:pt x="f53" y="f54"/>
                  <a:pt x="f55" y="f56"/>
                  <a:pt x="f57" y="f58"/>
                </a:cubicBezTo>
                <a:close/>
                <a:moveTo>
                  <a:pt x="f59" y="f60"/>
                </a:moveTo>
                <a:cubicBezTo>
                  <a:pt x="f61" y="f62"/>
                  <a:pt x="f63" y="f64"/>
                  <a:pt x="f65" y="f66"/>
                </a:cubicBezTo>
                <a:lnTo>
                  <a:pt x="f67" y="f68"/>
                </a:lnTo>
                <a:cubicBezTo>
                  <a:pt x="f69" y="f70"/>
                  <a:pt x="f71" y="f72"/>
                  <a:pt x="f59" y="f60"/>
                </a:cubicBezTo>
                <a:close/>
                <a:moveTo>
                  <a:pt x="f73" y="f74"/>
                </a:moveTo>
                <a:cubicBezTo>
                  <a:pt x="f75" y="f76"/>
                  <a:pt x="f77" y="f78"/>
                  <a:pt x="f79" y="f80"/>
                </a:cubicBezTo>
                <a:cubicBezTo>
                  <a:pt x="f81" y="f82"/>
                  <a:pt x="f83" y="f84"/>
                  <a:pt x="f85" y="f86"/>
                </a:cubicBezTo>
                <a:cubicBezTo>
                  <a:pt x="f87" y="f88"/>
                  <a:pt x="f89" y="f90"/>
                  <a:pt x="f91" y="f92"/>
                </a:cubicBezTo>
                <a:cubicBezTo>
                  <a:pt x="f93" y="f94"/>
                  <a:pt x="f95" y="f96"/>
                  <a:pt x="f73" y="f74"/>
                </a:cubicBezTo>
                <a:close/>
                <a:moveTo>
                  <a:pt x="f97" y="f98"/>
                </a:moveTo>
                <a:lnTo>
                  <a:pt x="f99" y="f100"/>
                </a:lnTo>
                <a:cubicBezTo>
                  <a:pt x="f101" y="f102"/>
                  <a:pt x="f103" y="f104"/>
                  <a:pt x="f105" y="f106"/>
                </a:cubicBezTo>
                <a:cubicBezTo>
                  <a:pt x="f107" y="f108"/>
                  <a:pt x="f109" y="f110"/>
                  <a:pt x="f111" y="f112"/>
                </a:cubicBezTo>
                <a:close/>
                <a:moveTo>
                  <a:pt x="f113" y="f114"/>
                </a:moveTo>
                <a:cubicBezTo>
                  <a:pt x="f115" y="f116"/>
                  <a:pt x="f117" y="f118"/>
                  <a:pt x="f119" y="f120"/>
                </a:cubicBezTo>
                <a:cubicBezTo>
                  <a:pt x="f121" y="f122"/>
                  <a:pt x="f123" y="f124"/>
                  <a:pt x="f125" y="f126"/>
                </a:cubicBezTo>
                <a:lnTo>
                  <a:pt x="f127" y="f128"/>
                </a:lnTo>
                <a:cubicBezTo>
                  <a:pt x="f129" y="f130"/>
                  <a:pt x="f131" y="f132"/>
                  <a:pt x="f113" y="f114"/>
                </a:cubicBezTo>
                <a:close/>
                <a:moveTo>
                  <a:pt x="f133" y="f134"/>
                </a:moveTo>
                <a:cubicBezTo>
                  <a:pt x="f135" y="f136"/>
                  <a:pt x="f137" y="f138"/>
                  <a:pt x="f139" y="f140"/>
                </a:cubicBezTo>
                <a:cubicBezTo>
                  <a:pt x="f141" y="f142"/>
                  <a:pt x="f143" y="f144"/>
                  <a:pt x="f145" y="f146"/>
                </a:cubicBezTo>
                <a:lnTo>
                  <a:pt x="f147" y="f148"/>
                </a:lnTo>
                <a:close/>
                <a:moveTo>
                  <a:pt x="f149" y="f150"/>
                </a:moveTo>
                <a:lnTo>
                  <a:pt x="f151" y="f152"/>
                </a:lnTo>
                <a:lnTo>
                  <a:pt x="f153" y="f154"/>
                </a:lnTo>
                <a:cubicBezTo>
                  <a:pt x="f155" y="f156"/>
                  <a:pt x="f157" y="f158"/>
                  <a:pt x="f159" y="f160"/>
                </a:cubicBezTo>
                <a:cubicBezTo>
                  <a:pt x="f161" y="f162"/>
                  <a:pt x="f163" y="f164"/>
                  <a:pt x="f149" y="f150"/>
                </a:cubicBezTo>
                <a:close/>
                <a:moveTo>
                  <a:pt x="f165" y="f166"/>
                </a:moveTo>
                <a:cubicBezTo>
                  <a:pt x="f167" y="f168"/>
                  <a:pt x="f169" y="f170"/>
                  <a:pt x="f171" y="f172"/>
                </a:cubicBezTo>
                <a:cubicBezTo>
                  <a:pt x="f173" y="f174"/>
                  <a:pt x="f175" y="f176"/>
                  <a:pt x="f177" y="f178"/>
                </a:cubicBezTo>
                <a:cubicBezTo>
                  <a:pt x="f179" y="f180"/>
                  <a:pt x="f181" y="f182"/>
                  <a:pt x="f183" y="f184"/>
                </a:cubicBezTo>
                <a:close/>
                <a:moveTo>
                  <a:pt x="f185" y="f186"/>
                </a:moveTo>
                <a:cubicBezTo>
                  <a:pt x="f187" y="f188"/>
                  <a:pt x="f189" y="f190"/>
                  <a:pt x="f191" y="f192"/>
                </a:cubicBezTo>
                <a:lnTo>
                  <a:pt x="f193" y="f194"/>
                </a:lnTo>
                <a:lnTo>
                  <a:pt x="f195" y="f196"/>
                </a:lnTo>
                <a:cubicBezTo>
                  <a:pt x="f197" y="f198"/>
                  <a:pt x="f199" y="f200"/>
                  <a:pt x="f185" y="f186"/>
                </a:cubicBezTo>
                <a:close/>
                <a:moveTo>
                  <a:pt x="f201" y="f202"/>
                </a:moveTo>
                <a:cubicBezTo>
                  <a:pt x="f203" y="f204"/>
                  <a:pt x="f205" y="f206"/>
                  <a:pt x="f207" y="f208"/>
                </a:cubicBezTo>
                <a:cubicBezTo>
                  <a:pt x="f209" y="f210"/>
                  <a:pt x="f211" y="f212"/>
                  <a:pt x="f213" y="f214"/>
                </a:cubicBezTo>
                <a:cubicBezTo>
                  <a:pt x="f215" y="f216"/>
                  <a:pt x="f217" y="f218"/>
                  <a:pt x="f201" y="f202"/>
                </a:cubicBezTo>
                <a:close/>
                <a:moveTo>
                  <a:pt x="f219" y="f220"/>
                </a:moveTo>
                <a:lnTo>
                  <a:pt x="f221" y="f222"/>
                </a:lnTo>
                <a:cubicBezTo>
                  <a:pt x="f223" y="f224"/>
                  <a:pt x="f225" y="f226"/>
                  <a:pt x="f227" y="f228"/>
                </a:cubicBezTo>
                <a:cubicBezTo>
                  <a:pt x="f229" y="f230"/>
                  <a:pt x="f231" y="f232"/>
                  <a:pt x="f219" y="f220"/>
                </a:cubicBezTo>
                <a:close/>
                <a:moveTo>
                  <a:pt x="f233" y="f234"/>
                </a:moveTo>
                <a:cubicBezTo>
                  <a:pt x="f235" y="f236"/>
                  <a:pt x="f237" y="f238"/>
                  <a:pt x="f239" y="f240"/>
                </a:cubicBezTo>
                <a:cubicBezTo>
                  <a:pt x="f241" y="f242"/>
                  <a:pt x="f243" y="f244"/>
                  <a:pt x="f245" y="f246"/>
                </a:cubicBezTo>
                <a:close/>
                <a:moveTo>
                  <a:pt x="f247" y="f248"/>
                </a:moveTo>
                <a:cubicBezTo>
                  <a:pt x="f249" y="f250"/>
                  <a:pt x="f251" y="f252"/>
                  <a:pt x="f253" y="f254"/>
                </a:cubicBezTo>
                <a:lnTo>
                  <a:pt x="f255" y="f256"/>
                </a:lnTo>
                <a:cubicBezTo>
                  <a:pt x="f257" y="f258"/>
                  <a:pt x="f259" y="f260"/>
                  <a:pt x="f261" y="f262"/>
                </a:cubicBezTo>
                <a:cubicBezTo>
                  <a:pt x="f263" y="f264"/>
                  <a:pt x="f265" y="f266"/>
                  <a:pt x="f247" y="f248"/>
                </a:cubicBezTo>
                <a:close/>
                <a:moveTo>
                  <a:pt x="f267" y="f268"/>
                </a:moveTo>
                <a:cubicBezTo>
                  <a:pt x="f269" y="f270"/>
                  <a:pt x="f271" y="f272"/>
                  <a:pt x="f273" y="f274"/>
                </a:cubicBezTo>
                <a:cubicBezTo>
                  <a:pt x="f275" y="f276"/>
                  <a:pt x="f277" y="f278"/>
                  <a:pt x="f279" y="f280"/>
                </a:cubicBezTo>
                <a:cubicBezTo>
                  <a:pt x="f281" y="f282"/>
                  <a:pt x="f283" y="f284"/>
                  <a:pt x="f285" y="f286"/>
                </a:cubicBezTo>
                <a:cubicBezTo>
                  <a:pt x="f287" y="f288"/>
                  <a:pt x="f289" y="f290"/>
                  <a:pt x="f267" y="f268"/>
                </a:cubicBezTo>
                <a:close/>
                <a:moveTo>
                  <a:pt x="f291" y="f292"/>
                </a:moveTo>
                <a:lnTo>
                  <a:pt x="f293" y="f294"/>
                </a:lnTo>
                <a:cubicBezTo>
                  <a:pt x="f295" y="f296"/>
                  <a:pt x="f297" y="f298"/>
                  <a:pt x="f299" y="f300"/>
                </a:cubicBezTo>
                <a:cubicBezTo>
                  <a:pt x="f301" y="f302"/>
                  <a:pt x="f303" y="f304"/>
                  <a:pt x="f305" y="f306"/>
                </a:cubicBezTo>
                <a:lnTo>
                  <a:pt x="f307" y="f308"/>
                </a:lnTo>
                <a:cubicBezTo>
                  <a:pt x="f309" y="f310"/>
                  <a:pt x="f311" y="f312"/>
                  <a:pt x="f313" y="f314"/>
                </a:cubicBezTo>
                <a:cubicBezTo>
                  <a:pt x="f315" y="f316"/>
                  <a:pt x="f317" y="f318"/>
                  <a:pt x="f291" y="f292"/>
                </a:cubicBezTo>
                <a:close/>
                <a:moveTo>
                  <a:pt x="f319" y="f2"/>
                </a:moveTo>
                <a:cubicBezTo>
                  <a:pt x="f320" y="f2"/>
                  <a:pt x="f321" y="f322"/>
                  <a:pt x="f321" y="f323"/>
                </a:cubicBezTo>
                <a:cubicBezTo>
                  <a:pt x="f321" y="f324"/>
                  <a:pt x="f325" y="f326"/>
                  <a:pt x="f327" y="f328"/>
                </a:cubicBezTo>
                <a:cubicBezTo>
                  <a:pt x="f329" y="f330"/>
                  <a:pt x="f331" y="f332"/>
                  <a:pt x="f333" y="f334"/>
                </a:cubicBezTo>
                <a:cubicBezTo>
                  <a:pt x="f335" y="f336"/>
                  <a:pt x="f337" y="f338"/>
                  <a:pt x="f339" y="f340"/>
                </a:cubicBezTo>
                <a:lnTo>
                  <a:pt x="f339" y="f341"/>
                </a:lnTo>
                <a:cubicBezTo>
                  <a:pt x="f342" y="f343"/>
                  <a:pt x="f344" y="f345"/>
                  <a:pt x="f346" y="f347"/>
                </a:cubicBezTo>
                <a:cubicBezTo>
                  <a:pt x="f348" y="f349"/>
                  <a:pt x="f350" y="f351"/>
                  <a:pt x="f352" y="f353"/>
                </a:cubicBezTo>
                <a:lnTo>
                  <a:pt x="f354" y="f4"/>
                </a:lnTo>
                <a:cubicBezTo>
                  <a:pt x="f355" y="f356"/>
                  <a:pt x="f357" y="f358"/>
                  <a:pt x="f359" y="f360"/>
                </a:cubicBezTo>
                <a:lnTo>
                  <a:pt x="f361" y="f362"/>
                </a:lnTo>
                <a:lnTo>
                  <a:pt x="f361" y="f363"/>
                </a:lnTo>
                <a:cubicBezTo>
                  <a:pt x="f364" y="f365"/>
                  <a:pt x="f366" y="f367"/>
                  <a:pt x="f368" y="f369"/>
                </a:cubicBezTo>
                <a:cubicBezTo>
                  <a:pt x="f370" y="f371"/>
                  <a:pt x="f372" y="f373"/>
                  <a:pt x="f372" y="f374"/>
                </a:cubicBezTo>
                <a:cubicBezTo>
                  <a:pt x="f372" y="f375"/>
                  <a:pt x="f376" y="f377"/>
                  <a:pt x="f378" y="f377"/>
                </a:cubicBezTo>
                <a:cubicBezTo>
                  <a:pt x="f379" y="f377"/>
                  <a:pt x="f380" y="f375"/>
                  <a:pt x="f380" y="f374"/>
                </a:cubicBezTo>
                <a:cubicBezTo>
                  <a:pt x="f380" y="f381"/>
                  <a:pt x="f379" y="f382"/>
                  <a:pt x="f378" y="f382"/>
                </a:cubicBezTo>
                <a:lnTo>
                  <a:pt x="f383" y="f384"/>
                </a:lnTo>
                <a:lnTo>
                  <a:pt x="f385" y="f386"/>
                </a:lnTo>
                <a:lnTo>
                  <a:pt x="f387" y="f388"/>
                </a:lnTo>
                <a:lnTo>
                  <a:pt x="f389" y="f390"/>
                </a:lnTo>
                <a:cubicBezTo>
                  <a:pt x="f391" y="f392"/>
                  <a:pt x="f393" y="f394"/>
                  <a:pt x="f395" y="f396"/>
                </a:cubicBezTo>
                <a:lnTo>
                  <a:pt x="f397" y="f398"/>
                </a:lnTo>
                <a:lnTo>
                  <a:pt x="f399" y="f400"/>
                </a:lnTo>
                <a:lnTo>
                  <a:pt x="f401" y="f402"/>
                </a:lnTo>
                <a:lnTo>
                  <a:pt x="f403" y="f404"/>
                </a:lnTo>
                <a:cubicBezTo>
                  <a:pt x="f405" y="f406"/>
                  <a:pt x="f407" y="f408"/>
                  <a:pt x="f409" y="f410"/>
                </a:cubicBezTo>
                <a:lnTo>
                  <a:pt x="f411" y="f412"/>
                </a:lnTo>
                <a:lnTo>
                  <a:pt x="f413" y="f414"/>
                </a:lnTo>
                <a:cubicBezTo>
                  <a:pt x="f415" y="f416"/>
                  <a:pt x="f417" y="f418"/>
                  <a:pt x="f417" y="f323"/>
                </a:cubicBezTo>
                <a:cubicBezTo>
                  <a:pt x="f417" y="f322"/>
                  <a:pt x="f419" y="f2"/>
                  <a:pt x="f319" y="f2"/>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5" name="Right Triangle 17">
            <a:extLst>
              <a:ext uri="{FF2B5EF4-FFF2-40B4-BE49-F238E27FC236}">
                <a16:creationId xmlns:a16="http://schemas.microsoft.com/office/drawing/2014/main" id="{F33068DF-E58D-4F12-8C89-CC0C785A1C80}"/>
              </a:ext>
            </a:extLst>
          </p:cNvPr>
          <p:cNvSpPr/>
          <p:nvPr/>
        </p:nvSpPr>
        <p:spPr>
          <a:xfrm>
            <a:off x="5779209" y="3450643"/>
            <a:ext cx="289316" cy="409760"/>
          </a:xfrm>
          <a:custGeom>
            <a:avLst/>
            <a:gdLst>
              <a:gd name="f0" fmla="val w"/>
              <a:gd name="f1" fmla="val h"/>
              <a:gd name="f2" fmla="val 0"/>
              <a:gd name="f3" fmla="val 2387678"/>
              <a:gd name="f4" fmla="val 3240000"/>
              <a:gd name="f5" fmla="val 1645041"/>
              <a:gd name="f6" fmla="val 17032"/>
              <a:gd name="f7" fmla="val 2376264"/>
              <a:gd name="f8" fmla="val 17033"/>
              <a:gd name="f9" fmla="val 1645042"/>
              <a:gd name="f10" fmla="val 1379678"/>
              <a:gd name="f11" fmla="val 996125"/>
              <a:gd name="f12" fmla="val 1498869"/>
              <a:gd name="f13" fmla="val 888809"/>
              <a:gd name="f14" fmla="*/ f0 1 2387678"/>
              <a:gd name="f15" fmla="*/ f1 1 3240000"/>
              <a:gd name="f16" fmla="val f2"/>
              <a:gd name="f17" fmla="val f3"/>
              <a:gd name="f18" fmla="val f4"/>
              <a:gd name="f19" fmla="+- f18 0 f16"/>
              <a:gd name="f20" fmla="+- f17 0 f16"/>
              <a:gd name="f21" fmla="*/ f20 1 2387678"/>
              <a:gd name="f22" fmla="*/ f19 1 3240000"/>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2387678" h="3240000">
                <a:moveTo>
                  <a:pt x="f5" y="f6"/>
                </a:moveTo>
                <a:lnTo>
                  <a:pt x="f7" y="f6"/>
                </a:lnTo>
                <a:lnTo>
                  <a:pt x="f7" y="f8"/>
                </a:lnTo>
                <a:lnTo>
                  <a:pt x="f9" y="f8"/>
                </a:lnTo>
                <a:close/>
                <a:moveTo>
                  <a:pt x="f2" y="f6"/>
                </a:moveTo>
                <a:lnTo>
                  <a:pt x="f10" y="f6"/>
                </a:lnTo>
                <a:lnTo>
                  <a:pt x="f10" y="f11"/>
                </a:lnTo>
                <a:lnTo>
                  <a:pt x="f7" y="f11"/>
                </a:lnTo>
                <a:lnTo>
                  <a:pt x="f7" y="f4"/>
                </a:lnTo>
                <a:lnTo>
                  <a:pt x="f2" y="f4"/>
                </a:lnTo>
                <a:close/>
                <a:moveTo>
                  <a:pt x="f12" y="f2"/>
                </a:moveTo>
                <a:lnTo>
                  <a:pt x="f3" y="f13"/>
                </a:lnTo>
                <a:lnTo>
                  <a:pt x="f12" y="f13"/>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6" name="Oval 66">
            <a:extLst>
              <a:ext uri="{FF2B5EF4-FFF2-40B4-BE49-F238E27FC236}">
                <a16:creationId xmlns:a16="http://schemas.microsoft.com/office/drawing/2014/main" id="{13B391B6-9279-4ACD-9600-6D5B1CB8DA40}"/>
              </a:ext>
            </a:extLst>
          </p:cNvPr>
          <p:cNvSpPr/>
          <p:nvPr/>
        </p:nvSpPr>
        <p:spPr>
          <a:xfrm rot="20700014">
            <a:off x="4603143" y="2725644"/>
            <a:ext cx="411470" cy="352455"/>
          </a:xfrm>
          <a:custGeom>
            <a:avLst/>
            <a:gdLst>
              <a:gd name="f0" fmla="val w"/>
              <a:gd name="f1" fmla="val h"/>
              <a:gd name="f2" fmla="val 0"/>
              <a:gd name="f3" fmla="val 2901316"/>
              <a:gd name="f4" fmla="val 2485205"/>
              <a:gd name="f5" fmla="val 8833"/>
              <a:gd name="f6" fmla="val 2885407"/>
              <a:gd name="f7" fmla="val 69738"/>
              <a:gd name="f8" fmla="val 2890344"/>
              <a:gd name="f9" fmla="val 71061"/>
              <a:gd name="f10" fmla="val 2331295"/>
              <a:gd name="f11" fmla="val 2157461"/>
              <a:gd name="f12" fmla="val 2322295"/>
              <a:gd name="f13" fmla="val 2155049"/>
              <a:gd name="f14" fmla="val 2311779"/>
              <a:gd name="f15" fmla="val 2339141"/>
              <a:gd name="f16" fmla="val 2127696"/>
              <a:gd name="f17" fmla="val 1902404"/>
              <a:gd name="f18" fmla="val 1669201"/>
              <a:gd name="f19" fmla="val 1480151"/>
              <a:gd name="f20" fmla="val 2328701"/>
              <a:gd name="f21" fmla="val 1480150"/>
              <a:gd name="f22" fmla="val 2135644"/>
              <a:gd name="f23" fmla="val 1942587"/>
              <a:gd name="f24" fmla="val 1669200"/>
              <a:gd name="f25" fmla="val 1786083"/>
              <a:gd name="f26" fmla="val 2026046"/>
              <a:gd name="f27" fmla="val 2137276"/>
              <a:gd name="f28" fmla="val 1830075"/>
              <a:gd name="f29" fmla="val 2213623"/>
              <a:gd name="f30" fmla="val 1901150"/>
              <a:gd name="f31" fmla="val 2586815"/>
              <a:gd name="f32" fmla="val 508378"/>
              <a:gd name="f33" fmla="val 1283297"/>
              <a:gd name="f34" fmla="val 847984"/>
              <a:gd name="f35" fmla="val 2132988"/>
              <a:gd name="f36" fmla="val 841776"/>
              <a:gd name="f37" fmla="val 2131324"/>
              <a:gd name="f38" fmla="val 829584"/>
              <a:gd name="f39" fmla="val 2314002"/>
              <a:gd name="f40" fmla="val 646295"/>
              <a:gd name="f41" fmla="val 2458448"/>
              <a:gd name="f42" fmla="val 422254"/>
              <a:gd name="f43" fmla="val 189051"/>
              <a:gd name="f44" fmla="val 1"/>
              <a:gd name="f45" fmla="val 2301944"/>
              <a:gd name="f46" fmla="val 2108887"/>
              <a:gd name="f47" fmla="val 1915830"/>
              <a:gd name="f48" fmla="val 1759326"/>
              <a:gd name="f49" fmla="val 422255"/>
              <a:gd name="f50" fmla="val 544771"/>
              <a:gd name="f51" fmla="val 655100"/>
              <a:gd name="f52" fmla="val 1802522"/>
              <a:gd name="f53" fmla="val 731465"/>
              <a:gd name="f54" fmla="val 1872378"/>
              <a:gd name="f55" fmla="val 1233167"/>
              <a:gd name="f56" fmla="val 1266129"/>
              <a:gd name="f57" fmla="*/ f0 1 2901316"/>
              <a:gd name="f58" fmla="*/ f1 1 2485205"/>
              <a:gd name="f59" fmla="val f2"/>
              <a:gd name="f60" fmla="val f3"/>
              <a:gd name="f61" fmla="val f4"/>
              <a:gd name="f62" fmla="+- f61 0 f59"/>
              <a:gd name="f63" fmla="+- f60 0 f59"/>
              <a:gd name="f64" fmla="*/ f63 1 2901316"/>
              <a:gd name="f65" fmla="*/ f62 1 2485205"/>
              <a:gd name="f66" fmla="*/ f59 1 f64"/>
              <a:gd name="f67" fmla="*/ f60 1 f64"/>
              <a:gd name="f68" fmla="*/ f59 1 f65"/>
              <a:gd name="f69" fmla="*/ f61 1 f65"/>
              <a:gd name="f70" fmla="*/ f66 f57 1"/>
              <a:gd name="f71" fmla="*/ f67 f57 1"/>
              <a:gd name="f72" fmla="*/ f69 f58 1"/>
              <a:gd name="f73" fmla="*/ f68 f58 1"/>
            </a:gdLst>
            <a:ahLst/>
            <a:cxnLst>
              <a:cxn ang="3cd4">
                <a:pos x="hc" y="t"/>
              </a:cxn>
              <a:cxn ang="0">
                <a:pos x="r" y="vc"/>
              </a:cxn>
              <a:cxn ang="cd4">
                <a:pos x="hc" y="b"/>
              </a:cxn>
              <a:cxn ang="cd2">
                <a:pos x="l" y="vc"/>
              </a:cxn>
            </a:cxnLst>
            <a:rect l="f70" t="f73" r="f71" b="f72"/>
            <a:pathLst>
              <a:path w="2901316" h="2485205">
                <a:moveTo>
                  <a:pt x="f3" y="f5"/>
                </a:moveTo>
                <a:lnTo>
                  <a:pt x="f6" y="f7"/>
                </a:lnTo>
                <a:lnTo>
                  <a:pt x="f8" y="f9"/>
                </a:lnTo>
                <a:lnTo>
                  <a:pt x="f10" y="f11"/>
                </a:lnTo>
                <a:lnTo>
                  <a:pt x="f12" y="f13"/>
                </a:lnTo>
                <a:cubicBezTo>
                  <a:pt x="f14" y="f15"/>
                  <a:pt x="f16" y="f4"/>
                  <a:pt x="f17" y="f4"/>
                </a:cubicBezTo>
                <a:cubicBezTo>
                  <a:pt x="f18" y="f4"/>
                  <a:pt x="f19" y="f20"/>
                  <a:pt x="f21" y="f22"/>
                </a:cubicBezTo>
                <a:cubicBezTo>
                  <a:pt x="f21" y="f23"/>
                  <a:pt x="f24" y="f25"/>
                  <a:pt x="f17" y="f25"/>
                </a:cubicBezTo>
                <a:cubicBezTo>
                  <a:pt x="f26" y="f25"/>
                  <a:pt x="f27" y="f28"/>
                  <a:pt x="f29" y="f30"/>
                </a:cubicBezTo>
                <a:lnTo>
                  <a:pt x="f31" y="f32"/>
                </a:lnTo>
                <a:lnTo>
                  <a:pt x="f33" y="f32"/>
                </a:lnTo>
                <a:lnTo>
                  <a:pt x="f34" y="f35"/>
                </a:lnTo>
                <a:lnTo>
                  <a:pt x="f36" y="f37"/>
                </a:lnTo>
                <a:cubicBezTo>
                  <a:pt x="f38" y="f39"/>
                  <a:pt x="f40" y="f41"/>
                  <a:pt x="f42" y="f41"/>
                </a:cubicBezTo>
                <a:cubicBezTo>
                  <a:pt x="f43" y="f41"/>
                  <a:pt x="f44" y="f45"/>
                  <a:pt x="f2" y="f46"/>
                </a:cubicBezTo>
                <a:cubicBezTo>
                  <a:pt x="f2" y="f47"/>
                  <a:pt x="f43" y="f48"/>
                  <a:pt x="f49" y="f48"/>
                </a:cubicBezTo>
                <a:cubicBezTo>
                  <a:pt x="f50" y="f48"/>
                  <a:pt x="f51" y="f52"/>
                  <a:pt x="f53" y="f54"/>
                </a:cubicBezTo>
                <a:lnTo>
                  <a:pt x="f55" y="f2"/>
                </a:lnTo>
                <a:lnTo>
                  <a:pt x="f56" y="f5"/>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7" name="Rectangle 9">
            <a:extLst>
              <a:ext uri="{FF2B5EF4-FFF2-40B4-BE49-F238E27FC236}">
                <a16:creationId xmlns:a16="http://schemas.microsoft.com/office/drawing/2014/main" id="{7959CE45-DCDE-4DD0-ADAD-D0E146A1507F}"/>
              </a:ext>
            </a:extLst>
          </p:cNvPr>
          <p:cNvSpPr/>
          <p:nvPr/>
        </p:nvSpPr>
        <p:spPr>
          <a:xfrm>
            <a:off x="3300993" y="2658928"/>
            <a:ext cx="395468" cy="370194"/>
          </a:xfrm>
          <a:custGeom>
            <a:avLst/>
            <a:gdLst>
              <a:gd name="f0" fmla="val 10800000"/>
              <a:gd name="f1" fmla="val 5400000"/>
              <a:gd name="f2" fmla="val 180"/>
              <a:gd name="f3" fmla="val w"/>
              <a:gd name="f4" fmla="val h"/>
              <a:gd name="f5" fmla="val 0"/>
              <a:gd name="f6" fmla="val 3239999"/>
              <a:gd name="f7" fmla="val 3032924"/>
              <a:gd name="f8" fmla="val 1576606"/>
              <a:gd name="f9" fmla="val 2778202"/>
              <a:gd name="f10" fmla="val 2778795"/>
              <a:gd name="f11" fmla="val 1663394"/>
              <a:gd name="f12" fmla="val 2792670"/>
              <a:gd name="f13" fmla="val 2776423"/>
              <a:gd name="f14" fmla="val 2185083"/>
              <a:gd name="f15" fmla="val 2605634"/>
              <a:gd name="f16" fmla="val 2444552"/>
              <a:gd name="f17" fmla="val 2500589"/>
              <a:gd name="f18" fmla="val 2991331"/>
              <a:gd name="f19" fmla="val 2709748"/>
              <a:gd name="f20" fmla="val 3000856"/>
              <a:gd name="f21" fmla="val 526981"/>
              <a:gd name="f22" fmla="val 2855082"/>
              <a:gd name="f23" fmla="val 2857178"/>
              <a:gd name="f24" fmla="val 1175360"/>
              <a:gd name="f25" fmla="val 2859273"/>
              <a:gd name="f26" fmla="val 1823738"/>
              <a:gd name="f27" fmla="val 2861369"/>
              <a:gd name="f28" fmla="val 2472117"/>
              <a:gd name="f29" fmla="val 2483869"/>
              <a:gd name="f30" fmla="val 2318121"/>
              <a:gd name="f31" fmla="val 2052449"/>
              <a:gd name="f32" fmla="val 2439541"/>
              <a:gd name="f33" fmla="val 2765302"/>
              <a:gd name="f34" fmla="val 430441"/>
              <a:gd name="f35" fmla="val 402054"/>
              <a:gd name="f36" fmla="val 1896442"/>
              <a:gd name="f37" fmla="val 149589"/>
              <a:gd name="f38" fmla="val 2115835"/>
              <a:gd name="f39" fmla="val 2106"/>
              <a:gd name="f40" fmla="val 2406065"/>
              <a:gd name="f41" fmla="val 22"/>
              <a:gd name="f42" fmla="val 2537987"/>
              <a:gd name="f43" fmla="val -925"/>
              <a:gd name="f44" fmla="val 2684544"/>
              <a:gd name="f45" fmla="val 28169"/>
              <a:gd name="f46" fmla="val 2853673"/>
              <a:gd name="f47" fmla="val 91100"/>
              <a:gd name="f48" fmla="val 2854039"/>
              <a:gd name="f49" fmla="val 204214"/>
              <a:gd name="f50" fmla="val 2854404"/>
              <a:gd name="f51" fmla="val 317327"/>
              <a:gd name="f52" fmla="val 2854770"/>
              <a:gd name="f53" fmla="val 3120669"/>
              <a:gd name="f54" fmla="val 428517"/>
              <a:gd name="f55" fmla="val 738345"/>
              <a:gd name="f56" fmla="val 102477"/>
              <a:gd name="f57" fmla="val 385229"/>
              <a:gd name="f58" fmla="val 385595"/>
              <a:gd name="f59" fmla="val 385960"/>
              <a:gd name="f60" fmla="val 386326"/>
              <a:gd name="f61" fmla="val 555455"/>
              <a:gd name="f62" fmla="val 702013"/>
              <a:gd name="f63" fmla="val 833935"/>
              <a:gd name="f64" fmla="val 1124164"/>
              <a:gd name="f65" fmla="val 1343558"/>
              <a:gd name="f66" fmla="val 1187550"/>
              <a:gd name="f67" fmla="val 756130"/>
              <a:gd name="f68" fmla="val 378630"/>
              <a:gd name="f69" fmla="val 384918"/>
              <a:gd name="f70" fmla="val 239143"/>
              <a:gd name="f71" fmla="val 229618"/>
              <a:gd name="f72" fmla="val 2690698"/>
              <a:gd name="f73" fmla="val 773243"/>
              <a:gd name="f74" fmla="val 2466244"/>
              <a:gd name="f75" fmla="val 1081748"/>
              <a:gd name="f76" fmla="val 2626096"/>
              <a:gd name="f77" fmla="+- 0 0 -90"/>
              <a:gd name="f78" fmla="*/ f3 1 3239999"/>
              <a:gd name="f79" fmla="*/ f4 1 3032924"/>
              <a:gd name="f80" fmla="val f5"/>
              <a:gd name="f81" fmla="val f6"/>
              <a:gd name="f82" fmla="val f7"/>
              <a:gd name="f83" fmla="*/ f77 f0 1"/>
              <a:gd name="f84" fmla="+- f82 0 f80"/>
              <a:gd name="f85" fmla="+- f81 0 f80"/>
              <a:gd name="f86" fmla="*/ f83 1 f2"/>
              <a:gd name="f87" fmla="*/ f85 1 3239999"/>
              <a:gd name="f88" fmla="*/ f84 1 3032924"/>
              <a:gd name="f89" fmla="*/ 1576606 f85 1"/>
              <a:gd name="f90" fmla="*/ 2778202 f84 1"/>
              <a:gd name="f91" fmla="*/ 1663394 f85 1"/>
              <a:gd name="f92" fmla="*/ 2776423 f84 1"/>
              <a:gd name="f93" fmla="*/ 2991331 f85 1"/>
              <a:gd name="f94" fmla="*/ 2709748 f84 1"/>
              <a:gd name="f95" fmla="*/ 3000856 f85 1"/>
              <a:gd name="f96" fmla="*/ 526981 f84 1"/>
              <a:gd name="f97" fmla="*/ 2855082 f85 1"/>
              <a:gd name="f98" fmla="*/ 2861369 f85 1"/>
              <a:gd name="f99" fmla="*/ 2472117 f84 1"/>
              <a:gd name="f100" fmla="*/ 2765302 f84 1"/>
              <a:gd name="f101" fmla="*/ 430441 f84 1"/>
              <a:gd name="f102" fmla="*/ 402054 f84 1"/>
              <a:gd name="f103" fmla="*/ 2406065 f85 1"/>
              <a:gd name="f104" fmla="*/ 22 f84 1"/>
              <a:gd name="f105" fmla="*/ 2853673 f85 1"/>
              <a:gd name="f106" fmla="*/ 91100 f84 1"/>
              <a:gd name="f107" fmla="*/ 2854770 f85 1"/>
              <a:gd name="f108" fmla="*/ 3120669 f85 1"/>
              <a:gd name="f109" fmla="*/ 428517 f84 1"/>
              <a:gd name="f110" fmla="*/ 738345 f84 1"/>
              <a:gd name="f111" fmla="*/ 3239999 f85 1"/>
              <a:gd name="f112" fmla="*/ 3032924 f84 1"/>
              <a:gd name="f113" fmla="*/ 0 f85 1"/>
              <a:gd name="f114" fmla="*/ 102477 f85 1"/>
              <a:gd name="f115" fmla="*/ 385229 f85 1"/>
              <a:gd name="f116" fmla="*/ 386326 f85 1"/>
              <a:gd name="f117" fmla="*/ 833935 f85 1"/>
              <a:gd name="f118" fmla="*/ 378630 f85 1"/>
              <a:gd name="f119" fmla="*/ 384918 f85 1"/>
              <a:gd name="f120" fmla="*/ 239143 f85 1"/>
              <a:gd name="f121" fmla="*/ 229618 f85 1"/>
              <a:gd name="f122" fmla="*/ 2690698 f84 1"/>
              <a:gd name="f123" fmla="+- f86 0 f1"/>
              <a:gd name="f124" fmla="*/ f89 1 3239999"/>
              <a:gd name="f125" fmla="*/ f90 1 3032924"/>
              <a:gd name="f126" fmla="*/ f91 1 3239999"/>
              <a:gd name="f127" fmla="*/ f92 1 3032924"/>
              <a:gd name="f128" fmla="*/ f93 1 3239999"/>
              <a:gd name="f129" fmla="*/ f94 1 3032924"/>
              <a:gd name="f130" fmla="*/ f95 1 3239999"/>
              <a:gd name="f131" fmla="*/ f96 1 3032924"/>
              <a:gd name="f132" fmla="*/ f97 1 3239999"/>
              <a:gd name="f133" fmla="*/ f98 1 3239999"/>
              <a:gd name="f134" fmla="*/ f99 1 3032924"/>
              <a:gd name="f135" fmla="*/ f100 1 3032924"/>
              <a:gd name="f136" fmla="*/ f101 1 3032924"/>
              <a:gd name="f137" fmla="*/ f102 1 3032924"/>
              <a:gd name="f138" fmla="*/ f103 1 3239999"/>
              <a:gd name="f139" fmla="*/ f104 1 3032924"/>
              <a:gd name="f140" fmla="*/ f105 1 3239999"/>
              <a:gd name="f141" fmla="*/ f106 1 3032924"/>
              <a:gd name="f142" fmla="*/ f107 1 3239999"/>
              <a:gd name="f143" fmla="*/ f108 1 3239999"/>
              <a:gd name="f144" fmla="*/ f109 1 3032924"/>
              <a:gd name="f145" fmla="*/ f110 1 3032924"/>
              <a:gd name="f146" fmla="*/ f111 1 3239999"/>
              <a:gd name="f147" fmla="*/ f112 1 3032924"/>
              <a:gd name="f148" fmla="*/ f113 1 3239999"/>
              <a:gd name="f149" fmla="*/ f114 1 3239999"/>
              <a:gd name="f150" fmla="*/ f115 1 3239999"/>
              <a:gd name="f151" fmla="*/ f116 1 3239999"/>
              <a:gd name="f152" fmla="*/ f117 1 3239999"/>
              <a:gd name="f153" fmla="*/ f118 1 3239999"/>
              <a:gd name="f154" fmla="*/ f119 1 3239999"/>
              <a:gd name="f155" fmla="*/ f120 1 3239999"/>
              <a:gd name="f156" fmla="*/ f121 1 3239999"/>
              <a:gd name="f157" fmla="*/ f122 1 3032924"/>
              <a:gd name="f158" fmla="*/ f80 1 f87"/>
              <a:gd name="f159" fmla="*/ f81 1 f87"/>
              <a:gd name="f160" fmla="*/ f80 1 f88"/>
              <a:gd name="f161" fmla="*/ f82 1 f88"/>
              <a:gd name="f162" fmla="*/ f124 1 f87"/>
              <a:gd name="f163" fmla="*/ f125 1 f88"/>
              <a:gd name="f164" fmla="*/ f126 1 f87"/>
              <a:gd name="f165" fmla="*/ f127 1 f88"/>
              <a:gd name="f166" fmla="*/ f128 1 f87"/>
              <a:gd name="f167" fmla="*/ f129 1 f88"/>
              <a:gd name="f168" fmla="*/ f130 1 f87"/>
              <a:gd name="f169" fmla="*/ f131 1 f88"/>
              <a:gd name="f170" fmla="*/ f132 1 f87"/>
              <a:gd name="f171" fmla="*/ f133 1 f87"/>
              <a:gd name="f172" fmla="*/ f134 1 f88"/>
              <a:gd name="f173" fmla="*/ f135 1 f88"/>
              <a:gd name="f174" fmla="*/ f136 1 f88"/>
              <a:gd name="f175" fmla="*/ f137 1 f88"/>
              <a:gd name="f176" fmla="*/ f138 1 f87"/>
              <a:gd name="f177" fmla="*/ f139 1 f88"/>
              <a:gd name="f178" fmla="*/ f140 1 f87"/>
              <a:gd name="f179" fmla="*/ f141 1 f88"/>
              <a:gd name="f180" fmla="*/ f142 1 f87"/>
              <a:gd name="f181" fmla="*/ f143 1 f87"/>
              <a:gd name="f182" fmla="*/ f144 1 f88"/>
              <a:gd name="f183" fmla="*/ f145 1 f88"/>
              <a:gd name="f184" fmla="*/ f146 1 f87"/>
              <a:gd name="f185" fmla="*/ f147 1 f88"/>
              <a:gd name="f186" fmla="*/ f148 1 f87"/>
              <a:gd name="f187" fmla="*/ f149 1 f87"/>
              <a:gd name="f188" fmla="*/ f150 1 f87"/>
              <a:gd name="f189" fmla="*/ f151 1 f87"/>
              <a:gd name="f190" fmla="*/ f152 1 f87"/>
              <a:gd name="f191" fmla="*/ f153 1 f87"/>
              <a:gd name="f192" fmla="*/ f154 1 f87"/>
              <a:gd name="f193" fmla="*/ f155 1 f87"/>
              <a:gd name="f194" fmla="*/ f156 1 f87"/>
              <a:gd name="f195" fmla="*/ f157 1 f88"/>
              <a:gd name="f196" fmla="*/ f158 f78 1"/>
              <a:gd name="f197" fmla="*/ f159 f78 1"/>
              <a:gd name="f198" fmla="*/ f161 f79 1"/>
              <a:gd name="f199" fmla="*/ f160 f79 1"/>
              <a:gd name="f200" fmla="*/ f162 f78 1"/>
              <a:gd name="f201" fmla="*/ f163 f79 1"/>
              <a:gd name="f202" fmla="*/ f164 f78 1"/>
              <a:gd name="f203" fmla="*/ f165 f79 1"/>
              <a:gd name="f204" fmla="*/ f166 f78 1"/>
              <a:gd name="f205" fmla="*/ f167 f79 1"/>
              <a:gd name="f206" fmla="*/ f168 f78 1"/>
              <a:gd name="f207" fmla="*/ f169 f79 1"/>
              <a:gd name="f208" fmla="*/ f170 f78 1"/>
              <a:gd name="f209" fmla="*/ f171 f78 1"/>
              <a:gd name="f210" fmla="*/ f172 f79 1"/>
              <a:gd name="f211" fmla="*/ f173 f79 1"/>
              <a:gd name="f212" fmla="*/ f174 f79 1"/>
              <a:gd name="f213" fmla="*/ f175 f79 1"/>
              <a:gd name="f214" fmla="*/ f176 f78 1"/>
              <a:gd name="f215" fmla="*/ f177 f79 1"/>
              <a:gd name="f216" fmla="*/ f178 f78 1"/>
              <a:gd name="f217" fmla="*/ f179 f79 1"/>
              <a:gd name="f218" fmla="*/ f180 f78 1"/>
              <a:gd name="f219" fmla="*/ f181 f78 1"/>
              <a:gd name="f220" fmla="*/ f182 f79 1"/>
              <a:gd name="f221" fmla="*/ f183 f79 1"/>
              <a:gd name="f222" fmla="*/ f184 f78 1"/>
              <a:gd name="f223" fmla="*/ f185 f79 1"/>
              <a:gd name="f224" fmla="*/ f186 f78 1"/>
              <a:gd name="f225" fmla="*/ f187 f78 1"/>
              <a:gd name="f226" fmla="*/ f188 f78 1"/>
              <a:gd name="f227" fmla="*/ f189 f78 1"/>
              <a:gd name="f228" fmla="*/ f190 f78 1"/>
              <a:gd name="f229" fmla="*/ f191 f78 1"/>
              <a:gd name="f230" fmla="*/ f192 f78 1"/>
              <a:gd name="f231" fmla="*/ f193 f78 1"/>
              <a:gd name="f232" fmla="*/ f194 f78 1"/>
              <a:gd name="f233" fmla="*/ f195 f79 1"/>
            </a:gdLst>
            <a:ahLst/>
            <a:cxnLst>
              <a:cxn ang="3cd4">
                <a:pos x="hc" y="t"/>
              </a:cxn>
              <a:cxn ang="0">
                <a:pos x="r" y="vc"/>
              </a:cxn>
              <a:cxn ang="cd4">
                <a:pos x="hc" y="b"/>
              </a:cxn>
              <a:cxn ang="cd2">
                <a:pos x="l" y="vc"/>
              </a:cxn>
              <a:cxn ang="f123">
                <a:pos x="f200" y="f201"/>
              </a:cxn>
              <a:cxn ang="f123">
                <a:pos x="f202" y="f201"/>
              </a:cxn>
              <a:cxn ang="f123">
                <a:pos x="f202" y="f203"/>
              </a:cxn>
              <a:cxn ang="f123">
                <a:pos x="f204" y="f205"/>
              </a:cxn>
              <a:cxn ang="f123">
                <a:pos x="f206" y="f207"/>
              </a:cxn>
              <a:cxn ang="f123">
                <a:pos x="f208" y="f207"/>
              </a:cxn>
              <a:cxn ang="f123">
                <a:pos x="f209" y="f210"/>
              </a:cxn>
              <a:cxn ang="f123">
                <a:pos x="f202" y="f211"/>
              </a:cxn>
              <a:cxn ang="f123">
                <a:pos x="f202" y="f207"/>
              </a:cxn>
              <a:cxn ang="f123">
                <a:pos x="f202" y="f212"/>
              </a:cxn>
              <a:cxn ang="f123">
                <a:pos x="f202" y="f213"/>
              </a:cxn>
              <a:cxn ang="f123">
                <a:pos x="f214" y="f215"/>
              </a:cxn>
              <a:cxn ang="f123">
                <a:pos x="f216" y="f217"/>
              </a:cxn>
              <a:cxn ang="f123">
                <a:pos x="f218" y="f212"/>
              </a:cxn>
              <a:cxn ang="f123">
                <a:pos x="f219" y="f220"/>
              </a:cxn>
              <a:cxn ang="f123">
                <a:pos x="f219" y="f221"/>
              </a:cxn>
              <a:cxn ang="f123">
                <a:pos x="f222" y="f221"/>
              </a:cxn>
              <a:cxn ang="f123">
                <a:pos x="f222" y="f223"/>
              </a:cxn>
              <a:cxn ang="f123">
                <a:pos x="f224" y="f223"/>
              </a:cxn>
              <a:cxn ang="f123">
                <a:pos x="f224" y="f221"/>
              </a:cxn>
              <a:cxn ang="f123">
                <a:pos x="f225" y="f221"/>
              </a:cxn>
              <a:cxn ang="f123">
                <a:pos x="f225" y="f220"/>
              </a:cxn>
              <a:cxn ang="f123">
                <a:pos x="f226" y="f212"/>
              </a:cxn>
              <a:cxn ang="f123">
                <a:pos x="f227" y="f217"/>
              </a:cxn>
              <a:cxn ang="f123">
                <a:pos x="f228" y="f215"/>
              </a:cxn>
              <a:cxn ang="f123">
                <a:pos x="f200" y="f213"/>
              </a:cxn>
              <a:cxn ang="f123">
                <a:pos x="f200" y="f212"/>
              </a:cxn>
              <a:cxn ang="f123">
                <a:pos x="f200" y="f207"/>
              </a:cxn>
              <a:cxn ang="f123">
                <a:pos x="f200" y="f211"/>
              </a:cxn>
              <a:cxn ang="f123">
                <a:pos x="f229" y="f210"/>
              </a:cxn>
              <a:cxn ang="f123">
                <a:pos x="f230" y="f207"/>
              </a:cxn>
              <a:cxn ang="f123">
                <a:pos x="f231" y="f207"/>
              </a:cxn>
              <a:cxn ang="f123">
                <a:pos x="f232" y="f233"/>
              </a:cxn>
              <a:cxn ang="f123">
                <a:pos x="f200" y="f203"/>
              </a:cxn>
            </a:cxnLst>
            <a:rect l="f196" t="f199" r="f197" b="f198"/>
            <a:pathLst>
              <a:path w="3239999" h="3032924">
                <a:moveTo>
                  <a:pt x="f8" y="f9"/>
                </a:moveTo>
                <a:cubicBezTo>
                  <a:pt x="f8" y="f10"/>
                  <a:pt x="f11" y="f12"/>
                  <a:pt x="f11" y="f9"/>
                </a:cubicBezTo>
                <a:lnTo>
                  <a:pt x="f11" y="f13"/>
                </a:lnTo>
                <a:cubicBezTo>
                  <a:pt x="f14" y="f15"/>
                  <a:pt x="f16" y="f17"/>
                  <a:pt x="f18" y="f19"/>
                </a:cubicBezTo>
                <a:lnTo>
                  <a:pt x="f20" y="f21"/>
                </a:lnTo>
                <a:lnTo>
                  <a:pt x="f22" y="f21"/>
                </a:lnTo>
                <a:cubicBezTo>
                  <a:pt x="f23" y="f24"/>
                  <a:pt x="f25" y="f26"/>
                  <a:pt x="f27" y="f28"/>
                </a:cubicBezTo>
                <a:cubicBezTo>
                  <a:pt x="f29" y="f30"/>
                  <a:pt x="f31" y="f32"/>
                  <a:pt x="f11" y="f33"/>
                </a:cubicBezTo>
                <a:lnTo>
                  <a:pt x="f11" y="f21"/>
                </a:lnTo>
                <a:lnTo>
                  <a:pt x="f11" y="f34"/>
                </a:lnTo>
                <a:lnTo>
                  <a:pt x="f11" y="f35"/>
                </a:lnTo>
                <a:cubicBezTo>
                  <a:pt x="f36" y="f37"/>
                  <a:pt x="f38" y="f39"/>
                  <a:pt x="f40" y="f41"/>
                </a:cubicBezTo>
                <a:cubicBezTo>
                  <a:pt x="f42" y="f43"/>
                  <a:pt x="f44" y="f45"/>
                  <a:pt x="f46" y="f47"/>
                </a:cubicBezTo>
                <a:cubicBezTo>
                  <a:pt x="f48" y="f49"/>
                  <a:pt x="f50" y="f51"/>
                  <a:pt x="f52" y="f34"/>
                </a:cubicBezTo>
                <a:lnTo>
                  <a:pt x="f53" y="f54"/>
                </a:lnTo>
                <a:lnTo>
                  <a:pt x="f53" y="f55"/>
                </a:lnTo>
                <a:lnTo>
                  <a:pt x="f6" y="f55"/>
                </a:lnTo>
                <a:lnTo>
                  <a:pt x="f6" y="f7"/>
                </a:lnTo>
                <a:lnTo>
                  <a:pt x="f5" y="f7"/>
                </a:lnTo>
                <a:lnTo>
                  <a:pt x="f5" y="f55"/>
                </a:lnTo>
                <a:lnTo>
                  <a:pt x="f56" y="f55"/>
                </a:lnTo>
                <a:lnTo>
                  <a:pt x="f56" y="f54"/>
                </a:lnTo>
                <a:lnTo>
                  <a:pt x="f57" y="f34"/>
                </a:lnTo>
                <a:cubicBezTo>
                  <a:pt x="f58" y="f51"/>
                  <a:pt x="f59" y="f49"/>
                  <a:pt x="f60" y="f47"/>
                </a:cubicBezTo>
                <a:cubicBezTo>
                  <a:pt x="f61" y="f45"/>
                  <a:pt x="f62" y="f43"/>
                  <a:pt x="f63" y="f41"/>
                </a:cubicBezTo>
                <a:cubicBezTo>
                  <a:pt x="f64" y="f39"/>
                  <a:pt x="f65" y="f37"/>
                  <a:pt x="f8" y="f35"/>
                </a:cubicBezTo>
                <a:lnTo>
                  <a:pt x="f8" y="f34"/>
                </a:lnTo>
                <a:lnTo>
                  <a:pt x="f8" y="f21"/>
                </a:lnTo>
                <a:lnTo>
                  <a:pt x="f8" y="f33"/>
                </a:lnTo>
                <a:cubicBezTo>
                  <a:pt x="f66" y="f32"/>
                  <a:pt x="f67" y="f30"/>
                  <a:pt x="f68" y="f28"/>
                </a:cubicBezTo>
                <a:lnTo>
                  <a:pt x="f69" y="f21"/>
                </a:lnTo>
                <a:lnTo>
                  <a:pt x="f70" y="f21"/>
                </a:lnTo>
                <a:lnTo>
                  <a:pt x="f71" y="f72"/>
                </a:lnTo>
                <a:cubicBezTo>
                  <a:pt x="f73" y="f74"/>
                  <a:pt x="f75" y="f76"/>
                  <a:pt x="f8" y="f13"/>
                </a:cubicBezTo>
              </a:path>
            </a:pathLst>
          </a:cu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8" name="Frame 17">
            <a:extLst>
              <a:ext uri="{FF2B5EF4-FFF2-40B4-BE49-F238E27FC236}">
                <a16:creationId xmlns:a16="http://schemas.microsoft.com/office/drawing/2014/main" id="{6BF46CFA-80D3-471A-B558-4E9F5A939367}"/>
              </a:ext>
            </a:extLst>
          </p:cNvPr>
          <p:cNvSpPr/>
          <p:nvPr/>
        </p:nvSpPr>
        <p:spPr>
          <a:xfrm>
            <a:off x="3282293" y="3459989"/>
            <a:ext cx="381085" cy="381085"/>
          </a:xfrm>
          <a:custGeom>
            <a:avLst/>
            <a:gdLst>
              <a:gd name="f0" fmla="val w"/>
              <a:gd name="f1" fmla="val h"/>
              <a:gd name="f2" fmla="val 0"/>
              <a:gd name="f3" fmla="val 3240000"/>
              <a:gd name="f4" fmla="val 415456"/>
              <a:gd name="f5" fmla="val 380544"/>
              <a:gd name="f6" fmla="val 385333"/>
              <a:gd name="f7" fmla="val 2854667"/>
              <a:gd name="f8" fmla="val 1529120"/>
              <a:gd name="f9" fmla="val 1267123"/>
              <a:gd name="f10" fmla="val 2430711"/>
              <a:gd name="f11" fmla="val 997530"/>
              <a:gd name="f12" fmla="val 1721825"/>
              <a:gd name="f13" fmla="val 436017"/>
              <a:gd name="f14" fmla="val 1672600"/>
              <a:gd name="f15" fmla="val 600235"/>
              <a:gd name="f16" fmla="val 1185112"/>
              <a:gd name="f17" fmla="val 1132790"/>
              <a:gd name="f18" fmla="val 1359573"/>
              <a:gd name="f19" fmla="val 1278822"/>
              <a:gd name="f20" fmla="val 1550851"/>
              <a:gd name="f21" fmla="val 1544730"/>
              <a:gd name="f22" fmla="val 1923929"/>
              <a:gd name="f23" fmla="val 1789452"/>
              <a:gd name="f24" fmla="val 1379400"/>
              <a:gd name="f25" fmla="val 1927092"/>
              <a:gd name="f26" fmla="val 1088696"/>
              <a:gd name="f27" fmla="val 2233403"/>
              <a:gd name="f28" fmla="val 596568"/>
              <a:gd name="f29" fmla="val 2770666"/>
              <a:gd name="f30" fmla="val 2331495"/>
              <a:gd name="f31" fmla="val 1220469"/>
              <a:gd name="f32" fmla="val 1907612"/>
              <a:gd name="f33" fmla="val 2113878"/>
              <a:gd name="f34" fmla="val 1578489"/>
              <a:gd name="f35" fmla="val 2858395"/>
              <a:gd name="f36" fmla="*/ f0 1 3240000"/>
              <a:gd name="f37" fmla="*/ f1 1 3240000"/>
              <a:gd name="f38" fmla="val f2"/>
              <a:gd name="f39" fmla="val f3"/>
              <a:gd name="f40" fmla="+- f39 0 f38"/>
              <a:gd name="f41" fmla="*/ f40 1 3240000"/>
              <a:gd name="f42" fmla="*/ f38 1 f41"/>
              <a:gd name="f43" fmla="*/ f39 1 f41"/>
              <a:gd name="f44" fmla="*/ f42 f36 1"/>
              <a:gd name="f45" fmla="*/ f43 f36 1"/>
              <a:gd name="f46" fmla="*/ f43 f37 1"/>
              <a:gd name="f47" fmla="*/ f42 f37 1"/>
            </a:gdLst>
            <a:ahLst/>
            <a:cxnLst>
              <a:cxn ang="3cd4">
                <a:pos x="hc" y="t"/>
              </a:cxn>
              <a:cxn ang="0">
                <a:pos x="r" y="vc"/>
              </a:cxn>
              <a:cxn ang="cd4">
                <a:pos x="hc" y="b"/>
              </a:cxn>
              <a:cxn ang="cd2">
                <a:pos x="l" y="vc"/>
              </a:cxn>
            </a:cxnLst>
            <a:rect l="f44" t="f47" r="f45" b="f46"/>
            <a:pathLst>
              <a:path w="3240000" h="3240000">
                <a:moveTo>
                  <a:pt x="f4" y="f5"/>
                </a:moveTo>
                <a:lnTo>
                  <a:pt x="f4" y="f6"/>
                </a:lnTo>
                <a:lnTo>
                  <a:pt x="f6" y="f6"/>
                </a:lnTo>
                <a:lnTo>
                  <a:pt x="f6" y="f7"/>
                </a:lnTo>
                <a:lnTo>
                  <a:pt x="f8" y="f7"/>
                </a:lnTo>
                <a:cubicBezTo>
                  <a:pt x="f9" y="f10"/>
                  <a:pt x="f11" y="f12"/>
                  <a:pt x="f13" y="f14"/>
                </a:cubicBezTo>
                <a:lnTo>
                  <a:pt x="f15" y="f16"/>
                </a:lnTo>
                <a:cubicBezTo>
                  <a:pt x="f17" y="f18"/>
                  <a:pt x="f19" y="f20"/>
                  <a:pt x="f21" y="f22"/>
                </a:cubicBezTo>
                <a:cubicBezTo>
                  <a:pt x="f23" y="f24"/>
                  <a:pt x="f25" y="f26"/>
                  <a:pt x="f27" y="f28"/>
                </a:cubicBezTo>
                <a:lnTo>
                  <a:pt x="f29" y="f28"/>
                </a:lnTo>
                <a:cubicBezTo>
                  <a:pt x="f30" y="f31"/>
                  <a:pt x="f32" y="f33"/>
                  <a:pt x="f34" y="f7"/>
                </a:cubicBezTo>
                <a:lnTo>
                  <a:pt x="f7" y="f7"/>
                </a:lnTo>
                <a:lnTo>
                  <a:pt x="f7" y="f28"/>
                </a:lnTo>
                <a:lnTo>
                  <a:pt x="f35" y="f28"/>
                </a:lnTo>
                <a:lnTo>
                  <a:pt x="f35" y="f5"/>
                </a:lnTo>
                <a:close/>
                <a:moveTo>
                  <a:pt x="f2" y="f2"/>
                </a:moveTo>
                <a:lnTo>
                  <a:pt x="f3" y="f2"/>
                </a:lnTo>
                <a:lnTo>
                  <a:pt x="f3" y="f3"/>
                </a:lnTo>
                <a:lnTo>
                  <a:pt x="f2" y="f3"/>
                </a:lnTo>
                <a:close/>
              </a:path>
            </a:pathLst>
          </a:cu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19" name="Teardrop 1">
            <a:extLst>
              <a:ext uri="{FF2B5EF4-FFF2-40B4-BE49-F238E27FC236}">
                <a16:creationId xmlns:a16="http://schemas.microsoft.com/office/drawing/2014/main" id="{19120314-DE2F-4EEE-A495-F0E7D52C3DDE}"/>
              </a:ext>
            </a:extLst>
          </p:cNvPr>
          <p:cNvSpPr/>
          <p:nvPr/>
        </p:nvSpPr>
        <p:spPr>
          <a:xfrm rot="18805988">
            <a:off x="7594762" y="1154635"/>
            <a:ext cx="413848" cy="409532"/>
          </a:xfrm>
          <a:custGeom>
            <a:avLst/>
            <a:gdLst>
              <a:gd name="f0" fmla="val w"/>
              <a:gd name="f1" fmla="val h"/>
              <a:gd name="f2" fmla="val 0"/>
              <a:gd name="f3" fmla="val 1807240"/>
              <a:gd name="f4" fmla="val 1788383"/>
              <a:gd name="f5" fmla="val 712876"/>
              <a:gd name="f6" fmla="val 1117592"/>
              <a:gd name="f7" fmla="val 771173"/>
              <a:gd name="f8" fmla="val 1181828"/>
              <a:gd name="f9" fmla="val 811089"/>
              <a:gd name="f10" fmla="val 1255910"/>
              <a:gd name="f11" fmla="val 847925"/>
              <a:gd name="f12" fmla="val 1348018"/>
              <a:gd name="f13" fmla="val 814544"/>
              <a:gd name="f14" fmla="val 1418896"/>
              <a:gd name="f15" fmla="val 753893"/>
              <a:gd name="f16" fmla="val 1474052"/>
              <a:gd name="f17" fmla="val 679064"/>
              <a:gd name="f18" fmla="val 1498332"/>
              <a:gd name="f19" fmla="val 308226"/>
              <a:gd name="f20" fmla="val 1106637"/>
              <a:gd name="f21" fmla="val 336560"/>
              <a:gd name="f22" fmla="val 1033247"/>
              <a:gd name="f23" fmla="val 394949"/>
              <a:gd name="f24" fmla="val 975701"/>
              <a:gd name="f25" fmla="val 467546"/>
              <a:gd name="f26" fmla="val 946245"/>
              <a:gd name="f27" fmla="val 577903"/>
              <a:gd name="f28" fmla="val 998968"/>
              <a:gd name="f29" fmla="val 654580"/>
              <a:gd name="f30" fmla="val 1053357"/>
              <a:gd name="f31" fmla="val 1038527"/>
              <a:gd name="f32" fmla="val 398886"/>
              <a:gd name="f33" fmla="val 1405560"/>
              <a:gd name="f34" fmla="val 786562"/>
              <a:gd name="f35" fmla="val 1374476"/>
              <a:gd name="f36" fmla="val 799049"/>
              <a:gd name="f37" fmla="val 1340402"/>
              <a:gd name="f38" fmla="val 804299"/>
              <a:gd name="f39" fmla="val 1305054"/>
              <a:gd name="f40" fmla="val 803332"/>
              <a:gd name="f41" fmla="val 1008167"/>
              <a:gd name="f42" fmla="val 795212"/>
              <a:gd name="f43" fmla="val 1016288"/>
              <a:gd name="f44" fmla="val 498325"/>
              <a:gd name="f45" fmla="val 1017255"/>
              <a:gd name="f46" fmla="val 462976"/>
              <a:gd name="f47" fmla="val 1024360"/>
              <a:gd name="f48" fmla="val 429240"/>
              <a:gd name="f49" fmla="val 1097925"/>
              <a:gd name="f50" fmla="val 218888"/>
              <a:gd name="f51" fmla="val 992582"/>
              <a:gd name="f52" fmla="val 279303"/>
              <a:gd name="f53" fmla="val 921871"/>
              <a:gd name="f54" fmla="val 392886"/>
              <a:gd name="f55" fmla="val 921053"/>
              <a:gd name="f56" fmla="val 523256"/>
              <a:gd name="f57" fmla="val 919136"/>
              <a:gd name="f58" fmla="val 828763"/>
              <a:gd name="f59" fmla="val 830924"/>
              <a:gd name="f60" fmla="val 915875"/>
              <a:gd name="f61" fmla="val 525417"/>
              <a:gd name="f62" fmla="val 913958"/>
              <a:gd name="f63" fmla="val 403891"/>
              <a:gd name="f64" fmla="val 913196"/>
              <a:gd name="f65" fmla="val 296188"/>
              <a:gd name="f66" fmla="val 973343"/>
              <a:gd name="f67" fmla="val 234366"/>
              <a:gd name="f68" fmla="val 1067831"/>
              <a:gd name="f69" fmla="val 710285"/>
              <a:gd name="f70" fmla="val 1570519"/>
              <a:gd name="f71" fmla="val 811872"/>
              <a:gd name="f72" fmla="val 1510375"/>
              <a:gd name="f73" fmla="val 878808"/>
              <a:gd name="f74" fmla="val 1399439"/>
              <a:gd name="f75" fmla="val 879603"/>
              <a:gd name="f76" fmla="val 1272618"/>
              <a:gd name="f77" fmla="val 881520"/>
              <a:gd name="f78" fmla="val 967111"/>
              <a:gd name="f79" fmla="val 969732"/>
              <a:gd name="f80" fmla="val 879999"/>
              <a:gd name="f81" fmla="val 1275239"/>
              <a:gd name="f82" fmla="val 881916"/>
              <a:gd name="f83" fmla="val 1400271"/>
              <a:gd name="f84" fmla="val 882701"/>
              <a:gd name="f85" fmla="val 1510670"/>
              <a:gd name="f86" fmla="val 819011"/>
              <a:gd name="f87" fmla="val 1573529"/>
              <a:gd name="f88" fmla="val 721242"/>
              <a:gd name="f89" fmla="val 1162945"/>
              <a:gd name="f90" fmla="val 27894"/>
              <a:gd name="f91" fmla="val 1782798"/>
              <a:gd name="f92" fmla="val 682611"/>
              <a:gd name="f93" fmla="val 1816692"/>
              <a:gd name="f94" fmla="val 718411"/>
              <a:gd name="f95" fmla="val 1815147"/>
              <a:gd name="f96" fmla="val 774907"/>
              <a:gd name="f97" fmla="val 1779347"/>
              <a:gd name="f98" fmla="val 808801"/>
              <a:gd name="f99" fmla="val 1743547"/>
              <a:gd name="f100" fmla="val 842694"/>
              <a:gd name="f101" fmla="val 1687050"/>
              <a:gd name="f102" fmla="val 841149"/>
              <a:gd name="f103" fmla="val 1653157"/>
              <a:gd name="f104" fmla="val 805349"/>
              <a:gd name="f105" fmla="val 1644015"/>
              <a:gd name="f106" fmla="val 795693"/>
              <a:gd name="f107" fmla="val 1561789"/>
              <a:gd name="f108" fmla="val 910282"/>
              <a:gd name="f109" fmla="val 1426630"/>
              <a:gd name="f110" fmla="val 983636"/>
              <a:gd name="f111" fmla="val 1274606"/>
              <a:gd name="f112" fmla="val 982683"/>
              <a:gd name="f113" fmla="val 980378"/>
              <a:gd name="f114" fmla="val 980836"/>
              <a:gd name="f115" fmla="val 1270380"/>
              <a:gd name="f116" fmla="val 1427425"/>
              <a:gd name="f117" fmla="val 901198"/>
              <a:gd name="f118" fmla="val 1565976"/>
              <a:gd name="f119" fmla="val 779756"/>
              <a:gd name="f120" fmla="val 1647056"/>
              <a:gd name="f121" fmla="val 807405"/>
              <a:gd name="f122" fmla="val 1681913"/>
              <a:gd name="f123" fmla="val 803595"/>
              <a:gd name="f124" fmla="val 1732594"/>
              <a:gd name="f125" fmla="val 770486"/>
              <a:gd name="f126" fmla="val 1763941"/>
              <a:gd name="f127" fmla="val 734686"/>
              <a:gd name="f128" fmla="val 1797834"/>
              <a:gd name="f129" fmla="val 678189"/>
              <a:gd name="f130" fmla="val 1796289"/>
              <a:gd name="f131" fmla="val 644296"/>
              <a:gd name="f132" fmla="val 1760489"/>
              <a:gd name="f133" fmla="val 24442"/>
              <a:gd name="f134" fmla="val 1105772"/>
              <a:gd name="f135" fmla="val -9451"/>
              <a:gd name="f136" fmla="val 1069973"/>
              <a:gd name="f137" fmla="val -7906"/>
              <a:gd name="f138" fmla="val 1013476"/>
              <a:gd name="f139" fmla="val 979583"/>
              <a:gd name="f140" fmla="val 63694"/>
              <a:gd name="f141" fmla="val 945689"/>
              <a:gd name="f142" fmla="val 120190"/>
              <a:gd name="f143" fmla="val 947235"/>
              <a:gd name="f144" fmla="val 154084"/>
              <a:gd name="f145" fmla="val 983034"/>
              <a:gd name="f146" fmla="val 163237"/>
              <a:gd name="f147" fmla="val 992702"/>
              <a:gd name="f148" fmla="val 244774"/>
              <a:gd name="f149" fmla="val 882877"/>
              <a:gd name="f150" fmla="val 375836"/>
              <a:gd name="f151" fmla="val 813180"/>
              <a:gd name="f152" fmla="val 523178"/>
              <a:gd name="f153" fmla="val 818460"/>
              <a:gd name="f154" fmla="val 820284"/>
              <a:gd name="f155" fmla="val 522622"/>
              <a:gd name="f156" fmla="val 821285"/>
              <a:gd name="f157" fmla="val 363119"/>
              <a:gd name="f158" fmla="val 903845"/>
              <a:gd name="f159" fmla="val 223207"/>
              <a:gd name="f160" fmla="val 1028952"/>
              <a:gd name="f161" fmla="val 143673"/>
              <a:gd name="f162" fmla="val 999689"/>
              <a:gd name="f163" fmla="val 108599"/>
              <a:gd name="f164" fmla="val 1002953"/>
              <a:gd name="f165" fmla="val 56445"/>
              <a:gd name="f166" fmla="val 1036755"/>
              <a:gd name="f167" fmla="val 24443"/>
              <a:gd name="f168" fmla="val 1072555"/>
              <a:gd name="f169" fmla="val 1129052"/>
              <a:gd name="f170" fmla="*/ f0 1 1807240"/>
              <a:gd name="f171" fmla="*/ f1 1 1788383"/>
              <a:gd name="f172" fmla="val f2"/>
              <a:gd name="f173" fmla="val f3"/>
              <a:gd name="f174" fmla="val f4"/>
              <a:gd name="f175" fmla="+- f174 0 f172"/>
              <a:gd name="f176" fmla="+- f173 0 f172"/>
              <a:gd name="f177" fmla="*/ f176 1 1807240"/>
              <a:gd name="f178" fmla="*/ f175 1 1788383"/>
              <a:gd name="f179" fmla="*/ f172 1 f177"/>
              <a:gd name="f180" fmla="*/ f173 1 f177"/>
              <a:gd name="f181" fmla="*/ f172 1 f178"/>
              <a:gd name="f182" fmla="*/ f174 1 f178"/>
              <a:gd name="f183" fmla="*/ f179 f170 1"/>
              <a:gd name="f184" fmla="*/ f180 f170 1"/>
              <a:gd name="f185" fmla="*/ f182 f171 1"/>
              <a:gd name="f186" fmla="*/ f181 f171 1"/>
            </a:gdLst>
            <a:ahLst/>
            <a:cxnLst>
              <a:cxn ang="3cd4">
                <a:pos x="hc" y="t"/>
              </a:cxn>
              <a:cxn ang="0">
                <a:pos x="r" y="vc"/>
              </a:cxn>
              <a:cxn ang="cd4">
                <a:pos x="hc" y="b"/>
              </a:cxn>
              <a:cxn ang="cd2">
                <a:pos x="l" y="vc"/>
              </a:cxn>
            </a:cxnLst>
            <a:rect l="f183" t="f186" r="f184" b="f185"/>
            <a:pathLst>
              <a:path w="1807240" h="1788383">
                <a:moveTo>
                  <a:pt x="f5" y="f6"/>
                </a:moveTo>
                <a:cubicBezTo>
                  <a:pt x="f7" y="f8"/>
                  <a:pt x="f9" y="f10"/>
                  <a:pt x="f11" y="f12"/>
                </a:cubicBezTo>
                <a:cubicBezTo>
                  <a:pt x="f13" y="f14"/>
                  <a:pt x="f15" y="f16"/>
                  <a:pt x="f17" y="f18"/>
                </a:cubicBezTo>
                <a:lnTo>
                  <a:pt x="f19" y="f20"/>
                </a:lnTo>
                <a:cubicBezTo>
                  <a:pt x="f21" y="f22"/>
                  <a:pt x="f23" y="f24"/>
                  <a:pt x="f25" y="f26"/>
                </a:cubicBezTo>
                <a:cubicBezTo>
                  <a:pt x="f27" y="f28"/>
                  <a:pt x="f29" y="f30"/>
                  <a:pt x="f5" y="f6"/>
                </a:cubicBezTo>
                <a:close/>
                <a:moveTo>
                  <a:pt x="f31" y="f32"/>
                </a:moveTo>
                <a:lnTo>
                  <a:pt x="f33" y="f34"/>
                </a:lnTo>
                <a:cubicBezTo>
                  <a:pt x="f35" y="f36"/>
                  <a:pt x="f37" y="f38"/>
                  <a:pt x="f39" y="f40"/>
                </a:cubicBezTo>
                <a:lnTo>
                  <a:pt x="f41" y="f42"/>
                </a:lnTo>
                <a:lnTo>
                  <a:pt x="f43" y="f44"/>
                </a:lnTo>
                <a:cubicBezTo>
                  <a:pt x="f45" y="f46"/>
                  <a:pt x="f47" y="f48"/>
                  <a:pt x="f31" y="f32"/>
                </a:cubicBezTo>
                <a:close/>
                <a:moveTo>
                  <a:pt x="f49" y="f50"/>
                </a:moveTo>
                <a:cubicBezTo>
                  <a:pt x="f51" y="f52"/>
                  <a:pt x="f53" y="f54"/>
                  <a:pt x="f55" y="f56"/>
                </a:cubicBezTo>
                <a:lnTo>
                  <a:pt x="f57" y="f58"/>
                </a:lnTo>
                <a:lnTo>
                  <a:pt x="f59" y="f60"/>
                </a:lnTo>
                <a:lnTo>
                  <a:pt x="f61" y="f62"/>
                </a:lnTo>
                <a:cubicBezTo>
                  <a:pt x="f63" y="f64"/>
                  <a:pt x="f65" y="f66"/>
                  <a:pt x="f67" y="f68"/>
                </a:cubicBezTo>
                <a:lnTo>
                  <a:pt x="f69" y="f70"/>
                </a:lnTo>
                <a:cubicBezTo>
                  <a:pt x="f71" y="f72"/>
                  <a:pt x="f73" y="f74"/>
                  <a:pt x="f75" y="f76"/>
                </a:cubicBezTo>
                <a:lnTo>
                  <a:pt x="f77" y="f78"/>
                </a:lnTo>
                <a:lnTo>
                  <a:pt x="f79" y="f80"/>
                </a:lnTo>
                <a:lnTo>
                  <a:pt x="f81" y="f82"/>
                </a:lnTo>
                <a:cubicBezTo>
                  <a:pt x="f83" y="f84"/>
                  <a:pt x="f85" y="f86"/>
                  <a:pt x="f87" y="f88"/>
                </a:cubicBezTo>
                <a:close/>
                <a:moveTo>
                  <a:pt x="f89" y="f90"/>
                </a:moveTo>
                <a:lnTo>
                  <a:pt x="f91" y="f92"/>
                </a:lnTo>
                <a:cubicBezTo>
                  <a:pt x="f93" y="f94"/>
                  <a:pt x="f95" y="f96"/>
                  <a:pt x="f97" y="f98"/>
                </a:cubicBezTo>
                <a:cubicBezTo>
                  <a:pt x="f99" y="f100"/>
                  <a:pt x="f101" y="f102"/>
                  <a:pt x="f103" y="f104"/>
                </a:cubicBezTo>
                <a:lnTo>
                  <a:pt x="f105" y="f106"/>
                </a:lnTo>
                <a:cubicBezTo>
                  <a:pt x="f107" y="f108"/>
                  <a:pt x="f109" y="f110"/>
                  <a:pt x="f111" y="f112"/>
                </a:cubicBezTo>
                <a:lnTo>
                  <a:pt x="f113" y="f114"/>
                </a:lnTo>
                <a:lnTo>
                  <a:pt x="f113" y="f115"/>
                </a:lnTo>
                <a:cubicBezTo>
                  <a:pt x="f113" y="f116"/>
                  <a:pt x="f117" y="f118"/>
                  <a:pt x="f119" y="f120"/>
                </a:cubicBezTo>
                <a:cubicBezTo>
                  <a:pt x="f121" y="f122"/>
                  <a:pt x="f123" y="f124"/>
                  <a:pt x="f125" y="f126"/>
                </a:cubicBezTo>
                <a:cubicBezTo>
                  <a:pt x="f127" y="f128"/>
                  <a:pt x="f129" y="f130"/>
                  <a:pt x="f131" y="f132"/>
                </a:cubicBezTo>
                <a:lnTo>
                  <a:pt x="f133" y="f134"/>
                </a:lnTo>
                <a:cubicBezTo>
                  <a:pt x="f135" y="f136"/>
                  <a:pt x="f137" y="f138"/>
                  <a:pt x="f90" y="f139"/>
                </a:cubicBezTo>
                <a:cubicBezTo>
                  <a:pt x="f140" y="f141"/>
                  <a:pt x="f142" y="f143"/>
                  <a:pt x="f144" y="f145"/>
                </a:cubicBezTo>
                <a:lnTo>
                  <a:pt x="f146" y="f147"/>
                </a:lnTo>
                <a:cubicBezTo>
                  <a:pt x="f148" y="f149"/>
                  <a:pt x="f150" y="f151"/>
                  <a:pt x="f152" y="f151"/>
                </a:cubicBezTo>
                <a:lnTo>
                  <a:pt x="f153" y="f151"/>
                </a:lnTo>
                <a:lnTo>
                  <a:pt x="f154" y="f155"/>
                </a:lnTo>
                <a:cubicBezTo>
                  <a:pt x="f156" y="f157"/>
                  <a:pt x="f158" y="f159"/>
                  <a:pt x="f160" y="f161"/>
                </a:cubicBezTo>
                <a:cubicBezTo>
                  <a:pt x="f162" y="f163"/>
                  <a:pt x="f164" y="f165"/>
                  <a:pt x="f166" y="f167"/>
                </a:cubicBezTo>
                <a:cubicBezTo>
                  <a:pt x="f168" y="f135"/>
                  <a:pt x="f169" y="f137"/>
                  <a:pt x="f89" y="f90"/>
                </a:cubicBez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20" name="Rectangle 130">
            <a:extLst>
              <a:ext uri="{FF2B5EF4-FFF2-40B4-BE49-F238E27FC236}">
                <a16:creationId xmlns:a16="http://schemas.microsoft.com/office/drawing/2014/main" id="{BEB33D19-18B2-40A8-AF6D-83359C98629C}"/>
              </a:ext>
            </a:extLst>
          </p:cNvPr>
          <p:cNvSpPr/>
          <p:nvPr/>
        </p:nvSpPr>
        <p:spPr>
          <a:xfrm>
            <a:off x="8199305" y="1154686"/>
            <a:ext cx="408398" cy="410254"/>
          </a:xfrm>
          <a:custGeom>
            <a:avLst/>
            <a:gdLst>
              <a:gd name="f0" fmla="val w"/>
              <a:gd name="f1" fmla="val h"/>
              <a:gd name="f2" fmla="val 0"/>
              <a:gd name="f3" fmla="val 371900"/>
              <a:gd name="f4" fmla="val 373588"/>
              <a:gd name="f5" fmla="val 297080"/>
              <a:gd name="f6" fmla="val 129105"/>
              <a:gd name="f7" fmla="val 284273"/>
              <a:gd name="f8" fmla="val 219737"/>
              <a:gd name="f9" fmla="val 305496"/>
              <a:gd name="f10" fmla="val 333001"/>
              <a:gd name="f11" fmla="val 228265"/>
              <a:gd name="f12" fmla="val 250807"/>
              <a:gd name="f13" fmla="val 263614"/>
              <a:gd name="f14" fmla="val 157021"/>
              <a:gd name="f15" fmla="val 175826"/>
              <a:gd name="f16" fmla="val 195129"/>
              <a:gd name="f17" fmla="val 93087"/>
              <a:gd name="f18" fmla="val 117372"/>
              <a:gd name="f19" fmla="val 141984"/>
              <a:gd name="f20" fmla="val 123179"/>
              <a:gd name="f21" fmla="val 58494"/>
              <a:gd name="f22" fmla="val 84208"/>
              <a:gd name="f23" fmla="val 95969"/>
              <a:gd name="f24" fmla="val 354346"/>
              <a:gd name="f25" fmla="val 97437"/>
              <a:gd name="f26" fmla="val 356087"/>
              <a:gd name="f27" fmla="val 96136"/>
              <a:gd name="f28" fmla="val 357928"/>
              <a:gd name="f29" fmla="val 96353"/>
              <a:gd name="f30" fmla="val 359747"/>
              <a:gd name="f31" fmla="val 96905"/>
              <a:gd name="f32" fmla="val 360371"/>
              <a:gd name="f33" fmla="val 97095"/>
              <a:gd name="f34" fmla="val 368954"/>
              <a:gd name="f35" fmla="val 99700"/>
              <a:gd name="f36" fmla="val 373801"/>
              <a:gd name="f37" fmla="val 108770"/>
              <a:gd name="f38" fmla="val 371196"/>
              <a:gd name="f39" fmla="val 117354"/>
              <a:gd name="f40" fmla="val 333339"/>
              <a:gd name="f41" fmla="val 242097"/>
              <a:gd name="f42" fmla="val 331591"/>
              <a:gd name="f43" fmla="val 247858"/>
              <a:gd name="f44" fmla="val 326929"/>
              <a:gd name="f45" fmla="val 251935"/>
              <a:gd name="f46" fmla="val 321206"/>
              <a:gd name="f47" fmla="val 252122"/>
              <a:gd name="f48" fmla="val 252873"/>
              <a:gd name="f49" fmla="val 313576"/>
              <a:gd name="f50" fmla="val 313378"/>
              <a:gd name="f51" fmla="val 253010"/>
              <a:gd name="f52" fmla="val 313229"/>
              <a:gd name="f53" fmla="val 252967"/>
              <a:gd name="f54" fmla="val 313080"/>
              <a:gd name="f55" fmla="val 252922"/>
              <a:gd name="f56" fmla="val 312919"/>
              <a:gd name="f57" fmla="val 126251"/>
              <a:gd name="f58" fmla="val 133971"/>
              <a:gd name="f59" fmla="val 281687"/>
              <a:gd name="f60" fmla="val 321075"/>
              <a:gd name="f61" fmla="val 314823"/>
              <a:gd name="f62" fmla="val 318480"/>
              <a:gd name="f63" fmla="val 329614"/>
              <a:gd name="f64" fmla="val 318311"/>
              <a:gd name="f65" fmla="val 336414"/>
              <a:gd name="f66" fmla="val 328969"/>
              <a:gd name="f67" fmla="val 341215"/>
              <a:gd name="f68" fmla="val 359094"/>
              <a:gd name="f69" fmla="val 321920"/>
              <a:gd name="f70" fmla="val 304041"/>
              <a:gd name="f71" fmla="val 286162"/>
              <a:gd name="f72" fmla="val 271668"/>
              <a:gd name="f73" fmla="val 278468"/>
              <a:gd name="f74" fmla="val 289602"/>
              <a:gd name="f75" fmla="val 142850"/>
              <a:gd name="f76" fmla="val 143397"/>
              <a:gd name="f77" fmla="val 316865"/>
              <a:gd name="f78" fmla="val 151629"/>
              <a:gd name="f79" fmla="val 321811"/>
              <a:gd name="f80" fmla="val 156401"/>
              <a:gd name="f81" fmla="val 330956"/>
              <a:gd name="f82" fmla="val 141907"/>
              <a:gd name="f83" fmla="val 124028"/>
              <a:gd name="f84" fmla="val 106149"/>
              <a:gd name="f85" fmla="val 91655"/>
              <a:gd name="f86" fmla="val 329356"/>
              <a:gd name="f87" fmla="val 98032"/>
              <a:gd name="f88" fmla="val 318986"/>
              <a:gd name="f89" fmla="val 108649"/>
              <a:gd name="f90" fmla="val 315212"/>
              <a:gd name="f91" fmla="val 33542"/>
              <a:gd name="f92" fmla="val 34909"/>
              <a:gd name="f93" fmla="val 1773"/>
              <a:gd name="f94" fmla="val 51879"/>
              <a:gd name="f95" fmla="*/ f0 1 371900"/>
              <a:gd name="f96" fmla="*/ f1 1 373588"/>
              <a:gd name="f97" fmla="val f2"/>
              <a:gd name="f98" fmla="val f3"/>
              <a:gd name="f99" fmla="val f4"/>
              <a:gd name="f100" fmla="+- f99 0 f97"/>
              <a:gd name="f101" fmla="+- f98 0 f97"/>
              <a:gd name="f102" fmla="*/ f101 1 371900"/>
              <a:gd name="f103" fmla="*/ f100 1 373588"/>
              <a:gd name="f104" fmla="*/ f97 1 f102"/>
              <a:gd name="f105" fmla="*/ f98 1 f102"/>
              <a:gd name="f106" fmla="*/ f97 1 f103"/>
              <a:gd name="f107" fmla="*/ f99 1 f103"/>
              <a:gd name="f108" fmla="*/ f104 f95 1"/>
              <a:gd name="f109" fmla="*/ f105 f95 1"/>
              <a:gd name="f110" fmla="*/ f107 f96 1"/>
              <a:gd name="f111" fmla="*/ f106 f96 1"/>
            </a:gdLst>
            <a:ahLst/>
            <a:cxnLst>
              <a:cxn ang="3cd4">
                <a:pos x="hc" y="t"/>
              </a:cxn>
              <a:cxn ang="0">
                <a:pos x="r" y="vc"/>
              </a:cxn>
              <a:cxn ang="cd4">
                <a:pos x="hc" y="b"/>
              </a:cxn>
              <a:cxn ang="cd2">
                <a:pos x="l" y="vc"/>
              </a:cxn>
            </a:cxnLst>
            <a:rect l="f108" t="f111" r="f109" b="f110"/>
            <a:pathLst>
              <a:path w="371900" h="373588">
                <a:moveTo>
                  <a:pt x="f5" y="f6"/>
                </a:moveTo>
                <a:lnTo>
                  <a:pt x="f7" y="f8"/>
                </a:lnTo>
                <a:lnTo>
                  <a:pt x="f9" y="f8"/>
                </a:lnTo>
                <a:lnTo>
                  <a:pt x="f10" y="f6"/>
                </a:lnTo>
                <a:close/>
                <a:moveTo>
                  <a:pt x="f11" y="f6"/>
                </a:moveTo>
                <a:lnTo>
                  <a:pt x="f11" y="f8"/>
                </a:lnTo>
                <a:lnTo>
                  <a:pt x="f12" y="f8"/>
                </a:lnTo>
                <a:lnTo>
                  <a:pt x="f13" y="f6"/>
                </a:lnTo>
                <a:close/>
                <a:moveTo>
                  <a:pt x="f14" y="f6"/>
                </a:moveTo>
                <a:lnTo>
                  <a:pt x="f15" y="f8"/>
                </a:lnTo>
                <a:lnTo>
                  <a:pt x="f16" y="f8"/>
                </a:lnTo>
                <a:lnTo>
                  <a:pt x="f16" y="f6"/>
                </a:lnTo>
                <a:close/>
                <a:moveTo>
                  <a:pt x="f17" y="f6"/>
                </a:moveTo>
                <a:lnTo>
                  <a:pt x="f18" y="f8"/>
                </a:lnTo>
                <a:lnTo>
                  <a:pt x="f19" y="f8"/>
                </a:lnTo>
                <a:lnTo>
                  <a:pt x="f20" y="f6"/>
                </a:lnTo>
                <a:close/>
                <a:moveTo>
                  <a:pt x="f21" y="f2"/>
                </a:moveTo>
                <a:lnTo>
                  <a:pt x="f22" y="f23"/>
                </a:lnTo>
                <a:lnTo>
                  <a:pt x="f24" y="f23"/>
                </a:lnTo>
                <a:lnTo>
                  <a:pt x="f24" y="f25"/>
                </a:lnTo>
                <a:cubicBezTo>
                  <a:pt x="f26" y="f27"/>
                  <a:pt x="f28" y="f29"/>
                  <a:pt x="f30" y="f31"/>
                </a:cubicBezTo>
                <a:lnTo>
                  <a:pt x="f32" y="f33"/>
                </a:lnTo>
                <a:cubicBezTo>
                  <a:pt x="f34" y="f35"/>
                  <a:pt x="f36" y="f37"/>
                  <a:pt x="f38" y="f39"/>
                </a:cubicBezTo>
                <a:lnTo>
                  <a:pt x="f40" y="f41"/>
                </a:lnTo>
                <a:cubicBezTo>
                  <a:pt x="f42" y="f43"/>
                  <a:pt x="f44" y="f45"/>
                  <a:pt x="f46" y="f47"/>
                </a:cubicBezTo>
                <a:lnTo>
                  <a:pt x="f46" y="f48"/>
                </a:lnTo>
                <a:lnTo>
                  <a:pt x="f49" y="f48"/>
                </a:lnTo>
                <a:cubicBezTo>
                  <a:pt x="f50" y="f51"/>
                  <a:pt x="f52" y="f53"/>
                  <a:pt x="f54" y="f55"/>
                </a:cubicBezTo>
                <a:lnTo>
                  <a:pt x="f56" y="f48"/>
                </a:lnTo>
                <a:lnTo>
                  <a:pt x="f57" y="f48"/>
                </a:lnTo>
                <a:lnTo>
                  <a:pt x="f58" y="f59"/>
                </a:lnTo>
                <a:lnTo>
                  <a:pt x="f60" y="f59"/>
                </a:lnTo>
                <a:lnTo>
                  <a:pt x="f60" y="f61"/>
                </a:lnTo>
                <a:lnTo>
                  <a:pt x="f62" y="f61"/>
                </a:lnTo>
                <a:cubicBezTo>
                  <a:pt x="f63" y="f64"/>
                  <a:pt x="f65" y="f66"/>
                  <a:pt x="f65" y="f67"/>
                </a:cubicBezTo>
                <a:cubicBezTo>
                  <a:pt x="f65" y="f68"/>
                  <a:pt x="f69" y="f4"/>
                  <a:pt x="f70" y="f4"/>
                </a:cubicBezTo>
                <a:cubicBezTo>
                  <a:pt x="f71" y="f4"/>
                  <a:pt x="f72" y="f68"/>
                  <a:pt x="f72" y="f67"/>
                </a:cubicBezTo>
                <a:cubicBezTo>
                  <a:pt x="f72" y="f66"/>
                  <a:pt x="f73" y="f64"/>
                  <a:pt x="f74" y="f61"/>
                </a:cubicBezTo>
                <a:lnTo>
                  <a:pt x="f75" y="f61"/>
                </a:lnTo>
                <a:lnTo>
                  <a:pt x="f76" y="f77"/>
                </a:lnTo>
                <a:cubicBezTo>
                  <a:pt x="f78" y="f79"/>
                  <a:pt x="f80" y="f81"/>
                  <a:pt x="f80" y="f67"/>
                </a:cubicBezTo>
                <a:cubicBezTo>
                  <a:pt x="f80" y="f68"/>
                  <a:pt x="f82" y="f4"/>
                  <a:pt x="f83" y="f4"/>
                </a:cubicBezTo>
                <a:cubicBezTo>
                  <a:pt x="f84" y="f4"/>
                  <a:pt x="f85" y="f68"/>
                  <a:pt x="f85" y="f67"/>
                </a:cubicBezTo>
                <a:cubicBezTo>
                  <a:pt x="f85" y="f86"/>
                  <a:pt x="f87" y="f88"/>
                  <a:pt x="f89" y="f90"/>
                </a:cubicBezTo>
                <a:lnTo>
                  <a:pt x="f91" y="f92"/>
                </a:lnTo>
                <a:lnTo>
                  <a:pt x="f2" y="f92"/>
                </a:lnTo>
                <a:lnTo>
                  <a:pt x="f2" y="f93"/>
                </a:lnTo>
                <a:lnTo>
                  <a:pt x="f94" y="f93"/>
                </a:lnTo>
                <a:close/>
              </a:path>
            </a:pathLst>
          </a:custGeom>
          <a:solidFill>
            <a:schemeClr val="accent4"/>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21" name="Right Triangle 17">
            <a:extLst>
              <a:ext uri="{FF2B5EF4-FFF2-40B4-BE49-F238E27FC236}">
                <a16:creationId xmlns:a16="http://schemas.microsoft.com/office/drawing/2014/main" id="{7F7BC86F-B963-4A20-BF15-00A2C8C1A10A}"/>
              </a:ext>
            </a:extLst>
          </p:cNvPr>
          <p:cNvSpPr/>
          <p:nvPr/>
        </p:nvSpPr>
        <p:spPr>
          <a:xfrm>
            <a:off x="7022390" y="3433443"/>
            <a:ext cx="358581" cy="426951"/>
          </a:xfrm>
          <a:custGeom>
            <a:avLst/>
            <a:gdLst>
              <a:gd name="f0" fmla="val w"/>
              <a:gd name="f1" fmla="val h"/>
              <a:gd name="f2" fmla="val 0"/>
              <a:gd name="f3" fmla="val 2721114"/>
              <a:gd name="f4" fmla="val 3240000"/>
              <a:gd name="f5" fmla="val 1999321"/>
              <a:gd name="f6" fmla="val 2603448"/>
              <a:gd name="f7" fmla="val 2772810"/>
              <a:gd name="f8" fmla="val 2528507"/>
              <a:gd name="f9" fmla="val 2263914"/>
              <a:gd name="f10" fmla="val 2230929"/>
              <a:gd name="f11" fmla="val 2516419"/>
              <a:gd name="f12" fmla="val 2435624"/>
              <a:gd name="f13" fmla="val 2688129"/>
              <a:gd name="f14" fmla="val 2940634"/>
              <a:gd name="f15" fmla="val 3145329"/>
              <a:gd name="f16" fmla="val 2011409"/>
              <a:gd name="f17" fmla="val 1806714"/>
              <a:gd name="f18" fmla="val 1576134"/>
              <a:gd name="f19" fmla="val 17032"/>
              <a:gd name="f20" fmla="val 2276728"/>
              <a:gd name="f21" fmla="val 17033"/>
              <a:gd name="f22" fmla="val 1576135"/>
              <a:gd name="f23" fmla="val 1321887"/>
              <a:gd name="f24" fmla="val 996125"/>
              <a:gd name="f25" fmla="val 2160187"/>
              <a:gd name="f26" fmla="val 1979345"/>
              <a:gd name="f27" fmla="val 2161001"/>
              <a:gd name="f28" fmla="val 1738579"/>
              <a:gd name="f29" fmla="val 2402384"/>
              <a:gd name="f30" fmla="val 2700000"/>
              <a:gd name="f31" fmla="val 2997617"/>
              <a:gd name="f32" fmla="val 3238999"/>
              <a:gd name="f33" fmla="val 3239814"/>
              <a:gd name="f34" fmla="val 1436085"/>
              <a:gd name="f35" fmla="val 2287664"/>
              <a:gd name="f36" fmla="val 888809"/>
              <a:gd name="f37" fmla="*/ f0 1 2721114"/>
              <a:gd name="f38" fmla="*/ f1 1 3240000"/>
              <a:gd name="f39" fmla="val f2"/>
              <a:gd name="f40" fmla="val f3"/>
              <a:gd name="f41" fmla="val f4"/>
              <a:gd name="f42" fmla="+- f41 0 f39"/>
              <a:gd name="f43" fmla="+- f40 0 f39"/>
              <a:gd name="f44" fmla="*/ f43 1 2721114"/>
              <a:gd name="f45" fmla="*/ f42 1 3240000"/>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2721114" h="3240000">
                <a:moveTo>
                  <a:pt x="f5" y="f6"/>
                </a:moveTo>
                <a:lnTo>
                  <a:pt x="f5" y="f7"/>
                </a:lnTo>
                <a:lnTo>
                  <a:pt x="f8" y="f7"/>
                </a:lnTo>
                <a:lnTo>
                  <a:pt x="f8" y="f6"/>
                </a:lnTo>
                <a:close/>
                <a:moveTo>
                  <a:pt x="f9" y="f10"/>
                </a:moveTo>
                <a:cubicBezTo>
                  <a:pt x="f11" y="f10"/>
                  <a:pt x="f3" y="f12"/>
                  <a:pt x="f3" y="f13"/>
                </a:cubicBezTo>
                <a:cubicBezTo>
                  <a:pt x="f3" y="f14"/>
                  <a:pt x="f11" y="f15"/>
                  <a:pt x="f9" y="f15"/>
                </a:cubicBezTo>
                <a:cubicBezTo>
                  <a:pt x="f16" y="f15"/>
                  <a:pt x="f17" y="f14"/>
                  <a:pt x="f17" y="f13"/>
                </a:cubicBezTo>
                <a:cubicBezTo>
                  <a:pt x="f17" y="f12"/>
                  <a:pt x="f16" y="f10"/>
                  <a:pt x="f9" y="f10"/>
                </a:cubicBezTo>
                <a:close/>
                <a:moveTo>
                  <a:pt x="f18" y="f19"/>
                </a:moveTo>
                <a:lnTo>
                  <a:pt x="f20" y="f19"/>
                </a:lnTo>
                <a:lnTo>
                  <a:pt x="f20" y="f21"/>
                </a:lnTo>
                <a:lnTo>
                  <a:pt x="f22" y="f21"/>
                </a:lnTo>
                <a:close/>
                <a:moveTo>
                  <a:pt x="f2" y="f19"/>
                </a:moveTo>
                <a:lnTo>
                  <a:pt x="f23" y="f19"/>
                </a:lnTo>
                <a:lnTo>
                  <a:pt x="f23" y="f24"/>
                </a:lnTo>
                <a:lnTo>
                  <a:pt x="f20" y="f24"/>
                </a:lnTo>
                <a:lnTo>
                  <a:pt x="f20" y="f25"/>
                </a:lnTo>
                <a:cubicBezTo>
                  <a:pt x="f26" y="f27"/>
                  <a:pt x="f28" y="f29"/>
                  <a:pt x="f28" y="f30"/>
                </a:cubicBezTo>
                <a:cubicBezTo>
                  <a:pt x="f28" y="f31"/>
                  <a:pt x="f26" y="f32"/>
                  <a:pt x="f20" y="f33"/>
                </a:cubicBezTo>
                <a:lnTo>
                  <a:pt x="f20" y="f4"/>
                </a:lnTo>
                <a:lnTo>
                  <a:pt x="f2" y="f4"/>
                </a:lnTo>
                <a:close/>
                <a:moveTo>
                  <a:pt x="f34" y="f2"/>
                </a:moveTo>
                <a:lnTo>
                  <a:pt x="f35" y="f36"/>
                </a:lnTo>
                <a:lnTo>
                  <a:pt x="f34" y="f36"/>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22" name="Right Triangle 17">
            <a:extLst>
              <a:ext uri="{FF2B5EF4-FFF2-40B4-BE49-F238E27FC236}">
                <a16:creationId xmlns:a16="http://schemas.microsoft.com/office/drawing/2014/main" id="{DC9E1BE6-3950-4052-BED1-3465F8FF3D9C}"/>
              </a:ext>
            </a:extLst>
          </p:cNvPr>
          <p:cNvSpPr/>
          <p:nvPr/>
        </p:nvSpPr>
        <p:spPr>
          <a:xfrm>
            <a:off x="6366171" y="3433443"/>
            <a:ext cx="358581" cy="426951"/>
          </a:xfrm>
          <a:custGeom>
            <a:avLst/>
            <a:gdLst>
              <a:gd name="f0" fmla="val w"/>
              <a:gd name="f1" fmla="val h"/>
              <a:gd name="f2" fmla="val 0"/>
              <a:gd name="f3" fmla="val 2721114"/>
              <a:gd name="f4" fmla="val 3240000"/>
              <a:gd name="f5" fmla="val 2179233"/>
              <a:gd name="f6" fmla="val 2431577"/>
              <a:gd name="f7" fmla="val 2611489"/>
              <a:gd name="f8" fmla="val 1999321"/>
              <a:gd name="f9" fmla="val 2780851"/>
              <a:gd name="f10" fmla="val 2960763"/>
              <a:gd name="f11" fmla="val 2348595"/>
              <a:gd name="f12" fmla="val 2528507"/>
              <a:gd name="f13" fmla="val 2263914"/>
              <a:gd name="f14" fmla="val 2238970"/>
              <a:gd name="f15" fmla="val 2516419"/>
              <a:gd name="f16" fmla="val 2443665"/>
              <a:gd name="f17" fmla="val 2696170"/>
              <a:gd name="f18" fmla="val 2948675"/>
              <a:gd name="f19" fmla="val 3153370"/>
              <a:gd name="f20" fmla="val 2011409"/>
              <a:gd name="f21" fmla="val 1806714"/>
              <a:gd name="f22" fmla="val 1576134"/>
              <a:gd name="f23" fmla="val 17032"/>
              <a:gd name="f24" fmla="val 2276728"/>
              <a:gd name="f25" fmla="val 17033"/>
              <a:gd name="f26" fmla="val 1576135"/>
              <a:gd name="f27" fmla="val 1321887"/>
              <a:gd name="f28" fmla="val 996125"/>
              <a:gd name="f29" fmla="val 2160187"/>
              <a:gd name="f30" fmla="val 1979345"/>
              <a:gd name="f31" fmla="val 2161001"/>
              <a:gd name="f32" fmla="val 1738579"/>
              <a:gd name="f33" fmla="val 2402384"/>
              <a:gd name="f34" fmla="val 2700000"/>
              <a:gd name="f35" fmla="val 2997617"/>
              <a:gd name="f36" fmla="val 3238999"/>
              <a:gd name="f37" fmla="val 3239814"/>
              <a:gd name="f38" fmla="val 1436085"/>
              <a:gd name="f39" fmla="val 2287664"/>
              <a:gd name="f40" fmla="val 888809"/>
              <a:gd name="f41" fmla="*/ f0 1 2721114"/>
              <a:gd name="f42" fmla="*/ f1 1 3240000"/>
              <a:gd name="f43" fmla="val f2"/>
              <a:gd name="f44" fmla="val f3"/>
              <a:gd name="f45" fmla="val f4"/>
              <a:gd name="f46" fmla="+- f45 0 f43"/>
              <a:gd name="f47" fmla="+- f44 0 f43"/>
              <a:gd name="f48" fmla="*/ f47 1 2721114"/>
              <a:gd name="f49" fmla="*/ f46 1 3240000"/>
              <a:gd name="f50" fmla="*/ f43 1 f48"/>
              <a:gd name="f51" fmla="*/ f44 1 f48"/>
              <a:gd name="f52" fmla="*/ f43 1 f49"/>
              <a:gd name="f53" fmla="*/ f45 1 f49"/>
              <a:gd name="f54" fmla="*/ f50 f41 1"/>
              <a:gd name="f55" fmla="*/ f51 f41 1"/>
              <a:gd name="f56" fmla="*/ f53 f42 1"/>
              <a:gd name="f57" fmla="*/ f52 f42 1"/>
            </a:gdLst>
            <a:ahLst/>
            <a:cxnLst>
              <a:cxn ang="3cd4">
                <a:pos x="hc" y="t"/>
              </a:cxn>
              <a:cxn ang="0">
                <a:pos x="r" y="vc"/>
              </a:cxn>
              <a:cxn ang="cd4">
                <a:pos x="hc" y="b"/>
              </a:cxn>
              <a:cxn ang="cd2">
                <a:pos x="l" y="vc"/>
              </a:cxn>
            </a:cxnLst>
            <a:rect l="f54" t="f57" r="f55" b="f56"/>
            <a:pathLst>
              <a:path w="2721114" h="3240000">
                <a:moveTo>
                  <a:pt x="f5" y="f6"/>
                </a:moveTo>
                <a:lnTo>
                  <a:pt x="f5" y="f7"/>
                </a:lnTo>
                <a:lnTo>
                  <a:pt x="f8" y="f7"/>
                </a:lnTo>
                <a:lnTo>
                  <a:pt x="f8" y="f9"/>
                </a:lnTo>
                <a:lnTo>
                  <a:pt x="f5" y="f9"/>
                </a:lnTo>
                <a:lnTo>
                  <a:pt x="f5" y="f10"/>
                </a:lnTo>
                <a:lnTo>
                  <a:pt x="f11" y="f10"/>
                </a:lnTo>
                <a:lnTo>
                  <a:pt x="f11" y="f9"/>
                </a:lnTo>
                <a:lnTo>
                  <a:pt x="f12" y="f9"/>
                </a:lnTo>
                <a:lnTo>
                  <a:pt x="f12" y="f7"/>
                </a:lnTo>
                <a:lnTo>
                  <a:pt x="f11" y="f7"/>
                </a:lnTo>
                <a:lnTo>
                  <a:pt x="f11" y="f6"/>
                </a:lnTo>
                <a:close/>
                <a:moveTo>
                  <a:pt x="f13" y="f14"/>
                </a:moveTo>
                <a:cubicBezTo>
                  <a:pt x="f15" y="f14"/>
                  <a:pt x="f3" y="f16"/>
                  <a:pt x="f3" y="f17"/>
                </a:cubicBezTo>
                <a:cubicBezTo>
                  <a:pt x="f3" y="f18"/>
                  <a:pt x="f15" y="f19"/>
                  <a:pt x="f13" y="f19"/>
                </a:cubicBezTo>
                <a:cubicBezTo>
                  <a:pt x="f20" y="f19"/>
                  <a:pt x="f21" y="f18"/>
                  <a:pt x="f21" y="f17"/>
                </a:cubicBezTo>
                <a:cubicBezTo>
                  <a:pt x="f21" y="f16"/>
                  <a:pt x="f20" y="f14"/>
                  <a:pt x="f13" y="f14"/>
                </a:cubicBezTo>
                <a:close/>
                <a:moveTo>
                  <a:pt x="f22" y="f23"/>
                </a:moveTo>
                <a:lnTo>
                  <a:pt x="f24" y="f23"/>
                </a:lnTo>
                <a:lnTo>
                  <a:pt x="f24" y="f25"/>
                </a:lnTo>
                <a:lnTo>
                  <a:pt x="f26" y="f25"/>
                </a:lnTo>
                <a:close/>
                <a:moveTo>
                  <a:pt x="f2" y="f23"/>
                </a:moveTo>
                <a:lnTo>
                  <a:pt x="f27" y="f23"/>
                </a:lnTo>
                <a:lnTo>
                  <a:pt x="f27" y="f28"/>
                </a:lnTo>
                <a:lnTo>
                  <a:pt x="f24" y="f28"/>
                </a:lnTo>
                <a:lnTo>
                  <a:pt x="f24" y="f29"/>
                </a:lnTo>
                <a:cubicBezTo>
                  <a:pt x="f30" y="f31"/>
                  <a:pt x="f32" y="f33"/>
                  <a:pt x="f32" y="f34"/>
                </a:cubicBezTo>
                <a:cubicBezTo>
                  <a:pt x="f32" y="f35"/>
                  <a:pt x="f30" y="f36"/>
                  <a:pt x="f24" y="f37"/>
                </a:cubicBezTo>
                <a:lnTo>
                  <a:pt x="f24" y="f4"/>
                </a:lnTo>
                <a:lnTo>
                  <a:pt x="f2" y="f4"/>
                </a:lnTo>
                <a:close/>
                <a:moveTo>
                  <a:pt x="f38" y="f2"/>
                </a:moveTo>
                <a:lnTo>
                  <a:pt x="f39" y="f40"/>
                </a:lnTo>
                <a:lnTo>
                  <a:pt x="f38" y="f40"/>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23" name="Right Triangle 17">
            <a:extLst>
              <a:ext uri="{FF2B5EF4-FFF2-40B4-BE49-F238E27FC236}">
                <a16:creationId xmlns:a16="http://schemas.microsoft.com/office/drawing/2014/main" id="{1E85A2F8-2916-4604-89C4-20D8C0CACBEA}"/>
              </a:ext>
            </a:extLst>
          </p:cNvPr>
          <p:cNvSpPr/>
          <p:nvPr/>
        </p:nvSpPr>
        <p:spPr>
          <a:xfrm>
            <a:off x="7678619" y="3433443"/>
            <a:ext cx="358581" cy="426951"/>
          </a:xfrm>
          <a:custGeom>
            <a:avLst/>
            <a:gdLst>
              <a:gd name="f0" fmla="val w"/>
              <a:gd name="f1" fmla="val h"/>
              <a:gd name="f2" fmla="val 0"/>
              <a:gd name="f3" fmla="val 2721114"/>
              <a:gd name="f4" fmla="val 3240000"/>
              <a:gd name="f5" fmla="val 2136698"/>
              <a:gd name="f6" fmla="val 2449196"/>
              <a:gd name="f7" fmla="val 2016940"/>
              <a:gd name="f8" fmla="val 2568954"/>
              <a:gd name="f9" fmla="val 2144156"/>
              <a:gd name="f10" fmla="val 2696170"/>
              <a:gd name="f11" fmla="val 2823386"/>
              <a:gd name="f12" fmla="val 2943144"/>
              <a:gd name="f13" fmla="val 2263914"/>
              <a:gd name="f14" fmla="val 2815928"/>
              <a:gd name="f15" fmla="val 2391130"/>
              <a:gd name="f16" fmla="val 2510888"/>
              <a:gd name="f17" fmla="val 2383672"/>
              <a:gd name="f18" fmla="val 2576412"/>
              <a:gd name="f19" fmla="val 2238970"/>
              <a:gd name="f20" fmla="val 2516419"/>
              <a:gd name="f21" fmla="val 2443665"/>
              <a:gd name="f22" fmla="val 2948675"/>
              <a:gd name="f23" fmla="val 3153370"/>
              <a:gd name="f24" fmla="val 2011409"/>
              <a:gd name="f25" fmla="val 1806714"/>
              <a:gd name="f26" fmla="val 1576134"/>
              <a:gd name="f27" fmla="val 17032"/>
              <a:gd name="f28" fmla="val 2276728"/>
              <a:gd name="f29" fmla="val 17033"/>
              <a:gd name="f30" fmla="val 1576135"/>
              <a:gd name="f31" fmla="val 1321887"/>
              <a:gd name="f32" fmla="val 996125"/>
              <a:gd name="f33" fmla="val 2160187"/>
              <a:gd name="f34" fmla="val 1979345"/>
              <a:gd name="f35" fmla="val 2161001"/>
              <a:gd name="f36" fmla="val 1738579"/>
              <a:gd name="f37" fmla="val 2402384"/>
              <a:gd name="f38" fmla="val 2700000"/>
              <a:gd name="f39" fmla="val 2997617"/>
              <a:gd name="f40" fmla="val 3238999"/>
              <a:gd name="f41" fmla="val 3239814"/>
              <a:gd name="f42" fmla="val 1436085"/>
              <a:gd name="f43" fmla="val 2287664"/>
              <a:gd name="f44" fmla="val 888809"/>
              <a:gd name="f45" fmla="*/ f0 1 2721114"/>
              <a:gd name="f46" fmla="*/ f1 1 3240000"/>
              <a:gd name="f47" fmla="val f2"/>
              <a:gd name="f48" fmla="val f3"/>
              <a:gd name="f49" fmla="val f4"/>
              <a:gd name="f50" fmla="+- f49 0 f47"/>
              <a:gd name="f51" fmla="+- f48 0 f47"/>
              <a:gd name="f52" fmla="*/ f51 1 2721114"/>
              <a:gd name="f53" fmla="*/ f50 1 3240000"/>
              <a:gd name="f54" fmla="*/ f47 1 f52"/>
              <a:gd name="f55" fmla="*/ f48 1 f52"/>
              <a:gd name="f56" fmla="*/ f47 1 f53"/>
              <a:gd name="f57" fmla="*/ f49 1 f53"/>
              <a:gd name="f58" fmla="*/ f54 f45 1"/>
              <a:gd name="f59" fmla="*/ f55 f45 1"/>
              <a:gd name="f60" fmla="*/ f57 f46 1"/>
              <a:gd name="f61" fmla="*/ f56 f46 1"/>
            </a:gdLst>
            <a:ahLst/>
            <a:cxnLst>
              <a:cxn ang="3cd4">
                <a:pos x="hc" y="t"/>
              </a:cxn>
              <a:cxn ang="0">
                <a:pos x="r" y="vc"/>
              </a:cxn>
              <a:cxn ang="cd4">
                <a:pos x="hc" y="b"/>
              </a:cxn>
              <a:cxn ang="cd2">
                <a:pos x="l" y="vc"/>
              </a:cxn>
            </a:cxnLst>
            <a:rect l="f58" t="f61" r="f59" b="f60"/>
            <a:pathLst>
              <a:path w="2721114" h="3240000">
                <a:moveTo>
                  <a:pt x="f5" y="f6"/>
                </a:moveTo>
                <a:lnTo>
                  <a:pt x="f7" y="f8"/>
                </a:lnTo>
                <a:lnTo>
                  <a:pt x="f9" y="f10"/>
                </a:lnTo>
                <a:lnTo>
                  <a:pt x="f7" y="f11"/>
                </a:lnTo>
                <a:lnTo>
                  <a:pt x="f5" y="f12"/>
                </a:lnTo>
                <a:lnTo>
                  <a:pt x="f13" y="f14"/>
                </a:lnTo>
                <a:lnTo>
                  <a:pt x="f15" y="f12"/>
                </a:lnTo>
                <a:lnTo>
                  <a:pt x="f16" y="f11"/>
                </a:lnTo>
                <a:lnTo>
                  <a:pt x="f17" y="f10"/>
                </a:lnTo>
                <a:lnTo>
                  <a:pt x="f16" y="f8"/>
                </a:lnTo>
                <a:lnTo>
                  <a:pt x="f15" y="f6"/>
                </a:lnTo>
                <a:lnTo>
                  <a:pt x="f13" y="f18"/>
                </a:lnTo>
                <a:close/>
                <a:moveTo>
                  <a:pt x="f13" y="f19"/>
                </a:moveTo>
                <a:cubicBezTo>
                  <a:pt x="f20" y="f19"/>
                  <a:pt x="f3" y="f21"/>
                  <a:pt x="f3" y="f10"/>
                </a:cubicBezTo>
                <a:cubicBezTo>
                  <a:pt x="f3" y="f22"/>
                  <a:pt x="f20" y="f23"/>
                  <a:pt x="f13" y="f23"/>
                </a:cubicBezTo>
                <a:cubicBezTo>
                  <a:pt x="f24" y="f23"/>
                  <a:pt x="f25" y="f22"/>
                  <a:pt x="f25" y="f10"/>
                </a:cubicBezTo>
                <a:cubicBezTo>
                  <a:pt x="f25" y="f21"/>
                  <a:pt x="f24" y="f19"/>
                  <a:pt x="f13" y="f19"/>
                </a:cubicBezTo>
                <a:close/>
                <a:moveTo>
                  <a:pt x="f26" y="f27"/>
                </a:moveTo>
                <a:lnTo>
                  <a:pt x="f28" y="f27"/>
                </a:lnTo>
                <a:lnTo>
                  <a:pt x="f28" y="f29"/>
                </a:lnTo>
                <a:lnTo>
                  <a:pt x="f30" y="f29"/>
                </a:lnTo>
                <a:close/>
                <a:moveTo>
                  <a:pt x="f2" y="f27"/>
                </a:moveTo>
                <a:lnTo>
                  <a:pt x="f31" y="f27"/>
                </a:lnTo>
                <a:lnTo>
                  <a:pt x="f31" y="f32"/>
                </a:lnTo>
                <a:lnTo>
                  <a:pt x="f28" y="f32"/>
                </a:lnTo>
                <a:lnTo>
                  <a:pt x="f28" y="f33"/>
                </a:lnTo>
                <a:cubicBezTo>
                  <a:pt x="f34" y="f35"/>
                  <a:pt x="f36" y="f37"/>
                  <a:pt x="f36" y="f38"/>
                </a:cubicBezTo>
                <a:cubicBezTo>
                  <a:pt x="f36" y="f39"/>
                  <a:pt x="f34" y="f40"/>
                  <a:pt x="f28" y="f41"/>
                </a:cubicBezTo>
                <a:lnTo>
                  <a:pt x="f28" y="f4"/>
                </a:lnTo>
                <a:lnTo>
                  <a:pt x="f2" y="f4"/>
                </a:lnTo>
                <a:close/>
                <a:moveTo>
                  <a:pt x="f42" y="f2"/>
                </a:moveTo>
                <a:lnTo>
                  <a:pt x="f43" y="f44"/>
                </a:lnTo>
                <a:lnTo>
                  <a:pt x="f42" y="f44"/>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24" name="Oval 44">
            <a:extLst>
              <a:ext uri="{FF2B5EF4-FFF2-40B4-BE49-F238E27FC236}">
                <a16:creationId xmlns:a16="http://schemas.microsoft.com/office/drawing/2014/main" id="{F48B5216-51A3-4735-968D-4F70E4FB9929}"/>
              </a:ext>
            </a:extLst>
          </p:cNvPr>
          <p:cNvSpPr/>
          <p:nvPr/>
        </p:nvSpPr>
        <p:spPr>
          <a:xfrm>
            <a:off x="8334847" y="3433443"/>
            <a:ext cx="358581" cy="426951"/>
          </a:xfrm>
          <a:custGeom>
            <a:avLst/>
            <a:gdLst>
              <a:gd name="f0" fmla="val w"/>
              <a:gd name="f1" fmla="val h"/>
              <a:gd name="f2" fmla="val 0"/>
              <a:gd name="f3" fmla="val 2721114"/>
              <a:gd name="f4" fmla="val 3240000"/>
              <a:gd name="f5" fmla="val 2519839"/>
              <a:gd name="f6" fmla="val 2469622"/>
              <a:gd name="f7" fmla="val 2201779"/>
              <a:gd name="f8" fmla="val 2787682"/>
              <a:gd name="f9" fmla="val 2003023"/>
              <a:gd name="f10" fmla="val 2588926"/>
              <a:gd name="f11" fmla="val 1901669"/>
              <a:gd name="f12" fmla="val 2690281"/>
              <a:gd name="f13" fmla="val 2203868"/>
              <a:gd name="f14" fmla="val 2992480"/>
              <a:gd name="f15" fmla="val 2305222"/>
              <a:gd name="f16" fmla="val 2891125"/>
              <a:gd name="f17" fmla="val 2303133"/>
              <a:gd name="f18" fmla="val 2889037"/>
              <a:gd name="f19" fmla="val 2621194"/>
              <a:gd name="f20" fmla="val 2570977"/>
              <a:gd name="f21" fmla="val 2263914"/>
              <a:gd name="f22" fmla="val 2238970"/>
              <a:gd name="f23" fmla="val 2516419"/>
              <a:gd name="f24" fmla="val 2443665"/>
              <a:gd name="f25" fmla="val 2696170"/>
              <a:gd name="f26" fmla="val 2948675"/>
              <a:gd name="f27" fmla="val 3153370"/>
              <a:gd name="f28" fmla="val 2011409"/>
              <a:gd name="f29" fmla="val 1806714"/>
              <a:gd name="f30" fmla="val 1576134"/>
              <a:gd name="f31" fmla="val 17032"/>
              <a:gd name="f32" fmla="val 2276728"/>
              <a:gd name="f33" fmla="val 17033"/>
              <a:gd name="f34" fmla="val 1576135"/>
              <a:gd name="f35" fmla="val 1321887"/>
              <a:gd name="f36" fmla="val 996125"/>
              <a:gd name="f37" fmla="val 2160187"/>
              <a:gd name="f38" fmla="val 1979345"/>
              <a:gd name="f39" fmla="val 2161001"/>
              <a:gd name="f40" fmla="val 1738579"/>
              <a:gd name="f41" fmla="val 2402384"/>
              <a:gd name="f42" fmla="val 2700000"/>
              <a:gd name="f43" fmla="val 2997617"/>
              <a:gd name="f44" fmla="val 3238999"/>
              <a:gd name="f45" fmla="val 3239814"/>
              <a:gd name="f46" fmla="val 1436085"/>
              <a:gd name="f47" fmla="val 2287664"/>
              <a:gd name="f48" fmla="val 888809"/>
              <a:gd name="f49" fmla="*/ f0 1 2721114"/>
              <a:gd name="f50" fmla="*/ f1 1 3240000"/>
              <a:gd name="f51" fmla="val f2"/>
              <a:gd name="f52" fmla="val f3"/>
              <a:gd name="f53" fmla="val f4"/>
              <a:gd name="f54" fmla="+- f53 0 f51"/>
              <a:gd name="f55" fmla="+- f52 0 f51"/>
              <a:gd name="f56" fmla="*/ f55 1 2721114"/>
              <a:gd name="f57" fmla="*/ f54 1 3240000"/>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2721114" h="3240000">
                <a:moveTo>
                  <a:pt x="f5" y="f6"/>
                </a:moveTo>
                <a:lnTo>
                  <a:pt x="f7" y="f8"/>
                </a:lnTo>
                <a:lnTo>
                  <a:pt x="f9" y="f10"/>
                </a:lnTo>
                <a:lnTo>
                  <a:pt x="f11" y="f12"/>
                </a:lnTo>
                <a:lnTo>
                  <a:pt x="f13" y="f14"/>
                </a:lnTo>
                <a:lnTo>
                  <a:pt x="f15" y="f16"/>
                </a:lnTo>
                <a:lnTo>
                  <a:pt x="f17" y="f18"/>
                </a:lnTo>
                <a:lnTo>
                  <a:pt x="f19" y="f20"/>
                </a:lnTo>
                <a:close/>
                <a:moveTo>
                  <a:pt x="f21" y="f22"/>
                </a:moveTo>
                <a:cubicBezTo>
                  <a:pt x="f23" y="f22"/>
                  <a:pt x="f3" y="f24"/>
                  <a:pt x="f3" y="f25"/>
                </a:cubicBezTo>
                <a:cubicBezTo>
                  <a:pt x="f3" y="f26"/>
                  <a:pt x="f23" y="f27"/>
                  <a:pt x="f21" y="f27"/>
                </a:cubicBezTo>
                <a:cubicBezTo>
                  <a:pt x="f28" y="f27"/>
                  <a:pt x="f29" y="f26"/>
                  <a:pt x="f29" y="f25"/>
                </a:cubicBezTo>
                <a:cubicBezTo>
                  <a:pt x="f29" y="f24"/>
                  <a:pt x="f28" y="f22"/>
                  <a:pt x="f21" y="f22"/>
                </a:cubicBezTo>
                <a:close/>
                <a:moveTo>
                  <a:pt x="f30" y="f31"/>
                </a:moveTo>
                <a:lnTo>
                  <a:pt x="f32" y="f31"/>
                </a:lnTo>
                <a:lnTo>
                  <a:pt x="f32" y="f33"/>
                </a:lnTo>
                <a:lnTo>
                  <a:pt x="f34" y="f33"/>
                </a:lnTo>
                <a:close/>
                <a:moveTo>
                  <a:pt x="f2" y="f31"/>
                </a:moveTo>
                <a:lnTo>
                  <a:pt x="f35" y="f31"/>
                </a:lnTo>
                <a:lnTo>
                  <a:pt x="f35" y="f36"/>
                </a:lnTo>
                <a:lnTo>
                  <a:pt x="f32" y="f36"/>
                </a:lnTo>
                <a:lnTo>
                  <a:pt x="f32" y="f37"/>
                </a:lnTo>
                <a:cubicBezTo>
                  <a:pt x="f38" y="f39"/>
                  <a:pt x="f40" y="f41"/>
                  <a:pt x="f40" y="f42"/>
                </a:cubicBezTo>
                <a:cubicBezTo>
                  <a:pt x="f40" y="f43"/>
                  <a:pt x="f38" y="f44"/>
                  <a:pt x="f32" y="f45"/>
                </a:cubicBezTo>
                <a:lnTo>
                  <a:pt x="f32" y="f4"/>
                </a:lnTo>
                <a:lnTo>
                  <a:pt x="f2" y="f4"/>
                </a:lnTo>
                <a:close/>
                <a:moveTo>
                  <a:pt x="f46" y="f2"/>
                </a:moveTo>
                <a:lnTo>
                  <a:pt x="f47" y="f48"/>
                </a:lnTo>
                <a:lnTo>
                  <a:pt x="f46" y="f48"/>
                </a:lnTo>
                <a:close/>
              </a:path>
            </a:pathLst>
          </a:custGeom>
          <a:solidFill>
            <a:schemeClr val="accent4"/>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AE4500"/>
              </a:solidFill>
              <a:uFillTx/>
              <a:latin typeface="Arial"/>
              <a:ea typeface="맑은 고딕" pitchFamily="34"/>
            </a:endParaRPr>
          </a:p>
        </p:txBody>
      </p:sp>
      <p:sp>
        <p:nvSpPr>
          <p:cNvPr id="25" name="Google Shape;6000;p67">
            <a:extLst>
              <a:ext uri="{FF2B5EF4-FFF2-40B4-BE49-F238E27FC236}">
                <a16:creationId xmlns:a16="http://schemas.microsoft.com/office/drawing/2014/main" id="{AEC5CA38-A977-4229-BD5B-DF89F62BC62B}"/>
              </a:ext>
            </a:extLst>
          </p:cNvPr>
          <p:cNvSpPr/>
          <p:nvPr/>
        </p:nvSpPr>
        <p:spPr>
          <a:xfrm>
            <a:off x="3263511" y="1109212"/>
            <a:ext cx="453149" cy="462320"/>
          </a:xfrm>
          <a:custGeom>
            <a:avLst/>
            <a:gdLst>
              <a:gd name="f0" fmla="val w"/>
              <a:gd name="f1" fmla="val h"/>
              <a:gd name="f2" fmla="val 0"/>
              <a:gd name="f3" fmla="val 12446"/>
              <a:gd name="f4" fmla="val 12698"/>
              <a:gd name="f5" fmla="val 6239"/>
              <a:gd name="f6" fmla="val 1"/>
              <a:gd name="f7" fmla="val 5105"/>
              <a:gd name="f8" fmla="val 4191"/>
              <a:gd name="f9" fmla="val 915"/>
              <a:gd name="f10" fmla="val 4159"/>
              <a:gd name="f11" fmla="val 2112"/>
              <a:gd name="f12" fmla="val 3088"/>
              <a:gd name="f13" fmla="val 4852"/>
              <a:gd name="f14" fmla="val 3939"/>
              <a:gd name="f15" fmla="val 5798"/>
              <a:gd name="f16" fmla="val 4097"/>
              <a:gd name="f17" fmla="val 5294"/>
              <a:gd name="f18" fmla="val 5483"/>
              <a:gd name="f19" fmla="val 6333"/>
              <a:gd name="f20" fmla="val 7310"/>
              <a:gd name="f21" fmla="val 7657"/>
              <a:gd name="f22" fmla="val 4222"/>
              <a:gd name="f23" fmla="val 7972"/>
              <a:gd name="f24" fmla="val 4380"/>
              <a:gd name="f25" fmla="val 8255"/>
              <a:gd name="f26" fmla="val 3403"/>
              <a:gd name="f27" fmla="val 9043"/>
              <a:gd name="f28" fmla="val 3057"/>
              <a:gd name="f29" fmla="val 8728"/>
              <a:gd name="f30" fmla="val 2584"/>
              <a:gd name="f31" fmla="val 8570"/>
              <a:gd name="f32" fmla="val 946"/>
              <a:gd name="f33" fmla="val 8602"/>
              <a:gd name="f34" fmla="val 9515"/>
              <a:gd name="f35" fmla="val 10650"/>
              <a:gd name="f36" fmla="val 11784"/>
              <a:gd name="f37" fmla="val 12697"/>
              <a:gd name="f38" fmla="val 3246"/>
              <a:gd name="f39" fmla="val 4128"/>
              <a:gd name="f40" fmla="val 11752"/>
              <a:gd name="f41" fmla="val 10303"/>
              <a:gd name="f42" fmla="val 4096"/>
              <a:gd name="f43" fmla="val 9988"/>
              <a:gd name="f44" fmla="val 9704"/>
              <a:gd name="f45" fmla="val 4947"/>
              <a:gd name="f46" fmla="val 8917"/>
              <a:gd name="f47" fmla="val 9232"/>
              <a:gd name="f48" fmla="val 5766"/>
              <a:gd name="f49" fmla="val 9389"/>
              <a:gd name="f50" fmla="val 6743"/>
              <a:gd name="f51" fmla="val 7184"/>
              <a:gd name="f52" fmla="val 9200"/>
              <a:gd name="f53" fmla="val 7530"/>
              <a:gd name="f54" fmla="val 8507"/>
              <a:gd name="f55" fmla="val 8350"/>
              <a:gd name="f56" fmla="val 8287"/>
              <a:gd name="f57" fmla="val 10366"/>
              <a:gd name="f58" fmla="val 11500"/>
              <a:gd name="f59" fmla="val 12414"/>
              <a:gd name="f60" fmla="val 12445"/>
              <a:gd name="f61" fmla="val 11563"/>
              <a:gd name="f62" fmla="val 9862"/>
              <a:gd name="f63" fmla="val 9421"/>
              <a:gd name="f64" fmla="val 8759"/>
              <a:gd name="f65" fmla="val 9074"/>
              <a:gd name="f66" fmla="val 8097"/>
              <a:gd name="f67" fmla="val 8318"/>
              <a:gd name="f68" fmla="val 7625"/>
              <a:gd name="f69" fmla="val 5451"/>
              <a:gd name="f70" fmla="val 6680"/>
              <a:gd name="f71" fmla="val 3908"/>
              <a:gd name="f72" fmla="val 7404"/>
              <a:gd name="f73" fmla="val 64"/>
              <a:gd name="f74" fmla="*/ f0 1 12446"/>
              <a:gd name="f75" fmla="*/ f1 1 12698"/>
              <a:gd name="f76" fmla="val f2"/>
              <a:gd name="f77" fmla="val f3"/>
              <a:gd name="f78" fmla="val f4"/>
              <a:gd name="f79" fmla="+- f78 0 f76"/>
              <a:gd name="f80" fmla="+- f77 0 f76"/>
              <a:gd name="f81" fmla="*/ f80 1 12446"/>
              <a:gd name="f82" fmla="*/ f79 1 12698"/>
              <a:gd name="f83" fmla="*/ f76 1 f81"/>
              <a:gd name="f84" fmla="*/ f77 1 f81"/>
              <a:gd name="f85" fmla="*/ f76 1 f82"/>
              <a:gd name="f86" fmla="*/ f78 1 f82"/>
              <a:gd name="f87" fmla="*/ f83 f74 1"/>
              <a:gd name="f88" fmla="*/ f84 f74 1"/>
              <a:gd name="f89" fmla="*/ f86 f75 1"/>
              <a:gd name="f90" fmla="*/ f85 f75 1"/>
            </a:gdLst>
            <a:ahLst/>
            <a:cxnLst>
              <a:cxn ang="3cd4">
                <a:pos x="hc" y="t"/>
              </a:cxn>
              <a:cxn ang="0">
                <a:pos x="r" y="vc"/>
              </a:cxn>
              <a:cxn ang="cd4">
                <a:pos x="hc" y="b"/>
              </a:cxn>
              <a:cxn ang="cd2">
                <a:pos x="l" y="vc"/>
              </a:cxn>
            </a:cxnLst>
            <a:rect l="f87" t="f90" r="f88" b="f89"/>
            <a:pathLst>
              <a:path w="12446" h="12698">
                <a:moveTo>
                  <a:pt x="f5" y="f6"/>
                </a:moveTo>
                <a:cubicBezTo>
                  <a:pt x="f7" y="f6"/>
                  <a:pt x="f8" y="f9"/>
                  <a:pt x="f10" y="f11"/>
                </a:cubicBezTo>
                <a:cubicBezTo>
                  <a:pt x="f10" y="f12"/>
                  <a:pt x="f13" y="f14"/>
                  <a:pt x="f15" y="f16"/>
                </a:cubicBezTo>
                <a:lnTo>
                  <a:pt x="f15" y="f17"/>
                </a:lnTo>
                <a:cubicBezTo>
                  <a:pt x="f13" y="f18"/>
                  <a:pt x="f10" y="f19"/>
                  <a:pt x="f10" y="f20"/>
                </a:cubicBezTo>
                <a:cubicBezTo>
                  <a:pt x="f10" y="f21"/>
                  <a:pt x="f22" y="f23"/>
                  <a:pt x="f24" y="f25"/>
                </a:cubicBezTo>
                <a:lnTo>
                  <a:pt x="f26" y="f27"/>
                </a:lnTo>
                <a:cubicBezTo>
                  <a:pt x="f28" y="f29"/>
                  <a:pt x="f30" y="f31"/>
                  <a:pt x="f11" y="f31"/>
                </a:cubicBezTo>
                <a:cubicBezTo>
                  <a:pt x="f32" y="f33"/>
                  <a:pt x="f6" y="f34"/>
                  <a:pt x="f6" y="f35"/>
                </a:cubicBezTo>
                <a:cubicBezTo>
                  <a:pt x="f6" y="f36"/>
                  <a:pt x="f32" y="f37"/>
                  <a:pt x="f11" y="f37"/>
                </a:cubicBezTo>
                <a:cubicBezTo>
                  <a:pt x="f38" y="f37"/>
                  <a:pt x="f39" y="f40"/>
                  <a:pt x="f8" y="f35"/>
                </a:cubicBezTo>
                <a:cubicBezTo>
                  <a:pt x="f8" y="f41"/>
                  <a:pt x="f42" y="f43"/>
                  <a:pt x="f14" y="f44"/>
                </a:cubicBezTo>
                <a:lnTo>
                  <a:pt x="f45" y="f46"/>
                </a:lnTo>
                <a:cubicBezTo>
                  <a:pt x="f17" y="f47"/>
                  <a:pt x="f48" y="f49"/>
                  <a:pt x="f5" y="f49"/>
                </a:cubicBezTo>
                <a:cubicBezTo>
                  <a:pt x="f50" y="f49"/>
                  <a:pt x="f51" y="f52"/>
                  <a:pt x="f53" y="f46"/>
                </a:cubicBezTo>
                <a:lnTo>
                  <a:pt x="f54" y="f44"/>
                </a:lnTo>
                <a:cubicBezTo>
                  <a:pt x="f55" y="f43"/>
                  <a:pt x="f56" y="f41"/>
                  <a:pt x="f56" y="f35"/>
                </a:cubicBezTo>
                <a:cubicBezTo>
                  <a:pt x="f56" y="f36"/>
                  <a:pt x="f47" y="f37"/>
                  <a:pt x="f57" y="f37"/>
                </a:cubicBezTo>
                <a:cubicBezTo>
                  <a:pt x="f58" y="f37"/>
                  <a:pt x="f59" y="f40"/>
                  <a:pt x="f60" y="f35"/>
                </a:cubicBezTo>
                <a:cubicBezTo>
                  <a:pt x="f60" y="f34"/>
                  <a:pt x="f61" y="f33"/>
                  <a:pt x="f57" y="f31"/>
                </a:cubicBezTo>
                <a:cubicBezTo>
                  <a:pt x="f62" y="f31"/>
                  <a:pt x="f63" y="f64"/>
                  <a:pt x="f65" y="f27"/>
                </a:cubicBezTo>
                <a:lnTo>
                  <a:pt x="f66" y="f25"/>
                </a:lnTo>
                <a:cubicBezTo>
                  <a:pt x="f25" y="f23"/>
                  <a:pt x="f67" y="f21"/>
                  <a:pt x="f67" y="f20"/>
                </a:cubicBezTo>
                <a:cubicBezTo>
                  <a:pt x="f67" y="f19"/>
                  <a:pt x="f68" y="f69"/>
                  <a:pt x="f70" y="f17"/>
                </a:cubicBezTo>
                <a:lnTo>
                  <a:pt x="f70" y="f16"/>
                </a:lnTo>
                <a:cubicBezTo>
                  <a:pt x="f68" y="f71"/>
                  <a:pt x="f67" y="f12"/>
                  <a:pt x="f67" y="f11"/>
                </a:cubicBezTo>
                <a:cubicBezTo>
                  <a:pt x="f67" y="f32"/>
                  <a:pt x="f72" y="f73"/>
                  <a:pt x="f5" y="f6"/>
                </a:cubicBezTo>
                <a:close/>
              </a:path>
            </a:pathLst>
          </a:custGeom>
          <a:solidFill>
            <a:schemeClr val="accent4"/>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nvGrpSpPr>
          <p:cNvPr id="26" name="Google Shape;6029;p67">
            <a:extLst>
              <a:ext uri="{FF2B5EF4-FFF2-40B4-BE49-F238E27FC236}">
                <a16:creationId xmlns:a16="http://schemas.microsoft.com/office/drawing/2014/main" id="{4B15D8E3-A447-44DC-8542-DB7E0A989B34}"/>
              </a:ext>
            </a:extLst>
          </p:cNvPr>
          <p:cNvGrpSpPr/>
          <p:nvPr/>
        </p:nvGrpSpPr>
        <p:grpSpPr>
          <a:xfrm>
            <a:off x="7025646" y="4064800"/>
            <a:ext cx="303087" cy="420139"/>
            <a:chOff x="7025646" y="4064800"/>
            <a:chExt cx="303087" cy="420139"/>
          </a:xfrm>
          <a:solidFill>
            <a:schemeClr val="accent4"/>
          </a:solidFill>
        </p:grpSpPr>
        <p:sp>
          <p:nvSpPr>
            <p:cNvPr id="27" name="Google Shape;6030;p67">
              <a:extLst>
                <a:ext uri="{FF2B5EF4-FFF2-40B4-BE49-F238E27FC236}">
                  <a16:creationId xmlns:a16="http://schemas.microsoft.com/office/drawing/2014/main" id="{BF8B657F-3AF6-40AD-83DB-337708E5E87E}"/>
                </a:ext>
              </a:extLst>
            </p:cNvPr>
            <p:cNvSpPr/>
            <p:nvPr/>
          </p:nvSpPr>
          <p:spPr>
            <a:xfrm>
              <a:off x="7190777" y="4065861"/>
              <a:ext cx="137955" cy="164098"/>
            </a:xfrm>
            <a:custGeom>
              <a:avLst/>
              <a:gdLst>
                <a:gd name="f0" fmla="val w"/>
                <a:gd name="f1" fmla="val h"/>
                <a:gd name="f2" fmla="val 0"/>
                <a:gd name="f3" fmla="val 4159"/>
                <a:gd name="f4" fmla="val 4947"/>
                <a:gd name="f5" fmla="val 2552"/>
                <a:gd name="f6" fmla="val 473"/>
                <a:gd name="f7" fmla="val 2710"/>
                <a:gd name="f8" fmla="val 851"/>
                <a:gd name="f9" fmla="val 3182"/>
                <a:gd name="f10" fmla="val 3750"/>
                <a:gd name="f11" fmla="val 3687"/>
                <a:gd name="f12" fmla="val 1639"/>
                <a:gd name="f13" fmla="val 2489"/>
                <a:gd name="f14" fmla="val 441"/>
                <a:gd name="f15" fmla="*/ f0 1 4159"/>
                <a:gd name="f16" fmla="*/ f1 1 4947"/>
                <a:gd name="f17" fmla="val f2"/>
                <a:gd name="f18" fmla="val f3"/>
                <a:gd name="f19" fmla="val f4"/>
                <a:gd name="f20" fmla="+- f19 0 f17"/>
                <a:gd name="f21" fmla="+- f18 0 f17"/>
                <a:gd name="f22" fmla="*/ f21 1 4159"/>
                <a:gd name="f23" fmla="*/ f20 1 4947"/>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4159" h="4947">
                  <a:moveTo>
                    <a:pt x="f2" y="f2"/>
                  </a:moveTo>
                  <a:lnTo>
                    <a:pt x="f2" y="f5"/>
                  </a:lnTo>
                  <a:cubicBezTo>
                    <a:pt x="f6" y="f7"/>
                    <a:pt x="f8" y="f9"/>
                    <a:pt x="f8" y="f10"/>
                  </a:cubicBezTo>
                  <a:lnTo>
                    <a:pt x="f8" y="f4"/>
                  </a:lnTo>
                  <a:lnTo>
                    <a:pt x="f3" y="f4"/>
                  </a:lnTo>
                  <a:lnTo>
                    <a:pt x="f3" y="f11"/>
                  </a:lnTo>
                  <a:cubicBezTo>
                    <a:pt x="f3" y="f12"/>
                    <a:pt x="f13" y="f2"/>
                    <a:pt x="f14"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28" name="Google Shape;6031;p67">
              <a:extLst>
                <a:ext uri="{FF2B5EF4-FFF2-40B4-BE49-F238E27FC236}">
                  <a16:creationId xmlns:a16="http://schemas.microsoft.com/office/drawing/2014/main" id="{BBFB6AEE-8D10-463C-888A-126C79681222}"/>
                </a:ext>
              </a:extLst>
            </p:cNvPr>
            <p:cNvSpPr/>
            <p:nvPr/>
          </p:nvSpPr>
          <p:spPr>
            <a:xfrm>
              <a:off x="7163574" y="4172434"/>
              <a:ext cx="29288" cy="83658"/>
            </a:xfrm>
            <a:custGeom>
              <a:avLst/>
              <a:gdLst>
                <a:gd name="f0" fmla="val w"/>
                <a:gd name="f1" fmla="val h"/>
                <a:gd name="f2" fmla="val 0"/>
                <a:gd name="f3" fmla="val 883"/>
                <a:gd name="f4" fmla="val 2522"/>
                <a:gd name="f5" fmla="val 474"/>
                <a:gd name="f6" fmla="val 1"/>
                <a:gd name="f7" fmla="val 253"/>
                <a:gd name="f8" fmla="val 95"/>
                <a:gd name="f9" fmla="val 222"/>
                <a:gd name="f10" fmla="val 442"/>
                <a:gd name="f11" fmla="val 2112"/>
                <a:gd name="f12" fmla="val 2332"/>
                <a:gd name="f13" fmla="val 190"/>
                <a:gd name="f14" fmla="val 2521"/>
                <a:gd name="f15" fmla="val 663"/>
                <a:gd name="f16" fmla="val 820"/>
                <a:gd name="f17" fmla="val 64"/>
                <a:gd name="f18" fmla="*/ f0 1 883"/>
                <a:gd name="f19" fmla="*/ f1 1 2522"/>
                <a:gd name="f20" fmla="val f2"/>
                <a:gd name="f21" fmla="val f3"/>
                <a:gd name="f22" fmla="val f4"/>
                <a:gd name="f23" fmla="+- f22 0 f20"/>
                <a:gd name="f24" fmla="+- f21 0 f20"/>
                <a:gd name="f25" fmla="*/ f24 1 883"/>
                <a:gd name="f26" fmla="*/ f23 1 2522"/>
                <a:gd name="f27" fmla="*/ f20 1 f25"/>
                <a:gd name="f28" fmla="*/ f21 1 f25"/>
                <a:gd name="f29" fmla="*/ f20 1 f26"/>
                <a:gd name="f30" fmla="*/ f22 1 f26"/>
                <a:gd name="f31" fmla="*/ f27 f18 1"/>
                <a:gd name="f32" fmla="*/ f28 f18 1"/>
                <a:gd name="f33" fmla="*/ f30 f19 1"/>
                <a:gd name="f34" fmla="*/ f29 f19 1"/>
              </a:gdLst>
              <a:ahLst/>
              <a:cxnLst>
                <a:cxn ang="3cd4">
                  <a:pos x="hc" y="t"/>
                </a:cxn>
                <a:cxn ang="0">
                  <a:pos x="r" y="vc"/>
                </a:cxn>
                <a:cxn ang="cd4">
                  <a:pos x="hc" y="b"/>
                </a:cxn>
                <a:cxn ang="cd2">
                  <a:pos x="l" y="vc"/>
                </a:cxn>
              </a:cxnLst>
              <a:rect l="f31" t="f34" r="f32" b="f33"/>
              <a:pathLst>
                <a:path w="883" h="2522">
                  <a:moveTo>
                    <a:pt x="f5" y="f6"/>
                  </a:moveTo>
                  <a:cubicBezTo>
                    <a:pt x="f7" y="f6"/>
                    <a:pt x="f8" y="f9"/>
                    <a:pt x="f8" y="f10"/>
                  </a:cubicBezTo>
                  <a:lnTo>
                    <a:pt x="f8" y="f11"/>
                  </a:lnTo>
                  <a:cubicBezTo>
                    <a:pt x="f6" y="f12"/>
                    <a:pt x="f13" y="f14"/>
                    <a:pt x="f10" y="f14"/>
                  </a:cubicBezTo>
                  <a:cubicBezTo>
                    <a:pt x="f15" y="f14"/>
                    <a:pt x="f16" y="f12"/>
                    <a:pt x="f3" y="f11"/>
                  </a:cubicBezTo>
                  <a:lnTo>
                    <a:pt x="f3" y="f10"/>
                  </a:lnTo>
                  <a:cubicBezTo>
                    <a:pt x="f3" y="f9"/>
                    <a:pt x="f15" y="f17"/>
                    <a:pt x="f5"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29" name="Google Shape;6032;p67">
              <a:extLst>
                <a:ext uri="{FF2B5EF4-FFF2-40B4-BE49-F238E27FC236}">
                  <a16:creationId xmlns:a16="http://schemas.microsoft.com/office/drawing/2014/main" id="{82398884-6000-4E9A-AB93-744A534C915C}"/>
                </a:ext>
              </a:extLst>
            </p:cNvPr>
            <p:cNvSpPr/>
            <p:nvPr/>
          </p:nvSpPr>
          <p:spPr>
            <a:xfrm>
              <a:off x="7026679" y="4064800"/>
              <a:ext cx="136931" cy="163064"/>
            </a:xfrm>
            <a:custGeom>
              <a:avLst/>
              <a:gdLst>
                <a:gd name="f0" fmla="val w"/>
                <a:gd name="f1" fmla="val h"/>
                <a:gd name="f2" fmla="val 0"/>
                <a:gd name="f3" fmla="val 4128"/>
                <a:gd name="f4" fmla="val 4916"/>
                <a:gd name="f5" fmla="val 3687"/>
                <a:gd name="f6" fmla="val 1"/>
                <a:gd name="f7" fmla="val 1671"/>
                <a:gd name="f8" fmla="val 1639"/>
                <a:gd name="f9" fmla="val 3309"/>
                <a:gd name="f10" fmla="val 3151"/>
                <a:gd name="f11" fmla="val 3655"/>
                <a:gd name="f12" fmla="val 2710"/>
                <a:gd name="f13" fmla="val 2521"/>
                <a:gd name="f14" fmla="*/ f0 1 4128"/>
                <a:gd name="f15" fmla="*/ f1 1 4916"/>
                <a:gd name="f16" fmla="val f2"/>
                <a:gd name="f17" fmla="val f3"/>
                <a:gd name="f18" fmla="val f4"/>
                <a:gd name="f19" fmla="+- f18 0 f16"/>
                <a:gd name="f20" fmla="+- f17 0 f16"/>
                <a:gd name="f21" fmla="*/ f20 1 4128"/>
                <a:gd name="f22" fmla="*/ f19 1 4916"/>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4128" h="4916">
                  <a:moveTo>
                    <a:pt x="f5" y="f6"/>
                  </a:moveTo>
                  <a:cubicBezTo>
                    <a:pt x="f7" y="f6"/>
                    <a:pt x="f6" y="f8"/>
                    <a:pt x="f6" y="f5"/>
                  </a:cubicBezTo>
                  <a:lnTo>
                    <a:pt x="f6" y="f4"/>
                  </a:lnTo>
                  <a:lnTo>
                    <a:pt x="f9" y="f4"/>
                  </a:lnTo>
                  <a:lnTo>
                    <a:pt x="f9" y="f5"/>
                  </a:lnTo>
                  <a:cubicBezTo>
                    <a:pt x="f9" y="f10"/>
                    <a:pt x="f11" y="f12"/>
                    <a:pt x="f3" y="f13"/>
                  </a:cubicBezTo>
                  <a:lnTo>
                    <a:pt x="f3" y="f6"/>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30" name="Google Shape;6033;p67">
              <a:extLst>
                <a:ext uri="{FF2B5EF4-FFF2-40B4-BE49-F238E27FC236}">
                  <a16:creationId xmlns:a16="http://schemas.microsoft.com/office/drawing/2014/main" id="{514B4207-75E8-42D3-87C6-BC9F46F0582D}"/>
                </a:ext>
              </a:extLst>
            </p:cNvPr>
            <p:cNvSpPr/>
            <p:nvPr/>
          </p:nvSpPr>
          <p:spPr>
            <a:xfrm>
              <a:off x="7025646" y="4258150"/>
              <a:ext cx="303087" cy="226789"/>
            </a:xfrm>
            <a:custGeom>
              <a:avLst/>
              <a:gdLst>
                <a:gd name="f0" fmla="val w"/>
                <a:gd name="f1" fmla="val h"/>
                <a:gd name="f2" fmla="val 0"/>
                <a:gd name="f3" fmla="val 9137"/>
                <a:gd name="f4" fmla="val 6837"/>
                <a:gd name="f5" fmla="val 3151"/>
                <a:gd name="f6" fmla="val 5199"/>
                <a:gd name="f7" fmla="val 1639"/>
                <a:gd name="f8" fmla="val 3686"/>
                <a:gd name="f9" fmla="val 5356"/>
                <a:gd name="f10" fmla="val 7467"/>
                <a:gd name="f11" fmla="val 5734"/>
                <a:gd name="f12" fmla="val 5577"/>
                <a:gd name="f13" fmla="val 473"/>
                <a:gd name="f14" fmla="val 5104"/>
                <a:gd name="f15" fmla="val 819"/>
                <a:gd name="f16" fmla="val 4568"/>
                <a:gd name="f17" fmla="val 4001"/>
                <a:gd name="f18" fmla="val 3560"/>
                <a:gd name="f19" fmla="val 3371"/>
                <a:gd name="f20" fmla="*/ f0 1 9137"/>
                <a:gd name="f21" fmla="*/ f1 1 6837"/>
                <a:gd name="f22" fmla="val f2"/>
                <a:gd name="f23" fmla="val f3"/>
                <a:gd name="f24" fmla="val f4"/>
                <a:gd name="f25" fmla="+- f24 0 f22"/>
                <a:gd name="f26" fmla="+- f23 0 f22"/>
                <a:gd name="f27" fmla="*/ f26 1 9137"/>
                <a:gd name="f28" fmla="*/ f25 1 6837"/>
                <a:gd name="f29" fmla="*/ f22 1 f27"/>
                <a:gd name="f30" fmla="*/ f23 1 f27"/>
                <a:gd name="f31" fmla="*/ f22 1 f28"/>
                <a:gd name="f32" fmla="*/ f24 1 f28"/>
                <a:gd name="f33" fmla="*/ f29 f20 1"/>
                <a:gd name="f34" fmla="*/ f30 f20 1"/>
                <a:gd name="f35" fmla="*/ f32 f21 1"/>
                <a:gd name="f36" fmla="*/ f31 f21 1"/>
              </a:gdLst>
              <a:ahLst/>
              <a:cxnLst>
                <a:cxn ang="3cd4">
                  <a:pos x="hc" y="t"/>
                </a:cxn>
                <a:cxn ang="0">
                  <a:pos x="r" y="vc"/>
                </a:cxn>
                <a:cxn ang="cd4">
                  <a:pos x="hc" y="b"/>
                </a:cxn>
                <a:cxn ang="cd2">
                  <a:pos x="l" y="vc"/>
                </a:cxn>
              </a:cxnLst>
              <a:rect l="f33" t="f36" r="f34" b="f35"/>
              <a:pathLst>
                <a:path w="9137" h="6837">
                  <a:moveTo>
                    <a:pt x="f2" y="f2"/>
                  </a:moveTo>
                  <a:lnTo>
                    <a:pt x="f2" y="f5"/>
                  </a:lnTo>
                  <a:cubicBezTo>
                    <a:pt x="f2" y="f6"/>
                    <a:pt x="f7" y="f4"/>
                    <a:pt x="f8" y="f4"/>
                  </a:cubicBezTo>
                  <a:lnTo>
                    <a:pt x="f9" y="f4"/>
                  </a:lnTo>
                  <a:cubicBezTo>
                    <a:pt x="f10" y="f4"/>
                    <a:pt x="f3" y="f6"/>
                    <a:pt x="f3" y="f5"/>
                  </a:cubicBezTo>
                  <a:lnTo>
                    <a:pt x="f3" y="f2"/>
                  </a:lnTo>
                  <a:lnTo>
                    <a:pt x="f11" y="f2"/>
                  </a:lnTo>
                  <a:cubicBezTo>
                    <a:pt x="f12" y="f13"/>
                    <a:pt x="f14" y="f15"/>
                    <a:pt x="f16" y="f15"/>
                  </a:cubicBezTo>
                  <a:cubicBezTo>
                    <a:pt x="f17" y="f15"/>
                    <a:pt x="f18" y="f13"/>
                    <a:pt x="f19"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31" name="Google Shape;6066;p67">
            <a:extLst>
              <a:ext uri="{FF2B5EF4-FFF2-40B4-BE49-F238E27FC236}">
                <a16:creationId xmlns:a16="http://schemas.microsoft.com/office/drawing/2014/main" id="{4CC88C97-57EF-4D7D-AB09-11599DEC38CF}"/>
              </a:ext>
            </a:extLst>
          </p:cNvPr>
          <p:cNvGrpSpPr/>
          <p:nvPr/>
        </p:nvGrpSpPr>
        <p:grpSpPr>
          <a:xfrm>
            <a:off x="3235467" y="1800746"/>
            <a:ext cx="483104" cy="480717"/>
            <a:chOff x="3235467" y="1800746"/>
            <a:chExt cx="483104" cy="480717"/>
          </a:xfrm>
          <a:solidFill>
            <a:schemeClr val="accent4"/>
          </a:solidFill>
        </p:grpSpPr>
        <p:sp>
          <p:nvSpPr>
            <p:cNvPr id="32" name="Google Shape;6067;p67">
              <a:extLst>
                <a:ext uri="{FF2B5EF4-FFF2-40B4-BE49-F238E27FC236}">
                  <a16:creationId xmlns:a16="http://schemas.microsoft.com/office/drawing/2014/main" id="{A0D680B8-B329-4CA8-916E-88E51BC26F0C}"/>
                </a:ext>
              </a:extLst>
            </p:cNvPr>
            <p:cNvSpPr/>
            <p:nvPr/>
          </p:nvSpPr>
          <p:spPr>
            <a:xfrm>
              <a:off x="3235467" y="1800746"/>
              <a:ext cx="386251" cy="385035"/>
            </a:xfrm>
            <a:custGeom>
              <a:avLst/>
              <a:gdLst>
                <a:gd name="f0" fmla="val w"/>
                <a:gd name="f1" fmla="val h"/>
                <a:gd name="f2" fmla="val 0"/>
                <a:gd name="f3" fmla="val 10177"/>
                <a:gd name="f4" fmla="val 10145"/>
                <a:gd name="f5" fmla="val 5104"/>
                <a:gd name="f6" fmla="val 3813"/>
                <a:gd name="f7" fmla="val 5797"/>
                <a:gd name="f8" fmla="val 6364"/>
                <a:gd name="f9" fmla="val 4348"/>
                <a:gd name="f10" fmla="val 5073"/>
                <a:gd name="f11" fmla="val 5766"/>
                <a:gd name="f12" fmla="val 6333"/>
                <a:gd name="f13" fmla="val 4379"/>
                <a:gd name="f14" fmla="val 3844"/>
                <a:gd name="f15" fmla="val 4411"/>
                <a:gd name="f16" fmla="val 2300"/>
                <a:gd name="f17" fmla="val 2269"/>
                <a:gd name="f18" fmla="val 63"/>
                <a:gd name="f19" fmla="val 7908"/>
                <a:gd name="f20" fmla="val 7877"/>
                <a:gd name="f21" fmla="val 10176"/>
                <a:gd name="f22" fmla="*/ f0 1 10177"/>
                <a:gd name="f23" fmla="*/ f1 1 10145"/>
                <a:gd name="f24" fmla="val f2"/>
                <a:gd name="f25" fmla="val f3"/>
                <a:gd name="f26" fmla="val f4"/>
                <a:gd name="f27" fmla="+- f26 0 f24"/>
                <a:gd name="f28" fmla="+- f25 0 f24"/>
                <a:gd name="f29" fmla="*/ f28 1 10177"/>
                <a:gd name="f30" fmla="*/ f27 1 10145"/>
                <a:gd name="f31" fmla="*/ f24 1 f29"/>
                <a:gd name="f32" fmla="*/ f25 1 f29"/>
                <a:gd name="f33" fmla="*/ f24 1 f30"/>
                <a:gd name="f34" fmla="*/ f26 1 f30"/>
                <a:gd name="f35" fmla="*/ f31 f22 1"/>
                <a:gd name="f36" fmla="*/ f32 f22 1"/>
                <a:gd name="f37" fmla="*/ f34 f23 1"/>
                <a:gd name="f38" fmla="*/ f33 f23 1"/>
              </a:gdLst>
              <a:ahLst/>
              <a:cxnLst>
                <a:cxn ang="3cd4">
                  <a:pos x="hc" y="t"/>
                </a:cxn>
                <a:cxn ang="0">
                  <a:pos x="r" y="vc"/>
                </a:cxn>
                <a:cxn ang="cd4">
                  <a:pos x="hc" y="b"/>
                </a:cxn>
                <a:cxn ang="cd2">
                  <a:pos x="l" y="vc"/>
                </a:cxn>
              </a:cxnLst>
              <a:rect l="f35" t="f38" r="f36" b="f37"/>
              <a:pathLst>
                <a:path w="10177" h="10145">
                  <a:moveTo>
                    <a:pt x="f5" y="f6"/>
                  </a:moveTo>
                  <a:cubicBezTo>
                    <a:pt x="f7" y="f6"/>
                    <a:pt x="f8" y="f9"/>
                    <a:pt x="f8" y="f10"/>
                  </a:cubicBezTo>
                  <a:cubicBezTo>
                    <a:pt x="f8" y="f11"/>
                    <a:pt x="f7" y="f12"/>
                    <a:pt x="f5" y="f12"/>
                  </a:cubicBezTo>
                  <a:cubicBezTo>
                    <a:pt x="f13" y="f12"/>
                    <a:pt x="f14" y="f11"/>
                    <a:pt x="f14" y="f10"/>
                  </a:cubicBezTo>
                  <a:cubicBezTo>
                    <a:pt x="f14" y="f15"/>
                    <a:pt x="f15" y="f6"/>
                    <a:pt x="f5" y="f6"/>
                  </a:cubicBezTo>
                  <a:close/>
                  <a:moveTo>
                    <a:pt x="f5" y="f2"/>
                  </a:moveTo>
                  <a:cubicBezTo>
                    <a:pt x="f16" y="f2"/>
                    <a:pt x="f2" y="f17"/>
                    <a:pt x="f2" y="f10"/>
                  </a:cubicBezTo>
                  <a:cubicBezTo>
                    <a:pt x="f18" y="f19"/>
                    <a:pt x="f16" y="f4"/>
                    <a:pt x="f5" y="f4"/>
                  </a:cubicBezTo>
                  <a:cubicBezTo>
                    <a:pt x="f20" y="f4"/>
                    <a:pt x="f21" y="f20"/>
                    <a:pt x="f21" y="f10"/>
                  </a:cubicBezTo>
                  <a:cubicBezTo>
                    <a:pt x="f21" y="f17"/>
                    <a:pt x="f20"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33" name="Google Shape;6068;p67">
              <a:extLst>
                <a:ext uri="{FF2B5EF4-FFF2-40B4-BE49-F238E27FC236}">
                  <a16:creationId xmlns:a16="http://schemas.microsoft.com/office/drawing/2014/main" id="{30334EE4-9EE3-4049-AB8A-8A816A086511}"/>
                </a:ext>
              </a:extLst>
            </p:cNvPr>
            <p:cNvSpPr/>
            <p:nvPr/>
          </p:nvSpPr>
          <p:spPr>
            <a:xfrm>
              <a:off x="3300023" y="1994269"/>
              <a:ext cx="418548" cy="287194"/>
            </a:xfrm>
            <a:custGeom>
              <a:avLst/>
              <a:gdLst>
                <a:gd name="f0" fmla="val w"/>
                <a:gd name="f1" fmla="val h"/>
                <a:gd name="f2" fmla="val 0"/>
                <a:gd name="f3" fmla="val 11028"/>
                <a:gd name="f4" fmla="val 7566"/>
                <a:gd name="f5" fmla="val 9774"/>
                <a:gd name="f6" fmla="val 9040"/>
                <a:gd name="f7" fmla="val 8444"/>
                <a:gd name="f8" fmla="val 548"/>
                <a:gd name="f9" fmla="val 1265"/>
                <a:gd name="f10" fmla="val 1801"/>
                <a:gd name="f11" fmla="val 8790"/>
                <a:gd name="f12" fmla="val 2305"/>
                <a:gd name="f13" fmla="val 9295"/>
                <a:gd name="f14" fmla="val 2463"/>
                <a:gd name="f15" fmla="val 2967"/>
                <a:gd name="f16" fmla="val 4416"/>
                <a:gd name="f17" fmla="val 8192"/>
                <a:gd name="f18" fmla="val 5645"/>
                <a:gd name="f19" fmla="val 6774"/>
                <a:gd name="f20" fmla="val 5834"/>
                <a:gd name="f21" fmla="val 4825"/>
                <a:gd name="f22" fmla="val 5829"/>
                <a:gd name="f23" fmla="val 5487"/>
                <a:gd name="f24" fmla="val 4663"/>
                <a:gd name="f25" fmla="val 5865"/>
                <a:gd name="f26" fmla="val 3403"/>
                <a:gd name="f27" fmla="val 2143"/>
                <a:gd name="f28" fmla="val 977"/>
                <a:gd name="f29" fmla="val 1"/>
                <a:gd name="f30" fmla="val 6306"/>
                <a:gd name="f31" fmla="val 7031"/>
                <a:gd name="f32" fmla="val 568"/>
                <a:gd name="f33" fmla="val 1261"/>
                <a:gd name="f34" fmla="val 5388"/>
                <a:gd name="f35" fmla="val 5955"/>
                <a:gd name="f36" fmla="val 6459"/>
                <a:gd name="f37" fmla="val 7220"/>
                <a:gd name="f38" fmla="val 6617"/>
                <a:gd name="f39" fmla="val 6716"/>
                <a:gd name="f40" fmla="val 8601"/>
                <a:gd name="f41" fmla="val 6495"/>
                <a:gd name="f42" fmla="val 10082"/>
                <a:gd name="f43" fmla="val 4920"/>
                <a:gd name="f44" fmla="val 10114"/>
                <a:gd name="f45" fmla="val 2904"/>
                <a:gd name="f46" fmla="val 2400"/>
                <a:gd name="f47" fmla="val 10649"/>
                <a:gd name="f48" fmla="val 2211"/>
                <a:gd name="f49" fmla="val 11027"/>
                <a:gd name="f50" fmla="val 1706"/>
                <a:gd name="f51" fmla="val 10996"/>
                <a:gd name="f52" fmla="val 1108"/>
                <a:gd name="f53" fmla="val 10964"/>
                <a:gd name="f54" fmla="val 572"/>
                <a:gd name="f55" fmla="val 10492"/>
                <a:gd name="f56" fmla="val 100"/>
                <a:gd name="f57" fmla="val 9893"/>
                <a:gd name="f58" fmla="val 5"/>
                <a:gd name="f59" fmla="val 9853"/>
                <a:gd name="f60" fmla="val 2"/>
                <a:gd name="f61" fmla="val 9813"/>
                <a:gd name="f62" fmla="*/ f0 1 11028"/>
                <a:gd name="f63" fmla="*/ f1 1 7566"/>
                <a:gd name="f64" fmla="val f2"/>
                <a:gd name="f65" fmla="val f3"/>
                <a:gd name="f66" fmla="val f4"/>
                <a:gd name="f67" fmla="+- f66 0 f64"/>
                <a:gd name="f68" fmla="+- f65 0 f64"/>
                <a:gd name="f69" fmla="*/ f68 1 11028"/>
                <a:gd name="f70" fmla="*/ f67 1 7566"/>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11028" h="7566">
                  <a:moveTo>
                    <a:pt x="f5" y="f2"/>
                  </a:moveTo>
                  <a:cubicBezTo>
                    <a:pt x="f6" y="f2"/>
                    <a:pt x="f7" y="f8"/>
                    <a:pt x="f7" y="f9"/>
                  </a:cubicBezTo>
                  <a:cubicBezTo>
                    <a:pt x="f7" y="f10"/>
                    <a:pt x="f11" y="f12"/>
                    <a:pt x="f13" y="f14"/>
                  </a:cubicBezTo>
                  <a:lnTo>
                    <a:pt x="f13" y="f15"/>
                  </a:lnTo>
                  <a:cubicBezTo>
                    <a:pt x="f13" y="f16"/>
                    <a:pt x="f17" y="f18"/>
                    <a:pt x="f19" y="f20"/>
                  </a:cubicBezTo>
                  <a:lnTo>
                    <a:pt x="f19" y="f21"/>
                  </a:lnTo>
                  <a:cubicBezTo>
                    <a:pt x="f22" y="f23"/>
                    <a:pt x="f24" y="f25"/>
                    <a:pt x="f26" y="f25"/>
                  </a:cubicBezTo>
                  <a:cubicBezTo>
                    <a:pt x="f27" y="f25"/>
                    <a:pt x="f28" y="f23"/>
                    <a:pt x="f29" y="f21"/>
                  </a:cubicBezTo>
                  <a:lnTo>
                    <a:pt x="f29" y="f30"/>
                  </a:lnTo>
                  <a:cubicBezTo>
                    <a:pt x="f29" y="f31"/>
                    <a:pt x="f32" y="f4"/>
                    <a:pt x="f33" y="f4"/>
                  </a:cubicBezTo>
                  <a:lnTo>
                    <a:pt x="f34" y="f4"/>
                  </a:lnTo>
                  <a:cubicBezTo>
                    <a:pt x="f35" y="f4"/>
                    <a:pt x="f36" y="f37"/>
                    <a:pt x="f38" y="f39"/>
                  </a:cubicBezTo>
                  <a:cubicBezTo>
                    <a:pt x="f40" y="f41"/>
                    <a:pt x="f42" y="f43"/>
                    <a:pt x="f44" y="f45"/>
                  </a:cubicBezTo>
                  <a:lnTo>
                    <a:pt x="f44" y="f46"/>
                  </a:lnTo>
                  <a:cubicBezTo>
                    <a:pt x="f47" y="f48"/>
                    <a:pt x="f49" y="f50"/>
                    <a:pt x="f51" y="f52"/>
                  </a:cubicBezTo>
                  <a:cubicBezTo>
                    <a:pt x="f53" y="f54"/>
                    <a:pt x="f55" y="f56"/>
                    <a:pt x="f57" y="f58"/>
                  </a:cubicBezTo>
                  <a:cubicBezTo>
                    <a:pt x="f59" y="f60"/>
                    <a:pt x="f61"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34" name="Google Shape;5976;p67">
            <a:extLst>
              <a:ext uri="{FF2B5EF4-FFF2-40B4-BE49-F238E27FC236}">
                <a16:creationId xmlns:a16="http://schemas.microsoft.com/office/drawing/2014/main" id="{2A4DE452-CD82-40AF-96E8-E31478B8BD75}"/>
              </a:ext>
            </a:extLst>
          </p:cNvPr>
          <p:cNvGrpSpPr/>
          <p:nvPr/>
        </p:nvGrpSpPr>
        <p:grpSpPr>
          <a:xfrm>
            <a:off x="3300023" y="4214048"/>
            <a:ext cx="371521" cy="331525"/>
            <a:chOff x="3300023" y="4214048"/>
            <a:chExt cx="371521" cy="331525"/>
          </a:xfrm>
          <a:solidFill>
            <a:schemeClr val="accent4"/>
          </a:solidFill>
        </p:grpSpPr>
        <p:sp>
          <p:nvSpPr>
            <p:cNvPr id="35" name="Google Shape;5977;p67">
              <a:extLst>
                <a:ext uri="{FF2B5EF4-FFF2-40B4-BE49-F238E27FC236}">
                  <a16:creationId xmlns:a16="http://schemas.microsoft.com/office/drawing/2014/main" id="{4B73A8F5-1AB8-4F32-9586-CD13C8EDCD33}"/>
                </a:ext>
              </a:extLst>
            </p:cNvPr>
            <p:cNvSpPr/>
            <p:nvPr/>
          </p:nvSpPr>
          <p:spPr>
            <a:xfrm>
              <a:off x="3394042" y="4214048"/>
              <a:ext cx="277502" cy="274576"/>
            </a:xfrm>
            <a:custGeom>
              <a:avLst/>
              <a:gdLst>
                <a:gd name="f0" fmla="val w"/>
                <a:gd name="f1" fmla="val h"/>
                <a:gd name="f2" fmla="val 0"/>
                <a:gd name="f3" fmla="val 9673"/>
                <a:gd name="f4" fmla="val 9571"/>
                <a:gd name="f5" fmla="val 5963"/>
                <a:gd name="f6" fmla="val 1"/>
                <a:gd name="f7" fmla="val 5661"/>
                <a:gd name="f8" fmla="val 5365"/>
                <a:gd name="f9" fmla="val 127"/>
                <a:gd name="f10" fmla="val 5136"/>
                <a:gd name="f11" fmla="val 371"/>
                <a:gd name="f12" fmla="val 5507"/>
                <a:gd name="f13" fmla="val 4064"/>
                <a:gd name="f14" fmla="val 9200"/>
                <a:gd name="f15" fmla="val 4436"/>
                <a:gd name="f16" fmla="val 9672"/>
                <a:gd name="f17" fmla="val 3963"/>
                <a:gd name="f18" fmla="val 3207"/>
                <a:gd name="f19" fmla="val 2734"/>
                <a:gd name="f20" fmla="val 6868"/>
                <a:gd name="f21" fmla="val 434"/>
                <a:gd name="f22" fmla="val 6609"/>
                <a:gd name="f23" fmla="val 143"/>
                <a:gd name="f24" fmla="val 6283"/>
                <a:gd name="f25" fmla="*/ f0 1 9673"/>
                <a:gd name="f26" fmla="*/ f1 1 9571"/>
                <a:gd name="f27" fmla="val f2"/>
                <a:gd name="f28" fmla="val f3"/>
                <a:gd name="f29" fmla="val f4"/>
                <a:gd name="f30" fmla="+- f29 0 f27"/>
                <a:gd name="f31" fmla="+- f28 0 f27"/>
                <a:gd name="f32" fmla="*/ f31 1 9673"/>
                <a:gd name="f33" fmla="*/ f30 1 9571"/>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9673" h="9571">
                  <a:moveTo>
                    <a:pt x="f5" y="f6"/>
                  </a:moveTo>
                  <a:cubicBezTo>
                    <a:pt x="f7" y="f6"/>
                    <a:pt x="f8" y="f9"/>
                    <a:pt x="f10" y="f11"/>
                  </a:cubicBezTo>
                  <a:lnTo>
                    <a:pt x="f2" y="f12"/>
                  </a:lnTo>
                  <a:lnTo>
                    <a:pt x="f13" y="f4"/>
                  </a:lnTo>
                  <a:lnTo>
                    <a:pt x="f14" y="f15"/>
                  </a:lnTo>
                  <a:cubicBezTo>
                    <a:pt x="f16" y="f17"/>
                    <a:pt x="f16" y="f18"/>
                    <a:pt x="f14" y="f19"/>
                  </a:cubicBezTo>
                  <a:lnTo>
                    <a:pt x="f20" y="f21"/>
                  </a:lnTo>
                  <a:cubicBezTo>
                    <a:pt x="f22" y="f23"/>
                    <a:pt x="f24" y="f6"/>
                    <a:pt x="f5"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36" name="Google Shape;5978;p67">
              <a:extLst>
                <a:ext uri="{FF2B5EF4-FFF2-40B4-BE49-F238E27FC236}">
                  <a16:creationId xmlns:a16="http://schemas.microsoft.com/office/drawing/2014/main" id="{8428B00A-298B-4B66-B86C-1086AF879E04}"/>
                </a:ext>
              </a:extLst>
            </p:cNvPr>
            <p:cNvSpPr/>
            <p:nvPr/>
          </p:nvSpPr>
          <p:spPr>
            <a:xfrm>
              <a:off x="3356972" y="4386468"/>
              <a:ext cx="136501" cy="136501"/>
            </a:xfrm>
            <a:custGeom>
              <a:avLst/>
              <a:gdLst>
                <a:gd name="f0" fmla="val w"/>
                <a:gd name="f1" fmla="val h"/>
                <a:gd name="f2" fmla="val 0"/>
                <a:gd name="f3" fmla="val 4758"/>
                <a:gd name="f4" fmla="val 725"/>
                <a:gd name="f5" fmla="val 1"/>
                <a:gd name="f6" fmla="val 473"/>
                <a:gd name="f7" fmla="val 284"/>
                <a:gd name="f8" fmla="val 253"/>
                <a:gd name="f9" fmla="val 505"/>
                <a:gd name="f10" fmla="val 95"/>
                <a:gd name="f11" fmla="val 820"/>
                <a:gd name="f12" fmla="val 1198"/>
                <a:gd name="f13" fmla="val 1450"/>
                <a:gd name="f14" fmla="val 190"/>
                <a:gd name="f15" fmla="val 1765"/>
                <a:gd name="f16" fmla="val 442"/>
                <a:gd name="f17" fmla="val 1986"/>
                <a:gd name="f18" fmla="val 631"/>
                <a:gd name="f19" fmla="val 2112"/>
                <a:gd name="f20" fmla="val 599"/>
                <a:gd name="f21" fmla="val 2458"/>
                <a:gd name="f22" fmla="val 2616"/>
                <a:gd name="f23" fmla="val 3025"/>
                <a:gd name="f24" fmla="val 1733"/>
                <a:gd name="f25" fmla="val 2174"/>
                <a:gd name="f26" fmla="val 4348"/>
                <a:gd name="f27" fmla="val 2253"/>
                <a:gd name="f28" fmla="val 4270"/>
                <a:gd name="f29" fmla="val 2363"/>
                <a:gd name="f30" fmla="val 4230"/>
                <a:gd name="f31" fmla="val 2478"/>
                <a:gd name="f32" fmla="val 2592"/>
                <a:gd name="f33" fmla="val 2710"/>
                <a:gd name="f34" fmla="val 2804"/>
                <a:gd name="f35" fmla="val 4569"/>
                <a:gd name="f36" fmla="val 3340"/>
                <a:gd name="f37" fmla="val 4695"/>
                <a:gd name="f38" fmla="val 3655"/>
                <a:gd name="f39" fmla="val 3970"/>
                <a:gd name="f40" fmla="val 4254"/>
                <a:gd name="f41" fmla="val 4506"/>
                <a:gd name="f42" fmla="val 4065"/>
                <a:gd name="f43" fmla="*/ f0 1 4758"/>
                <a:gd name="f44" fmla="*/ f1 1 4758"/>
                <a:gd name="f45" fmla="val f2"/>
                <a:gd name="f46" fmla="val f3"/>
                <a:gd name="f47" fmla="+- f46 0 f45"/>
                <a:gd name="f48" fmla="*/ f47 1 4758"/>
                <a:gd name="f49" fmla="*/ f45 1 f48"/>
                <a:gd name="f50" fmla="*/ f46 1 f48"/>
                <a:gd name="f51" fmla="*/ f49 f43 1"/>
                <a:gd name="f52" fmla="*/ f50 f43 1"/>
                <a:gd name="f53" fmla="*/ f50 f44 1"/>
                <a:gd name="f54" fmla="*/ f49 f44 1"/>
              </a:gdLst>
              <a:ahLst/>
              <a:cxnLst>
                <a:cxn ang="3cd4">
                  <a:pos x="hc" y="t"/>
                </a:cxn>
                <a:cxn ang="0">
                  <a:pos x="r" y="vc"/>
                </a:cxn>
                <a:cxn ang="cd4">
                  <a:pos x="hc" y="b"/>
                </a:cxn>
                <a:cxn ang="cd2">
                  <a:pos x="l" y="vc"/>
                </a:cxn>
              </a:cxnLst>
              <a:rect l="f51" t="f54" r="f52" b="f53"/>
              <a:pathLst>
                <a:path w="4758" h="4758">
                  <a:moveTo>
                    <a:pt x="f4" y="f5"/>
                  </a:moveTo>
                  <a:lnTo>
                    <a:pt x="f6" y="f7"/>
                  </a:lnTo>
                  <a:cubicBezTo>
                    <a:pt x="f8" y="f9"/>
                    <a:pt x="f10" y="f11"/>
                    <a:pt x="f10" y="f12"/>
                  </a:cubicBezTo>
                  <a:cubicBezTo>
                    <a:pt x="f10" y="f13"/>
                    <a:pt x="f14" y="f15"/>
                    <a:pt x="f16" y="f17"/>
                  </a:cubicBezTo>
                  <a:cubicBezTo>
                    <a:pt x="f18" y="f19"/>
                    <a:pt x="f20" y="f21"/>
                    <a:pt x="f16" y="f22"/>
                  </a:cubicBezTo>
                  <a:lnTo>
                    <a:pt x="f5" y="f23"/>
                  </a:lnTo>
                  <a:lnTo>
                    <a:pt x="f24" y="f3"/>
                  </a:lnTo>
                  <a:lnTo>
                    <a:pt x="f25" y="f26"/>
                  </a:lnTo>
                  <a:cubicBezTo>
                    <a:pt x="f27" y="f28"/>
                    <a:pt x="f29" y="f30"/>
                    <a:pt x="f31" y="f30"/>
                  </a:cubicBezTo>
                  <a:cubicBezTo>
                    <a:pt x="f32" y="f30"/>
                    <a:pt x="f33" y="f28"/>
                    <a:pt x="f34" y="f26"/>
                  </a:cubicBezTo>
                  <a:cubicBezTo>
                    <a:pt x="f23" y="f35"/>
                    <a:pt x="f36" y="f37"/>
                    <a:pt x="f38" y="f37"/>
                  </a:cubicBezTo>
                  <a:cubicBezTo>
                    <a:pt x="f39" y="f37"/>
                    <a:pt x="f40" y="f35"/>
                    <a:pt x="f41" y="f26"/>
                  </a:cubicBezTo>
                  <a:lnTo>
                    <a:pt x="f3" y="f42"/>
                  </a:lnTo>
                  <a:lnTo>
                    <a:pt x="f4" y="f5"/>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37" name="Google Shape;5979;p67">
              <a:extLst>
                <a:ext uri="{FF2B5EF4-FFF2-40B4-BE49-F238E27FC236}">
                  <a16:creationId xmlns:a16="http://schemas.microsoft.com/office/drawing/2014/main" id="{C53FCB28-3F50-45E6-9FFB-50B0E32ACF02}"/>
                </a:ext>
              </a:extLst>
            </p:cNvPr>
            <p:cNvSpPr/>
            <p:nvPr/>
          </p:nvSpPr>
          <p:spPr>
            <a:xfrm>
              <a:off x="3300023" y="4493133"/>
              <a:ext cx="89510" cy="52440"/>
            </a:xfrm>
            <a:custGeom>
              <a:avLst/>
              <a:gdLst>
                <a:gd name="f0" fmla="val w"/>
                <a:gd name="f1" fmla="val h"/>
                <a:gd name="f2" fmla="val 0"/>
                <a:gd name="f3" fmla="val 3120"/>
                <a:gd name="f4" fmla="val 1828"/>
                <a:gd name="f5" fmla="val 1450"/>
                <a:gd name="f6" fmla="val 253"/>
                <a:gd name="f7" fmla="val 1166"/>
                <a:gd name="f8" fmla="val 1"/>
                <a:gd name="f9" fmla="val 1355"/>
                <a:gd name="f10" fmla="val 190"/>
                <a:gd name="f11" fmla="val 536"/>
                <a:gd name="f12" fmla="val 2773"/>
                <a:gd name="f13" fmla="val 2931"/>
                <a:gd name="f14" fmla="val 3025"/>
                <a:gd name="f15" fmla="val 1765"/>
                <a:gd name="f16" fmla="val 1670"/>
                <a:gd name="f17" fmla="*/ f0 1 3120"/>
                <a:gd name="f18" fmla="*/ f1 1 1828"/>
                <a:gd name="f19" fmla="val f2"/>
                <a:gd name="f20" fmla="val f3"/>
                <a:gd name="f21" fmla="val f4"/>
                <a:gd name="f22" fmla="+- f21 0 f19"/>
                <a:gd name="f23" fmla="+- f20 0 f19"/>
                <a:gd name="f24" fmla="*/ f23 1 3120"/>
                <a:gd name="f25" fmla="*/ f22 1 1828"/>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3120" h="1828">
                  <a:moveTo>
                    <a:pt x="f5" y="f2"/>
                  </a:moveTo>
                  <a:lnTo>
                    <a:pt x="f6" y="f7"/>
                  </a:lnTo>
                  <a:cubicBezTo>
                    <a:pt x="f8" y="f9"/>
                    <a:pt x="f10" y="f4"/>
                    <a:pt x="f11" y="f4"/>
                  </a:cubicBezTo>
                  <a:lnTo>
                    <a:pt x="f12" y="f4"/>
                  </a:lnTo>
                  <a:cubicBezTo>
                    <a:pt x="f13" y="f4"/>
                    <a:pt x="f14" y="f15"/>
                    <a:pt x="f3" y="f16"/>
                  </a:cubicBezTo>
                  <a:lnTo>
                    <a:pt x="f5"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38" name="Google Shape;5989;p67">
            <a:extLst>
              <a:ext uri="{FF2B5EF4-FFF2-40B4-BE49-F238E27FC236}">
                <a16:creationId xmlns:a16="http://schemas.microsoft.com/office/drawing/2014/main" id="{E1863189-5A15-4CAD-992C-F547BB0728A7}"/>
              </a:ext>
            </a:extLst>
          </p:cNvPr>
          <p:cNvGrpSpPr/>
          <p:nvPr/>
        </p:nvGrpSpPr>
        <p:grpSpPr>
          <a:xfrm>
            <a:off x="6324374" y="4126339"/>
            <a:ext cx="372379" cy="364343"/>
            <a:chOff x="6324374" y="4126339"/>
            <a:chExt cx="372379" cy="364343"/>
          </a:xfrm>
          <a:solidFill>
            <a:schemeClr val="accent4"/>
          </a:solidFill>
        </p:grpSpPr>
        <p:sp>
          <p:nvSpPr>
            <p:cNvPr id="39" name="Google Shape;5990;p67">
              <a:extLst>
                <a:ext uri="{FF2B5EF4-FFF2-40B4-BE49-F238E27FC236}">
                  <a16:creationId xmlns:a16="http://schemas.microsoft.com/office/drawing/2014/main" id="{2886A843-3C46-48BD-BA03-2D10C9C942F9}"/>
                </a:ext>
              </a:extLst>
            </p:cNvPr>
            <p:cNvSpPr/>
            <p:nvPr/>
          </p:nvSpPr>
          <p:spPr>
            <a:xfrm>
              <a:off x="6440046" y="4126339"/>
              <a:ext cx="122035" cy="120920"/>
            </a:xfrm>
            <a:custGeom>
              <a:avLst/>
              <a:gdLst>
                <a:gd name="f0" fmla="val w"/>
                <a:gd name="f1" fmla="val h"/>
                <a:gd name="f2" fmla="val 0"/>
                <a:gd name="f3" fmla="val 4254"/>
                <a:gd name="f4" fmla="val 4215"/>
                <a:gd name="f5" fmla="val 2064"/>
                <a:gd name="f6" fmla="val 1"/>
                <a:gd name="f7" fmla="val 1954"/>
                <a:gd name="f8" fmla="val 1844"/>
                <a:gd name="f9" fmla="val 40"/>
                <a:gd name="f10" fmla="val 1765"/>
                <a:gd name="f11" fmla="val 119"/>
                <a:gd name="f12" fmla="val 1883"/>
                <a:gd name="f13" fmla="val 2332"/>
                <a:gd name="f14" fmla="val 4214"/>
                <a:gd name="f15" fmla="val 4096"/>
                <a:gd name="f16" fmla="val 2450"/>
                <a:gd name="f17" fmla="val 2293"/>
                <a:gd name="f18" fmla="val 2009"/>
                <a:gd name="f19" fmla="val 1852"/>
                <a:gd name="f20" fmla="val 2364"/>
                <a:gd name="f21" fmla="val 2285"/>
                <a:gd name="f22" fmla="val 2175"/>
                <a:gd name="f23" fmla="*/ f0 1 4254"/>
                <a:gd name="f24" fmla="*/ f1 1 4215"/>
                <a:gd name="f25" fmla="val f2"/>
                <a:gd name="f26" fmla="val f3"/>
                <a:gd name="f27" fmla="val f4"/>
                <a:gd name="f28" fmla="+- f27 0 f25"/>
                <a:gd name="f29" fmla="+- f26 0 f25"/>
                <a:gd name="f30" fmla="*/ f29 1 4254"/>
                <a:gd name="f31" fmla="*/ f28 1 4215"/>
                <a:gd name="f32" fmla="*/ f25 1 f30"/>
                <a:gd name="f33" fmla="*/ f26 1 f30"/>
                <a:gd name="f34" fmla="*/ f25 1 f31"/>
                <a:gd name="f35" fmla="*/ f27 1 f31"/>
                <a:gd name="f36" fmla="*/ f32 f23 1"/>
                <a:gd name="f37" fmla="*/ f33 f23 1"/>
                <a:gd name="f38" fmla="*/ f35 f24 1"/>
                <a:gd name="f39" fmla="*/ f34 f24 1"/>
              </a:gdLst>
              <a:ahLst/>
              <a:cxnLst>
                <a:cxn ang="3cd4">
                  <a:pos x="hc" y="t"/>
                </a:cxn>
                <a:cxn ang="0">
                  <a:pos x="r" y="vc"/>
                </a:cxn>
                <a:cxn ang="cd4">
                  <a:pos x="hc" y="b"/>
                </a:cxn>
                <a:cxn ang="cd2">
                  <a:pos x="l" y="vc"/>
                </a:cxn>
              </a:cxnLst>
              <a:rect l="f36" t="f39" r="f37" b="f38"/>
              <a:pathLst>
                <a:path w="4254" h="4215">
                  <a:moveTo>
                    <a:pt x="f5" y="f6"/>
                  </a:moveTo>
                  <a:cubicBezTo>
                    <a:pt x="f7" y="f6"/>
                    <a:pt x="f8" y="f9"/>
                    <a:pt x="f10" y="f11"/>
                  </a:cubicBezTo>
                  <a:lnTo>
                    <a:pt x="f6" y="f12"/>
                  </a:lnTo>
                  <a:lnTo>
                    <a:pt x="f13" y="f14"/>
                  </a:lnTo>
                  <a:lnTo>
                    <a:pt x="f15" y="f16"/>
                  </a:lnTo>
                  <a:cubicBezTo>
                    <a:pt x="f3" y="f17"/>
                    <a:pt x="f3" y="f18"/>
                    <a:pt x="f15" y="f19"/>
                  </a:cubicBezTo>
                  <a:lnTo>
                    <a:pt x="f20" y="f11"/>
                  </a:lnTo>
                  <a:cubicBezTo>
                    <a:pt x="f21" y="f9"/>
                    <a:pt x="f22" y="f6"/>
                    <a:pt x="f5"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40" name="Google Shape;5991;p67">
              <a:extLst>
                <a:ext uri="{FF2B5EF4-FFF2-40B4-BE49-F238E27FC236}">
                  <a16:creationId xmlns:a16="http://schemas.microsoft.com/office/drawing/2014/main" id="{65D51129-2EB3-446D-B830-422F981667F5}"/>
                </a:ext>
              </a:extLst>
            </p:cNvPr>
            <p:cNvSpPr/>
            <p:nvPr/>
          </p:nvSpPr>
          <p:spPr>
            <a:xfrm>
              <a:off x="6573822" y="4259192"/>
              <a:ext cx="122931" cy="120920"/>
            </a:xfrm>
            <a:custGeom>
              <a:avLst/>
              <a:gdLst>
                <a:gd name="f0" fmla="val w"/>
                <a:gd name="f1" fmla="val h"/>
                <a:gd name="f2" fmla="val 0"/>
                <a:gd name="f3" fmla="val 4285"/>
                <a:gd name="f4" fmla="val 4215"/>
                <a:gd name="f5" fmla="val 2064"/>
                <a:gd name="f6" fmla="val 1"/>
                <a:gd name="f7" fmla="val 1954"/>
                <a:gd name="f8" fmla="val 1843"/>
                <a:gd name="f9" fmla="val 40"/>
                <a:gd name="f10" fmla="val 1765"/>
                <a:gd name="f11" fmla="val 119"/>
                <a:gd name="f12" fmla="val 1915"/>
                <a:gd name="f13" fmla="val 2300"/>
                <a:gd name="f14" fmla="val 4128"/>
                <a:gd name="f15" fmla="val 2482"/>
                <a:gd name="f16" fmla="val 2324"/>
                <a:gd name="f17" fmla="val 2072"/>
                <a:gd name="f18" fmla="val 2363"/>
                <a:gd name="f19" fmla="val 2285"/>
                <a:gd name="f20" fmla="val 2174"/>
                <a:gd name="f21" fmla="*/ f0 1 4285"/>
                <a:gd name="f22" fmla="*/ f1 1 4215"/>
                <a:gd name="f23" fmla="val f2"/>
                <a:gd name="f24" fmla="val f3"/>
                <a:gd name="f25" fmla="val f4"/>
                <a:gd name="f26" fmla="+- f25 0 f23"/>
                <a:gd name="f27" fmla="+- f24 0 f23"/>
                <a:gd name="f28" fmla="*/ f27 1 4285"/>
                <a:gd name="f29" fmla="*/ f26 1 4215"/>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4285" h="4215">
                  <a:moveTo>
                    <a:pt x="f5" y="f6"/>
                  </a:moveTo>
                  <a:cubicBezTo>
                    <a:pt x="f7" y="f6"/>
                    <a:pt x="f8" y="f9"/>
                    <a:pt x="f10" y="f11"/>
                  </a:cubicBezTo>
                  <a:lnTo>
                    <a:pt x="f2" y="f12"/>
                  </a:lnTo>
                  <a:lnTo>
                    <a:pt x="f13" y="f4"/>
                  </a:lnTo>
                  <a:lnTo>
                    <a:pt x="f14" y="f15"/>
                  </a:lnTo>
                  <a:cubicBezTo>
                    <a:pt x="f3" y="f16"/>
                    <a:pt x="f3" y="f17"/>
                    <a:pt x="f14" y="f12"/>
                  </a:cubicBezTo>
                  <a:lnTo>
                    <a:pt x="f18" y="f11"/>
                  </a:lnTo>
                  <a:cubicBezTo>
                    <a:pt x="f19" y="f9"/>
                    <a:pt x="f20" y="f6"/>
                    <a:pt x="f5"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41" name="Google Shape;5992;p67">
              <a:extLst>
                <a:ext uri="{FF2B5EF4-FFF2-40B4-BE49-F238E27FC236}">
                  <a16:creationId xmlns:a16="http://schemas.microsoft.com/office/drawing/2014/main" id="{BF1F5B3D-471C-4EC2-AB1C-FF07C4AC3258}"/>
                </a:ext>
              </a:extLst>
            </p:cNvPr>
            <p:cNvSpPr/>
            <p:nvPr/>
          </p:nvSpPr>
          <p:spPr>
            <a:xfrm>
              <a:off x="6324374" y="4198431"/>
              <a:ext cx="301002" cy="292251"/>
            </a:xfrm>
            <a:custGeom>
              <a:avLst/>
              <a:gdLst>
                <a:gd name="f0" fmla="val w"/>
                <a:gd name="f1" fmla="val h"/>
                <a:gd name="f2" fmla="val 0"/>
                <a:gd name="f3" fmla="val 10492"/>
                <a:gd name="f4" fmla="val 10187"/>
                <a:gd name="f5" fmla="val 3497"/>
                <a:gd name="f6" fmla="val 1764"/>
                <a:gd name="f7" fmla="val 1733"/>
                <a:gd name="f8" fmla="val 1166"/>
                <a:gd name="f9" fmla="val 2332"/>
                <a:gd name="f10" fmla="val 725"/>
                <a:gd name="f11" fmla="val 3088"/>
                <a:gd name="f12" fmla="val 504"/>
                <a:gd name="f13" fmla="val 3812"/>
                <a:gd name="f14" fmla="val 5514"/>
                <a:gd name="f15" fmla="val 410"/>
                <a:gd name="f16" fmla="val 7404"/>
                <a:gd name="f17" fmla="val 8759"/>
                <a:gd name="f18" fmla="val 2667"/>
                <a:gd name="f19" fmla="val 9661"/>
                <a:gd name="f20" fmla="val 3919"/>
                <a:gd name="f21" fmla="val 5273"/>
                <a:gd name="f22" fmla="val 5384"/>
                <a:gd name="f23" fmla="val 5496"/>
                <a:gd name="f24" fmla="val 10183"/>
                <a:gd name="f25" fmla="val 5608"/>
                <a:gd name="f26" fmla="val 10176"/>
                <a:gd name="f27" fmla="val 6679"/>
                <a:gd name="f28" fmla="val 10082"/>
                <a:gd name="f29" fmla="val 7876"/>
                <a:gd name="f30" fmla="val 9609"/>
                <a:gd name="f31" fmla="val 8758"/>
                <a:gd name="f32" fmla="val 10491"/>
                <a:gd name="f33" fmla="val 7026"/>
                <a:gd name="f34" fmla="val 8191"/>
                <a:gd name="f35" fmla="val 4694"/>
                <a:gd name="f36" fmla="val 6396"/>
                <a:gd name="f37" fmla="val 6077"/>
                <a:gd name="f38" fmla="val 6715"/>
                <a:gd name="f39" fmla="val 5645"/>
                <a:gd name="f40" fmla="val 6880"/>
                <a:gd name="f41" fmla="val 5214"/>
                <a:gd name="f42" fmla="val 4794"/>
                <a:gd name="f43" fmla="val 4375"/>
                <a:gd name="f44" fmla="val 6722"/>
                <a:gd name="f45" fmla="val 4064"/>
                <a:gd name="f46" fmla="val 3434"/>
                <a:gd name="f47" fmla="val 5766"/>
                <a:gd name="f48" fmla="val 5797"/>
                <a:gd name="f49" fmla="*/ f0 1 10492"/>
                <a:gd name="f50" fmla="*/ f1 1 10187"/>
                <a:gd name="f51" fmla="val f2"/>
                <a:gd name="f52" fmla="val f3"/>
                <a:gd name="f53" fmla="val f4"/>
                <a:gd name="f54" fmla="+- f53 0 f51"/>
                <a:gd name="f55" fmla="+- f52 0 f51"/>
                <a:gd name="f56" fmla="*/ f55 1 10492"/>
                <a:gd name="f57" fmla="*/ f54 1 10187"/>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10492" h="10187">
                  <a:moveTo>
                    <a:pt x="f5" y="f2"/>
                  </a:moveTo>
                  <a:lnTo>
                    <a:pt x="f6" y="f7"/>
                  </a:lnTo>
                  <a:cubicBezTo>
                    <a:pt x="f8" y="f9"/>
                    <a:pt x="f10" y="f11"/>
                    <a:pt x="f12" y="f13"/>
                  </a:cubicBezTo>
                  <a:cubicBezTo>
                    <a:pt x="f2" y="f14"/>
                    <a:pt x="f15" y="f16"/>
                    <a:pt x="f6" y="f17"/>
                  </a:cubicBezTo>
                  <a:cubicBezTo>
                    <a:pt x="f18" y="f19"/>
                    <a:pt x="f20" y="f4"/>
                    <a:pt x="f21" y="f4"/>
                  </a:cubicBezTo>
                  <a:cubicBezTo>
                    <a:pt x="f22" y="f4"/>
                    <a:pt x="f23" y="f24"/>
                    <a:pt x="f25" y="f26"/>
                  </a:cubicBezTo>
                  <a:cubicBezTo>
                    <a:pt x="f27" y="f28"/>
                    <a:pt x="f29" y="f30"/>
                    <a:pt x="f31" y="f17"/>
                  </a:cubicBezTo>
                  <a:lnTo>
                    <a:pt x="f32" y="f33"/>
                  </a:lnTo>
                  <a:lnTo>
                    <a:pt x="f34" y="f35"/>
                  </a:lnTo>
                  <a:lnTo>
                    <a:pt x="f36" y="f36"/>
                  </a:lnTo>
                  <a:cubicBezTo>
                    <a:pt x="f37" y="f38"/>
                    <a:pt x="f39" y="f40"/>
                    <a:pt x="f41" y="f40"/>
                  </a:cubicBezTo>
                  <a:cubicBezTo>
                    <a:pt x="f42" y="f40"/>
                    <a:pt x="f43" y="f44"/>
                    <a:pt x="f45" y="f36"/>
                  </a:cubicBezTo>
                  <a:cubicBezTo>
                    <a:pt x="f46" y="f47"/>
                    <a:pt x="f46" y="f35"/>
                    <a:pt x="f45" y="f45"/>
                  </a:cubicBezTo>
                  <a:lnTo>
                    <a:pt x="f48" y="f9"/>
                  </a:lnTo>
                  <a:lnTo>
                    <a:pt x="f5"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42" name="Google Shape;6007;p67">
            <a:extLst>
              <a:ext uri="{FF2B5EF4-FFF2-40B4-BE49-F238E27FC236}">
                <a16:creationId xmlns:a16="http://schemas.microsoft.com/office/drawing/2014/main" id="{8D6695BE-A34B-464A-AD57-499778FC8E2A}"/>
              </a:ext>
            </a:extLst>
          </p:cNvPr>
          <p:cNvGrpSpPr/>
          <p:nvPr/>
        </p:nvGrpSpPr>
        <p:grpSpPr>
          <a:xfrm>
            <a:off x="3964216" y="4156908"/>
            <a:ext cx="352236" cy="356734"/>
            <a:chOff x="3964216" y="4156908"/>
            <a:chExt cx="352236" cy="356734"/>
          </a:xfrm>
          <a:solidFill>
            <a:schemeClr val="accent4"/>
          </a:solidFill>
        </p:grpSpPr>
        <p:sp>
          <p:nvSpPr>
            <p:cNvPr id="43" name="Google Shape;6008;p67">
              <a:extLst>
                <a:ext uri="{FF2B5EF4-FFF2-40B4-BE49-F238E27FC236}">
                  <a16:creationId xmlns:a16="http://schemas.microsoft.com/office/drawing/2014/main" id="{CB71BE97-5050-49C9-B3F7-19852BB8CE4B}"/>
                </a:ext>
              </a:extLst>
            </p:cNvPr>
            <p:cNvSpPr/>
            <p:nvPr/>
          </p:nvSpPr>
          <p:spPr>
            <a:xfrm>
              <a:off x="3964216" y="4156908"/>
              <a:ext cx="352236" cy="356734"/>
            </a:xfrm>
            <a:custGeom>
              <a:avLst/>
              <a:gdLst>
                <a:gd name="f0" fmla="val w"/>
                <a:gd name="f1" fmla="val h"/>
                <a:gd name="f2" fmla="val 0"/>
                <a:gd name="f3" fmla="val 12278"/>
                <a:gd name="f4" fmla="val 12435"/>
                <a:gd name="f5" fmla="val 5905"/>
                <a:gd name="f6" fmla="val 860"/>
                <a:gd name="f7" fmla="val 6421"/>
                <a:gd name="f8" fmla="val 6926"/>
                <a:gd name="f9" fmla="val 1412"/>
                <a:gd name="f10" fmla="val 7341"/>
                <a:gd name="f11" fmla="val 2467"/>
                <a:gd name="f12" fmla="val 6837"/>
                <a:gd name="f13" fmla="val 2593"/>
                <a:gd name="f14" fmla="val 6365"/>
                <a:gd name="f15" fmla="val 2782"/>
                <a:gd name="f16" fmla="val 5892"/>
                <a:gd name="f17" fmla="val 3003"/>
                <a:gd name="f18" fmla="val 5419"/>
                <a:gd name="f19" fmla="val 4947"/>
                <a:gd name="f20" fmla="val 4443"/>
                <a:gd name="f21" fmla="val 4893"/>
                <a:gd name="f22" fmla="val 1381"/>
                <a:gd name="f23" fmla="val 5404"/>
                <a:gd name="f24" fmla="val 4191"/>
                <a:gd name="f25" fmla="val 3255"/>
                <a:gd name="f26" fmla="val 3349"/>
                <a:gd name="f27" fmla="val 4632"/>
                <a:gd name="f28" fmla="val 3381"/>
                <a:gd name="f29" fmla="val 4884"/>
                <a:gd name="f30" fmla="val 3475"/>
                <a:gd name="f31" fmla="val 4726"/>
                <a:gd name="f32" fmla="val 3538"/>
                <a:gd name="f33" fmla="val 4600"/>
                <a:gd name="f34" fmla="val 3601"/>
                <a:gd name="f35" fmla="val 3696"/>
                <a:gd name="f36" fmla="val 4285"/>
                <a:gd name="f37" fmla="val 3790"/>
                <a:gd name="f38" fmla="val 4159"/>
                <a:gd name="f39" fmla="val 3853"/>
                <a:gd name="f40" fmla="val 4002"/>
                <a:gd name="f41" fmla="val 3948"/>
                <a:gd name="f42" fmla="val 4096"/>
                <a:gd name="f43" fmla="val 3727"/>
                <a:gd name="f44" fmla="val 3507"/>
                <a:gd name="f45" fmla="val 7625"/>
                <a:gd name="f46" fmla="val 3318"/>
                <a:gd name="f47" fmla="val 7688"/>
                <a:gd name="f48" fmla="val 7751"/>
                <a:gd name="f49" fmla="val 7782"/>
                <a:gd name="f50" fmla="val 3979"/>
                <a:gd name="f51" fmla="val 7499"/>
                <a:gd name="f52" fmla="val 7247"/>
                <a:gd name="f53" fmla="val 3633"/>
                <a:gd name="f54" fmla="val 6963"/>
                <a:gd name="f55" fmla="val 7184"/>
                <a:gd name="f56" fmla="val 3412"/>
                <a:gd name="f57" fmla="val 7404"/>
                <a:gd name="f58" fmla="val 2611"/>
                <a:gd name="f59" fmla="val 3034"/>
                <a:gd name="f60" fmla="val 2846"/>
                <a:gd name="f61" fmla="val 3110"/>
                <a:gd name="f62" fmla="val 3054"/>
                <a:gd name="f63" fmla="val 3403"/>
                <a:gd name="f64" fmla="val 3097"/>
                <a:gd name="f65" fmla="val 3309"/>
                <a:gd name="f66" fmla="val 3570"/>
                <a:gd name="f67" fmla="val 3183"/>
                <a:gd name="f68" fmla="val 4042"/>
                <a:gd name="f69" fmla="val 3151"/>
                <a:gd name="f70" fmla="val 4609"/>
                <a:gd name="f71" fmla="val 2742"/>
                <a:gd name="f72" fmla="val 4924"/>
                <a:gd name="f73" fmla="val 2363"/>
                <a:gd name="f74" fmla="val 5240"/>
                <a:gd name="f75" fmla="val 1954"/>
                <a:gd name="f76" fmla="val 5586"/>
                <a:gd name="f77" fmla="val 712"/>
                <a:gd name="f78" fmla="val 4068"/>
                <a:gd name="f79" fmla="val 945"/>
                <a:gd name="f80" fmla="val 9301"/>
                <a:gd name="f81" fmla="val 3075"/>
                <a:gd name="f82" fmla="val 10879"/>
                <a:gd name="f83" fmla="val 11079"/>
                <a:gd name="f84" fmla="val 4102"/>
                <a:gd name="f85" fmla="val 9862"/>
                <a:gd name="f86" fmla="val 5618"/>
                <a:gd name="f87" fmla="val 9515"/>
                <a:gd name="f88" fmla="val 5271"/>
                <a:gd name="f89" fmla="val 9137"/>
                <a:gd name="f90" fmla="val 8696"/>
                <a:gd name="f91" fmla="val 4641"/>
                <a:gd name="f92" fmla="val 8601"/>
                <a:gd name="f93" fmla="val 4137"/>
                <a:gd name="f94" fmla="val 8538"/>
                <a:gd name="f95" fmla="val 8412"/>
                <a:gd name="f96" fmla="val 3160"/>
                <a:gd name="f97" fmla="val 8746"/>
                <a:gd name="f98" fmla="val 3102"/>
                <a:gd name="f99" fmla="val 9042"/>
                <a:gd name="f100" fmla="val 8822"/>
                <a:gd name="f101" fmla="val 5744"/>
                <a:gd name="f102" fmla="val 9011"/>
                <a:gd name="f103" fmla="val 5901"/>
                <a:gd name="f104" fmla="val 9169"/>
                <a:gd name="f105" fmla="val 6059"/>
                <a:gd name="f106" fmla="val 9326"/>
                <a:gd name="f107" fmla="val 6216"/>
                <a:gd name="f108" fmla="val 6374"/>
                <a:gd name="f109" fmla="val 8980"/>
                <a:gd name="f110" fmla="val 6531"/>
                <a:gd name="f111" fmla="val 6689"/>
                <a:gd name="f112" fmla="val 3025"/>
                <a:gd name="f113" fmla="val 5775"/>
                <a:gd name="f114" fmla="val 6720"/>
                <a:gd name="f115" fmla="val 2836"/>
                <a:gd name="f116" fmla="val 6563"/>
                <a:gd name="f117" fmla="val 2679"/>
                <a:gd name="f118" fmla="val 6405"/>
                <a:gd name="f119" fmla="val 2521"/>
                <a:gd name="f120" fmla="val 6248"/>
                <a:gd name="f121" fmla="val 6090"/>
                <a:gd name="f122" fmla="val 2868"/>
                <a:gd name="f123" fmla="val 5933"/>
                <a:gd name="f124" fmla="val 3885"/>
                <a:gd name="f125" fmla="val 6617"/>
                <a:gd name="f126" fmla="val 4200"/>
                <a:gd name="f127" fmla="val 7278"/>
                <a:gd name="f128" fmla="val 7908"/>
                <a:gd name="f129" fmla="val 5082"/>
                <a:gd name="f130" fmla="val 8003"/>
                <a:gd name="f131" fmla="val 5838"/>
                <a:gd name="f132" fmla="val 6626"/>
                <a:gd name="f133" fmla="val 7413"/>
                <a:gd name="f134" fmla="val 7823"/>
                <a:gd name="f135" fmla="val 6585"/>
                <a:gd name="f136" fmla="val 8232"/>
                <a:gd name="f137" fmla="val 8579"/>
                <a:gd name="f138" fmla="val 5545"/>
                <a:gd name="f139" fmla="val 8421"/>
                <a:gd name="f140" fmla="val 5230"/>
                <a:gd name="f141" fmla="val 8043"/>
                <a:gd name="f142" fmla="val 4537"/>
                <a:gd name="f143" fmla="val 7634"/>
                <a:gd name="f144" fmla="val 3876"/>
                <a:gd name="f145" fmla="val 3844"/>
                <a:gd name="f146" fmla="val 6657"/>
                <a:gd name="f147" fmla="val 5870"/>
                <a:gd name="f148" fmla="val 4830"/>
                <a:gd name="f149" fmla="val 4452"/>
                <a:gd name="f150" fmla="val 4263"/>
                <a:gd name="f151" fmla="val 5577"/>
                <a:gd name="f152" fmla="val 4033"/>
                <a:gd name="f153" fmla="val 8516"/>
                <a:gd name="f154" fmla="val 4317"/>
                <a:gd name="f155" fmla="val 8674"/>
                <a:gd name="f156" fmla="val 4474"/>
                <a:gd name="f157" fmla="val 8737"/>
                <a:gd name="f158" fmla="val 8831"/>
                <a:gd name="f159" fmla="val 4758"/>
                <a:gd name="f160" fmla="val 8894"/>
                <a:gd name="f161" fmla="val 4915"/>
                <a:gd name="f162" fmla="val 8989"/>
                <a:gd name="f163" fmla="val 4663"/>
                <a:gd name="f164" fmla="val 9052"/>
                <a:gd name="f165" fmla="val 9146"/>
                <a:gd name="f166" fmla="val 4254"/>
                <a:gd name="f167" fmla="val 9178"/>
                <a:gd name="f168" fmla="val 8926"/>
                <a:gd name="f169" fmla="val 9083"/>
                <a:gd name="f170" fmla="val 6846"/>
                <a:gd name="f171" fmla="val 2300"/>
                <a:gd name="f172" fmla="val 7193"/>
                <a:gd name="f173" fmla="val 2710"/>
                <a:gd name="f174" fmla="val 7571"/>
                <a:gd name="f175" fmla="val 3214"/>
                <a:gd name="f176" fmla="val 8358"/>
                <a:gd name="f177" fmla="val 8863"/>
                <a:gd name="f178" fmla="val 9335"/>
                <a:gd name="f179" fmla="val 3090"/>
                <a:gd name="f180" fmla="val 9388"/>
                <a:gd name="f181" fmla="val 2806"/>
                <a:gd name="f182" fmla="val 9414"/>
                <a:gd name="f183" fmla="val 2555"/>
                <a:gd name="f184" fmla="val 1015"/>
                <a:gd name="f185" fmla="val 681"/>
                <a:gd name="f186" fmla="val 8445"/>
                <a:gd name="f187" fmla="val 9925"/>
                <a:gd name="f188" fmla="val 11167"/>
                <a:gd name="f189" fmla="val 8392"/>
                <a:gd name="f190" fmla="val 10934"/>
                <a:gd name="f191" fmla="val 9430"/>
                <a:gd name="f192" fmla="val 9267"/>
                <a:gd name="f193" fmla="val 9032"/>
                <a:gd name="f194" fmla="val 8768"/>
                <a:gd name="f195" fmla="val 9410"/>
                <a:gd name="f196" fmla="val 8475"/>
                <a:gd name="f197" fmla="val 9367"/>
                <a:gd name="f198" fmla="val 8664"/>
                <a:gd name="f199" fmla="val 8390"/>
                <a:gd name="f200" fmla="val 8727"/>
                <a:gd name="f201" fmla="val 7508"/>
                <a:gd name="f202" fmla="val 5924"/>
                <a:gd name="f203" fmla="val 9461"/>
                <a:gd name="f204" fmla="val 6396"/>
                <a:gd name="f205" fmla="val 9650"/>
                <a:gd name="f206" fmla="val 6869"/>
                <a:gd name="f207" fmla="val 9839"/>
                <a:gd name="f208" fmla="val 9965"/>
                <a:gd name="f209" fmla="val 6962"/>
                <a:gd name="f210" fmla="val 11056"/>
                <a:gd name="f211" fmla="val 6440"/>
                <a:gd name="f212" fmla="val 11607"/>
                <a:gd name="f213" fmla="val 5922"/>
                <a:gd name="f214" fmla="val 5408"/>
                <a:gd name="f215" fmla="val 4898"/>
                <a:gd name="f216" fmla="val 11064"/>
                <a:gd name="f217" fmla="val 4978"/>
                <a:gd name="f218" fmla="val 5451"/>
                <a:gd name="f219" fmla="val 5931"/>
                <a:gd name="f220" fmla="val 1"/>
                <a:gd name="f221" fmla="val 5817"/>
                <a:gd name="f222" fmla="val 5699"/>
                <a:gd name="f223" fmla="val 14"/>
                <a:gd name="f224" fmla="val 41"/>
                <a:gd name="f225" fmla="val 262"/>
                <a:gd name="f226" fmla="val 1333"/>
                <a:gd name="f227" fmla="val 3655"/>
                <a:gd name="f228" fmla="val 2278"/>
                <a:gd name="f229" fmla="val 3326"/>
                <a:gd name="f230" fmla="val 2223"/>
                <a:gd name="f231" fmla="val 2973"/>
                <a:gd name="f232" fmla="val 2187"/>
                <a:gd name="f233" fmla="val 2624"/>
                <a:gd name="f234" fmla="val 1770"/>
                <a:gd name="f235" fmla="val 939"/>
                <a:gd name="f236" fmla="val 2404"/>
                <a:gd name="f237" fmla="val 536"/>
                <a:gd name="f238" fmla="val 4074"/>
                <a:gd name="f239" fmla="val 662"/>
                <a:gd name="f240" fmla="val 5334"/>
                <a:gd name="f241" fmla="val 1387"/>
                <a:gd name="f242" fmla="val 788"/>
                <a:gd name="f243" fmla="val 6972"/>
                <a:gd name="f244" fmla="val 158"/>
                <a:gd name="f245" fmla="val 379"/>
                <a:gd name="f246" fmla="val 599"/>
                <a:gd name="f247" fmla="val 1166"/>
                <a:gd name="f248" fmla="val 10028"/>
                <a:gd name="f249" fmla="val 1922"/>
                <a:gd name="f250" fmla="val 10186"/>
                <a:gd name="f251" fmla="val 2157"/>
                <a:gd name="f252" fmla="val 10241"/>
                <a:gd name="f253" fmla="val 2410"/>
                <a:gd name="f254" fmla="val 10266"/>
                <a:gd name="f255" fmla="val 2668"/>
                <a:gd name="f256" fmla="val 2998"/>
                <a:gd name="f257" fmla="val 3337"/>
                <a:gd name="f258" fmla="val 10225"/>
                <a:gd name="f259" fmla="val 10154"/>
                <a:gd name="f260" fmla="val 4221"/>
                <a:gd name="f261" fmla="val 11678"/>
                <a:gd name="f262" fmla="val 5076"/>
                <a:gd name="f263" fmla="val 12434"/>
                <a:gd name="f264" fmla="val 5929"/>
                <a:gd name="f265" fmla="val 6786"/>
                <a:gd name="f266" fmla="val 7639"/>
                <a:gd name="f267" fmla="val 11670"/>
                <a:gd name="f268" fmla="val 8192"/>
                <a:gd name="f269" fmla="val 8550"/>
                <a:gd name="f270" fmla="val 10215"/>
                <a:gd name="f271" fmla="val 8882"/>
                <a:gd name="f272" fmla="val 10243"/>
                <a:gd name="f273" fmla="val 9186"/>
                <a:gd name="f274" fmla="val 11589"/>
                <a:gd name="f275" fmla="val 8453"/>
                <a:gd name="f276" fmla="val 10460"/>
                <a:gd name="f277" fmla="val 12272"/>
                <a:gd name="f278" fmla="val 4014"/>
                <a:gd name="f279" fmla="val 11618"/>
                <a:gd name="f280" fmla="val 2182"/>
                <a:gd name="f281" fmla="val 9217"/>
                <a:gd name="f282" fmla="val 8904"/>
                <a:gd name="f283" fmla="val 8562"/>
                <a:gd name="f284" fmla="val 2213"/>
                <a:gd name="f285" fmla="val 7765"/>
                <a:gd name="f286" fmla="val 1139"/>
                <a:gd name="f287" fmla="val 7004"/>
                <a:gd name="f288" fmla="*/ f0 1 12278"/>
                <a:gd name="f289" fmla="*/ f1 1 12435"/>
                <a:gd name="f290" fmla="val f2"/>
                <a:gd name="f291" fmla="val f3"/>
                <a:gd name="f292" fmla="val f4"/>
                <a:gd name="f293" fmla="+- f292 0 f290"/>
                <a:gd name="f294" fmla="+- f291 0 f290"/>
                <a:gd name="f295" fmla="*/ f294 1 12278"/>
                <a:gd name="f296" fmla="*/ f293 1 12435"/>
                <a:gd name="f297" fmla="*/ f290 1 f295"/>
                <a:gd name="f298" fmla="*/ f291 1 f295"/>
                <a:gd name="f299" fmla="*/ f290 1 f296"/>
                <a:gd name="f300" fmla="*/ f292 1 f296"/>
                <a:gd name="f301" fmla="*/ f297 f288 1"/>
                <a:gd name="f302" fmla="*/ f298 f288 1"/>
                <a:gd name="f303" fmla="*/ f300 f289 1"/>
                <a:gd name="f304" fmla="*/ f299 f289 1"/>
              </a:gdLst>
              <a:ahLst/>
              <a:cxnLst>
                <a:cxn ang="3cd4">
                  <a:pos x="hc" y="t"/>
                </a:cxn>
                <a:cxn ang="0">
                  <a:pos x="r" y="vc"/>
                </a:cxn>
                <a:cxn ang="cd4">
                  <a:pos x="hc" y="b"/>
                </a:cxn>
                <a:cxn ang="cd2">
                  <a:pos x="l" y="vc"/>
                </a:cxn>
              </a:cxnLst>
              <a:rect l="f301" t="f304" r="f302" b="f303"/>
              <a:pathLst>
                <a:path w="12278" h="12435">
                  <a:moveTo>
                    <a:pt x="f5" y="f6"/>
                  </a:moveTo>
                  <a:cubicBezTo>
                    <a:pt x="f7" y="f6"/>
                    <a:pt x="f8" y="f9"/>
                    <a:pt x="f10" y="f11"/>
                  </a:cubicBezTo>
                  <a:cubicBezTo>
                    <a:pt x="f12" y="f13"/>
                    <a:pt x="f14" y="f15"/>
                    <a:pt x="f16" y="f17"/>
                  </a:cubicBezTo>
                  <a:cubicBezTo>
                    <a:pt x="f18" y="f15"/>
                    <a:pt x="f19" y="f13"/>
                    <a:pt x="f20" y="f11"/>
                  </a:cubicBezTo>
                  <a:cubicBezTo>
                    <a:pt x="f21" y="f22"/>
                    <a:pt x="f23" y="f6"/>
                    <a:pt x="f5" y="f6"/>
                  </a:cubicBezTo>
                  <a:close/>
                  <a:moveTo>
                    <a:pt x="f24" y="f25"/>
                  </a:moveTo>
                  <a:cubicBezTo>
                    <a:pt x="f20" y="f26"/>
                    <a:pt x="f27" y="f28"/>
                    <a:pt x="f29" y="f30"/>
                  </a:cubicBezTo>
                  <a:cubicBezTo>
                    <a:pt x="f31" y="f32"/>
                    <a:pt x="f33" y="f34"/>
                    <a:pt x="f20" y="f35"/>
                  </a:cubicBezTo>
                  <a:cubicBezTo>
                    <a:pt x="f36" y="f37"/>
                    <a:pt x="f38" y="f39"/>
                    <a:pt x="f40" y="f41"/>
                  </a:cubicBezTo>
                  <a:cubicBezTo>
                    <a:pt x="f42" y="f43"/>
                    <a:pt x="f38" y="f44"/>
                    <a:pt x="f24" y="f25"/>
                  </a:cubicBezTo>
                  <a:close/>
                  <a:moveTo>
                    <a:pt x="f45" y="f46"/>
                  </a:moveTo>
                  <a:cubicBezTo>
                    <a:pt x="f47" y="f44"/>
                    <a:pt x="f48" y="f43"/>
                    <a:pt x="f49" y="f50"/>
                  </a:cubicBezTo>
                  <a:cubicBezTo>
                    <a:pt x="f51" y="f37"/>
                    <a:pt x="f52" y="f53"/>
                    <a:pt x="f54" y="f44"/>
                  </a:cubicBezTo>
                  <a:cubicBezTo>
                    <a:pt x="f55" y="f56"/>
                    <a:pt x="f57" y="f26"/>
                    <a:pt x="f45" y="f46"/>
                  </a:cubicBezTo>
                  <a:close/>
                  <a:moveTo>
                    <a:pt x="f58" y="f59"/>
                  </a:moveTo>
                  <a:cubicBezTo>
                    <a:pt x="f60" y="f59"/>
                    <a:pt x="f61" y="f62"/>
                    <a:pt x="f63" y="f64"/>
                  </a:cubicBezTo>
                  <a:cubicBezTo>
                    <a:pt x="f65" y="f66"/>
                    <a:pt x="f67" y="f68"/>
                    <a:pt x="f69" y="f70"/>
                  </a:cubicBezTo>
                  <a:cubicBezTo>
                    <a:pt x="f71" y="f72"/>
                    <a:pt x="f73" y="f74"/>
                    <a:pt x="f75" y="f76"/>
                  </a:cubicBezTo>
                  <a:cubicBezTo>
                    <a:pt x="f77" y="f78"/>
                    <a:pt x="f79" y="f59"/>
                    <a:pt x="f58" y="f59"/>
                  </a:cubicBezTo>
                  <a:close/>
                  <a:moveTo>
                    <a:pt x="f80" y="f81"/>
                  </a:moveTo>
                  <a:cubicBezTo>
                    <a:pt x="f82" y="f81"/>
                    <a:pt x="f83" y="f84"/>
                    <a:pt x="f85" y="f86"/>
                  </a:cubicBezTo>
                  <a:cubicBezTo>
                    <a:pt x="f87" y="f88"/>
                    <a:pt x="f89" y="f72"/>
                    <a:pt x="f90" y="f91"/>
                  </a:cubicBezTo>
                  <a:cubicBezTo>
                    <a:pt x="f92" y="f93"/>
                    <a:pt x="f94" y="f34"/>
                    <a:pt x="f95" y="f96"/>
                  </a:cubicBezTo>
                  <a:cubicBezTo>
                    <a:pt x="f97" y="f98"/>
                    <a:pt x="f99" y="f81"/>
                    <a:pt x="f80" y="f81"/>
                  </a:cubicBezTo>
                  <a:close/>
                  <a:moveTo>
                    <a:pt x="f100" y="f101"/>
                  </a:moveTo>
                  <a:cubicBezTo>
                    <a:pt x="f102" y="f103"/>
                    <a:pt x="f104" y="f105"/>
                    <a:pt x="f106" y="f107"/>
                  </a:cubicBezTo>
                  <a:cubicBezTo>
                    <a:pt x="f104" y="f108"/>
                    <a:pt x="f109" y="f110"/>
                    <a:pt x="f100" y="f111"/>
                  </a:cubicBezTo>
                  <a:lnTo>
                    <a:pt x="f100" y="f101"/>
                  </a:lnTo>
                  <a:close/>
                  <a:moveTo>
                    <a:pt x="f112" y="f113"/>
                  </a:moveTo>
                  <a:lnTo>
                    <a:pt x="f112" y="f114"/>
                  </a:lnTo>
                  <a:cubicBezTo>
                    <a:pt x="f115" y="f116"/>
                    <a:pt x="f117" y="f118"/>
                    <a:pt x="f119" y="f120"/>
                  </a:cubicBezTo>
                  <a:cubicBezTo>
                    <a:pt x="f117" y="f121"/>
                    <a:pt x="f122" y="f123"/>
                    <a:pt x="f112" y="f113"/>
                  </a:cubicBezTo>
                  <a:close/>
                  <a:moveTo>
                    <a:pt x="f16" y="f124"/>
                  </a:moveTo>
                  <a:cubicBezTo>
                    <a:pt x="f125" y="f126"/>
                    <a:pt x="f127" y="f70"/>
                    <a:pt x="f128" y="f129"/>
                  </a:cubicBezTo>
                  <a:cubicBezTo>
                    <a:pt x="f130" y="f131"/>
                    <a:pt x="f130" y="f132"/>
                    <a:pt x="f128" y="f133"/>
                  </a:cubicBezTo>
                  <a:cubicBezTo>
                    <a:pt x="f127" y="f134"/>
                    <a:pt x="f135" y="f136"/>
                    <a:pt x="f16" y="f137"/>
                  </a:cubicBezTo>
                  <a:cubicBezTo>
                    <a:pt x="f138" y="f139"/>
                    <a:pt x="f140" y="f136"/>
                    <a:pt x="f29" y="f141"/>
                  </a:cubicBezTo>
                  <a:cubicBezTo>
                    <a:pt x="f142" y="f134"/>
                    <a:pt x="f24" y="f143"/>
                    <a:pt x="f144" y="f133"/>
                  </a:cubicBezTo>
                  <a:cubicBezTo>
                    <a:pt x="f145" y="f146"/>
                    <a:pt x="f145" y="f147"/>
                    <a:pt x="f144" y="f129"/>
                  </a:cubicBezTo>
                  <a:cubicBezTo>
                    <a:pt x="f24" y="f148"/>
                    <a:pt x="f142" y="f91"/>
                    <a:pt x="f29" y="f149"/>
                  </a:cubicBezTo>
                  <a:cubicBezTo>
                    <a:pt x="f140" y="f150"/>
                    <a:pt x="f151" y="f68"/>
                    <a:pt x="f16" y="f124"/>
                  </a:cubicBezTo>
                  <a:close/>
                  <a:moveTo>
                    <a:pt x="f152" y="f153"/>
                  </a:moveTo>
                  <a:cubicBezTo>
                    <a:pt x="f38" y="f137"/>
                    <a:pt x="f154" y="f155"/>
                    <a:pt x="f156" y="f157"/>
                  </a:cubicBezTo>
                  <a:cubicBezTo>
                    <a:pt x="f27" y="f158"/>
                    <a:pt x="f159" y="f160"/>
                    <a:pt x="f161" y="f162"/>
                  </a:cubicBezTo>
                  <a:cubicBezTo>
                    <a:pt x="f163" y="f164"/>
                    <a:pt x="f156" y="f165"/>
                    <a:pt x="f166" y="f167"/>
                  </a:cubicBezTo>
                  <a:cubicBezTo>
                    <a:pt x="f38" y="f168"/>
                    <a:pt x="f42" y="f157"/>
                    <a:pt x="f152" y="f153"/>
                  </a:cubicBezTo>
                  <a:close/>
                  <a:moveTo>
                    <a:pt x="f49" y="f153"/>
                  </a:moveTo>
                  <a:cubicBezTo>
                    <a:pt x="f48" y="f157"/>
                    <a:pt x="f47" y="f162"/>
                    <a:pt x="f45" y="f167"/>
                  </a:cubicBezTo>
                  <a:cubicBezTo>
                    <a:pt x="f57" y="f169"/>
                    <a:pt x="f55" y="f164"/>
                    <a:pt x="f54" y="f162"/>
                  </a:cubicBezTo>
                  <a:cubicBezTo>
                    <a:pt x="f127" y="f158"/>
                    <a:pt x="f51" y="f155"/>
                    <a:pt x="f49" y="f153"/>
                  </a:cubicBezTo>
                  <a:close/>
                  <a:moveTo>
                    <a:pt x="f75" y="f170"/>
                  </a:moveTo>
                  <a:cubicBezTo>
                    <a:pt x="f171" y="f172"/>
                    <a:pt x="f173" y="f174"/>
                    <a:pt x="f69" y="f134"/>
                  </a:cubicBezTo>
                  <a:cubicBezTo>
                    <a:pt x="f175" y="f176"/>
                    <a:pt x="f65" y="f177"/>
                    <a:pt x="f63" y="f178"/>
                  </a:cubicBezTo>
                  <a:cubicBezTo>
                    <a:pt x="f179" y="f180"/>
                    <a:pt x="f181" y="f182"/>
                    <a:pt x="f183" y="f182"/>
                  </a:cubicBezTo>
                  <a:cubicBezTo>
                    <a:pt x="f184" y="f182"/>
                    <a:pt x="f185" y="f186"/>
                    <a:pt x="f75" y="f170"/>
                  </a:cubicBezTo>
                  <a:close/>
                  <a:moveTo>
                    <a:pt x="f187" y="f170"/>
                  </a:moveTo>
                  <a:lnTo>
                    <a:pt x="f187" y="f170"/>
                  </a:lnTo>
                  <a:cubicBezTo>
                    <a:pt x="f188" y="f189"/>
                    <a:pt x="f190" y="f191"/>
                    <a:pt x="f192" y="f191"/>
                  </a:cubicBezTo>
                  <a:cubicBezTo>
                    <a:pt x="f193" y="f191"/>
                    <a:pt x="f194" y="f195"/>
                    <a:pt x="f196" y="f197"/>
                  </a:cubicBezTo>
                  <a:cubicBezTo>
                    <a:pt x="f94" y="f160"/>
                    <a:pt x="f198" y="f199"/>
                    <a:pt x="f200" y="f134"/>
                  </a:cubicBezTo>
                  <a:cubicBezTo>
                    <a:pt x="f89" y="f201"/>
                    <a:pt x="f87" y="f172"/>
                    <a:pt x="f187" y="f170"/>
                  </a:cubicBezTo>
                  <a:close/>
                  <a:moveTo>
                    <a:pt x="f202" y="f203"/>
                  </a:moveTo>
                  <a:cubicBezTo>
                    <a:pt x="f204" y="f205"/>
                    <a:pt x="f206" y="f207"/>
                    <a:pt x="f57" y="f208"/>
                  </a:cubicBezTo>
                  <a:cubicBezTo>
                    <a:pt x="f209" y="f210"/>
                    <a:pt x="f211" y="f212"/>
                    <a:pt x="f213" y="f212"/>
                  </a:cubicBezTo>
                  <a:cubicBezTo>
                    <a:pt x="f214" y="f212"/>
                    <a:pt x="f215" y="f216"/>
                    <a:pt x="f156" y="f208"/>
                  </a:cubicBezTo>
                  <a:cubicBezTo>
                    <a:pt x="f217" y="f207"/>
                    <a:pt x="f218" y="f205"/>
                    <a:pt x="f202" y="f203"/>
                  </a:cubicBezTo>
                  <a:close/>
                  <a:moveTo>
                    <a:pt x="f219" y="f220"/>
                  </a:moveTo>
                  <a:cubicBezTo>
                    <a:pt x="f221" y="f220"/>
                    <a:pt x="f222" y="f223"/>
                    <a:pt x="f151" y="f224"/>
                  </a:cubicBezTo>
                  <a:cubicBezTo>
                    <a:pt x="f27" y="f225"/>
                    <a:pt x="f40" y="f226"/>
                    <a:pt x="f227" y="f228"/>
                  </a:cubicBezTo>
                  <a:cubicBezTo>
                    <a:pt x="f229" y="f230"/>
                    <a:pt x="f231" y="f232"/>
                    <a:pt x="f233" y="f232"/>
                  </a:cubicBezTo>
                  <a:cubicBezTo>
                    <a:pt x="f234" y="f232"/>
                    <a:pt x="f235" y="f236"/>
                    <a:pt x="f237" y="f64"/>
                  </a:cubicBezTo>
                  <a:cubicBezTo>
                    <a:pt x="f220" y="f238"/>
                    <a:pt x="f239" y="f240"/>
                    <a:pt x="f241" y="f107"/>
                  </a:cubicBezTo>
                  <a:cubicBezTo>
                    <a:pt x="f242" y="f243"/>
                    <a:pt x="f244" y="f141"/>
                    <a:pt x="f245" y="f168"/>
                  </a:cubicBezTo>
                  <a:cubicBezTo>
                    <a:pt x="f246" y="f205"/>
                    <a:pt x="f247" y="f248"/>
                    <a:pt x="f249" y="f250"/>
                  </a:cubicBezTo>
                  <a:cubicBezTo>
                    <a:pt x="f251" y="f252"/>
                    <a:pt x="f253" y="f254"/>
                    <a:pt x="f255" y="f254"/>
                  </a:cubicBezTo>
                  <a:cubicBezTo>
                    <a:pt x="f256" y="f254"/>
                    <a:pt x="f257" y="f258"/>
                    <a:pt x="f227" y="f259"/>
                  </a:cubicBezTo>
                  <a:cubicBezTo>
                    <a:pt x="f260" y="f261"/>
                    <a:pt x="f262" y="f263"/>
                    <a:pt x="f264" y="f263"/>
                  </a:cubicBezTo>
                  <a:cubicBezTo>
                    <a:pt x="f265" y="f263"/>
                    <a:pt x="f266" y="f267"/>
                    <a:pt x="f268" y="f259"/>
                  </a:cubicBezTo>
                  <a:cubicBezTo>
                    <a:pt x="f269" y="f270"/>
                    <a:pt x="f271" y="f272"/>
                    <a:pt x="f273" y="f272"/>
                  </a:cubicBezTo>
                  <a:cubicBezTo>
                    <a:pt x="f274" y="f272"/>
                    <a:pt x="f3" y="f275"/>
                    <a:pt x="f276" y="f107"/>
                  </a:cubicBezTo>
                  <a:cubicBezTo>
                    <a:pt x="f277" y="f278"/>
                    <a:pt x="f279" y="f280"/>
                    <a:pt x="f281" y="f280"/>
                  </a:cubicBezTo>
                  <a:cubicBezTo>
                    <a:pt x="f282" y="f280"/>
                    <a:pt x="f283" y="f284"/>
                    <a:pt x="f268" y="f228"/>
                  </a:cubicBezTo>
                  <a:cubicBezTo>
                    <a:pt x="f285" y="f286"/>
                    <a:pt x="f287" y="f220"/>
                    <a:pt x="f219" y="f220"/>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44" name="Google Shape;6009;p67">
              <a:extLst>
                <a:ext uri="{FF2B5EF4-FFF2-40B4-BE49-F238E27FC236}">
                  <a16:creationId xmlns:a16="http://schemas.microsoft.com/office/drawing/2014/main" id="{D9E22B5F-66AE-43CC-8E99-A51072D3CDCD}"/>
                </a:ext>
              </a:extLst>
            </p:cNvPr>
            <p:cNvSpPr/>
            <p:nvPr/>
          </p:nvSpPr>
          <p:spPr>
            <a:xfrm>
              <a:off x="4097993" y="4299947"/>
              <a:ext cx="72319" cy="71460"/>
            </a:xfrm>
            <a:custGeom>
              <a:avLst/>
              <a:gdLst>
                <a:gd name="f0" fmla="val w"/>
                <a:gd name="f1" fmla="val h"/>
                <a:gd name="f2" fmla="val 0"/>
                <a:gd name="f3" fmla="val 2521"/>
                <a:gd name="f4" fmla="val 2491"/>
                <a:gd name="f5" fmla="val 1313"/>
                <a:gd name="f6" fmla="val 1295"/>
                <a:gd name="f7" fmla="val 1278"/>
                <a:gd name="f8" fmla="val 1"/>
                <a:gd name="f9" fmla="val 1261"/>
                <a:gd name="f10" fmla="val 599"/>
                <a:gd name="f11" fmla="val 569"/>
                <a:gd name="f12" fmla="val 63"/>
                <a:gd name="f13" fmla="val 1230"/>
                <a:gd name="f14" fmla="val 1955"/>
                <a:gd name="f15" fmla="val 567"/>
                <a:gd name="f16" fmla="val 2490"/>
                <a:gd name="f17" fmla="val 1954"/>
                <a:gd name="f18" fmla="val 2489"/>
                <a:gd name="f19" fmla="val 585"/>
                <a:gd name="f20" fmla="val 1980"/>
                <a:gd name="f21" fmla="*/ f0 1 2521"/>
                <a:gd name="f22" fmla="*/ f1 1 2491"/>
                <a:gd name="f23" fmla="val f2"/>
                <a:gd name="f24" fmla="val f3"/>
                <a:gd name="f25" fmla="val f4"/>
                <a:gd name="f26" fmla="+- f25 0 f23"/>
                <a:gd name="f27" fmla="+- f24 0 f23"/>
                <a:gd name="f28" fmla="*/ f27 1 2521"/>
                <a:gd name="f29" fmla="*/ f26 1 2491"/>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2521" h="2491">
                  <a:moveTo>
                    <a:pt x="f5" y="f2"/>
                  </a:moveTo>
                  <a:cubicBezTo>
                    <a:pt x="f6" y="f2"/>
                    <a:pt x="f7" y="f8"/>
                    <a:pt x="f9" y="f8"/>
                  </a:cubicBezTo>
                  <a:cubicBezTo>
                    <a:pt x="f10" y="f8"/>
                    <a:pt x="f2" y="f11"/>
                    <a:pt x="f12" y="f13"/>
                  </a:cubicBezTo>
                  <a:cubicBezTo>
                    <a:pt x="f2" y="f14"/>
                    <a:pt x="f15" y="f16"/>
                    <a:pt x="f9" y="f16"/>
                  </a:cubicBezTo>
                  <a:cubicBezTo>
                    <a:pt x="f17" y="f16"/>
                    <a:pt x="f3" y="f14"/>
                    <a:pt x="f18" y="f13"/>
                  </a:cubicBezTo>
                  <a:cubicBezTo>
                    <a:pt x="f18" y="f19"/>
                    <a:pt x="f20"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45" name="Google Shape;6018;p67">
            <a:extLst>
              <a:ext uri="{FF2B5EF4-FFF2-40B4-BE49-F238E27FC236}">
                <a16:creationId xmlns:a16="http://schemas.microsoft.com/office/drawing/2014/main" id="{6E325A08-AE23-4498-94B2-C9402DC5F8CC}"/>
              </a:ext>
            </a:extLst>
          </p:cNvPr>
          <p:cNvGrpSpPr/>
          <p:nvPr/>
        </p:nvGrpSpPr>
        <p:grpSpPr>
          <a:xfrm>
            <a:off x="7665662" y="4173376"/>
            <a:ext cx="365174" cy="332640"/>
            <a:chOff x="7665662" y="4173376"/>
            <a:chExt cx="365174" cy="332640"/>
          </a:xfrm>
          <a:solidFill>
            <a:schemeClr val="accent4"/>
          </a:solidFill>
        </p:grpSpPr>
        <p:sp>
          <p:nvSpPr>
            <p:cNvPr id="46" name="Google Shape;6019;p67">
              <a:extLst>
                <a:ext uri="{FF2B5EF4-FFF2-40B4-BE49-F238E27FC236}">
                  <a16:creationId xmlns:a16="http://schemas.microsoft.com/office/drawing/2014/main" id="{5E0891B5-6551-43BC-9DD2-FD335614E8C9}"/>
                </a:ext>
              </a:extLst>
            </p:cNvPr>
            <p:cNvSpPr/>
            <p:nvPr/>
          </p:nvSpPr>
          <p:spPr>
            <a:xfrm>
              <a:off x="7665662" y="4173376"/>
              <a:ext cx="344399" cy="94933"/>
            </a:xfrm>
            <a:custGeom>
              <a:avLst/>
              <a:gdLst>
                <a:gd name="f0" fmla="val w"/>
                <a:gd name="f1" fmla="val h"/>
                <a:gd name="f2" fmla="val 0"/>
                <a:gd name="f3" fmla="val 12005"/>
                <a:gd name="f4" fmla="val 3309"/>
                <a:gd name="f5" fmla="val 1671"/>
                <a:gd name="f6" fmla="val 757"/>
                <a:gd name="f7" fmla="val 1"/>
                <a:gd name="f8" fmla="val 1670"/>
                <a:gd name="f9" fmla="val 2552"/>
                <a:gd name="f10" fmla="val 3308"/>
                <a:gd name="f11" fmla="val 11469"/>
                <a:gd name="f12" fmla="val 11815"/>
                <a:gd name="f13" fmla="val 12004"/>
                <a:gd name="f14" fmla="val 2930"/>
                <a:gd name="f15" fmla="val 11784"/>
                <a:gd name="f16" fmla="val 2647"/>
                <a:gd name="f17" fmla="val 11595"/>
                <a:gd name="f18" fmla="val 2363"/>
                <a:gd name="f19" fmla="val 2017"/>
                <a:gd name="f20" fmla="val 1292"/>
                <a:gd name="f21" fmla="val 946"/>
                <a:gd name="f22" fmla="val 662"/>
                <a:gd name="f23" fmla="val 11973"/>
                <a:gd name="f24" fmla="val 410"/>
                <a:gd name="f25" fmla="*/ f0 1 12005"/>
                <a:gd name="f26" fmla="*/ f1 1 3309"/>
                <a:gd name="f27" fmla="val f2"/>
                <a:gd name="f28" fmla="val f3"/>
                <a:gd name="f29" fmla="val f4"/>
                <a:gd name="f30" fmla="+- f29 0 f27"/>
                <a:gd name="f31" fmla="+- f28 0 f27"/>
                <a:gd name="f32" fmla="*/ f31 1 12005"/>
                <a:gd name="f33" fmla="*/ f30 1 3309"/>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12005" h="3309">
                  <a:moveTo>
                    <a:pt x="f5" y="f2"/>
                  </a:moveTo>
                  <a:cubicBezTo>
                    <a:pt x="f6" y="f2"/>
                    <a:pt x="f7" y="f6"/>
                    <a:pt x="f7" y="f8"/>
                  </a:cubicBezTo>
                  <a:cubicBezTo>
                    <a:pt x="f7" y="f9"/>
                    <a:pt x="f6" y="f10"/>
                    <a:pt x="f5" y="f10"/>
                  </a:cubicBezTo>
                  <a:lnTo>
                    <a:pt x="f11" y="f10"/>
                  </a:lnTo>
                  <a:cubicBezTo>
                    <a:pt x="f12" y="f10"/>
                    <a:pt x="f13" y="f14"/>
                    <a:pt x="f15" y="f16"/>
                  </a:cubicBezTo>
                  <a:cubicBezTo>
                    <a:pt x="f17" y="f18"/>
                    <a:pt x="f11" y="f19"/>
                    <a:pt x="f11" y="f8"/>
                  </a:cubicBezTo>
                  <a:cubicBezTo>
                    <a:pt x="f11" y="f20"/>
                    <a:pt x="f17" y="f21"/>
                    <a:pt x="f15" y="f22"/>
                  </a:cubicBezTo>
                  <a:cubicBezTo>
                    <a:pt x="f23" y="f24"/>
                    <a:pt x="f15" y="f2"/>
                    <a:pt x="f11"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47" name="Google Shape;6020;p67">
              <a:extLst>
                <a:ext uri="{FF2B5EF4-FFF2-40B4-BE49-F238E27FC236}">
                  <a16:creationId xmlns:a16="http://schemas.microsoft.com/office/drawing/2014/main" id="{13E420B3-AF2B-43BA-BEC2-9B173DA9CD84}"/>
                </a:ext>
              </a:extLst>
            </p:cNvPr>
            <p:cNvSpPr/>
            <p:nvPr/>
          </p:nvSpPr>
          <p:spPr>
            <a:xfrm>
              <a:off x="7937714" y="4291772"/>
              <a:ext cx="24441" cy="94933"/>
            </a:xfrm>
            <a:custGeom>
              <a:avLst/>
              <a:gdLst>
                <a:gd name="f0" fmla="val w"/>
                <a:gd name="f1" fmla="val h"/>
                <a:gd name="f2" fmla="val 0"/>
                <a:gd name="f3" fmla="val 852"/>
                <a:gd name="f4" fmla="val 3309"/>
                <a:gd name="f5" fmla="val 1"/>
                <a:gd name="f6" fmla="*/ f0 1 852"/>
                <a:gd name="f7" fmla="*/ f1 1 3309"/>
                <a:gd name="f8" fmla="val f2"/>
                <a:gd name="f9" fmla="val f3"/>
                <a:gd name="f10" fmla="val f4"/>
                <a:gd name="f11" fmla="+- f10 0 f8"/>
                <a:gd name="f12" fmla="+- f9 0 f8"/>
                <a:gd name="f13" fmla="*/ f12 1 852"/>
                <a:gd name="f14" fmla="*/ f11 1 3309"/>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852" h="3309">
                  <a:moveTo>
                    <a:pt x="f5" y="f5"/>
                  </a:moveTo>
                  <a:lnTo>
                    <a:pt x="f5" y="f4"/>
                  </a:lnTo>
                  <a:lnTo>
                    <a:pt x="f3" y="f4"/>
                  </a:lnTo>
                  <a:lnTo>
                    <a:pt x="f3" y="f5"/>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48" name="Google Shape;6021;p67">
              <a:extLst>
                <a:ext uri="{FF2B5EF4-FFF2-40B4-BE49-F238E27FC236}">
                  <a16:creationId xmlns:a16="http://schemas.microsoft.com/office/drawing/2014/main" id="{9A944A55-0967-44F8-AB8B-CD8E0444E024}"/>
                </a:ext>
              </a:extLst>
            </p:cNvPr>
            <p:cNvSpPr/>
            <p:nvPr/>
          </p:nvSpPr>
          <p:spPr>
            <a:xfrm>
              <a:off x="7985619" y="4292687"/>
              <a:ext cx="45217" cy="94933"/>
            </a:xfrm>
            <a:custGeom>
              <a:avLst/>
              <a:gdLst>
                <a:gd name="f0" fmla="val w"/>
                <a:gd name="f1" fmla="val h"/>
                <a:gd name="f2" fmla="val 0"/>
                <a:gd name="f3" fmla="val 1576"/>
                <a:gd name="f4" fmla="val 3309"/>
                <a:gd name="f5" fmla="val 1"/>
                <a:gd name="f6" fmla="val 3308"/>
                <a:gd name="f7" fmla="val 1198"/>
                <a:gd name="f8" fmla="val 1387"/>
                <a:gd name="f9" fmla="val 3277"/>
                <a:gd name="f10" fmla="val 3088"/>
                <a:gd name="f11" fmla="val 2899"/>
                <a:gd name="f12" fmla="val 410"/>
                <a:gd name="f13" fmla="val 158"/>
                <a:gd name="f14" fmla="*/ f0 1 1576"/>
                <a:gd name="f15" fmla="*/ f1 1 3309"/>
                <a:gd name="f16" fmla="val f2"/>
                <a:gd name="f17" fmla="val f3"/>
                <a:gd name="f18" fmla="val f4"/>
                <a:gd name="f19" fmla="+- f18 0 f16"/>
                <a:gd name="f20" fmla="+- f17 0 f16"/>
                <a:gd name="f21" fmla="*/ f20 1 1576"/>
                <a:gd name="f22" fmla="*/ f19 1 3309"/>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1576" h="3309">
                  <a:moveTo>
                    <a:pt x="f5" y="f2"/>
                  </a:moveTo>
                  <a:lnTo>
                    <a:pt x="f5" y="f6"/>
                  </a:lnTo>
                  <a:lnTo>
                    <a:pt x="f7" y="f6"/>
                  </a:lnTo>
                  <a:cubicBezTo>
                    <a:pt x="f8" y="f9"/>
                    <a:pt x="f3" y="f10"/>
                    <a:pt x="f3" y="f11"/>
                  </a:cubicBezTo>
                  <a:lnTo>
                    <a:pt x="f3" y="f12"/>
                  </a:lnTo>
                  <a:cubicBezTo>
                    <a:pt x="f3" y="f13"/>
                    <a:pt x="f8" y="f2"/>
                    <a:pt x="f7"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49" name="Google Shape;6022;p67">
              <a:extLst>
                <a:ext uri="{FF2B5EF4-FFF2-40B4-BE49-F238E27FC236}">
                  <a16:creationId xmlns:a16="http://schemas.microsoft.com/office/drawing/2014/main" id="{69229FD0-BD8A-4FAF-80E0-9D66CF73E0D1}"/>
                </a:ext>
              </a:extLst>
            </p:cNvPr>
            <p:cNvSpPr/>
            <p:nvPr/>
          </p:nvSpPr>
          <p:spPr>
            <a:xfrm>
              <a:off x="7690990" y="4291772"/>
              <a:ext cx="223250" cy="94933"/>
            </a:xfrm>
            <a:custGeom>
              <a:avLst/>
              <a:gdLst>
                <a:gd name="f0" fmla="val w"/>
                <a:gd name="f1" fmla="val h"/>
                <a:gd name="f2" fmla="val 0"/>
                <a:gd name="f3" fmla="val 7782"/>
                <a:gd name="f4" fmla="val 3309"/>
                <a:gd name="f5" fmla="val 441"/>
                <a:gd name="f6" fmla="val 1"/>
                <a:gd name="f7" fmla="val 189"/>
                <a:gd name="f8" fmla="val 221"/>
                <a:gd name="f9" fmla="val 442"/>
                <a:gd name="f10" fmla="val 2931"/>
                <a:gd name="f11" fmla="val 3151"/>
                <a:gd name="f12" fmla="*/ f0 1 7782"/>
                <a:gd name="f13" fmla="*/ f1 1 3309"/>
                <a:gd name="f14" fmla="val f2"/>
                <a:gd name="f15" fmla="val f3"/>
                <a:gd name="f16" fmla="val f4"/>
                <a:gd name="f17" fmla="+- f16 0 f14"/>
                <a:gd name="f18" fmla="+- f15 0 f14"/>
                <a:gd name="f19" fmla="*/ f18 1 7782"/>
                <a:gd name="f20" fmla="*/ f17 1 3309"/>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7782" h="3309">
                  <a:moveTo>
                    <a:pt x="f5" y="f6"/>
                  </a:moveTo>
                  <a:cubicBezTo>
                    <a:pt x="f7" y="f6"/>
                    <a:pt x="f2" y="f8"/>
                    <a:pt x="f2" y="f9"/>
                  </a:cubicBezTo>
                  <a:lnTo>
                    <a:pt x="f2" y="f10"/>
                  </a:lnTo>
                  <a:cubicBezTo>
                    <a:pt x="f2" y="f11"/>
                    <a:pt x="f7" y="f4"/>
                    <a:pt x="f5" y="f4"/>
                  </a:cubicBezTo>
                  <a:lnTo>
                    <a:pt x="f3" y="f4"/>
                  </a:lnTo>
                  <a:lnTo>
                    <a:pt x="f3" y="f6"/>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50" name="Google Shape;6023;p67">
              <a:extLst>
                <a:ext uri="{FF2B5EF4-FFF2-40B4-BE49-F238E27FC236}">
                  <a16:creationId xmlns:a16="http://schemas.microsoft.com/office/drawing/2014/main" id="{782D7079-0B60-4408-B298-D685A4183F92}"/>
                </a:ext>
              </a:extLst>
            </p:cNvPr>
            <p:cNvSpPr/>
            <p:nvPr/>
          </p:nvSpPr>
          <p:spPr>
            <a:xfrm>
              <a:off x="7738868" y="4410169"/>
              <a:ext cx="24441" cy="94933"/>
            </a:xfrm>
            <a:custGeom>
              <a:avLst/>
              <a:gdLst>
                <a:gd name="f0" fmla="val w"/>
                <a:gd name="f1" fmla="val h"/>
                <a:gd name="f2" fmla="val 0"/>
                <a:gd name="f3" fmla="val 852"/>
                <a:gd name="f4" fmla="val 3309"/>
                <a:gd name="f5" fmla="val 1"/>
                <a:gd name="f6" fmla="val 851"/>
                <a:gd name="f7" fmla="*/ f0 1 852"/>
                <a:gd name="f8" fmla="*/ f1 1 3309"/>
                <a:gd name="f9" fmla="val f2"/>
                <a:gd name="f10" fmla="val f3"/>
                <a:gd name="f11" fmla="val f4"/>
                <a:gd name="f12" fmla="+- f11 0 f9"/>
                <a:gd name="f13" fmla="+- f10 0 f9"/>
                <a:gd name="f14" fmla="*/ f13 1 852"/>
                <a:gd name="f15" fmla="*/ f12 1 3309"/>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852" h="3309">
                  <a:moveTo>
                    <a:pt x="f5" y="f5"/>
                  </a:moveTo>
                  <a:lnTo>
                    <a:pt x="f5" y="f4"/>
                  </a:lnTo>
                  <a:lnTo>
                    <a:pt x="f6" y="f4"/>
                  </a:lnTo>
                  <a:lnTo>
                    <a:pt x="f6" y="f5"/>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51" name="Google Shape;6024;p67">
              <a:extLst>
                <a:ext uri="{FF2B5EF4-FFF2-40B4-BE49-F238E27FC236}">
                  <a16:creationId xmlns:a16="http://schemas.microsoft.com/office/drawing/2014/main" id="{3261B06F-427F-46AB-830F-44054B533B89}"/>
                </a:ext>
              </a:extLst>
            </p:cNvPr>
            <p:cNvSpPr/>
            <p:nvPr/>
          </p:nvSpPr>
          <p:spPr>
            <a:xfrm>
              <a:off x="7786783" y="4411979"/>
              <a:ext cx="218751" cy="94036"/>
            </a:xfrm>
            <a:custGeom>
              <a:avLst/>
              <a:gdLst>
                <a:gd name="f0" fmla="val w"/>
                <a:gd name="f1" fmla="val h"/>
                <a:gd name="f2" fmla="val 0"/>
                <a:gd name="f3" fmla="val 7625"/>
                <a:gd name="f4" fmla="val 3278"/>
                <a:gd name="f5" fmla="val 1"/>
                <a:gd name="f6" fmla="val 3277"/>
                <a:gd name="f7" fmla="val 7247"/>
                <a:gd name="f8" fmla="val 7467"/>
                <a:gd name="f9" fmla="val 3057"/>
                <a:gd name="f10" fmla="val 2868"/>
                <a:gd name="f11" fmla="val 379"/>
                <a:gd name="f12" fmla="val 158"/>
                <a:gd name="f13" fmla="val 7436"/>
                <a:gd name="f14" fmla="*/ f0 1 7625"/>
                <a:gd name="f15" fmla="*/ f1 1 3278"/>
                <a:gd name="f16" fmla="val f2"/>
                <a:gd name="f17" fmla="val f3"/>
                <a:gd name="f18" fmla="val f4"/>
                <a:gd name="f19" fmla="+- f18 0 f16"/>
                <a:gd name="f20" fmla="+- f17 0 f16"/>
                <a:gd name="f21" fmla="*/ f20 1 7625"/>
                <a:gd name="f22" fmla="*/ f19 1 3278"/>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7625" h="3278">
                  <a:moveTo>
                    <a:pt x="f5" y="f5"/>
                  </a:moveTo>
                  <a:lnTo>
                    <a:pt x="f5" y="f6"/>
                  </a:lnTo>
                  <a:lnTo>
                    <a:pt x="f7" y="f6"/>
                  </a:lnTo>
                  <a:cubicBezTo>
                    <a:pt x="f8" y="f6"/>
                    <a:pt x="f3" y="f9"/>
                    <a:pt x="f3" y="f10"/>
                  </a:cubicBezTo>
                  <a:lnTo>
                    <a:pt x="f3" y="f11"/>
                  </a:lnTo>
                  <a:cubicBezTo>
                    <a:pt x="f3" y="f12"/>
                    <a:pt x="f13" y="f5"/>
                    <a:pt x="f7" y="f5"/>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52" name="Google Shape;6025;p67">
              <a:extLst>
                <a:ext uri="{FF2B5EF4-FFF2-40B4-BE49-F238E27FC236}">
                  <a16:creationId xmlns:a16="http://schemas.microsoft.com/office/drawing/2014/main" id="{89B400C2-2241-41FE-BB5F-27389288784F}"/>
                </a:ext>
              </a:extLst>
            </p:cNvPr>
            <p:cNvSpPr/>
            <p:nvPr/>
          </p:nvSpPr>
          <p:spPr>
            <a:xfrm>
              <a:off x="7665662" y="4411083"/>
              <a:ext cx="49743" cy="94933"/>
            </a:xfrm>
            <a:custGeom>
              <a:avLst/>
              <a:gdLst>
                <a:gd name="f0" fmla="val w"/>
                <a:gd name="f1" fmla="val h"/>
                <a:gd name="f2" fmla="val 0"/>
                <a:gd name="f3" fmla="val 1733"/>
                <a:gd name="f4" fmla="val 3309"/>
                <a:gd name="f5" fmla="val 442"/>
                <a:gd name="f6" fmla="val 190"/>
                <a:gd name="f7" fmla="val 1"/>
                <a:gd name="f8" fmla="val 189"/>
                <a:gd name="f9" fmla="val 378"/>
                <a:gd name="f10" fmla="val 2867"/>
                <a:gd name="f11" fmla="val 3088"/>
                <a:gd name="f12" fmla="val 3308"/>
                <a:gd name="f13" fmla="val 1734"/>
                <a:gd name="f14" fmla="*/ f0 1 1733"/>
                <a:gd name="f15" fmla="*/ f1 1 3309"/>
                <a:gd name="f16" fmla="val f2"/>
                <a:gd name="f17" fmla="val f3"/>
                <a:gd name="f18" fmla="val f4"/>
                <a:gd name="f19" fmla="+- f18 0 f16"/>
                <a:gd name="f20" fmla="+- f17 0 f16"/>
                <a:gd name="f21" fmla="*/ f20 1 1733"/>
                <a:gd name="f22" fmla="*/ f19 1 3309"/>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1733" h="3309">
                  <a:moveTo>
                    <a:pt x="f5" y="f2"/>
                  </a:moveTo>
                  <a:cubicBezTo>
                    <a:pt x="f6" y="f2"/>
                    <a:pt x="f7" y="f8"/>
                    <a:pt x="f7" y="f9"/>
                  </a:cubicBezTo>
                  <a:lnTo>
                    <a:pt x="f7" y="f10"/>
                  </a:lnTo>
                  <a:cubicBezTo>
                    <a:pt x="f7" y="f11"/>
                    <a:pt x="f6" y="f12"/>
                    <a:pt x="f5" y="f12"/>
                  </a:cubicBezTo>
                  <a:lnTo>
                    <a:pt x="f13" y="f12"/>
                  </a:lnTo>
                  <a:lnTo>
                    <a:pt x="f13"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sp>
        <p:nvSpPr>
          <p:cNvPr id="53" name="Google Shape;6043;p67">
            <a:extLst>
              <a:ext uri="{FF2B5EF4-FFF2-40B4-BE49-F238E27FC236}">
                <a16:creationId xmlns:a16="http://schemas.microsoft.com/office/drawing/2014/main" id="{A03ED68A-7609-4AB9-8360-70F30C35B287}"/>
              </a:ext>
            </a:extLst>
          </p:cNvPr>
          <p:cNvSpPr/>
          <p:nvPr/>
        </p:nvSpPr>
        <p:spPr>
          <a:xfrm>
            <a:off x="4558101" y="4157566"/>
            <a:ext cx="309149" cy="365174"/>
          </a:xfrm>
          <a:custGeom>
            <a:avLst/>
            <a:gdLst>
              <a:gd name="f0" fmla="val w"/>
              <a:gd name="f1" fmla="val h"/>
              <a:gd name="f2" fmla="val 0"/>
              <a:gd name="f3" fmla="val 10776"/>
              <a:gd name="f4" fmla="val 12729"/>
              <a:gd name="f5" fmla="val 1670"/>
              <a:gd name="f6" fmla="val 851"/>
              <a:gd name="f7" fmla="val 9326"/>
              <a:gd name="f8" fmla="val 1355"/>
              <a:gd name="f9" fmla="val 1072"/>
              <a:gd name="f10" fmla="val 9421"/>
              <a:gd name="f11" fmla="val 9578"/>
              <a:gd name="f12" fmla="val 2049"/>
              <a:gd name="f13" fmla="val 1481"/>
              <a:gd name="f14" fmla="val 1198"/>
              <a:gd name="f15" fmla="val 9925"/>
              <a:gd name="f16" fmla="val 10177"/>
              <a:gd name="f17" fmla="val 10208"/>
              <a:gd name="f18" fmla="val 11846"/>
              <a:gd name="f19" fmla="val 1229"/>
              <a:gd name="f20" fmla="val 11468"/>
              <a:gd name="f21" fmla="val 11027"/>
              <a:gd name="f22" fmla="val 10586"/>
              <a:gd name="f23" fmla="val 2111"/>
              <a:gd name="f24" fmla="val 1"/>
              <a:gd name="f25" fmla="val 914"/>
              <a:gd name="f26" fmla="val 946"/>
              <a:gd name="f27" fmla="val 2080"/>
              <a:gd name="f28" fmla="val 11059"/>
              <a:gd name="f29" fmla="val 11973"/>
              <a:gd name="f30" fmla="val 757"/>
              <a:gd name="f31" fmla="val 10334"/>
              <a:gd name="f32" fmla="val 10775"/>
              <a:gd name="f33" fmla="val 12508"/>
              <a:gd name="f34" fmla="val 12319"/>
              <a:gd name="f35" fmla="val 473"/>
              <a:gd name="f36" fmla="val 221"/>
              <a:gd name="f37" fmla="val 64"/>
              <a:gd name="f38" fmla="val 9105"/>
              <a:gd name="f39" fmla="val 3781"/>
              <a:gd name="f40" fmla="val 4011"/>
              <a:gd name="f41" fmla="val 8912"/>
              <a:gd name="f42" fmla="val 4171"/>
              <a:gd name="f43" fmla="val 8708"/>
              <a:gd name="f44" fmla="val 8604"/>
              <a:gd name="f45" fmla="val 8498"/>
              <a:gd name="f46" fmla="val 4129"/>
              <a:gd name="f47" fmla="val 8412"/>
              <a:gd name="f48" fmla="val 4033"/>
              <a:gd name="f49" fmla="val 7845"/>
              <a:gd name="f50" fmla="val 3498"/>
              <a:gd name="f51" fmla="val 7310"/>
              <a:gd name="f52" fmla="val 7214"/>
              <a:gd name="f53" fmla="val 7100"/>
              <a:gd name="f54" fmla="val 6991"/>
              <a:gd name="f55" fmla="val 6778"/>
              <a:gd name="f56" fmla="val 6585"/>
              <a:gd name="f57" fmla="*/ f0 1 10776"/>
              <a:gd name="f58" fmla="*/ f1 1 12729"/>
              <a:gd name="f59" fmla="val f2"/>
              <a:gd name="f60" fmla="val f3"/>
              <a:gd name="f61" fmla="val f4"/>
              <a:gd name="f62" fmla="+- f61 0 f59"/>
              <a:gd name="f63" fmla="+- f60 0 f59"/>
              <a:gd name="f64" fmla="*/ f63 1 10776"/>
              <a:gd name="f65" fmla="*/ f62 1 12729"/>
              <a:gd name="f66" fmla="*/ f59 1 f64"/>
              <a:gd name="f67" fmla="*/ f60 1 f64"/>
              <a:gd name="f68" fmla="*/ f59 1 f65"/>
              <a:gd name="f69" fmla="*/ f61 1 f65"/>
              <a:gd name="f70" fmla="*/ f66 f57 1"/>
              <a:gd name="f71" fmla="*/ f67 f57 1"/>
              <a:gd name="f72" fmla="*/ f69 f58 1"/>
              <a:gd name="f73" fmla="*/ f68 f58 1"/>
            </a:gdLst>
            <a:ahLst/>
            <a:cxnLst>
              <a:cxn ang="3cd4">
                <a:pos x="hc" y="t"/>
              </a:cxn>
              <a:cxn ang="0">
                <a:pos x="r" y="vc"/>
              </a:cxn>
              <a:cxn ang="cd4">
                <a:pos x="hc" y="b"/>
              </a:cxn>
              <a:cxn ang="cd2">
                <a:pos x="l" y="vc"/>
              </a:cxn>
            </a:cxnLst>
            <a:rect l="f70" t="f73" r="f71" b="f72"/>
            <a:pathLst>
              <a:path w="10776" h="12729">
                <a:moveTo>
                  <a:pt x="f5" y="f6"/>
                </a:moveTo>
                <a:lnTo>
                  <a:pt x="f5" y="f7"/>
                </a:lnTo>
                <a:cubicBezTo>
                  <a:pt x="f8" y="f7"/>
                  <a:pt x="f9" y="f10"/>
                  <a:pt x="f6" y="f11"/>
                </a:cubicBezTo>
                <a:lnTo>
                  <a:pt x="f6" y="f12"/>
                </a:lnTo>
                <a:cubicBezTo>
                  <a:pt x="f6" y="f13"/>
                  <a:pt x="f14" y="f9"/>
                  <a:pt x="f5" y="f6"/>
                </a:cubicBezTo>
                <a:close/>
                <a:moveTo>
                  <a:pt x="f15" y="f16"/>
                </a:moveTo>
                <a:lnTo>
                  <a:pt x="f15" y="f17"/>
                </a:lnTo>
                <a:lnTo>
                  <a:pt x="f15" y="f18"/>
                </a:lnTo>
                <a:lnTo>
                  <a:pt x="f5" y="f18"/>
                </a:lnTo>
                <a:cubicBezTo>
                  <a:pt x="f19" y="f18"/>
                  <a:pt x="f6" y="f20"/>
                  <a:pt x="f6" y="f21"/>
                </a:cubicBezTo>
                <a:cubicBezTo>
                  <a:pt x="f6" y="f22"/>
                  <a:pt x="f19" y="f16"/>
                  <a:pt x="f5" y="f16"/>
                </a:cubicBezTo>
                <a:close/>
                <a:moveTo>
                  <a:pt x="f23" y="f24"/>
                </a:moveTo>
                <a:cubicBezTo>
                  <a:pt x="f25" y="f24"/>
                  <a:pt x="f24" y="f26"/>
                  <a:pt x="f24" y="f27"/>
                </a:cubicBezTo>
                <a:lnTo>
                  <a:pt x="f24" y="f28"/>
                </a:lnTo>
                <a:cubicBezTo>
                  <a:pt x="f24" y="f29"/>
                  <a:pt x="f30" y="f4"/>
                  <a:pt x="f5" y="f4"/>
                </a:cubicBezTo>
                <a:lnTo>
                  <a:pt x="f31" y="f4"/>
                </a:lnTo>
                <a:cubicBezTo>
                  <a:pt x="f22" y="f4"/>
                  <a:pt x="f32" y="f33"/>
                  <a:pt x="f32" y="f34"/>
                </a:cubicBezTo>
                <a:lnTo>
                  <a:pt x="f32" y="f35"/>
                </a:lnTo>
                <a:cubicBezTo>
                  <a:pt x="f32" y="f36"/>
                  <a:pt x="f22" y="f37"/>
                  <a:pt x="f31" y="f37"/>
                </a:cubicBezTo>
                <a:lnTo>
                  <a:pt x="f38" y="f37"/>
                </a:lnTo>
                <a:lnTo>
                  <a:pt x="f38" y="f39"/>
                </a:lnTo>
                <a:cubicBezTo>
                  <a:pt x="f38" y="f40"/>
                  <a:pt x="f41" y="f42"/>
                  <a:pt x="f43" y="f42"/>
                </a:cubicBezTo>
                <a:cubicBezTo>
                  <a:pt x="f44" y="f42"/>
                  <a:pt x="f45" y="f46"/>
                  <a:pt x="f47" y="f48"/>
                </a:cubicBezTo>
                <a:lnTo>
                  <a:pt x="f49" y="f50"/>
                </a:lnTo>
                <a:lnTo>
                  <a:pt x="f51" y="f48"/>
                </a:lnTo>
                <a:cubicBezTo>
                  <a:pt x="f52" y="f46"/>
                  <a:pt x="f53" y="f42"/>
                  <a:pt x="f54" y="f42"/>
                </a:cubicBezTo>
                <a:cubicBezTo>
                  <a:pt x="f55" y="f42"/>
                  <a:pt x="f56" y="f40"/>
                  <a:pt x="f56" y="f39"/>
                </a:cubicBezTo>
                <a:lnTo>
                  <a:pt x="f56" y="f37"/>
                </a:lnTo>
                <a:lnTo>
                  <a:pt x="f23" y="f37"/>
                </a:lnTo>
                <a:lnTo>
                  <a:pt x="f23" y="f24"/>
                </a:lnTo>
                <a:close/>
              </a:path>
            </a:pathLst>
          </a:custGeom>
          <a:solidFill>
            <a:schemeClr val="accent4"/>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nvGrpSpPr>
          <p:cNvPr id="54" name="Google Shape;6052;p67">
            <a:extLst>
              <a:ext uri="{FF2B5EF4-FFF2-40B4-BE49-F238E27FC236}">
                <a16:creationId xmlns:a16="http://schemas.microsoft.com/office/drawing/2014/main" id="{A6D4936A-4840-4032-9282-2FEE0FB50BE1}"/>
              </a:ext>
            </a:extLst>
          </p:cNvPr>
          <p:cNvGrpSpPr/>
          <p:nvPr/>
        </p:nvGrpSpPr>
        <p:grpSpPr>
          <a:xfrm>
            <a:off x="8328620" y="4140677"/>
            <a:ext cx="357054" cy="363373"/>
            <a:chOff x="8328620" y="4140677"/>
            <a:chExt cx="357054" cy="363373"/>
          </a:xfrm>
          <a:solidFill>
            <a:schemeClr val="accent4"/>
          </a:solidFill>
        </p:grpSpPr>
        <p:sp>
          <p:nvSpPr>
            <p:cNvPr id="55" name="Google Shape;6053;p67">
              <a:extLst>
                <a:ext uri="{FF2B5EF4-FFF2-40B4-BE49-F238E27FC236}">
                  <a16:creationId xmlns:a16="http://schemas.microsoft.com/office/drawing/2014/main" id="{A69A3D08-E90B-42EB-9041-D4E11D985EC4}"/>
                </a:ext>
              </a:extLst>
            </p:cNvPr>
            <p:cNvSpPr/>
            <p:nvPr/>
          </p:nvSpPr>
          <p:spPr>
            <a:xfrm>
              <a:off x="8328620" y="4140677"/>
              <a:ext cx="357054" cy="154314"/>
            </a:xfrm>
            <a:custGeom>
              <a:avLst/>
              <a:gdLst>
                <a:gd name="f0" fmla="val w"/>
                <a:gd name="f1" fmla="val h"/>
                <a:gd name="f2" fmla="val 0"/>
                <a:gd name="f3" fmla="val 12446"/>
                <a:gd name="f4" fmla="val 5379"/>
                <a:gd name="f5" fmla="val 3088"/>
                <a:gd name="f6" fmla="val 1639"/>
                <a:gd name="f7" fmla="val 316"/>
                <a:gd name="f8" fmla="val 1008"/>
                <a:gd name="f9" fmla="val 95"/>
                <a:gd name="f10" fmla="val 2489"/>
                <a:gd name="f11" fmla="val 1"/>
                <a:gd name="f12" fmla="val 3214"/>
                <a:gd name="f13" fmla="val 190"/>
                <a:gd name="f14" fmla="val 3938"/>
                <a:gd name="f15" fmla="val 568"/>
                <a:gd name="f16" fmla="val 4506"/>
                <a:gd name="f17" fmla="val 962"/>
                <a:gd name="f18" fmla="val 5071"/>
                <a:gd name="f19" fmla="val 1607"/>
                <a:gd name="f20" fmla="val 5366"/>
                <a:gd name="f21" fmla="val 2240"/>
                <a:gd name="f22" fmla="val 2772"/>
                <a:gd name="f23" fmla="val 3296"/>
                <a:gd name="f24" fmla="val 5157"/>
                <a:gd name="f25" fmla="val 3655"/>
                <a:gd name="f26" fmla="val 4726"/>
                <a:gd name="f27" fmla="val 4569"/>
                <a:gd name="f28" fmla="val 3844"/>
                <a:gd name="f29" fmla="val 2836"/>
                <a:gd name="f30" fmla="val 2584"/>
                <a:gd name="f31" fmla="val 2427"/>
                <a:gd name="f32" fmla="val 2678"/>
                <a:gd name="f33" fmla="val 2899"/>
                <a:gd name="f34" fmla="val 3151"/>
                <a:gd name="f35" fmla="val 2616"/>
                <a:gd name="f36" fmla="val 3308"/>
                <a:gd name="f37" fmla="val 3340"/>
                <a:gd name="f38" fmla="val 3057"/>
                <a:gd name="f39" fmla="val 3529"/>
                <a:gd name="f40" fmla="val 3749"/>
                <a:gd name="f41" fmla="val 3970"/>
                <a:gd name="f42" fmla="val 3025"/>
                <a:gd name="f43" fmla="val 4127"/>
                <a:gd name="f44" fmla="val 2049"/>
                <a:gd name="f45" fmla="val 1450"/>
                <a:gd name="f46" fmla="val 3434"/>
                <a:gd name="f47" fmla="val 1608"/>
                <a:gd name="f48" fmla="val 1754"/>
                <a:gd name="f49" fmla="val 1999"/>
                <a:gd name="f50" fmla="val 2279"/>
                <a:gd name="f51" fmla="val 1632"/>
                <a:gd name="f52" fmla="val 2882"/>
                <a:gd name="f53" fmla="val 2930"/>
                <a:gd name="f54" fmla="val 2977"/>
                <a:gd name="f55" fmla="val 1634"/>
                <a:gd name="f56" fmla="val 3624"/>
                <a:gd name="f57" fmla="val 1733"/>
                <a:gd name="f58" fmla="val 4128"/>
                <a:gd name="f59" fmla="val 2048"/>
                <a:gd name="f60" fmla="val 4474"/>
                <a:gd name="f61" fmla="val 7908"/>
                <a:gd name="f62" fmla="val 8255"/>
                <a:gd name="f63" fmla="val 2017"/>
                <a:gd name="f64" fmla="val 8759"/>
                <a:gd name="f65" fmla="val 1702"/>
                <a:gd name="f66" fmla="val 9358"/>
                <a:gd name="f67" fmla="val 9406"/>
                <a:gd name="f68" fmla="val 9453"/>
                <a:gd name="f69" fmla="val 9501"/>
                <a:gd name="f70" fmla="val 10104"/>
                <a:gd name="f71" fmla="val 10629"/>
                <a:gd name="f72" fmla="val 10775"/>
                <a:gd name="f73" fmla="val 10964"/>
                <a:gd name="f74" fmla="val 10334"/>
                <a:gd name="f75" fmla="val 9547"/>
                <a:gd name="f76" fmla="val 9326"/>
                <a:gd name="f77" fmla="val 9137"/>
                <a:gd name="f78" fmla="val 3497"/>
                <a:gd name="f79" fmla="val 9799"/>
                <a:gd name="f80" fmla="val 9956"/>
                <a:gd name="f81" fmla="val 9767"/>
                <a:gd name="f82" fmla="val 2521"/>
                <a:gd name="f83" fmla="val 8539"/>
                <a:gd name="f84" fmla="val 7814"/>
                <a:gd name="f85" fmla="val 3686"/>
                <a:gd name="f86" fmla="val 8728"/>
                <a:gd name="f87" fmla="val 9099"/>
                <a:gd name="f88" fmla="val 5169"/>
                <a:gd name="f89" fmla="val 9626"/>
                <a:gd name="f90" fmla="val 10158"/>
                <a:gd name="f91" fmla="val 10800"/>
                <a:gd name="f92" fmla="val 11451"/>
                <a:gd name="f93" fmla="val 5074"/>
                <a:gd name="f94" fmla="val 11847"/>
                <a:gd name="f95" fmla="val 12225"/>
                <a:gd name="f96" fmla="val 12445"/>
                <a:gd name="f97" fmla="val 3277"/>
                <a:gd name="f98" fmla="val 12319"/>
                <a:gd name="f99" fmla="val 12130"/>
                <a:gd name="f100" fmla="*/ f0 1 12446"/>
                <a:gd name="f101" fmla="*/ f1 1 5379"/>
                <a:gd name="f102" fmla="val f2"/>
                <a:gd name="f103" fmla="val f3"/>
                <a:gd name="f104" fmla="val f4"/>
                <a:gd name="f105" fmla="+- f104 0 f102"/>
                <a:gd name="f106" fmla="+- f103 0 f102"/>
                <a:gd name="f107" fmla="*/ f106 1 12446"/>
                <a:gd name="f108" fmla="*/ f105 1 5379"/>
                <a:gd name="f109" fmla="*/ f102 1 f107"/>
                <a:gd name="f110" fmla="*/ f103 1 f107"/>
                <a:gd name="f111" fmla="*/ f102 1 f108"/>
                <a:gd name="f112" fmla="*/ f104 1 f108"/>
                <a:gd name="f113" fmla="*/ f109 f100 1"/>
                <a:gd name="f114" fmla="*/ f110 f100 1"/>
                <a:gd name="f115" fmla="*/ f112 f101 1"/>
                <a:gd name="f116" fmla="*/ f111 f101 1"/>
              </a:gdLst>
              <a:ahLst/>
              <a:cxnLst>
                <a:cxn ang="3cd4">
                  <a:pos x="hc" y="t"/>
                </a:cxn>
                <a:cxn ang="0">
                  <a:pos x="r" y="vc"/>
                </a:cxn>
                <a:cxn ang="cd4">
                  <a:pos x="hc" y="b"/>
                </a:cxn>
                <a:cxn ang="cd2">
                  <a:pos x="l" y="vc"/>
                </a:cxn>
              </a:cxnLst>
              <a:rect l="f113" t="f116" r="f114" b="f115"/>
              <a:pathLst>
                <a:path w="12446" h="5379">
                  <a:moveTo>
                    <a:pt x="f5" y="f2"/>
                  </a:moveTo>
                  <a:cubicBezTo>
                    <a:pt x="f6" y="f2"/>
                    <a:pt x="f7" y="f8"/>
                    <a:pt x="f9" y="f10"/>
                  </a:cubicBezTo>
                  <a:cubicBezTo>
                    <a:pt x="f11" y="f12"/>
                    <a:pt x="f13" y="f14"/>
                    <a:pt x="f15" y="f16"/>
                  </a:cubicBezTo>
                  <a:cubicBezTo>
                    <a:pt x="f17" y="f18"/>
                    <a:pt x="f19" y="f20"/>
                    <a:pt x="f21" y="f20"/>
                  </a:cubicBezTo>
                  <a:cubicBezTo>
                    <a:pt x="f22" y="f20"/>
                    <a:pt x="f23" y="f24"/>
                    <a:pt x="f25" y="f26"/>
                  </a:cubicBezTo>
                  <a:cubicBezTo>
                    <a:pt x="f27" y="f25"/>
                    <a:pt x="f28" y="f10"/>
                    <a:pt x="f29" y="f10"/>
                  </a:cubicBezTo>
                  <a:cubicBezTo>
                    <a:pt x="f30" y="f10"/>
                    <a:pt x="f31" y="f32"/>
                    <a:pt x="f31" y="f33"/>
                  </a:cubicBezTo>
                  <a:cubicBezTo>
                    <a:pt x="f31" y="f34"/>
                    <a:pt x="f35" y="f36"/>
                    <a:pt x="f29" y="f37"/>
                  </a:cubicBezTo>
                  <a:cubicBezTo>
                    <a:pt x="f38" y="f37"/>
                    <a:pt x="f12" y="f39"/>
                    <a:pt x="f12" y="f40"/>
                  </a:cubicBezTo>
                  <a:cubicBezTo>
                    <a:pt x="f12" y="f41"/>
                    <a:pt x="f42" y="f43"/>
                    <a:pt x="f29" y="f43"/>
                  </a:cubicBezTo>
                  <a:cubicBezTo>
                    <a:pt x="f44" y="f43"/>
                    <a:pt x="f45" y="f46"/>
                    <a:pt x="f47" y="f30"/>
                  </a:cubicBezTo>
                  <a:cubicBezTo>
                    <a:pt x="f48" y="f49"/>
                    <a:pt x="f50" y="f51"/>
                    <a:pt x="f52" y="f51"/>
                  </a:cubicBezTo>
                  <a:cubicBezTo>
                    <a:pt x="f53" y="f51"/>
                    <a:pt x="f54" y="f55"/>
                    <a:pt x="f42" y="f6"/>
                  </a:cubicBezTo>
                  <a:cubicBezTo>
                    <a:pt x="f56" y="f57"/>
                    <a:pt x="f58" y="f59"/>
                    <a:pt x="f60" y="f10"/>
                  </a:cubicBezTo>
                  <a:lnTo>
                    <a:pt x="f61" y="f10"/>
                  </a:lnTo>
                  <a:cubicBezTo>
                    <a:pt x="f62" y="f63"/>
                    <a:pt x="f64" y="f65"/>
                    <a:pt x="f66" y="f6"/>
                  </a:cubicBezTo>
                  <a:cubicBezTo>
                    <a:pt x="f67" y="f55"/>
                    <a:pt x="f68" y="f51"/>
                    <a:pt x="f69" y="f51"/>
                  </a:cubicBezTo>
                  <a:cubicBezTo>
                    <a:pt x="f70" y="f51"/>
                    <a:pt x="f71" y="f49"/>
                    <a:pt x="f72" y="f30"/>
                  </a:cubicBezTo>
                  <a:cubicBezTo>
                    <a:pt x="f73" y="f46"/>
                    <a:pt x="f74" y="f43"/>
                    <a:pt x="f75" y="f43"/>
                  </a:cubicBezTo>
                  <a:cubicBezTo>
                    <a:pt x="f76" y="f43"/>
                    <a:pt x="f77" y="f14"/>
                    <a:pt x="f77" y="f40"/>
                  </a:cubicBezTo>
                  <a:cubicBezTo>
                    <a:pt x="f77" y="f78"/>
                    <a:pt x="f76" y="f37"/>
                    <a:pt x="f75" y="f37"/>
                  </a:cubicBezTo>
                  <a:cubicBezTo>
                    <a:pt x="f79" y="f37"/>
                    <a:pt x="f80" y="f34"/>
                    <a:pt x="f80" y="f33"/>
                  </a:cubicBezTo>
                  <a:cubicBezTo>
                    <a:pt x="f80" y="f32"/>
                    <a:pt x="f81" y="f82"/>
                    <a:pt x="f75" y="f10"/>
                  </a:cubicBezTo>
                  <a:cubicBezTo>
                    <a:pt x="f83" y="f10"/>
                    <a:pt x="f84" y="f85"/>
                    <a:pt x="f86" y="f26"/>
                  </a:cubicBezTo>
                  <a:cubicBezTo>
                    <a:pt x="f87" y="f88"/>
                    <a:pt x="f89" y="f4"/>
                    <a:pt x="f90" y="f4"/>
                  </a:cubicBezTo>
                  <a:cubicBezTo>
                    <a:pt x="f91" y="f4"/>
                    <a:pt x="f92" y="f93"/>
                    <a:pt x="f94" y="f16"/>
                  </a:cubicBezTo>
                  <a:cubicBezTo>
                    <a:pt x="f95" y="f41"/>
                    <a:pt x="f96" y="f97"/>
                    <a:pt x="f98" y="f10"/>
                  </a:cubicBezTo>
                  <a:cubicBezTo>
                    <a:pt x="f99" y="f8"/>
                    <a:pt x="f72" y="f2"/>
                    <a:pt x="f76"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56" name="Google Shape;6054;p67">
              <a:extLst>
                <a:ext uri="{FF2B5EF4-FFF2-40B4-BE49-F238E27FC236}">
                  <a16:creationId xmlns:a16="http://schemas.microsoft.com/office/drawing/2014/main" id="{ABCB1BFF-240A-4A87-81FB-2386B2B108B5}"/>
                </a:ext>
              </a:extLst>
            </p:cNvPr>
            <p:cNvSpPr/>
            <p:nvPr/>
          </p:nvSpPr>
          <p:spPr>
            <a:xfrm>
              <a:off x="8397328" y="4285299"/>
              <a:ext cx="212405" cy="218751"/>
            </a:xfrm>
            <a:custGeom>
              <a:avLst/>
              <a:gdLst>
                <a:gd name="f0" fmla="val w"/>
                <a:gd name="f1" fmla="val h"/>
                <a:gd name="f2" fmla="val 0"/>
                <a:gd name="f3" fmla="val 7404"/>
                <a:gd name="f4" fmla="val 7625"/>
                <a:gd name="f5" fmla="val 2426"/>
                <a:gd name="f6" fmla="val 5639"/>
                <a:gd name="f7" fmla="val 5860"/>
                <a:gd name="f8" fmla="val 2237"/>
                <a:gd name="f9" fmla="val 6017"/>
                <a:gd name="f10" fmla="val 2048"/>
                <a:gd name="f11" fmla="val 1796"/>
                <a:gd name="f12" fmla="val 1638"/>
                <a:gd name="f13" fmla="val 5828"/>
                <a:gd name="f14" fmla="val 473"/>
                <a:gd name="f15" fmla="val 1229"/>
                <a:gd name="f16" fmla="val 851"/>
                <a:gd name="f17" fmla="val 630"/>
                <a:gd name="f18" fmla="val 1103"/>
                <a:gd name="f19" fmla="val 1134"/>
                <a:gd name="f20" fmla="val 7246"/>
                <a:gd name="f21" fmla="val 7467"/>
                <a:gd name="f22" fmla="val 189"/>
                <a:gd name="f23" fmla="val 7624"/>
                <a:gd name="f24" fmla="val 378"/>
                <a:gd name="f25" fmla="val 6994"/>
                <a:gd name="f26" fmla="val 7435"/>
                <a:gd name="f27" fmla="val 6774"/>
                <a:gd name="f28" fmla="val 1071"/>
                <a:gd name="f29" fmla="val 6175"/>
                <a:gd name="f30" fmla="val 788"/>
                <a:gd name="f31" fmla="val 5734"/>
                <a:gd name="f32" fmla="val 315"/>
                <a:gd name="f33" fmla="val 5545"/>
                <a:gd name="f34" fmla="val 5324"/>
                <a:gd name="f35" fmla="val 5072"/>
                <a:gd name="f36" fmla="val 4915"/>
                <a:gd name="f37" fmla="val 4096"/>
                <a:gd name="f38" fmla="val 3907"/>
                <a:gd name="f39" fmla="val 3686"/>
                <a:gd name="f40" fmla="val 3466"/>
                <a:gd name="f41" fmla="val 3277"/>
                <a:gd name="f42" fmla="*/ f0 1 7404"/>
                <a:gd name="f43" fmla="*/ f1 1 7625"/>
                <a:gd name="f44" fmla="val f2"/>
                <a:gd name="f45" fmla="val f3"/>
                <a:gd name="f46" fmla="val f4"/>
                <a:gd name="f47" fmla="+- f46 0 f44"/>
                <a:gd name="f48" fmla="+- f45 0 f44"/>
                <a:gd name="f49" fmla="*/ f48 1 7404"/>
                <a:gd name="f50" fmla="*/ f47 1 7625"/>
                <a:gd name="f51" fmla="*/ f44 1 f49"/>
                <a:gd name="f52" fmla="*/ f45 1 f49"/>
                <a:gd name="f53" fmla="*/ f44 1 f50"/>
                <a:gd name="f54" fmla="*/ f46 1 f50"/>
                <a:gd name="f55" fmla="*/ f51 f42 1"/>
                <a:gd name="f56" fmla="*/ f52 f42 1"/>
                <a:gd name="f57" fmla="*/ f54 f43 1"/>
                <a:gd name="f58" fmla="*/ f53 f43 1"/>
              </a:gdLst>
              <a:ahLst/>
              <a:cxnLst>
                <a:cxn ang="3cd4">
                  <a:pos x="hc" y="t"/>
                </a:cxn>
                <a:cxn ang="0">
                  <a:pos x="r" y="vc"/>
                </a:cxn>
                <a:cxn ang="cd4">
                  <a:pos x="hc" y="b"/>
                </a:cxn>
                <a:cxn ang="cd2">
                  <a:pos x="l" y="vc"/>
                </a:cxn>
              </a:cxnLst>
              <a:rect l="f55" t="f58" r="f56" b="f57"/>
              <a:pathLst>
                <a:path w="7404" h="7625">
                  <a:moveTo>
                    <a:pt x="f5" y="f2"/>
                  </a:moveTo>
                  <a:lnTo>
                    <a:pt x="f5" y="f6"/>
                  </a:lnTo>
                  <a:cubicBezTo>
                    <a:pt x="f5" y="f7"/>
                    <a:pt x="f8" y="f9"/>
                    <a:pt x="f10" y="f9"/>
                  </a:cubicBezTo>
                  <a:cubicBezTo>
                    <a:pt x="f11" y="f9"/>
                    <a:pt x="f12" y="f13"/>
                    <a:pt x="f12" y="f6"/>
                  </a:cubicBezTo>
                  <a:lnTo>
                    <a:pt x="f12" y="f14"/>
                  </a:lnTo>
                  <a:cubicBezTo>
                    <a:pt x="f15" y="f16"/>
                    <a:pt x="f17" y="f18"/>
                    <a:pt x="f2" y="f19"/>
                  </a:cubicBezTo>
                  <a:lnTo>
                    <a:pt x="f2" y="f20"/>
                  </a:lnTo>
                  <a:cubicBezTo>
                    <a:pt x="f2" y="f21"/>
                    <a:pt x="f22" y="f23"/>
                    <a:pt x="f24" y="f23"/>
                  </a:cubicBezTo>
                  <a:lnTo>
                    <a:pt x="f25" y="f23"/>
                  </a:lnTo>
                  <a:cubicBezTo>
                    <a:pt x="f20" y="f23"/>
                    <a:pt x="f3" y="f26"/>
                    <a:pt x="f3" y="f20"/>
                  </a:cubicBezTo>
                  <a:lnTo>
                    <a:pt x="f3" y="f19"/>
                  </a:lnTo>
                  <a:cubicBezTo>
                    <a:pt x="f27" y="f28"/>
                    <a:pt x="f29" y="f30"/>
                    <a:pt x="f31" y="f32"/>
                  </a:cubicBezTo>
                  <a:lnTo>
                    <a:pt x="f31" y="f6"/>
                  </a:lnTo>
                  <a:cubicBezTo>
                    <a:pt x="f31" y="f7"/>
                    <a:pt x="f33" y="f9"/>
                    <a:pt x="f34" y="f9"/>
                  </a:cubicBezTo>
                  <a:cubicBezTo>
                    <a:pt x="f35" y="f9"/>
                    <a:pt x="f36" y="f13"/>
                    <a:pt x="f36" y="f6"/>
                  </a:cubicBezTo>
                  <a:lnTo>
                    <a:pt x="f36" y="f2"/>
                  </a:lnTo>
                  <a:lnTo>
                    <a:pt x="f37" y="f2"/>
                  </a:lnTo>
                  <a:lnTo>
                    <a:pt x="f37" y="f6"/>
                  </a:lnTo>
                  <a:cubicBezTo>
                    <a:pt x="f37" y="f7"/>
                    <a:pt x="f38" y="f9"/>
                    <a:pt x="f39" y="f9"/>
                  </a:cubicBezTo>
                  <a:cubicBezTo>
                    <a:pt x="f40" y="f9"/>
                    <a:pt x="f41" y="f13"/>
                    <a:pt x="f41" y="f6"/>
                  </a:cubicBezTo>
                  <a:lnTo>
                    <a:pt x="f41"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57" name="Google Shape;6055;p67">
              <a:extLst>
                <a:ext uri="{FF2B5EF4-FFF2-40B4-BE49-F238E27FC236}">
                  <a16:creationId xmlns:a16="http://schemas.microsoft.com/office/drawing/2014/main" id="{41190CEB-E852-4BA4-9B03-542A88AB9515}"/>
                </a:ext>
              </a:extLst>
            </p:cNvPr>
            <p:cNvSpPr/>
            <p:nvPr/>
          </p:nvSpPr>
          <p:spPr>
            <a:xfrm>
              <a:off x="8468733" y="4236470"/>
              <a:ext cx="76827" cy="23527"/>
            </a:xfrm>
            <a:custGeom>
              <a:avLst/>
              <a:gdLst>
                <a:gd name="f0" fmla="val w"/>
                <a:gd name="f1" fmla="val h"/>
                <a:gd name="f2" fmla="val 0"/>
                <a:gd name="f3" fmla="val 2678"/>
                <a:gd name="f4" fmla="val 820"/>
                <a:gd name="f5" fmla="val 1"/>
                <a:gd name="f6" fmla="val 32"/>
                <a:gd name="f7" fmla="val 127"/>
                <a:gd name="f8" fmla="val 284"/>
                <a:gd name="f9" fmla="val 379"/>
                <a:gd name="f10" fmla="val 536"/>
                <a:gd name="f11" fmla="val 662"/>
                <a:gd name="f12" fmla="val 788"/>
                <a:gd name="f13" fmla="val 2666"/>
                <a:gd name="f14" fmla="val 2615"/>
                <a:gd name="f15" fmla="val 649"/>
                <a:gd name="f16" fmla="val 555"/>
                <a:gd name="f17" fmla="val 2670"/>
                <a:gd name="f18" fmla="val 799"/>
                <a:gd name="f19" fmla="val 2674"/>
                <a:gd name="f20" fmla="val 809"/>
                <a:gd name="f21" fmla="*/ f0 1 2678"/>
                <a:gd name="f22" fmla="*/ f1 1 820"/>
                <a:gd name="f23" fmla="val f2"/>
                <a:gd name="f24" fmla="val f3"/>
                <a:gd name="f25" fmla="val f4"/>
                <a:gd name="f26" fmla="+- f25 0 f23"/>
                <a:gd name="f27" fmla="+- f24 0 f23"/>
                <a:gd name="f28" fmla="*/ f27 1 2678"/>
                <a:gd name="f29" fmla="*/ f26 1 820"/>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2678" h="820">
                  <a:moveTo>
                    <a:pt x="f2" y="f5"/>
                  </a:moveTo>
                  <a:cubicBezTo>
                    <a:pt x="f6" y="f7"/>
                    <a:pt x="f6" y="f8"/>
                    <a:pt x="f6" y="f9"/>
                  </a:cubicBezTo>
                  <a:cubicBezTo>
                    <a:pt x="f6" y="f10"/>
                    <a:pt x="f6" y="f11"/>
                    <a:pt x="f2" y="f12"/>
                  </a:cubicBezTo>
                  <a:lnTo>
                    <a:pt x="f13" y="f12"/>
                  </a:lnTo>
                  <a:cubicBezTo>
                    <a:pt x="f14" y="f15"/>
                    <a:pt x="f14" y="f16"/>
                    <a:pt x="f14" y="f9"/>
                  </a:cubicBezTo>
                  <a:cubicBezTo>
                    <a:pt x="f14" y="f8"/>
                    <a:pt x="f14" y="f7"/>
                    <a:pt x="f3" y="f5"/>
                  </a:cubicBezTo>
                  <a:close/>
                  <a:moveTo>
                    <a:pt x="f13" y="f12"/>
                  </a:moveTo>
                  <a:cubicBezTo>
                    <a:pt x="f17" y="f18"/>
                    <a:pt x="f19" y="f20"/>
                    <a:pt x="f3" y="f4"/>
                  </a:cubicBezTo>
                  <a:lnTo>
                    <a:pt x="f3" y="f1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58" name="Google Shape;6078;p67">
            <a:extLst>
              <a:ext uri="{FF2B5EF4-FFF2-40B4-BE49-F238E27FC236}">
                <a16:creationId xmlns:a16="http://schemas.microsoft.com/office/drawing/2014/main" id="{733EC2D0-9F06-4576-845B-ED0A18B09736}"/>
              </a:ext>
            </a:extLst>
          </p:cNvPr>
          <p:cNvGrpSpPr/>
          <p:nvPr/>
        </p:nvGrpSpPr>
        <p:grpSpPr>
          <a:xfrm>
            <a:off x="5126208" y="4158471"/>
            <a:ext cx="365166" cy="363364"/>
            <a:chOff x="5126208" y="4158471"/>
            <a:chExt cx="365166" cy="363364"/>
          </a:xfrm>
          <a:solidFill>
            <a:schemeClr val="accent4"/>
          </a:solidFill>
        </p:grpSpPr>
        <p:sp>
          <p:nvSpPr>
            <p:cNvPr id="59" name="Google Shape;6079;p67">
              <a:extLst>
                <a:ext uri="{FF2B5EF4-FFF2-40B4-BE49-F238E27FC236}">
                  <a16:creationId xmlns:a16="http://schemas.microsoft.com/office/drawing/2014/main" id="{6A762D5D-1464-49C5-A047-EE9F249528AF}"/>
                </a:ext>
              </a:extLst>
            </p:cNvPr>
            <p:cNvSpPr/>
            <p:nvPr/>
          </p:nvSpPr>
          <p:spPr>
            <a:xfrm>
              <a:off x="5202140" y="4308506"/>
              <a:ext cx="214216" cy="213329"/>
            </a:xfrm>
            <a:custGeom>
              <a:avLst/>
              <a:gdLst>
                <a:gd name="f0" fmla="val w"/>
                <a:gd name="f1" fmla="val h"/>
                <a:gd name="f2" fmla="val 0"/>
                <a:gd name="f3" fmla="val 7466"/>
                <a:gd name="f4" fmla="val 7436"/>
                <a:gd name="f5" fmla="val 3686"/>
                <a:gd name="f6" fmla="val 1465"/>
                <a:gd name="f7" fmla="val 3836"/>
                <a:gd name="f8" fmla="val 3985"/>
                <a:gd name="f9" fmla="val 1544"/>
                <a:gd name="f10" fmla="val 4064"/>
                <a:gd name="f11" fmla="val 1702"/>
                <a:gd name="f12" fmla="val 4537"/>
                <a:gd name="f13" fmla="val 2678"/>
                <a:gd name="f14" fmla="val 5608"/>
                <a:gd name="f15" fmla="val 2836"/>
                <a:gd name="f16" fmla="val 5955"/>
                <a:gd name="f17" fmla="val 2867"/>
                <a:gd name="f18" fmla="val 6081"/>
                <a:gd name="f19" fmla="val 3308"/>
                <a:gd name="f20" fmla="val 5829"/>
                <a:gd name="f21" fmla="val 3561"/>
                <a:gd name="f22" fmla="val 5041"/>
                <a:gd name="f23" fmla="val 4285"/>
                <a:gd name="f24" fmla="val 5261"/>
                <a:gd name="f25" fmla="val 5356"/>
                <a:gd name="f26" fmla="val 5286"/>
                <a:gd name="f27" fmla="val 5630"/>
                <a:gd name="f28" fmla="val 5075"/>
                <a:gd name="f29" fmla="val 5845"/>
                <a:gd name="f30" fmla="val 4845"/>
                <a:gd name="f31" fmla="val 4784"/>
                <a:gd name="f32" fmla="val 4722"/>
                <a:gd name="f33" fmla="val 5830"/>
                <a:gd name="f34" fmla="val 4663"/>
                <a:gd name="f35" fmla="val 5797"/>
                <a:gd name="f36" fmla="val 5262"/>
                <a:gd name="f37" fmla="val 2616"/>
                <a:gd name="f38" fmla="val 5828"/>
                <a:gd name="f39" fmla="val 2553"/>
                <a:gd name="f40" fmla="val 5842"/>
                <a:gd name="f41" fmla="val 2492"/>
                <a:gd name="f42" fmla="val 2244"/>
                <a:gd name="f43" fmla="val 2035"/>
                <a:gd name="f44" fmla="val 5609"/>
                <a:gd name="f45" fmla="val 2111"/>
                <a:gd name="f46" fmla="val 2300"/>
                <a:gd name="f47" fmla="val 1512"/>
                <a:gd name="f48" fmla="val 1323"/>
                <a:gd name="f49" fmla="val 1418"/>
                <a:gd name="f50" fmla="val 1796"/>
                <a:gd name="f51" fmla="val 3387"/>
                <a:gd name="f52" fmla="val 3537"/>
                <a:gd name="f53" fmla="val 3718"/>
                <a:gd name="f54" fmla="val 1670"/>
                <a:gd name="f55" fmla="val 32"/>
                <a:gd name="f56" fmla="val 3750"/>
                <a:gd name="f57" fmla="val 5766"/>
                <a:gd name="f58" fmla="val 5765"/>
                <a:gd name="f59" fmla="val 7404"/>
                <a:gd name="f60" fmla="val 7467"/>
                <a:gd name="f61" fmla="*/ f0 1 7466"/>
                <a:gd name="f62" fmla="*/ f1 1 7436"/>
                <a:gd name="f63" fmla="val f2"/>
                <a:gd name="f64" fmla="val f3"/>
                <a:gd name="f65" fmla="val f4"/>
                <a:gd name="f66" fmla="+- f65 0 f63"/>
                <a:gd name="f67" fmla="+- f64 0 f63"/>
                <a:gd name="f68" fmla="*/ f67 1 7466"/>
                <a:gd name="f69" fmla="*/ f66 1 7436"/>
                <a:gd name="f70" fmla="*/ f63 1 f68"/>
                <a:gd name="f71" fmla="*/ f64 1 f68"/>
                <a:gd name="f72" fmla="*/ f63 1 f69"/>
                <a:gd name="f73" fmla="*/ f65 1 f69"/>
                <a:gd name="f74" fmla="*/ f70 f61 1"/>
                <a:gd name="f75" fmla="*/ f71 f61 1"/>
                <a:gd name="f76" fmla="*/ f73 f62 1"/>
                <a:gd name="f77" fmla="*/ f72 f62 1"/>
              </a:gdLst>
              <a:ahLst/>
              <a:cxnLst>
                <a:cxn ang="3cd4">
                  <a:pos x="hc" y="t"/>
                </a:cxn>
                <a:cxn ang="0">
                  <a:pos x="r" y="vc"/>
                </a:cxn>
                <a:cxn ang="cd4">
                  <a:pos x="hc" y="b"/>
                </a:cxn>
                <a:cxn ang="cd2">
                  <a:pos x="l" y="vc"/>
                </a:cxn>
              </a:cxnLst>
              <a:rect l="f74" t="f77" r="f75" b="f76"/>
              <a:pathLst>
                <a:path w="7465" h="7436">
                  <a:moveTo>
                    <a:pt x="f5" y="f6"/>
                  </a:moveTo>
                  <a:cubicBezTo>
                    <a:pt x="f7" y="f6"/>
                    <a:pt x="f8" y="f9"/>
                    <a:pt x="f10" y="f11"/>
                  </a:cubicBezTo>
                  <a:lnTo>
                    <a:pt x="f12" y="f13"/>
                  </a:lnTo>
                  <a:lnTo>
                    <a:pt x="f14" y="f15"/>
                  </a:lnTo>
                  <a:cubicBezTo>
                    <a:pt x="f16" y="f17"/>
                    <a:pt x="f18" y="f19"/>
                    <a:pt x="f20" y="f21"/>
                  </a:cubicBezTo>
                  <a:lnTo>
                    <a:pt x="f22" y="f23"/>
                  </a:lnTo>
                  <a:lnTo>
                    <a:pt x="f24" y="f25"/>
                  </a:lnTo>
                  <a:cubicBezTo>
                    <a:pt x="f26" y="f27"/>
                    <a:pt x="f28" y="f29"/>
                    <a:pt x="f30" y="f29"/>
                  </a:cubicBezTo>
                  <a:cubicBezTo>
                    <a:pt x="f31" y="f29"/>
                    <a:pt x="f32" y="f33"/>
                    <a:pt x="f34" y="f35"/>
                  </a:cubicBezTo>
                  <a:lnTo>
                    <a:pt x="f5" y="f36"/>
                  </a:lnTo>
                  <a:lnTo>
                    <a:pt x="f13" y="f35"/>
                  </a:lnTo>
                  <a:cubicBezTo>
                    <a:pt x="f37" y="f38"/>
                    <a:pt x="f39" y="f40"/>
                    <a:pt x="f41" y="f40"/>
                  </a:cubicBezTo>
                  <a:cubicBezTo>
                    <a:pt x="f42" y="f40"/>
                    <a:pt x="f43" y="f44"/>
                    <a:pt x="f45" y="f25"/>
                  </a:cubicBezTo>
                  <a:lnTo>
                    <a:pt x="f46" y="f23"/>
                  </a:lnTo>
                  <a:lnTo>
                    <a:pt x="f47" y="f21"/>
                  </a:lnTo>
                  <a:cubicBezTo>
                    <a:pt x="f48" y="f19"/>
                    <a:pt x="f49" y="f17"/>
                    <a:pt x="f50" y="f15"/>
                  </a:cubicBezTo>
                  <a:lnTo>
                    <a:pt x="f15" y="f13"/>
                  </a:lnTo>
                  <a:lnTo>
                    <a:pt x="f19" y="f11"/>
                  </a:lnTo>
                  <a:cubicBezTo>
                    <a:pt x="f51" y="f9"/>
                    <a:pt x="f52" y="f6"/>
                    <a:pt x="f5" y="f6"/>
                  </a:cubicBezTo>
                  <a:close/>
                  <a:moveTo>
                    <a:pt x="f53" y="f2"/>
                  </a:moveTo>
                  <a:cubicBezTo>
                    <a:pt x="f54" y="f2"/>
                    <a:pt x="f55" y="f54"/>
                    <a:pt x="f55" y="f56"/>
                  </a:cubicBezTo>
                  <a:cubicBezTo>
                    <a:pt x="f2" y="f57"/>
                    <a:pt x="f54" y="f4"/>
                    <a:pt x="f53" y="f4"/>
                  </a:cubicBezTo>
                  <a:cubicBezTo>
                    <a:pt x="f58" y="f4"/>
                    <a:pt x="f59" y="f35"/>
                    <a:pt x="f60" y="f56"/>
                  </a:cubicBezTo>
                  <a:cubicBezTo>
                    <a:pt x="f60" y="f11"/>
                    <a:pt x="f35" y="f55"/>
                    <a:pt x="f53"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60" name="Google Shape;6080;p67">
              <a:extLst>
                <a:ext uri="{FF2B5EF4-FFF2-40B4-BE49-F238E27FC236}">
                  <a16:creationId xmlns:a16="http://schemas.microsoft.com/office/drawing/2014/main" id="{BAB38DDF-CB3B-48F5-87DA-D77B24C8ADA2}"/>
                </a:ext>
              </a:extLst>
            </p:cNvPr>
            <p:cNvSpPr/>
            <p:nvPr/>
          </p:nvSpPr>
          <p:spPr>
            <a:xfrm>
              <a:off x="5317812" y="4160620"/>
              <a:ext cx="173562" cy="169602"/>
            </a:xfrm>
            <a:custGeom>
              <a:avLst/>
              <a:gdLst>
                <a:gd name="f0" fmla="val w"/>
                <a:gd name="f1" fmla="val h"/>
                <a:gd name="f2" fmla="val 0"/>
                <a:gd name="f3" fmla="val 6050"/>
                <a:gd name="f4" fmla="val 5912"/>
                <a:gd name="f5" fmla="val 3829"/>
                <a:gd name="f6" fmla="val 3706"/>
                <a:gd name="f7" fmla="val 3580"/>
                <a:gd name="f8" fmla="val 47"/>
                <a:gd name="f9" fmla="val 3498"/>
                <a:gd name="f10" fmla="val 146"/>
                <a:gd name="f11" fmla="val 1"/>
                <a:gd name="f12" fmla="val 4336"/>
                <a:gd name="f13" fmla="val 1229"/>
                <a:gd name="f14" fmla="val 4399"/>
                <a:gd name="f15" fmla="val 2332"/>
                <a:gd name="f16" fmla="val 4998"/>
                <a:gd name="f17" fmla="val 3088"/>
                <a:gd name="f18" fmla="val 5861"/>
                <a:gd name="f19" fmla="val 2446"/>
                <a:gd name="f20" fmla="val 2289"/>
                <a:gd name="f21" fmla="val 2037"/>
                <a:gd name="f22" fmla="val 5924"/>
                <a:gd name="f23" fmla="val 1879"/>
                <a:gd name="f24" fmla="val 4128"/>
                <a:gd name="f25" fmla="val 115"/>
                <a:gd name="f26" fmla="val 4053"/>
                <a:gd name="f27" fmla="val 40"/>
                <a:gd name="f28" fmla="val 3942"/>
                <a:gd name="f29" fmla="*/ f0 1 6050"/>
                <a:gd name="f30" fmla="*/ f1 1 5912"/>
                <a:gd name="f31" fmla="val f2"/>
                <a:gd name="f32" fmla="val f3"/>
                <a:gd name="f33" fmla="val f4"/>
                <a:gd name="f34" fmla="+- f33 0 f31"/>
                <a:gd name="f35" fmla="+- f32 0 f31"/>
                <a:gd name="f36" fmla="*/ f35 1 6050"/>
                <a:gd name="f37" fmla="*/ f34 1 5912"/>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6050" h="5912">
                  <a:moveTo>
                    <a:pt x="f5" y="f2"/>
                  </a:moveTo>
                  <a:cubicBezTo>
                    <a:pt x="f6" y="f2"/>
                    <a:pt x="f7" y="f8"/>
                    <a:pt x="f9" y="f10"/>
                  </a:cubicBezTo>
                  <a:lnTo>
                    <a:pt x="f11" y="f12"/>
                  </a:lnTo>
                  <a:cubicBezTo>
                    <a:pt x="f13" y="f14"/>
                    <a:pt x="f15" y="f16"/>
                    <a:pt x="f17" y="f4"/>
                  </a:cubicBezTo>
                  <a:lnTo>
                    <a:pt x="f18" y="f19"/>
                  </a:lnTo>
                  <a:cubicBezTo>
                    <a:pt x="f3" y="f20"/>
                    <a:pt x="f3" y="f21"/>
                    <a:pt x="f22" y="f23"/>
                  </a:cubicBezTo>
                  <a:lnTo>
                    <a:pt x="f24" y="f25"/>
                  </a:lnTo>
                  <a:cubicBezTo>
                    <a:pt x="f26" y="f27"/>
                    <a:pt x="f28"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61" name="Google Shape;6081;p67">
              <a:extLst>
                <a:ext uri="{FF2B5EF4-FFF2-40B4-BE49-F238E27FC236}">
                  <a16:creationId xmlns:a16="http://schemas.microsoft.com/office/drawing/2014/main" id="{FF2D8BC8-2403-432C-8AA7-71FA24F24C30}"/>
                </a:ext>
              </a:extLst>
            </p:cNvPr>
            <p:cNvSpPr/>
            <p:nvPr/>
          </p:nvSpPr>
          <p:spPr>
            <a:xfrm>
              <a:off x="5223830" y="4158471"/>
              <a:ext cx="169950" cy="103080"/>
            </a:xfrm>
            <a:custGeom>
              <a:avLst/>
              <a:gdLst>
                <a:gd name="f0" fmla="val w"/>
                <a:gd name="f1" fmla="val h"/>
                <a:gd name="f2" fmla="val 0"/>
                <a:gd name="f3" fmla="val 5924"/>
                <a:gd name="f4" fmla="val 3593"/>
                <a:gd name="f5" fmla="val 1"/>
                <a:gd name="f6" fmla="val 2962"/>
                <a:gd name="f7" fmla="val 3592"/>
                <a:gd name="f8" fmla="val 5923"/>
                <a:gd name="f9" fmla="*/ f0 1 5924"/>
                <a:gd name="f10" fmla="*/ f1 1 3593"/>
                <a:gd name="f11" fmla="val f2"/>
                <a:gd name="f12" fmla="val f3"/>
                <a:gd name="f13" fmla="val f4"/>
                <a:gd name="f14" fmla="+- f13 0 f11"/>
                <a:gd name="f15" fmla="+- f12 0 f11"/>
                <a:gd name="f16" fmla="*/ f15 1 5924"/>
                <a:gd name="f17" fmla="*/ f14 1 3593"/>
                <a:gd name="f18" fmla="*/ f11 1 f16"/>
                <a:gd name="f19" fmla="*/ f12 1 f16"/>
                <a:gd name="f20" fmla="*/ f11 1 f17"/>
                <a:gd name="f21" fmla="*/ f13 1 f17"/>
                <a:gd name="f22" fmla="*/ f18 f9 1"/>
                <a:gd name="f23" fmla="*/ f19 f9 1"/>
                <a:gd name="f24" fmla="*/ f21 f10 1"/>
                <a:gd name="f25" fmla="*/ f20 f10 1"/>
              </a:gdLst>
              <a:ahLst/>
              <a:cxnLst>
                <a:cxn ang="3cd4">
                  <a:pos x="hc" y="t"/>
                </a:cxn>
                <a:cxn ang="0">
                  <a:pos x="r" y="vc"/>
                </a:cxn>
                <a:cxn ang="cd4">
                  <a:pos x="hc" y="b"/>
                </a:cxn>
                <a:cxn ang="cd2">
                  <a:pos x="l" y="vc"/>
                </a:cxn>
              </a:cxnLst>
              <a:rect l="f22" t="f25" r="f23" b="f24"/>
              <a:pathLst>
                <a:path w="5924" h="3593">
                  <a:moveTo>
                    <a:pt x="f2" y="f5"/>
                  </a:moveTo>
                  <a:lnTo>
                    <a:pt x="f6" y="f7"/>
                  </a:lnTo>
                  <a:lnTo>
                    <a:pt x="f8" y="f5"/>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62" name="Google Shape;6082;p67">
              <a:extLst>
                <a:ext uri="{FF2B5EF4-FFF2-40B4-BE49-F238E27FC236}">
                  <a16:creationId xmlns:a16="http://schemas.microsoft.com/office/drawing/2014/main" id="{CB63D201-AA48-4BC0-BAAE-DA0E40D62828}"/>
                </a:ext>
              </a:extLst>
            </p:cNvPr>
            <p:cNvSpPr/>
            <p:nvPr/>
          </p:nvSpPr>
          <p:spPr>
            <a:xfrm>
              <a:off x="5126208" y="4160620"/>
              <a:ext cx="170837" cy="168715"/>
            </a:xfrm>
            <a:custGeom>
              <a:avLst/>
              <a:gdLst>
                <a:gd name="f0" fmla="val w"/>
                <a:gd name="f1" fmla="val h"/>
                <a:gd name="f2" fmla="val 0"/>
                <a:gd name="f3" fmla="val 5955"/>
                <a:gd name="f4" fmla="val 5881"/>
                <a:gd name="f5" fmla="val 2194"/>
                <a:gd name="f6" fmla="val 2084"/>
                <a:gd name="f7" fmla="val 1965"/>
                <a:gd name="f8" fmla="val 40"/>
                <a:gd name="f9" fmla="val 1859"/>
                <a:gd name="f10" fmla="val 115"/>
                <a:gd name="f11" fmla="val 95"/>
                <a:gd name="f12" fmla="val 1879"/>
                <a:gd name="f13" fmla="val 1"/>
                <a:gd name="f14" fmla="val 2037"/>
                <a:gd name="f15" fmla="val 2289"/>
                <a:gd name="f16" fmla="val 2446"/>
                <a:gd name="f17" fmla="val 2899"/>
                <a:gd name="f18" fmla="val 5880"/>
                <a:gd name="f19" fmla="val 3655"/>
                <a:gd name="f20" fmla="val 4998"/>
                <a:gd name="f21" fmla="val 4758"/>
                <a:gd name="f22" fmla="val 4399"/>
                <a:gd name="f23" fmla="val 4305"/>
                <a:gd name="f24" fmla="val 2490"/>
                <a:gd name="f25" fmla="val 146"/>
                <a:gd name="f26" fmla="val 2424"/>
                <a:gd name="f27" fmla="val 47"/>
                <a:gd name="f28" fmla="val 2315"/>
                <a:gd name="f29" fmla="*/ f0 1 5955"/>
                <a:gd name="f30" fmla="*/ f1 1 5881"/>
                <a:gd name="f31" fmla="val f2"/>
                <a:gd name="f32" fmla="val f3"/>
                <a:gd name="f33" fmla="val f4"/>
                <a:gd name="f34" fmla="+- f33 0 f31"/>
                <a:gd name="f35" fmla="+- f32 0 f31"/>
                <a:gd name="f36" fmla="*/ f35 1 5955"/>
                <a:gd name="f37" fmla="*/ f34 1 5881"/>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5955" h="5881">
                  <a:moveTo>
                    <a:pt x="f5" y="f2"/>
                  </a:moveTo>
                  <a:cubicBezTo>
                    <a:pt x="f6" y="f2"/>
                    <a:pt x="f7" y="f8"/>
                    <a:pt x="f9" y="f10"/>
                  </a:cubicBezTo>
                  <a:lnTo>
                    <a:pt x="f11" y="f12"/>
                  </a:lnTo>
                  <a:cubicBezTo>
                    <a:pt x="f13" y="f14"/>
                    <a:pt x="f13" y="f15"/>
                    <a:pt x="f11" y="f16"/>
                  </a:cubicBezTo>
                  <a:lnTo>
                    <a:pt x="f17" y="f18"/>
                  </a:lnTo>
                  <a:cubicBezTo>
                    <a:pt x="f19" y="f20"/>
                    <a:pt x="f21" y="f22"/>
                    <a:pt x="f3" y="f23"/>
                  </a:cubicBezTo>
                  <a:lnTo>
                    <a:pt x="f24" y="f25"/>
                  </a:lnTo>
                  <a:cubicBezTo>
                    <a:pt x="f26" y="f27"/>
                    <a:pt x="f28"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63" name="Google Shape;6110;p67">
            <a:extLst>
              <a:ext uri="{FF2B5EF4-FFF2-40B4-BE49-F238E27FC236}">
                <a16:creationId xmlns:a16="http://schemas.microsoft.com/office/drawing/2014/main" id="{0DB90814-C49D-4FAC-9B79-D8E83193B0C8}"/>
              </a:ext>
            </a:extLst>
          </p:cNvPr>
          <p:cNvGrpSpPr/>
          <p:nvPr/>
        </p:nvGrpSpPr>
        <p:grpSpPr>
          <a:xfrm>
            <a:off x="5732940" y="4193356"/>
            <a:ext cx="362477" cy="283838"/>
            <a:chOff x="5732940" y="4193356"/>
            <a:chExt cx="362477" cy="283838"/>
          </a:xfrm>
          <a:solidFill>
            <a:schemeClr val="accent4"/>
          </a:solidFill>
        </p:grpSpPr>
        <p:sp>
          <p:nvSpPr>
            <p:cNvPr id="64" name="Google Shape;6111;p67">
              <a:extLst>
                <a:ext uri="{FF2B5EF4-FFF2-40B4-BE49-F238E27FC236}">
                  <a16:creationId xmlns:a16="http://schemas.microsoft.com/office/drawing/2014/main" id="{9ED26698-8338-4E2E-A23D-27F7BEEC6CAF}"/>
                </a:ext>
              </a:extLst>
            </p:cNvPr>
            <p:cNvSpPr/>
            <p:nvPr/>
          </p:nvSpPr>
          <p:spPr>
            <a:xfrm>
              <a:off x="5732940" y="4431063"/>
              <a:ext cx="362477" cy="46131"/>
            </a:xfrm>
            <a:custGeom>
              <a:avLst/>
              <a:gdLst>
                <a:gd name="f0" fmla="val w"/>
                <a:gd name="f1" fmla="val h"/>
                <a:gd name="f2" fmla="val 0"/>
                <a:gd name="f3" fmla="val 12635"/>
                <a:gd name="f4" fmla="val 1608"/>
                <a:gd name="f5" fmla="val 379"/>
                <a:gd name="f6" fmla="val 159"/>
                <a:gd name="f7" fmla="val 1"/>
                <a:gd name="f8" fmla="val 189"/>
                <a:gd name="f9" fmla="val 378"/>
                <a:gd name="f10" fmla="val 1040"/>
                <a:gd name="f11" fmla="val 537"/>
                <a:gd name="f12" fmla="val 1607"/>
                <a:gd name="f13" fmla="val 1198"/>
                <a:gd name="f14" fmla="val 11406"/>
                <a:gd name="f15" fmla="val 12067"/>
                <a:gd name="f16" fmla="val 12634"/>
                <a:gd name="f17" fmla="val 1072"/>
                <a:gd name="f18" fmla="val 12603"/>
                <a:gd name="f19" fmla="val 158"/>
                <a:gd name="f20" fmla="val 12445"/>
                <a:gd name="f21" fmla="val 12193"/>
                <a:gd name="f22" fmla="val 10965"/>
                <a:gd name="f23" fmla="val 630"/>
                <a:gd name="f24" fmla="val 10776"/>
                <a:gd name="f25" fmla="val 819"/>
                <a:gd name="f26" fmla="val 10555"/>
                <a:gd name="f27" fmla="val 10303"/>
                <a:gd name="f28" fmla="val 10146"/>
                <a:gd name="f29" fmla="val 9326"/>
                <a:gd name="f30" fmla="val 9137"/>
                <a:gd name="f31" fmla="val 8917"/>
                <a:gd name="f32" fmla="val 8696"/>
                <a:gd name="f33" fmla="val 8507"/>
                <a:gd name="f34" fmla="*/ f0 1 12635"/>
                <a:gd name="f35" fmla="*/ f1 1 1608"/>
                <a:gd name="f36" fmla="val f2"/>
                <a:gd name="f37" fmla="val f3"/>
                <a:gd name="f38" fmla="val f4"/>
                <a:gd name="f39" fmla="+- f38 0 f36"/>
                <a:gd name="f40" fmla="+- f37 0 f36"/>
                <a:gd name="f41" fmla="*/ f40 1 12635"/>
                <a:gd name="f42" fmla="*/ f39 1 1608"/>
                <a:gd name="f43" fmla="*/ f36 1 f41"/>
                <a:gd name="f44" fmla="*/ f37 1 f41"/>
                <a:gd name="f45" fmla="*/ f36 1 f42"/>
                <a:gd name="f46" fmla="*/ f38 1 f42"/>
                <a:gd name="f47" fmla="*/ f43 f34 1"/>
                <a:gd name="f48" fmla="*/ f44 f34 1"/>
                <a:gd name="f49" fmla="*/ f46 f35 1"/>
                <a:gd name="f50" fmla="*/ f45 f35 1"/>
              </a:gdLst>
              <a:ahLst/>
              <a:cxnLst>
                <a:cxn ang="3cd4">
                  <a:pos x="hc" y="t"/>
                </a:cxn>
                <a:cxn ang="0">
                  <a:pos x="r" y="vc"/>
                </a:cxn>
                <a:cxn ang="cd4">
                  <a:pos x="hc" y="b"/>
                </a:cxn>
                <a:cxn ang="cd2">
                  <a:pos x="l" y="vc"/>
                </a:cxn>
              </a:cxnLst>
              <a:rect l="f47" t="f50" r="f48" b="f49"/>
              <a:pathLst>
                <a:path w="12635" h="1608">
                  <a:moveTo>
                    <a:pt x="f5" y="f2"/>
                  </a:moveTo>
                  <a:cubicBezTo>
                    <a:pt x="f6" y="f2"/>
                    <a:pt x="f7" y="f8"/>
                    <a:pt x="f7" y="f9"/>
                  </a:cubicBezTo>
                  <a:cubicBezTo>
                    <a:pt x="f7" y="f10"/>
                    <a:pt x="f11" y="f12"/>
                    <a:pt x="f13" y="f12"/>
                  </a:cubicBezTo>
                  <a:lnTo>
                    <a:pt x="f14" y="f12"/>
                  </a:lnTo>
                  <a:cubicBezTo>
                    <a:pt x="f15" y="f12"/>
                    <a:pt x="f16" y="f17"/>
                    <a:pt x="f16" y="f9"/>
                  </a:cubicBezTo>
                  <a:cubicBezTo>
                    <a:pt x="f18" y="f19"/>
                    <a:pt x="f20" y="f2"/>
                    <a:pt x="f21" y="f2"/>
                  </a:cubicBezTo>
                  <a:lnTo>
                    <a:pt x="f22" y="f2"/>
                  </a:lnTo>
                  <a:lnTo>
                    <a:pt x="f22" y="f9"/>
                  </a:lnTo>
                  <a:cubicBezTo>
                    <a:pt x="f22" y="f23"/>
                    <a:pt x="f24" y="f25"/>
                    <a:pt x="f26" y="f25"/>
                  </a:cubicBezTo>
                  <a:cubicBezTo>
                    <a:pt x="f27" y="f25"/>
                    <a:pt x="f28" y="f23"/>
                    <a:pt x="f28" y="f9"/>
                  </a:cubicBezTo>
                  <a:lnTo>
                    <a:pt x="f28" y="f2"/>
                  </a:lnTo>
                  <a:lnTo>
                    <a:pt x="f29" y="f2"/>
                  </a:lnTo>
                  <a:lnTo>
                    <a:pt x="f29" y="f9"/>
                  </a:lnTo>
                  <a:cubicBezTo>
                    <a:pt x="f29" y="f23"/>
                    <a:pt x="f30" y="f25"/>
                    <a:pt x="f31" y="f25"/>
                  </a:cubicBezTo>
                  <a:cubicBezTo>
                    <a:pt x="f32" y="f25"/>
                    <a:pt x="f33" y="f23"/>
                    <a:pt x="f33" y="f9"/>
                  </a:cubicBezTo>
                  <a:lnTo>
                    <a:pt x="f33"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65" name="Google Shape;6112;p67">
              <a:extLst>
                <a:ext uri="{FF2B5EF4-FFF2-40B4-BE49-F238E27FC236}">
                  <a16:creationId xmlns:a16="http://schemas.microsoft.com/office/drawing/2014/main" id="{183E54A1-00A4-4FE6-97AE-D8920F91BC18}"/>
                </a:ext>
              </a:extLst>
            </p:cNvPr>
            <p:cNvSpPr/>
            <p:nvPr/>
          </p:nvSpPr>
          <p:spPr>
            <a:xfrm>
              <a:off x="5755544" y="4193356"/>
              <a:ext cx="316373" cy="214243"/>
            </a:xfrm>
            <a:custGeom>
              <a:avLst/>
              <a:gdLst>
                <a:gd name="f0" fmla="val w"/>
                <a:gd name="f1" fmla="val h"/>
                <a:gd name="f2" fmla="val 0"/>
                <a:gd name="f3" fmla="val 11028"/>
                <a:gd name="f4" fmla="val 7468"/>
                <a:gd name="f5" fmla="val 3794"/>
                <a:gd name="f6" fmla="val 1673"/>
                <a:gd name="f7" fmla="val 3841"/>
                <a:gd name="f8" fmla="val 3890"/>
                <a:gd name="f9" fmla="val 1682"/>
                <a:gd name="f10" fmla="val 3939"/>
                <a:gd name="f11" fmla="val 1702"/>
                <a:gd name="f12" fmla="val 6428"/>
                <a:gd name="f13" fmla="val 2521"/>
                <a:gd name="f14" fmla="val 6680"/>
                <a:gd name="f15" fmla="val 2616"/>
                <a:gd name="f16" fmla="val 6806"/>
                <a:gd name="f17" fmla="val 2994"/>
                <a:gd name="f18" fmla="val 6585"/>
                <a:gd name="f19" fmla="val 3214"/>
                <a:gd name="f20" fmla="val 6018"/>
                <a:gd name="f21" fmla="val 3750"/>
                <a:gd name="f22" fmla="val 7404"/>
                <a:gd name="f23" fmla="val 5136"/>
                <a:gd name="f24" fmla="val 7593"/>
                <a:gd name="f25" fmla="val 5262"/>
                <a:gd name="f26" fmla="val 5514"/>
                <a:gd name="f27" fmla="val 7436"/>
                <a:gd name="f28" fmla="val 5671"/>
                <a:gd name="f29" fmla="val 7357"/>
                <a:gd name="f30" fmla="val 5750"/>
                <a:gd name="f31" fmla="val 7247"/>
                <a:gd name="f32" fmla="val 5790"/>
                <a:gd name="f33" fmla="val 7136"/>
                <a:gd name="f34" fmla="val 7026"/>
                <a:gd name="f35" fmla="val 6916"/>
                <a:gd name="f36" fmla="val 6837"/>
                <a:gd name="f37" fmla="val 5451"/>
                <a:gd name="f38" fmla="val 4317"/>
                <a:gd name="f39" fmla="val 4915"/>
                <a:gd name="f40" fmla="val 4852"/>
                <a:gd name="f41" fmla="val 4821"/>
                <a:gd name="f42" fmla="val 4947"/>
                <a:gd name="f43" fmla="val 4714"/>
                <a:gd name="f44" fmla="val 4988"/>
                <a:gd name="f45" fmla="val 4613"/>
                <a:gd name="f46" fmla="val 4444"/>
                <a:gd name="f47" fmla="val 4293"/>
                <a:gd name="f48" fmla="val 4872"/>
                <a:gd name="f49" fmla="val 4254"/>
                <a:gd name="f50" fmla="val 4695"/>
                <a:gd name="f51" fmla="val 3435"/>
                <a:gd name="f52" fmla="val 2206"/>
                <a:gd name="f53" fmla="val 3328"/>
                <a:gd name="f54" fmla="val 1940"/>
                <a:gd name="f55" fmla="val 3537"/>
                <a:gd name="f56" fmla="val 1198"/>
                <a:gd name="f57" fmla="val 1"/>
                <a:gd name="f58" fmla="val 536"/>
                <a:gd name="f59" fmla="val 568"/>
                <a:gd name="f60" fmla="val 1229"/>
                <a:gd name="f61" fmla="val 7467"/>
                <a:gd name="f62" fmla="val 11027"/>
                <a:gd name="f63" fmla="val 10460"/>
                <a:gd name="f64" fmla="val 9767"/>
                <a:gd name="f65" fmla="*/ f0 1 11028"/>
                <a:gd name="f66" fmla="*/ f1 1 7468"/>
                <a:gd name="f67" fmla="val f2"/>
                <a:gd name="f68" fmla="val f3"/>
                <a:gd name="f69" fmla="val f4"/>
                <a:gd name="f70" fmla="+- f69 0 f67"/>
                <a:gd name="f71" fmla="+- f68 0 f67"/>
                <a:gd name="f72" fmla="*/ f71 1 11028"/>
                <a:gd name="f73" fmla="*/ f70 1 7468"/>
                <a:gd name="f74" fmla="*/ f67 1 f72"/>
                <a:gd name="f75" fmla="*/ f68 1 f72"/>
                <a:gd name="f76" fmla="*/ f67 1 f73"/>
                <a:gd name="f77" fmla="*/ f69 1 f73"/>
                <a:gd name="f78" fmla="*/ f74 f65 1"/>
                <a:gd name="f79" fmla="*/ f75 f65 1"/>
                <a:gd name="f80" fmla="*/ f77 f66 1"/>
                <a:gd name="f81" fmla="*/ f76 f66 1"/>
              </a:gdLst>
              <a:ahLst/>
              <a:cxnLst>
                <a:cxn ang="3cd4">
                  <a:pos x="hc" y="t"/>
                </a:cxn>
                <a:cxn ang="0">
                  <a:pos x="r" y="vc"/>
                </a:cxn>
                <a:cxn ang="cd4">
                  <a:pos x="hc" y="b"/>
                </a:cxn>
                <a:cxn ang="cd2">
                  <a:pos x="l" y="vc"/>
                </a:cxn>
              </a:cxnLst>
              <a:rect l="f78" t="f81" r="f79" b="f80"/>
              <a:pathLst>
                <a:path w="11028" h="7468">
                  <a:moveTo>
                    <a:pt x="f5" y="f6"/>
                  </a:moveTo>
                  <a:cubicBezTo>
                    <a:pt x="f7" y="f6"/>
                    <a:pt x="f8" y="f9"/>
                    <a:pt x="f10" y="f11"/>
                  </a:cubicBezTo>
                  <a:lnTo>
                    <a:pt x="f12" y="f13"/>
                  </a:lnTo>
                  <a:cubicBezTo>
                    <a:pt x="f14" y="f15"/>
                    <a:pt x="f16" y="f17"/>
                    <a:pt x="f18" y="f19"/>
                  </a:cubicBezTo>
                  <a:lnTo>
                    <a:pt x="f20" y="f21"/>
                  </a:lnTo>
                  <a:lnTo>
                    <a:pt x="f22" y="f23"/>
                  </a:lnTo>
                  <a:cubicBezTo>
                    <a:pt x="f24" y="f25"/>
                    <a:pt x="f24" y="f26"/>
                    <a:pt x="f27" y="f28"/>
                  </a:cubicBezTo>
                  <a:cubicBezTo>
                    <a:pt x="f29" y="f30"/>
                    <a:pt x="f31" y="f32"/>
                    <a:pt x="f33" y="f32"/>
                  </a:cubicBezTo>
                  <a:cubicBezTo>
                    <a:pt x="f34" y="f32"/>
                    <a:pt x="f35" y="f30"/>
                    <a:pt x="f36" y="f28"/>
                  </a:cubicBezTo>
                  <a:lnTo>
                    <a:pt x="f37" y="f38"/>
                  </a:lnTo>
                  <a:lnTo>
                    <a:pt x="f39" y="f40"/>
                  </a:lnTo>
                  <a:cubicBezTo>
                    <a:pt x="f41" y="f42"/>
                    <a:pt x="f43" y="f44"/>
                    <a:pt x="f45" y="f44"/>
                  </a:cubicBezTo>
                  <a:cubicBezTo>
                    <a:pt x="f46" y="f44"/>
                    <a:pt x="f47" y="f48"/>
                    <a:pt x="f49" y="f50"/>
                  </a:cubicBezTo>
                  <a:lnTo>
                    <a:pt x="f51" y="f52"/>
                  </a:lnTo>
                  <a:cubicBezTo>
                    <a:pt x="f53" y="f54"/>
                    <a:pt x="f55" y="f6"/>
                    <a:pt x="f5" y="f6"/>
                  </a:cubicBezTo>
                  <a:close/>
                  <a:moveTo>
                    <a:pt x="f56" y="f57"/>
                  </a:moveTo>
                  <a:cubicBezTo>
                    <a:pt x="f58" y="f57"/>
                    <a:pt x="f57" y="f59"/>
                    <a:pt x="f57" y="f60"/>
                  </a:cubicBezTo>
                  <a:lnTo>
                    <a:pt x="f57" y="f61"/>
                  </a:lnTo>
                  <a:lnTo>
                    <a:pt x="f62" y="f61"/>
                  </a:lnTo>
                  <a:lnTo>
                    <a:pt x="f62" y="f60"/>
                  </a:lnTo>
                  <a:cubicBezTo>
                    <a:pt x="f62" y="f59"/>
                    <a:pt x="f63" y="f57"/>
                    <a:pt x="f64" y="f57"/>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66" name="Google Shape;5972;p67">
            <a:extLst>
              <a:ext uri="{FF2B5EF4-FFF2-40B4-BE49-F238E27FC236}">
                <a16:creationId xmlns:a16="http://schemas.microsoft.com/office/drawing/2014/main" id="{2ED83F6F-1CB1-43B6-9709-1A996811552E}"/>
              </a:ext>
            </a:extLst>
          </p:cNvPr>
          <p:cNvGrpSpPr/>
          <p:nvPr/>
        </p:nvGrpSpPr>
        <p:grpSpPr>
          <a:xfrm>
            <a:off x="3923672" y="1891811"/>
            <a:ext cx="360474" cy="414671"/>
            <a:chOff x="3923672" y="1891811"/>
            <a:chExt cx="360474" cy="414671"/>
          </a:xfrm>
          <a:solidFill>
            <a:schemeClr val="accent4"/>
          </a:solidFill>
        </p:grpSpPr>
        <p:sp>
          <p:nvSpPr>
            <p:cNvPr id="67" name="Google Shape;5973;p67">
              <a:extLst>
                <a:ext uri="{FF2B5EF4-FFF2-40B4-BE49-F238E27FC236}">
                  <a16:creationId xmlns:a16="http://schemas.microsoft.com/office/drawing/2014/main" id="{9FF403E1-A6A0-4BF3-99A8-9B3FD896A113}"/>
                </a:ext>
              </a:extLst>
            </p:cNvPr>
            <p:cNvSpPr/>
            <p:nvPr/>
          </p:nvSpPr>
          <p:spPr>
            <a:xfrm>
              <a:off x="3950445" y="1972123"/>
              <a:ext cx="305912" cy="198817"/>
            </a:xfrm>
            <a:custGeom>
              <a:avLst/>
              <a:gdLst>
                <a:gd name="f0" fmla="val w"/>
                <a:gd name="f1" fmla="val h"/>
                <a:gd name="f2" fmla="val 0"/>
                <a:gd name="f3" fmla="val 9358"/>
                <a:gd name="f4" fmla="val 6082"/>
                <a:gd name="f5" fmla="val 379"/>
                <a:gd name="f6" fmla="val 1"/>
                <a:gd name="f7" fmla="val 158"/>
                <a:gd name="f8" fmla="val 221"/>
                <a:gd name="f9" fmla="val 410"/>
                <a:gd name="f10" fmla="val 6081"/>
                <a:gd name="f11" fmla="val 9357"/>
                <a:gd name="f12" fmla="val 9168"/>
                <a:gd name="f13" fmla="val 8979"/>
                <a:gd name="f14" fmla="*/ f0 1 9358"/>
                <a:gd name="f15" fmla="*/ f1 1 6082"/>
                <a:gd name="f16" fmla="val f2"/>
                <a:gd name="f17" fmla="val f3"/>
                <a:gd name="f18" fmla="val f4"/>
                <a:gd name="f19" fmla="+- f18 0 f16"/>
                <a:gd name="f20" fmla="+- f17 0 f16"/>
                <a:gd name="f21" fmla="*/ f20 1 9358"/>
                <a:gd name="f22" fmla="*/ f19 1 6082"/>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9358" h="6082">
                  <a:moveTo>
                    <a:pt x="f5" y="f6"/>
                  </a:moveTo>
                  <a:cubicBezTo>
                    <a:pt x="f7" y="f6"/>
                    <a:pt x="f6" y="f8"/>
                    <a:pt x="f6" y="f9"/>
                  </a:cubicBezTo>
                  <a:lnTo>
                    <a:pt x="f6" y="f10"/>
                  </a:lnTo>
                  <a:lnTo>
                    <a:pt x="f11" y="f10"/>
                  </a:lnTo>
                  <a:lnTo>
                    <a:pt x="f11" y="f9"/>
                  </a:lnTo>
                  <a:cubicBezTo>
                    <a:pt x="f11" y="f7"/>
                    <a:pt x="f12" y="f6"/>
                    <a:pt x="f13"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68" name="Google Shape;5974;p67">
              <a:extLst>
                <a:ext uri="{FF2B5EF4-FFF2-40B4-BE49-F238E27FC236}">
                  <a16:creationId xmlns:a16="http://schemas.microsoft.com/office/drawing/2014/main" id="{B9AA07D9-B464-467E-8C82-954A286EA007}"/>
                </a:ext>
              </a:extLst>
            </p:cNvPr>
            <p:cNvSpPr/>
            <p:nvPr/>
          </p:nvSpPr>
          <p:spPr>
            <a:xfrm>
              <a:off x="3923672" y="2197687"/>
              <a:ext cx="360474" cy="108795"/>
            </a:xfrm>
            <a:custGeom>
              <a:avLst/>
              <a:gdLst>
                <a:gd name="f0" fmla="val w"/>
                <a:gd name="f1" fmla="val h"/>
                <a:gd name="f2" fmla="val 0"/>
                <a:gd name="f3" fmla="val 11027"/>
                <a:gd name="f4" fmla="val 3328"/>
                <a:gd name="f5" fmla="val 63"/>
                <a:gd name="f6" fmla="val 32"/>
                <a:gd name="f7" fmla="val 126"/>
                <a:gd name="f8" fmla="val 284"/>
                <a:gd name="f9" fmla="val 410"/>
                <a:gd name="f10" fmla="val 1103"/>
                <a:gd name="f11" fmla="val 536"/>
                <a:gd name="f12" fmla="val 1670"/>
                <a:gd name="f13" fmla="val 1198"/>
                <a:gd name="f14" fmla="val 3151"/>
                <a:gd name="f15" fmla="val 2615"/>
                <a:gd name="f16" fmla="val 2710"/>
                <a:gd name="f17" fmla="val 2521"/>
                <a:gd name="f18" fmla="val 2930"/>
                <a:gd name="f19" fmla="val 3182"/>
                <a:gd name="f20" fmla="val 2836"/>
                <a:gd name="f21" fmla="val 3277"/>
                <a:gd name="f22" fmla="val 2889"/>
                <a:gd name="f23" fmla="val 3312"/>
                <a:gd name="f24" fmla="val 2949"/>
                <a:gd name="f25" fmla="val 3009"/>
                <a:gd name="f26" fmla="val 3166"/>
                <a:gd name="f27" fmla="val 3326"/>
                <a:gd name="f28" fmla="val 3224"/>
                <a:gd name="f29" fmla="val 3371"/>
                <a:gd name="f30" fmla="val 3088"/>
                <a:gd name="f31" fmla="val 4096"/>
                <a:gd name="f32" fmla="val 1639"/>
                <a:gd name="f33" fmla="val 5073"/>
                <a:gd name="f34" fmla="val 2867"/>
                <a:gd name="f35" fmla="val 3119"/>
                <a:gd name="f36" fmla="val 5262"/>
                <a:gd name="f37" fmla="val 3308"/>
                <a:gd name="f38" fmla="val 5514"/>
                <a:gd name="f39" fmla="val 5734"/>
                <a:gd name="f40" fmla="val 5892"/>
                <a:gd name="f41" fmla="val 6868"/>
                <a:gd name="f42" fmla="val 7593"/>
                <a:gd name="f43" fmla="val 7688"/>
                <a:gd name="f44" fmla="val 3230"/>
                <a:gd name="f45" fmla="val 7835"/>
                <a:gd name="f46" fmla="val 3301"/>
                <a:gd name="f47" fmla="val 7983"/>
                <a:gd name="f48" fmla="val 8032"/>
                <a:gd name="f49" fmla="val 8081"/>
                <a:gd name="f50" fmla="val 3293"/>
                <a:gd name="f51" fmla="val 8129"/>
                <a:gd name="f52" fmla="val 8349"/>
                <a:gd name="f53" fmla="val 8412"/>
                <a:gd name="f54" fmla="val 7814"/>
                <a:gd name="f55" fmla="val 9767"/>
                <a:gd name="f56" fmla="val 10429"/>
                <a:gd name="f57" fmla="val 252"/>
                <a:gd name="f58" fmla="val 10964"/>
                <a:gd name="f59" fmla="val 10933"/>
                <a:gd name="f60" fmla="*/ f0 1 11027"/>
                <a:gd name="f61" fmla="*/ f1 1 3328"/>
                <a:gd name="f62" fmla="val f2"/>
                <a:gd name="f63" fmla="val f3"/>
                <a:gd name="f64" fmla="val f4"/>
                <a:gd name="f65" fmla="+- f64 0 f62"/>
                <a:gd name="f66" fmla="+- f63 0 f62"/>
                <a:gd name="f67" fmla="*/ f66 1 11027"/>
                <a:gd name="f68" fmla="*/ f65 1 3328"/>
                <a:gd name="f69" fmla="*/ f62 1 f67"/>
                <a:gd name="f70" fmla="*/ f63 1 f67"/>
                <a:gd name="f71" fmla="*/ f62 1 f68"/>
                <a:gd name="f72" fmla="*/ f64 1 f68"/>
                <a:gd name="f73" fmla="*/ f69 f60 1"/>
                <a:gd name="f74" fmla="*/ f70 f60 1"/>
                <a:gd name="f75" fmla="*/ f72 f61 1"/>
                <a:gd name="f76" fmla="*/ f71 f61 1"/>
              </a:gdLst>
              <a:ahLst/>
              <a:cxnLst>
                <a:cxn ang="3cd4">
                  <a:pos x="hc" y="t"/>
                </a:cxn>
                <a:cxn ang="0">
                  <a:pos x="r" y="vc"/>
                </a:cxn>
                <a:cxn ang="cd4">
                  <a:pos x="hc" y="b"/>
                </a:cxn>
                <a:cxn ang="cd2">
                  <a:pos x="l" y="vc"/>
                </a:cxn>
              </a:cxnLst>
              <a:rect l="f73" t="f76" r="f74" b="f75"/>
              <a:pathLst>
                <a:path w="11027" h="3328">
                  <a:moveTo>
                    <a:pt x="f5" y="f2"/>
                  </a:moveTo>
                  <a:cubicBezTo>
                    <a:pt x="f6" y="f7"/>
                    <a:pt x="f2" y="f8"/>
                    <a:pt x="f2" y="f9"/>
                  </a:cubicBezTo>
                  <a:cubicBezTo>
                    <a:pt x="f2" y="f10"/>
                    <a:pt x="f11" y="f12"/>
                    <a:pt x="f13" y="f12"/>
                  </a:cubicBezTo>
                  <a:lnTo>
                    <a:pt x="f14" y="f12"/>
                  </a:lnTo>
                  <a:lnTo>
                    <a:pt x="f15" y="f16"/>
                  </a:lnTo>
                  <a:cubicBezTo>
                    <a:pt x="f17" y="f18"/>
                    <a:pt x="f15" y="f19"/>
                    <a:pt x="f20" y="f21"/>
                  </a:cubicBezTo>
                  <a:cubicBezTo>
                    <a:pt x="f22" y="f23"/>
                    <a:pt x="f24" y="f4"/>
                    <a:pt x="f25" y="f4"/>
                  </a:cubicBezTo>
                  <a:cubicBezTo>
                    <a:pt x="f26" y="f4"/>
                    <a:pt x="f27" y="f28"/>
                    <a:pt x="f29" y="f30"/>
                  </a:cubicBezTo>
                  <a:lnTo>
                    <a:pt x="f31" y="f32"/>
                  </a:lnTo>
                  <a:lnTo>
                    <a:pt x="f33" y="f32"/>
                  </a:lnTo>
                  <a:lnTo>
                    <a:pt x="f33" y="f34"/>
                  </a:lnTo>
                  <a:cubicBezTo>
                    <a:pt x="f33" y="f35"/>
                    <a:pt x="f36" y="f37"/>
                    <a:pt x="f38" y="f37"/>
                  </a:cubicBezTo>
                  <a:cubicBezTo>
                    <a:pt x="f39" y="f37"/>
                    <a:pt x="f40" y="f35"/>
                    <a:pt x="f40" y="f34"/>
                  </a:cubicBezTo>
                  <a:lnTo>
                    <a:pt x="f40" y="f32"/>
                  </a:lnTo>
                  <a:lnTo>
                    <a:pt x="f41" y="f32"/>
                  </a:lnTo>
                  <a:lnTo>
                    <a:pt x="f42" y="f30"/>
                  </a:lnTo>
                  <a:cubicBezTo>
                    <a:pt x="f43" y="f44"/>
                    <a:pt x="f45" y="f46"/>
                    <a:pt x="f47" y="f46"/>
                  </a:cubicBezTo>
                  <a:cubicBezTo>
                    <a:pt x="f48" y="f46"/>
                    <a:pt x="f49" y="f50"/>
                    <a:pt x="f51" y="f21"/>
                  </a:cubicBezTo>
                  <a:cubicBezTo>
                    <a:pt x="f52" y="f14"/>
                    <a:pt x="f53" y="f18"/>
                    <a:pt x="f52" y="f16"/>
                  </a:cubicBezTo>
                  <a:lnTo>
                    <a:pt x="f54" y="f12"/>
                  </a:lnTo>
                  <a:lnTo>
                    <a:pt x="f55" y="f12"/>
                  </a:lnTo>
                  <a:cubicBezTo>
                    <a:pt x="f56" y="f12"/>
                    <a:pt x="f3" y="f10"/>
                    <a:pt x="f3" y="f9"/>
                  </a:cubicBezTo>
                  <a:cubicBezTo>
                    <a:pt x="f3" y="f57"/>
                    <a:pt x="f58" y="f7"/>
                    <a:pt x="f59"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69" name="Google Shape;5975;p67">
              <a:extLst>
                <a:ext uri="{FF2B5EF4-FFF2-40B4-BE49-F238E27FC236}">
                  <a16:creationId xmlns:a16="http://schemas.microsoft.com/office/drawing/2014/main" id="{6BBEA795-7991-4C73-8DA8-141E4B4893B5}"/>
                </a:ext>
              </a:extLst>
            </p:cNvPr>
            <p:cNvSpPr/>
            <p:nvPr/>
          </p:nvSpPr>
          <p:spPr>
            <a:xfrm>
              <a:off x="4060649" y="1891811"/>
              <a:ext cx="82414" cy="53574"/>
            </a:xfrm>
            <a:custGeom>
              <a:avLst/>
              <a:gdLst>
                <a:gd name="f0" fmla="val w"/>
                <a:gd name="f1" fmla="val h"/>
                <a:gd name="f2" fmla="val 0"/>
                <a:gd name="f3" fmla="val 2521"/>
                <a:gd name="f4" fmla="val 1639"/>
                <a:gd name="f5" fmla="val 442"/>
                <a:gd name="f6" fmla="val 221"/>
                <a:gd name="f7" fmla="val 1"/>
                <a:gd name="f8" fmla="val 189"/>
                <a:gd name="f9" fmla="val 410"/>
                <a:gd name="f10" fmla="val 2489"/>
                <a:gd name="f11" fmla="val 2332"/>
                <a:gd name="f12" fmla="val 2111"/>
                <a:gd name="f13" fmla="*/ f0 1 2521"/>
                <a:gd name="f14" fmla="*/ f1 1 1639"/>
                <a:gd name="f15" fmla="val f2"/>
                <a:gd name="f16" fmla="val f3"/>
                <a:gd name="f17" fmla="val f4"/>
                <a:gd name="f18" fmla="+- f17 0 f15"/>
                <a:gd name="f19" fmla="+- f16 0 f15"/>
                <a:gd name="f20" fmla="*/ f19 1 2521"/>
                <a:gd name="f21" fmla="*/ f18 1 1639"/>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2521" h="1639">
                  <a:moveTo>
                    <a:pt x="f5" y="f2"/>
                  </a:moveTo>
                  <a:cubicBezTo>
                    <a:pt x="f6" y="f2"/>
                    <a:pt x="f7" y="f8"/>
                    <a:pt x="f7" y="f9"/>
                  </a:cubicBezTo>
                  <a:lnTo>
                    <a:pt x="f7" y="f4"/>
                  </a:lnTo>
                  <a:lnTo>
                    <a:pt x="f10" y="f4"/>
                  </a:lnTo>
                  <a:lnTo>
                    <a:pt x="f10" y="f9"/>
                  </a:lnTo>
                  <a:lnTo>
                    <a:pt x="f3" y="f9"/>
                  </a:lnTo>
                  <a:cubicBezTo>
                    <a:pt x="f3" y="f8"/>
                    <a:pt x="f11" y="f2"/>
                    <a:pt x="f12"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70" name="Google Shape;5984;p67">
            <a:extLst>
              <a:ext uri="{FF2B5EF4-FFF2-40B4-BE49-F238E27FC236}">
                <a16:creationId xmlns:a16="http://schemas.microsoft.com/office/drawing/2014/main" id="{3DC9758D-C127-45BC-89B7-950AE7F7643A}"/>
              </a:ext>
            </a:extLst>
          </p:cNvPr>
          <p:cNvGrpSpPr/>
          <p:nvPr/>
        </p:nvGrpSpPr>
        <p:grpSpPr>
          <a:xfrm>
            <a:off x="6993267" y="1888738"/>
            <a:ext cx="416087" cy="415074"/>
            <a:chOff x="6993267" y="1888738"/>
            <a:chExt cx="416087" cy="415074"/>
          </a:xfrm>
          <a:solidFill>
            <a:schemeClr val="accent4"/>
          </a:solidFill>
        </p:grpSpPr>
        <p:sp>
          <p:nvSpPr>
            <p:cNvPr id="71" name="Google Shape;5985;p67">
              <a:extLst>
                <a:ext uri="{FF2B5EF4-FFF2-40B4-BE49-F238E27FC236}">
                  <a16:creationId xmlns:a16="http://schemas.microsoft.com/office/drawing/2014/main" id="{FD9188A6-9EBA-43E1-8710-7B08EBFBA83C}"/>
                </a:ext>
              </a:extLst>
            </p:cNvPr>
            <p:cNvSpPr/>
            <p:nvPr/>
          </p:nvSpPr>
          <p:spPr>
            <a:xfrm>
              <a:off x="6993267" y="1888738"/>
              <a:ext cx="190551" cy="189500"/>
            </a:xfrm>
            <a:custGeom>
              <a:avLst/>
              <a:gdLst>
                <a:gd name="f0" fmla="val w"/>
                <a:gd name="f1" fmla="val h"/>
                <a:gd name="f2" fmla="val 0"/>
                <a:gd name="f3" fmla="val 5829"/>
                <a:gd name="f4" fmla="val 5797"/>
                <a:gd name="f5" fmla="val 2930"/>
                <a:gd name="f6" fmla="val 1670"/>
                <a:gd name="f7" fmla="val 3119"/>
                <a:gd name="f8" fmla="val 3308"/>
                <a:gd name="f9" fmla="val 1859"/>
                <a:gd name="f10" fmla="val 2048"/>
                <a:gd name="f11" fmla="val 2489"/>
                <a:gd name="f12" fmla="val 3749"/>
                <a:gd name="f13" fmla="val 4001"/>
                <a:gd name="f14" fmla="val 4159"/>
                <a:gd name="f15" fmla="val 2678"/>
                <a:gd name="f16" fmla="val 3151"/>
                <a:gd name="f17" fmla="val 3938"/>
                <a:gd name="f18" fmla="val 3340"/>
                <a:gd name="f19" fmla="val 3781"/>
                <a:gd name="f20" fmla="val 2710"/>
                <a:gd name="f21" fmla="val 2520"/>
                <a:gd name="f22" fmla="val 3970"/>
                <a:gd name="f23" fmla="val 2079"/>
                <a:gd name="f24" fmla="val 1701"/>
                <a:gd name="f25" fmla="val 1827"/>
                <a:gd name="f26" fmla="val 441"/>
                <a:gd name="f27" fmla="val 189"/>
                <a:gd name="f28" fmla="val 5387"/>
                <a:gd name="f29" fmla="val 32"/>
                <a:gd name="f30" fmla="val 5639"/>
                <a:gd name="f31" fmla="val 221"/>
                <a:gd name="f32" fmla="val 5608"/>
                <a:gd name="f33" fmla="*/ f0 1 5829"/>
                <a:gd name="f34" fmla="*/ f1 1 5797"/>
                <a:gd name="f35" fmla="val f2"/>
                <a:gd name="f36" fmla="val f3"/>
                <a:gd name="f37" fmla="val f4"/>
                <a:gd name="f38" fmla="+- f37 0 f35"/>
                <a:gd name="f39" fmla="+- f36 0 f35"/>
                <a:gd name="f40" fmla="*/ f39 1 5829"/>
                <a:gd name="f41" fmla="*/ f38 1 5797"/>
                <a:gd name="f42" fmla="*/ f35 1 f40"/>
                <a:gd name="f43" fmla="*/ f36 1 f40"/>
                <a:gd name="f44" fmla="*/ f35 1 f41"/>
                <a:gd name="f45" fmla="*/ f37 1 f41"/>
                <a:gd name="f46" fmla="*/ f42 f33 1"/>
                <a:gd name="f47" fmla="*/ f43 f33 1"/>
                <a:gd name="f48" fmla="*/ f45 f34 1"/>
                <a:gd name="f49" fmla="*/ f44 f34 1"/>
              </a:gdLst>
              <a:ahLst/>
              <a:cxnLst>
                <a:cxn ang="3cd4">
                  <a:pos x="hc" y="t"/>
                </a:cxn>
                <a:cxn ang="0">
                  <a:pos x="r" y="vc"/>
                </a:cxn>
                <a:cxn ang="cd4">
                  <a:pos x="hc" y="b"/>
                </a:cxn>
                <a:cxn ang="cd2">
                  <a:pos x="l" y="vc"/>
                </a:cxn>
              </a:cxnLst>
              <a:rect l="f46" t="f49" r="f47" b="f48"/>
              <a:pathLst>
                <a:path w="5829" h="5797">
                  <a:moveTo>
                    <a:pt x="f5" y="f6"/>
                  </a:moveTo>
                  <a:cubicBezTo>
                    <a:pt x="f7" y="f6"/>
                    <a:pt x="f8" y="f9"/>
                    <a:pt x="f8" y="f10"/>
                  </a:cubicBezTo>
                  <a:lnTo>
                    <a:pt x="f8" y="f11"/>
                  </a:lnTo>
                  <a:lnTo>
                    <a:pt x="f12" y="f11"/>
                  </a:lnTo>
                  <a:cubicBezTo>
                    <a:pt x="f13" y="f11"/>
                    <a:pt x="f14" y="f15"/>
                    <a:pt x="f14" y="f5"/>
                  </a:cubicBezTo>
                  <a:cubicBezTo>
                    <a:pt x="f14" y="f16"/>
                    <a:pt x="f17" y="f18"/>
                    <a:pt x="f12" y="f18"/>
                  </a:cubicBezTo>
                  <a:lnTo>
                    <a:pt x="f8" y="f18"/>
                  </a:lnTo>
                  <a:lnTo>
                    <a:pt x="f8" y="f19"/>
                  </a:lnTo>
                  <a:cubicBezTo>
                    <a:pt x="f8" y="f13"/>
                    <a:pt x="f7" y="f14"/>
                    <a:pt x="f5" y="f14"/>
                  </a:cubicBezTo>
                  <a:cubicBezTo>
                    <a:pt x="f20" y="f14"/>
                    <a:pt x="f21" y="f22"/>
                    <a:pt x="f21" y="f19"/>
                  </a:cubicBezTo>
                  <a:lnTo>
                    <a:pt x="f21" y="f18"/>
                  </a:lnTo>
                  <a:lnTo>
                    <a:pt x="f23" y="f18"/>
                  </a:lnTo>
                  <a:cubicBezTo>
                    <a:pt x="f9" y="f18"/>
                    <a:pt x="f24" y="f16"/>
                    <a:pt x="f24" y="f5"/>
                  </a:cubicBezTo>
                  <a:cubicBezTo>
                    <a:pt x="f24" y="f15"/>
                    <a:pt x="f9" y="f11"/>
                    <a:pt x="f23" y="f11"/>
                  </a:cubicBezTo>
                  <a:lnTo>
                    <a:pt x="f21" y="f11"/>
                  </a:lnTo>
                  <a:lnTo>
                    <a:pt x="f21" y="f10"/>
                  </a:lnTo>
                  <a:cubicBezTo>
                    <a:pt x="f21" y="f25"/>
                    <a:pt x="f20" y="f6"/>
                    <a:pt x="f5" y="f6"/>
                  </a:cubicBezTo>
                  <a:close/>
                  <a:moveTo>
                    <a:pt x="f26" y="f2"/>
                  </a:moveTo>
                  <a:cubicBezTo>
                    <a:pt x="f27" y="f2"/>
                    <a:pt x="f2" y="f27"/>
                    <a:pt x="f2" y="f26"/>
                  </a:cubicBezTo>
                  <a:lnTo>
                    <a:pt x="f2" y="f28"/>
                  </a:lnTo>
                  <a:cubicBezTo>
                    <a:pt x="f29" y="f30"/>
                    <a:pt x="f31" y="f4"/>
                    <a:pt x="f26" y="f4"/>
                  </a:cubicBezTo>
                  <a:lnTo>
                    <a:pt x="f28" y="f4"/>
                  </a:lnTo>
                  <a:cubicBezTo>
                    <a:pt x="f30" y="f4"/>
                    <a:pt x="f3" y="f32"/>
                    <a:pt x="f3" y="f28"/>
                  </a:cubicBezTo>
                  <a:lnTo>
                    <a:pt x="f3" y="f26"/>
                  </a:lnTo>
                  <a:cubicBezTo>
                    <a:pt x="f3" y="f27"/>
                    <a:pt x="f30" y="f2"/>
                    <a:pt x="f28"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72" name="Google Shape;5986;p67">
              <a:extLst>
                <a:ext uri="{FF2B5EF4-FFF2-40B4-BE49-F238E27FC236}">
                  <a16:creationId xmlns:a16="http://schemas.microsoft.com/office/drawing/2014/main" id="{9B65AC6C-CFBA-439C-93DF-B7C2C1D81D5B}"/>
                </a:ext>
              </a:extLst>
            </p:cNvPr>
            <p:cNvSpPr/>
            <p:nvPr/>
          </p:nvSpPr>
          <p:spPr>
            <a:xfrm>
              <a:off x="6994282" y="2115318"/>
              <a:ext cx="191594" cy="188494"/>
            </a:xfrm>
            <a:custGeom>
              <a:avLst/>
              <a:gdLst>
                <a:gd name="f0" fmla="val w"/>
                <a:gd name="f1" fmla="val h"/>
                <a:gd name="f2" fmla="val 0"/>
                <a:gd name="f3" fmla="val 5861"/>
                <a:gd name="f4" fmla="val 5766"/>
                <a:gd name="f5" fmla="val 3450"/>
                <a:gd name="f6" fmla="val 1859"/>
                <a:gd name="f7" fmla="val 3561"/>
                <a:gd name="f8" fmla="val 3671"/>
                <a:gd name="f9" fmla="val 1890"/>
                <a:gd name="f10" fmla="val 3750"/>
                <a:gd name="f11" fmla="val 1953"/>
                <a:gd name="f12" fmla="val 3907"/>
                <a:gd name="f13" fmla="val 2111"/>
                <a:gd name="f14" fmla="val 2395"/>
                <a:gd name="f15" fmla="val 2552"/>
                <a:gd name="f16" fmla="val 3466"/>
                <a:gd name="f17" fmla="val 2836"/>
                <a:gd name="f18" fmla="val 3119"/>
                <a:gd name="f19" fmla="val 3277"/>
                <a:gd name="f20" fmla="val 3529"/>
                <a:gd name="f21" fmla="val 3686"/>
                <a:gd name="f22" fmla="val 3765"/>
                <a:gd name="f23" fmla="val 3804"/>
                <a:gd name="f24" fmla="val 3340"/>
                <a:gd name="f25" fmla="val 3230"/>
                <a:gd name="f26" fmla="val 3151"/>
                <a:gd name="f27" fmla="val 2899"/>
                <a:gd name="f28" fmla="val 3434"/>
                <a:gd name="f29" fmla="val 2616"/>
                <a:gd name="f30" fmla="val 2537"/>
                <a:gd name="f31" fmla="val 2426"/>
                <a:gd name="f32" fmla="val 2316"/>
                <a:gd name="f33" fmla="val 2206"/>
                <a:gd name="f34" fmla="val 2096"/>
                <a:gd name="f35" fmla="val 2017"/>
                <a:gd name="f36" fmla="val 2300"/>
                <a:gd name="f37" fmla="val 2237"/>
                <a:gd name="f38" fmla="val 442"/>
                <a:gd name="f39" fmla="val 221"/>
                <a:gd name="f40" fmla="val 1"/>
                <a:gd name="f41" fmla="val 189"/>
                <a:gd name="f42" fmla="val 378"/>
                <a:gd name="f43" fmla="val 5356"/>
                <a:gd name="f44" fmla="val 5608"/>
                <a:gd name="f45" fmla="val 5419"/>
                <a:gd name="f46" fmla="val 5640"/>
                <a:gd name="f47" fmla="val 5545"/>
                <a:gd name="f48" fmla="val 158"/>
                <a:gd name="f49" fmla="*/ f0 1 5861"/>
                <a:gd name="f50" fmla="*/ f1 1 5766"/>
                <a:gd name="f51" fmla="val f2"/>
                <a:gd name="f52" fmla="val f3"/>
                <a:gd name="f53" fmla="val f4"/>
                <a:gd name="f54" fmla="+- f53 0 f51"/>
                <a:gd name="f55" fmla="+- f52 0 f51"/>
                <a:gd name="f56" fmla="*/ f55 1 5861"/>
                <a:gd name="f57" fmla="*/ f54 1 5766"/>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5861" h="5766">
                  <a:moveTo>
                    <a:pt x="f5" y="f6"/>
                  </a:moveTo>
                  <a:cubicBezTo>
                    <a:pt x="f7" y="f6"/>
                    <a:pt x="f8" y="f9"/>
                    <a:pt x="f10" y="f11"/>
                  </a:cubicBezTo>
                  <a:cubicBezTo>
                    <a:pt x="f12" y="f13"/>
                    <a:pt x="f12" y="f14"/>
                    <a:pt x="f10" y="f15"/>
                  </a:cubicBezTo>
                  <a:lnTo>
                    <a:pt x="f16" y="f17"/>
                  </a:lnTo>
                  <a:lnTo>
                    <a:pt x="f10" y="f18"/>
                  </a:lnTo>
                  <a:cubicBezTo>
                    <a:pt x="f12" y="f19"/>
                    <a:pt x="f12" y="f20"/>
                    <a:pt x="f10" y="f21"/>
                  </a:cubicBezTo>
                  <a:cubicBezTo>
                    <a:pt x="f8" y="f22"/>
                    <a:pt x="f7" y="f23"/>
                    <a:pt x="f5" y="f23"/>
                  </a:cubicBezTo>
                  <a:cubicBezTo>
                    <a:pt x="f24" y="f23"/>
                    <a:pt x="f25" y="f22"/>
                    <a:pt x="f26" y="f21"/>
                  </a:cubicBezTo>
                  <a:lnTo>
                    <a:pt x="f27" y="f28"/>
                  </a:lnTo>
                  <a:lnTo>
                    <a:pt x="f29" y="f21"/>
                  </a:lnTo>
                  <a:cubicBezTo>
                    <a:pt x="f30" y="f22"/>
                    <a:pt x="f31" y="f23"/>
                    <a:pt x="f32" y="f23"/>
                  </a:cubicBezTo>
                  <a:cubicBezTo>
                    <a:pt x="f33" y="f23"/>
                    <a:pt x="f34" y="f22"/>
                    <a:pt x="f35" y="f21"/>
                  </a:cubicBezTo>
                  <a:cubicBezTo>
                    <a:pt x="f6" y="f20"/>
                    <a:pt x="f6" y="f19"/>
                    <a:pt x="f35" y="f18"/>
                  </a:cubicBezTo>
                  <a:lnTo>
                    <a:pt x="f36" y="f17"/>
                  </a:lnTo>
                  <a:lnTo>
                    <a:pt x="f35" y="f15"/>
                  </a:lnTo>
                  <a:cubicBezTo>
                    <a:pt x="f6" y="f14"/>
                    <a:pt x="f6" y="f13"/>
                    <a:pt x="f35" y="f11"/>
                  </a:cubicBezTo>
                  <a:cubicBezTo>
                    <a:pt x="f34" y="f9"/>
                    <a:pt x="f33" y="f6"/>
                    <a:pt x="f32" y="f6"/>
                  </a:cubicBezTo>
                  <a:cubicBezTo>
                    <a:pt x="f31" y="f6"/>
                    <a:pt x="f30" y="f9"/>
                    <a:pt x="f29" y="f11"/>
                  </a:cubicBezTo>
                  <a:lnTo>
                    <a:pt x="f27" y="f37"/>
                  </a:lnTo>
                  <a:lnTo>
                    <a:pt x="f26" y="f11"/>
                  </a:lnTo>
                  <a:cubicBezTo>
                    <a:pt x="f25" y="f9"/>
                    <a:pt x="f24" y="f6"/>
                    <a:pt x="f5" y="f6"/>
                  </a:cubicBezTo>
                  <a:close/>
                  <a:moveTo>
                    <a:pt x="f38" y="f2"/>
                  </a:moveTo>
                  <a:cubicBezTo>
                    <a:pt x="f39" y="f2"/>
                    <a:pt x="f40" y="f41"/>
                    <a:pt x="f40" y="f42"/>
                  </a:cubicBezTo>
                  <a:lnTo>
                    <a:pt x="f40" y="f43"/>
                  </a:lnTo>
                  <a:cubicBezTo>
                    <a:pt x="f40" y="f44"/>
                    <a:pt x="f39" y="f4"/>
                    <a:pt x="f38" y="f4"/>
                  </a:cubicBezTo>
                  <a:lnTo>
                    <a:pt x="f45" y="f4"/>
                  </a:lnTo>
                  <a:cubicBezTo>
                    <a:pt x="f46" y="f4"/>
                    <a:pt x="f3" y="f47"/>
                    <a:pt x="f3" y="f43"/>
                  </a:cubicBezTo>
                  <a:lnTo>
                    <a:pt x="f3" y="f42"/>
                  </a:lnTo>
                  <a:cubicBezTo>
                    <a:pt x="f3" y="f48"/>
                    <a:pt x="f46" y="f2"/>
                    <a:pt x="f4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73" name="Google Shape;5987;p67">
              <a:extLst>
                <a:ext uri="{FF2B5EF4-FFF2-40B4-BE49-F238E27FC236}">
                  <a16:creationId xmlns:a16="http://schemas.microsoft.com/office/drawing/2014/main" id="{EA6A9E8B-5355-44BA-AA28-5F57F81325A6}"/>
                </a:ext>
              </a:extLst>
            </p:cNvPr>
            <p:cNvSpPr/>
            <p:nvPr/>
          </p:nvSpPr>
          <p:spPr>
            <a:xfrm>
              <a:off x="7218803" y="1888738"/>
              <a:ext cx="190551" cy="189500"/>
            </a:xfrm>
            <a:custGeom>
              <a:avLst/>
              <a:gdLst>
                <a:gd name="f0" fmla="val w"/>
                <a:gd name="f1" fmla="val h"/>
                <a:gd name="f2" fmla="val 0"/>
                <a:gd name="f3" fmla="val 5829"/>
                <a:gd name="f4" fmla="val 5797"/>
                <a:gd name="f5" fmla="val 3750"/>
                <a:gd name="f6" fmla="val 2457"/>
                <a:gd name="f7" fmla="val 3970"/>
                <a:gd name="f8" fmla="val 4128"/>
                <a:gd name="f9" fmla="val 2646"/>
                <a:gd name="f10" fmla="val 2867"/>
                <a:gd name="f11" fmla="val 4159"/>
                <a:gd name="f12" fmla="val 3151"/>
                <a:gd name="f13" fmla="val 3308"/>
                <a:gd name="f14" fmla="val 2080"/>
                <a:gd name="f15" fmla="val 1859"/>
                <a:gd name="f16" fmla="val 1702"/>
                <a:gd name="f17" fmla="val 3119"/>
                <a:gd name="f18" fmla="val 1891"/>
                <a:gd name="f19" fmla="val 442"/>
                <a:gd name="f20" fmla="val 190"/>
                <a:gd name="f21" fmla="val 1"/>
                <a:gd name="f22" fmla="val 189"/>
                <a:gd name="f23" fmla="val 441"/>
                <a:gd name="f24" fmla="val 5387"/>
                <a:gd name="f25" fmla="val 5639"/>
                <a:gd name="f26" fmla="val 5388"/>
                <a:gd name="f27" fmla="val 5640"/>
                <a:gd name="f28" fmla="val 5608"/>
                <a:gd name="f29" fmla="*/ f0 1 5829"/>
                <a:gd name="f30" fmla="*/ f1 1 5797"/>
                <a:gd name="f31" fmla="val f2"/>
                <a:gd name="f32" fmla="val f3"/>
                <a:gd name="f33" fmla="val f4"/>
                <a:gd name="f34" fmla="+- f33 0 f31"/>
                <a:gd name="f35" fmla="+- f32 0 f31"/>
                <a:gd name="f36" fmla="*/ f35 1 5829"/>
                <a:gd name="f37" fmla="*/ f34 1 5797"/>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5829" h="5797">
                  <a:moveTo>
                    <a:pt x="f5" y="f6"/>
                  </a:moveTo>
                  <a:cubicBezTo>
                    <a:pt x="f7" y="f6"/>
                    <a:pt x="f8" y="f9"/>
                    <a:pt x="f8" y="f10"/>
                  </a:cubicBezTo>
                  <a:cubicBezTo>
                    <a:pt x="f11" y="f12"/>
                    <a:pt x="f7" y="f13"/>
                    <a:pt x="f5" y="f13"/>
                  </a:cubicBezTo>
                  <a:lnTo>
                    <a:pt x="f14" y="f13"/>
                  </a:lnTo>
                  <a:cubicBezTo>
                    <a:pt x="f15" y="f13"/>
                    <a:pt x="f16" y="f17"/>
                    <a:pt x="f16" y="f10"/>
                  </a:cubicBezTo>
                  <a:cubicBezTo>
                    <a:pt x="f16" y="f9"/>
                    <a:pt x="f18" y="f6"/>
                    <a:pt x="f14" y="f6"/>
                  </a:cubicBezTo>
                  <a:close/>
                  <a:moveTo>
                    <a:pt x="f19" y="f2"/>
                  </a:moveTo>
                  <a:cubicBezTo>
                    <a:pt x="f20" y="f2"/>
                    <a:pt x="f21" y="f22"/>
                    <a:pt x="f21" y="f23"/>
                  </a:cubicBezTo>
                  <a:lnTo>
                    <a:pt x="f21" y="f24"/>
                  </a:lnTo>
                  <a:cubicBezTo>
                    <a:pt x="f21" y="f25"/>
                    <a:pt x="f20" y="f4"/>
                    <a:pt x="f19" y="f4"/>
                  </a:cubicBezTo>
                  <a:lnTo>
                    <a:pt x="f26" y="f4"/>
                  </a:lnTo>
                  <a:cubicBezTo>
                    <a:pt x="f27" y="f4"/>
                    <a:pt x="f3" y="f28"/>
                    <a:pt x="f3" y="f24"/>
                  </a:cubicBezTo>
                  <a:lnTo>
                    <a:pt x="f3" y="f23"/>
                  </a:lnTo>
                  <a:cubicBezTo>
                    <a:pt x="f3" y="f22"/>
                    <a:pt x="f27" y="f2"/>
                    <a:pt x="f26"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74" name="Google Shape;5988;p67">
              <a:extLst>
                <a:ext uri="{FF2B5EF4-FFF2-40B4-BE49-F238E27FC236}">
                  <a16:creationId xmlns:a16="http://schemas.microsoft.com/office/drawing/2014/main" id="{162BC856-14B6-4095-9CFF-48E4E0D799E2}"/>
                </a:ext>
              </a:extLst>
            </p:cNvPr>
            <p:cNvSpPr/>
            <p:nvPr/>
          </p:nvSpPr>
          <p:spPr>
            <a:xfrm>
              <a:off x="7218803" y="2114266"/>
              <a:ext cx="190551" cy="189536"/>
            </a:xfrm>
            <a:custGeom>
              <a:avLst/>
              <a:gdLst>
                <a:gd name="f0" fmla="val w"/>
                <a:gd name="f1" fmla="val h"/>
                <a:gd name="f2" fmla="val 0"/>
                <a:gd name="f3" fmla="val 5829"/>
                <a:gd name="f4" fmla="val 5798"/>
                <a:gd name="f5" fmla="val 3750"/>
                <a:gd name="f6" fmla="val 1639"/>
                <a:gd name="f7" fmla="val 3970"/>
                <a:gd name="f8" fmla="val 4128"/>
                <a:gd name="f9" fmla="val 1859"/>
                <a:gd name="f10" fmla="val 2080"/>
                <a:gd name="f11" fmla="val 4159"/>
                <a:gd name="f12" fmla="val 2332"/>
                <a:gd name="f13" fmla="val 2490"/>
                <a:gd name="f14" fmla="val 1702"/>
                <a:gd name="f15" fmla="val 2269"/>
                <a:gd name="f16" fmla="val 1891"/>
                <a:gd name="f17" fmla="val 3309"/>
                <a:gd name="f18" fmla="val 3498"/>
                <a:gd name="f19" fmla="val 3687"/>
                <a:gd name="f20" fmla="val 3939"/>
                <a:gd name="f21" fmla="val 3466"/>
                <a:gd name="f22" fmla="val 442"/>
                <a:gd name="f23" fmla="val 1"/>
                <a:gd name="f24" fmla="val 190"/>
                <a:gd name="f25" fmla="val 379"/>
                <a:gd name="f26" fmla="val 5388"/>
                <a:gd name="f27" fmla="val 5640"/>
                <a:gd name="f28" fmla="val 5577"/>
                <a:gd name="f29" fmla="val 410"/>
                <a:gd name="f30" fmla="*/ f0 1 5829"/>
                <a:gd name="f31" fmla="*/ f1 1 5798"/>
                <a:gd name="f32" fmla="val f2"/>
                <a:gd name="f33" fmla="val f3"/>
                <a:gd name="f34" fmla="val f4"/>
                <a:gd name="f35" fmla="+- f34 0 f32"/>
                <a:gd name="f36" fmla="+- f33 0 f32"/>
                <a:gd name="f37" fmla="*/ f36 1 5829"/>
                <a:gd name="f38" fmla="*/ f35 1 5798"/>
                <a:gd name="f39" fmla="*/ f32 1 f37"/>
                <a:gd name="f40" fmla="*/ f33 1 f37"/>
                <a:gd name="f41" fmla="*/ f32 1 f38"/>
                <a:gd name="f42" fmla="*/ f34 1 f38"/>
                <a:gd name="f43" fmla="*/ f39 f30 1"/>
                <a:gd name="f44" fmla="*/ f40 f30 1"/>
                <a:gd name="f45" fmla="*/ f42 f31 1"/>
                <a:gd name="f46" fmla="*/ f41 f31 1"/>
              </a:gdLst>
              <a:ahLst/>
              <a:cxnLst>
                <a:cxn ang="3cd4">
                  <a:pos x="hc" y="t"/>
                </a:cxn>
                <a:cxn ang="0">
                  <a:pos x="r" y="vc"/>
                </a:cxn>
                <a:cxn ang="cd4">
                  <a:pos x="hc" y="b"/>
                </a:cxn>
                <a:cxn ang="cd2">
                  <a:pos x="l" y="vc"/>
                </a:cxn>
              </a:cxnLst>
              <a:rect l="f43" t="f46" r="f44" b="f45"/>
              <a:pathLst>
                <a:path w="5829" h="5798">
                  <a:moveTo>
                    <a:pt x="f5" y="f6"/>
                  </a:moveTo>
                  <a:cubicBezTo>
                    <a:pt x="f7" y="f6"/>
                    <a:pt x="f8" y="f9"/>
                    <a:pt x="f8" y="f10"/>
                  </a:cubicBezTo>
                  <a:cubicBezTo>
                    <a:pt x="f11" y="f12"/>
                    <a:pt x="f7" y="f13"/>
                    <a:pt x="f5" y="f13"/>
                  </a:cubicBezTo>
                  <a:lnTo>
                    <a:pt x="f10" y="f13"/>
                  </a:lnTo>
                  <a:cubicBezTo>
                    <a:pt x="f9" y="f13"/>
                    <a:pt x="f14" y="f15"/>
                    <a:pt x="f14" y="f10"/>
                  </a:cubicBezTo>
                  <a:cubicBezTo>
                    <a:pt x="f14" y="f9"/>
                    <a:pt x="f16" y="f6"/>
                    <a:pt x="f10" y="f6"/>
                  </a:cubicBezTo>
                  <a:close/>
                  <a:moveTo>
                    <a:pt x="f5" y="f17"/>
                  </a:moveTo>
                  <a:cubicBezTo>
                    <a:pt x="f7" y="f17"/>
                    <a:pt x="f8" y="f18"/>
                    <a:pt x="f8" y="f19"/>
                  </a:cubicBezTo>
                  <a:cubicBezTo>
                    <a:pt x="f11" y="f7"/>
                    <a:pt x="f7" y="f8"/>
                    <a:pt x="f5" y="f8"/>
                  </a:cubicBezTo>
                  <a:lnTo>
                    <a:pt x="f10" y="f8"/>
                  </a:lnTo>
                  <a:cubicBezTo>
                    <a:pt x="f9" y="f8"/>
                    <a:pt x="f14" y="f20"/>
                    <a:pt x="f14" y="f19"/>
                  </a:cubicBezTo>
                  <a:cubicBezTo>
                    <a:pt x="f14" y="f21"/>
                    <a:pt x="f16" y="f17"/>
                    <a:pt x="f10" y="f17"/>
                  </a:cubicBezTo>
                  <a:close/>
                  <a:moveTo>
                    <a:pt x="f22" y="f23"/>
                  </a:moveTo>
                  <a:cubicBezTo>
                    <a:pt x="f24" y="f23"/>
                    <a:pt x="f23" y="f24"/>
                    <a:pt x="f23" y="f25"/>
                  </a:cubicBezTo>
                  <a:lnTo>
                    <a:pt x="f23" y="f26"/>
                  </a:lnTo>
                  <a:cubicBezTo>
                    <a:pt x="f23" y="f27"/>
                    <a:pt x="f24" y="f4"/>
                    <a:pt x="f22" y="f4"/>
                  </a:cubicBezTo>
                  <a:lnTo>
                    <a:pt x="f26" y="f4"/>
                  </a:lnTo>
                  <a:cubicBezTo>
                    <a:pt x="f27" y="f4"/>
                    <a:pt x="f3" y="f28"/>
                    <a:pt x="f3" y="f26"/>
                  </a:cubicBezTo>
                  <a:lnTo>
                    <a:pt x="f3" y="f29"/>
                  </a:lnTo>
                  <a:cubicBezTo>
                    <a:pt x="f3" y="f24"/>
                    <a:pt x="f27" y="f23"/>
                    <a:pt x="f26" y="f23"/>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75" name="Google Shape;6002;p67">
            <a:extLst>
              <a:ext uri="{FF2B5EF4-FFF2-40B4-BE49-F238E27FC236}">
                <a16:creationId xmlns:a16="http://schemas.microsoft.com/office/drawing/2014/main" id="{1F5D6686-B09C-49D8-A1CB-625F29D00033}"/>
              </a:ext>
            </a:extLst>
          </p:cNvPr>
          <p:cNvGrpSpPr/>
          <p:nvPr/>
        </p:nvGrpSpPr>
        <p:grpSpPr>
          <a:xfrm>
            <a:off x="4569814" y="1891802"/>
            <a:ext cx="480672" cy="415063"/>
            <a:chOff x="4569814" y="1891802"/>
            <a:chExt cx="480672" cy="415063"/>
          </a:xfrm>
          <a:solidFill>
            <a:schemeClr val="accent4"/>
          </a:solidFill>
        </p:grpSpPr>
        <p:sp>
          <p:nvSpPr>
            <p:cNvPr id="76" name="Google Shape;6003;p67">
              <a:extLst>
                <a:ext uri="{FF2B5EF4-FFF2-40B4-BE49-F238E27FC236}">
                  <a16:creationId xmlns:a16="http://schemas.microsoft.com/office/drawing/2014/main" id="{C45638A2-518B-49E9-990A-D096ED54115A}"/>
                </a:ext>
              </a:extLst>
            </p:cNvPr>
            <p:cNvSpPr/>
            <p:nvPr/>
          </p:nvSpPr>
          <p:spPr>
            <a:xfrm>
              <a:off x="4569814" y="1919590"/>
              <a:ext cx="480672" cy="387275"/>
            </a:xfrm>
            <a:custGeom>
              <a:avLst/>
              <a:gdLst>
                <a:gd name="f0" fmla="val w"/>
                <a:gd name="f1" fmla="val h"/>
                <a:gd name="f2" fmla="val 0"/>
                <a:gd name="f3" fmla="val 14704"/>
                <a:gd name="f4" fmla="val 11847"/>
                <a:gd name="f5" fmla="val 7370"/>
                <a:gd name="f6" fmla="val 797"/>
                <a:gd name="f7" fmla="val 8536"/>
                <a:gd name="f8" fmla="val 9694"/>
                <a:gd name="f9" fmla="val 1246"/>
                <a:gd name="f10" fmla="val 10576"/>
                <a:gd name="f11" fmla="val 2143"/>
                <a:gd name="f12" fmla="val 12340"/>
                <a:gd name="f13" fmla="val 3908"/>
                <a:gd name="f14" fmla="val 6775"/>
                <a:gd name="f15" fmla="val 8539"/>
                <a:gd name="f16" fmla="val 9757"/>
                <a:gd name="f17" fmla="val 9390"/>
                <a:gd name="f18" fmla="val 8623"/>
                <a:gd name="f19" fmla="val 9894"/>
                <a:gd name="f20" fmla="val 7363"/>
                <a:gd name="f21" fmla="val 6102"/>
                <a:gd name="f22" fmla="val 4937"/>
                <a:gd name="f23" fmla="val 9358"/>
                <a:gd name="f24" fmla="val 4118"/>
                <a:gd name="f25" fmla="val 2353"/>
                <a:gd name="f26" fmla="val 5031"/>
                <a:gd name="f27" fmla="val 6205"/>
                <a:gd name="f28" fmla="val 7326"/>
                <a:gd name="f29" fmla="val 1"/>
                <a:gd name="f30" fmla="val 2091"/>
                <a:gd name="f31" fmla="val 6750"/>
                <a:gd name="f32" fmla="val 4275"/>
                <a:gd name="f33" fmla="val 9768"/>
                <a:gd name="f34" fmla="val 3424"/>
                <a:gd name="f35" fmla="val 11280"/>
                <a:gd name="f36" fmla="val 3298"/>
                <a:gd name="f37" fmla="val 11532"/>
                <a:gd name="f38" fmla="val 3487"/>
                <a:gd name="f39" fmla="val 3771"/>
                <a:gd name="f40" fmla="val 3929"/>
                <a:gd name="f41" fmla="val 4086"/>
                <a:gd name="f42" fmla="val 11784"/>
                <a:gd name="f43" fmla="val 11626"/>
                <a:gd name="f44" fmla="val 5000"/>
                <a:gd name="f45" fmla="val 10209"/>
                <a:gd name="f46" fmla="val 5740"/>
                <a:gd name="f47" fmla="val 10571"/>
                <a:gd name="f48" fmla="val 6543"/>
                <a:gd name="f49" fmla="val 10752"/>
                <a:gd name="f50" fmla="val 7351"/>
                <a:gd name="f51" fmla="val 8158"/>
                <a:gd name="f52" fmla="val 8969"/>
                <a:gd name="f53" fmla="val 9725"/>
                <a:gd name="f54" fmla="val 10671"/>
                <a:gd name="f55" fmla="val 10828"/>
                <a:gd name="f56" fmla="val 10923"/>
                <a:gd name="f57" fmla="val 11238"/>
                <a:gd name="f58" fmla="val 11458"/>
                <a:gd name="f59" fmla="val 11301"/>
                <a:gd name="f60" fmla="val 10419"/>
                <a:gd name="f61" fmla="val 14703"/>
                <a:gd name="f62" fmla="val 12592"/>
                <a:gd name="f63" fmla="val 7350"/>
                <a:gd name="f64" fmla="val 7338"/>
                <a:gd name="f65" fmla="*/ f0 1 14704"/>
                <a:gd name="f66" fmla="*/ f1 1 11847"/>
                <a:gd name="f67" fmla="val f2"/>
                <a:gd name="f68" fmla="val f3"/>
                <a:gd name="f69" fmla="val f4"/>
                <a:gd name="f70" fmla="+- f69 0 f67"/>
                <a:gd name="f71" fmla="+- f68 0 f67"/>
                <a:gd name="f72" fmla="*/ f71 1 14704"/>
                <a:gd name="f73" fmla="*/ f70 1 11847"/>
                <a:gd name="f74" fmla="*/ f67 1 f72"/>
                <a:gd name="f75" fmla="*/ f68 1 f72"/>
                <a:gd name="f76" fmla="*/ f67 1 f73"/>
                <a:gd name="f77" fmla="*/ f69 1 f73"/>
                <a:gd name="f78" fmla="*/ f74 f65 1"/>
                <a:gd name="f79" fmla="*/ f75 f65 1"/>
                <a:gd name="f80" fmla="*/ f77 f66 1"/>
                <a:gd name="f81" fmla="*/ f76 f66 1"/>
              </a:gdLst>
              <a:ahLst/>
              <a:cxnLst>
                <a:cxn ang="3cd4">
                  <a:pos x="hc" y="t"/>
                </a:cxn>
                <a:cxn ang="0">
                  <a:pos x="r" y="vc"/>
                </a:cxn>
                <a:cxn ang="cd4">
                  <a:pos x="hc" y="b"/>
                </a:cxn>
                <a:cxn ang="cd2">
                  <a:pos x="l" y="vc"/>
                </a:cxn>
              </a:cxnLst>
              <a:rect l="f78" t="f81" r="f79" b="f80"/>
              <a:pathLst>
                <a:path w="14704" h="11847">
                  <a:moveTo>
                    <a:pt x="f5" y="f6"/>
                  </a:moveTo>
                  <a:cubicBezTo>
                    <a:pt x="f7" y="f6"/>
                    <a:pt x="f8" y="f9"/>
                    <a:pt x="f10" y="f11"/>
                  </a:cubicBezTo>
                  <a:cubicBezTo>
                    <a:pt x="f12" y="f13"/>
                    <a:pt x="f12" y="f14"/>
                    <a:pt x="f10" y="f15"/>
                  </a:cubicBezTo>
                  <a:cubicBezTo>
                    <a:pt x="f16" y="f17"/>
                    <a:pt x="f18" y="f19"/>
                    <a:pt x="f20" y="f19"/>
                  </a:cubicBezTo>
                  <a:cubicBezTo>
                    <a:pt x="f21" y="f19"/>
                    <a:pt x="f22" y="f23"/>
                    <a:pt x="f24" y="f15"/>
                  </a:cubicBezTo>
                  <a:cubicBezTo>
                    <a:pt x="f25" y="f14"/>
                    <a:pt x="f25" y="f13"/>
                    <a:pt x="f24" y="f11"/>
                  </a:cubicBezTo>
                  <a:cubicBezTo>
                    <a:pt x="f26" y="f9"/>
                    <a:pt x="f27" y="f6"/>
                    <a:pt x="f5" y="f6"/>
                  </a:cubicBezTo>
                  <a:close/>
                  <a:moveTo>
                    <a:pt x="f28" y="f29"/>
                  </a:moveTo>
                  <a:cubicBezTo>
                    <a:pt x="f30" y="f29"/>
                    <a:pt x="f2" y="f31"/>
                    <a:pt x="f32" y="f33"/>
                  </a:cubicBezTo>
                  <a:lnTo>
                    <a:pt x="f34" y="f35"/>
                  </a:lnTo>
                  <a:cubicBezTo>
                    <a:pt x="f36" y="f37"/>
                    <a:pt x="f38" y="f4"/>
                    <a:pt x="f39" y="f4"/>
                  </a:cubicBezTo>
                  <a:cubicBezTo>
                    <a:pt x="f40" y="f4"/>
                    <a:pt x="f41" y="f42"/>
                    <a:pt x="f24" y="f43"/>
                  </a:cubicBezTo>
                  <a:lnTo>
                    <a:pt x="f44" y="f45"/>
                  </a:lnTo>
                  <a:cubicBezTo>
                    <a:pt x="f46" y="f47"/>
                    <a:pt x="f48" y="f49"/>
                    <a:pt x="f50" y="f49"/>
                  </a:cubicBezTo>
                  <a:cubicBezTo>
                    <a:pt x="f51" y="f49"/>
                    <a:pt x="f52" y="f47"/>
                    <a:pt x="f53" y="f45"/>
                  </a:cubicBezTo>
                  <a:lnTo>
                    <a:pt x="f10" y="f43"/>
                  </a:lnTo>
                  <a:cubicBezTo>
                    <a:pt x="f54" y="f42"/>
                    <a:pt x="f55" y="f4"/>
                    <a:pt x="f56" y="f4"/>
                  </a:cubicBezTo>
                  <a:cubicBezTo>
                    <a:pt x="f57" y="f4"/>
                    <a:pt x="f58" y="f37"/>
                    <a:pt x="f59" y="f35"/>
                  </a:cubicBezTo>
                  <a:lnTo>
                    <a:pt x="f60" y="f33"/>
                  </a:lnTo>
                  <a:cubicBezTo>
                    <a:pt x="f61" y="f14"/>
                    <a:pt x="f62" y="f29"/>
                    <a:pt x="f20" y="f29"/>
                  </a:cubicBezTo>
                  <a:cubicBezTo>
                    <a:pt x="f63" y="f29"/>
                    <a:pt x="f64" y="f29"/>
                    <a:pt x="f28" y="f29"/>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77" name="Google Shape;6004;p67">
              <a:extLst>
                <a:ext uri="{FF2B5EF4-FFF2-40B4-BE49-F238E27FC236}">
                  <a16:creationId xmlns:a16="http://schemas.microsoft.com/office/drawing/2014/main" id="{359EB512-6460-4FE6-8C4E-B46F9784260C}"/>
                </a:ext>
              </a:extLst>
            </p:cNvPr>
            <p:cNvSpPr/>
            <p:nvPr/>
          </p:nvSpPr>
          <p:spPr>
            <a:xfrm>
              <a:off x="4873313" y="1891802"/>
              <a:ext cx="139061" cy="139061"/>
            </a:xfrm>
            <a:custGeom>
              <a:avLst/>
              <a:gdLst>
                <a:gd name="f0" fmla="val w"/>
                <a:gd name="f1" fmla="val h"/>
                <a:gd name="f2" fmla="val 0"/>
                <a:gd name="f3" fmla="val 4254"/>
                <a:gd name="f4" fmla="val 1355"/>
                <a:gd name="f5" fmla="val 882"/>
                <a:gd name="f6" fmla="val 410"/>
                <a:gd name="f7" fmla="val 95"/>
                <a:gd name="f8" fmla="val 315"/>
                <a:gd name="f9" fmla="val 1891"/>
                <a:gd name="f10" fmla="val 946"/>
                <a:gd name="f11" fmla="val 3340"/>
                <a:gd name="f12" fmla="val 2395"/>
                <a:gd name="f13" fmla="val 3938"/>
                <a:gd name="f14" fmla="val 4128"/>
                <a:gd name="f15" fmla="val 3844"/>
                <a:gd name="f16" fmla="val 3371"/>
                <a:gd name="f17" fmla="val 2899"/>
                <a:gd name="f18" fmla="val 1292"/>
                <a:gd name="f19" fmla="val 2962"/>
                <a:gd name="f20" fmla="*/ f0 1 4254"/>
                <a:gd name="f21" fmla="*/ f1 1 4254"/>
                <a:gd name="f22" fmla="val f2"/>
                <a:gd name="f23" fmla="val f3"/>
                <a:gd name="f24" fmla="+- f23 0 f22"/>
                <a:gd name="f25" fmla="*/ f24 1 4254"/>
                <a:gd name="f26" fmla="*/ f22 1 f25"/>
                <a:gd name="f27" fmla="*/ f23 1 f25"/>
                <a:gd name="f28" fmla="*/ f26 f20 1"/>
                <a:gd name="f29" fmla="*/ f27 f20 1"/>
                <a:gd name="f30" fmla="*/ f27 f21 1"/>
                <a:gd name="f31" fmla="*/ f26 f21 1"/>
              </a:gdLst>
              <a:ahLst/>
              <a:cxnLst>
                <a:cxn ang="3cd4">
                  <a:pos x="hc" y="t"/>
                </a:cxn>
                <a:cxn ang="0">
                  <a:pos x="r" y="vc"/>
                </a:cxn>
                <a:cxn ang="cd4">
                  <a:pos x="hc" y="b"/>
                </a:cxn>
                <a:cxn ang="cd2">
                  <a:pos x="l" y="vc"/>
                </a:cxn>
              </a:cxnLst>
              <a:rect l="f28" t="f31" r="f29" b="f30"/>
              <a:pathLst>
                <a:path w="4254" h="4254">
                  <a:moveTo>
                    <a:pt x="f4" y="f2"/>
                  </a:moveTo>
                  <a:cubicBezTo>
                    <a:pt x="f5" y="f2"/>
                    <a:pt x="f6" y="f7"/>
                    <a:pt x="f2" y="f8"/>
                  </a:cubicBezTo>
                  <a:cubicBezTo>
                    <a:pt x="f9" y="f10"/>
                    <a:pt x="f11" y="f12"/>
                    <a:pt x="f13" y="f3"/>
                  </a:cubicBezTo>
                  <a:cubicBezTo>
                    <a:pt x="f14" y="f15"/>
                    <a:pt x="f3" y="f16"/>
                    <a:pt x="f3" y="f17"/>
                  </a:cubicBezTo>
                  <a:cubicBezTo>
                    <a:pt x="f3" y="f18"/>
                    <a:pt x="f19" y="f2"/>
                    <a:pt x="f4"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78" name="Google Shape;6005;p67">
              <a:extLst>
                <a:ext uri="{FF2B5EF4-FFF2-40B4-BE49-F238E27FC236}">
                  <a16:creationId xmlns:a16="http://schemas.microsoft.com/office/drawing/2014/main" id="{940833A2-4316-493C-B319-DC54E1387C2E}"/>
                </a:ext>
              </a:extLst>
            </p:cNvPr>
            <p:cNvSpPr/>
            <p:nvPr/>
          </p:nvSpPr>
          <p:spPr>
            <a:xfrm>
              <a:off x="4606564" y="1892817"/>
              <a:ext cx="139061" cy="139098"/>
            </a:xfrm>
            <a:custGeom>
              <a:avLst/>
              <a:gdLst>
                <a:gd name="f0" fmla="val w"/>
                <a:gd name="f1" fmla="val h"/>
                <a:gd name="f2" fmla="val 0"/>
                <a:gd name="f3" fmla="val 4254"/>
                <a:gd name="f4" fmla="val 4255"/>
                <a:gd name="f5" fmla="val 2931"/>
                <a:gd name="f6" fmla="val 1"/>
                <a:gd name="f7" fmla="val 1292"/>
                <a:gd name="f8" fmla="val 1293"/>
                <a:gd name="f9" fmla="val 2899"/>
                <a:gd name="f10" fmla="val 3372"/>
                <a:gd name="f11" fmla="val 127"/>
                <a:gd name="f12" fmla="val 3845"/>
                <a:gd name="f13" fmla="val 316"/>
                <a:gd name="f14" fmla="val 977"/>
                <a:gd name="f15" fmla="val 2364"/>
                <a:gd name="f16" fmla="val 2426"/>
                <a:gd name="f17" fmla="val 915"/>
                <a:gd name="f18" fmla="val 3876"/>
                <a:gd name="f19" fmla="val 3403"/>
                <a:gd name="f20" fmla="*/ f0 1 4254"/>
                <a:gd name="f21" fmla="*/ f1 1 4255"/>
                <a:gd name="f22" fmla="val f2"/>
                <a:gd name="f23" fmla="val f3"/>
                <a:gd name="f24" fmla="val f4"/>
                <a:gd name="f25" fmla="+- f24 0 f22"/>
                <a:gd name="f26" fmla="+- f23 0 f22"/>
                <a:gd name="f27" fmla="*/ f26 1 4254"/>
                <a:gd name="f28" fmla="*/ f25 1 4255"/>
                <a:gd name="f29" fmla="*/ f22 1 f27"/>
                <a:gd name="f30" fmla="*/ f23 1 f27"/>
                <a:gd name="f31" fmla="*/ f22 1 f28"/>
                <a:gd name="f32" fmla="*/ f24 1 f28"/>
                <a:gd name="f33" fmla="*/ f29 f20 1"/>
                <a:gd name="f34" fmla="*/ f30 f20 1"/>
                <a:gd name="f35" fmla="*/ f32 f21 1"/>
                <a:gd name="f36" fmla="*/ f31 f21 1"/>
              </a:gdLst>
              <a:ahLst/>
              <a:cxnLst>
                <a:cxn ang="3cd4">
                  <a:pos x="hc" y="t"/>
                </a:cxn>
                <a:cxn ang="0">
                  <a:pos x="r" y="vc"/>
                </a:cxn>
                <a:cxn ang="cd4">
                  <a:pos x="hc" y="b"/>
                </a:cxn>
                <a:cxn ang="cd2">
                  <a:pos x="l" y="vc"/>
                </a:cxn>
              </a:cxnLst>
              <a:rect l="f33" t="f36" r="f34" b="f35"/>
              <a:pathLst>
                <a:path w="4254" h="4255">
                  <a:moveTo>
                    <a:pt x="f5" y="f6"/>
                  </a:moveTo>
                  <a:cubicBezTo>
                    <a:pt x="f7" y="f6"/>
                    <a:pt x="f6" y="f8"/>
                    <a:pt x="f6" y="f9"/>
                  </a:cubicBezTo>
                  <a:cubicBezTo>
                    <a:pt x="f6" y="f10"/>
                    <a:pt x="f11" y="f12"/>
                    <a:pt x="f13" y="f3"/>
                  </a:cubicBezTo>
                  <a:cubicBezTo>
                    <a:pt x="f14" y="f15"/>
                    <a:pt x="f16" y="f17"/>
                    <a:pt x="f3" y="f13"/>
                  </a:cubicBezTo>
                  <a:cubicBezTo>
                    <a:pt x="f18" y="f11"/>
                    <a:pt x="f19" y="f6"/>
                    <a:pt x="f5"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79" name="Google Shape;6006;p67">
              <a:extLst>
                <a:ext uri="{FF2B5EF4-FFF2-40B4-BE49-F238E27FC236}">
                  <a16:creationId xmlns:a16="http://schemas.microsoft.com/office/drawing/2014/main" id="{15ECA4EC-ECD3-4C9C-93D1-C4B132CF65B5}"/>
                </a:ext>
              </a:extLst>
            </p:cNvPr>
            <p:cNvSpPr/>
            <p:nvPr/>
          </p:nvSpPr>
          <p:spPr>
            <a:xfrm>
              <a:off x="4687927" y="1972123"/>
              <a:ext cx="243084" cy="244126"/>
            </a:xfrm>
            <a:custGeom>
              <a:avLst/>
              <a:gdLst>
                <a:gd name="f0" fmla="val w"/>
                <a:gd name="f1" fmla="val h"/>
                <a:gd name="f2" fmla="val 0"/>
                <a:gd name="f3" fmla="val 7436"/>
                <a:gd name="f4" fmla="val 7468"/>
                <a:gd name="f5" fmla="val 3781"/>
                <a:gd name="f6" fmla="val 1671"/>
                <a:gd name="f7" fmla="val 4033"/>
                <a:gd name="f8" fmla="val 4191"/>
                <a:gd name="f9" fmla="val 1860"/>
                <a:gd name="f10" fmla="val 2112"/>
                <a:gd name="f11" fmla="val 3340"/>
                <a:gd name="f12" fmla="val 5388"/>
                <a:gd name="f13" fmla="val 5640"/>
                <a:gd name="f14" fmla="val 5829"/>
                <a:gd name="f15" fmla="val 3529"/>
                <a:gd name="f16" fmla="val 3750"/>
                <a:gd name="f17" fmla="val 4002"/>
                <a:gd name="f18" fmla="val 4128"/>
                <a:gd name="f19" fmla="val 3498"/>
                <a:gd name="f20" fmla="val 3308"/>
                <a:gd name="f21" fmla="val 3939"/>
                <a:gd name="f22" fmla="val 1"/>
                <a:gd name="f23" fmla="val 1702"/>
                <a:gd name="f24" fmla="val 32"/>
                <a:gd name="f25" fmla="val 5798"/>
                <a:gd name="f26" fmla="val 7467"/>
                <a:gd name="f27" fmla="val 5797"/>
                <a:gd name="f28" fmla="val 64"/>
                <a:gd name="f29" fmla="*/ f0 1 7436"/>
                <a:gd name="f30" fmla="*/ f1 1 7468"/>
                <a:gd name="f31" fmla="val f2"/>
                <a:gd name="f32" fmla="val f3"/>
                <a:gd name="f33" fmla="val f4"/>
                <a:gd name="f34" fmla="+- f33 0 f31"/>
                <a:gd name="f35" fmla="+- f32 0 f31"/>
                <a:gd name="f36" fmla="*/ f35 1 7436"/>
                <a:gd name="f37" fmla="*/ f34 1 7468"/>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7436" h="7468">
                  <a:moveTo>
                    <a:pt x="f5" y="f6"/>
                  </a:moveTo>
                  <a:cubicBezTo>
                    <a:pt x="f7" y="f6"/>
                    <a:pt x="f8" y="f9"/>
                    <a:pt x="f8" y="f10"/>
                  </a:cubicBezTo>
                  <a:lnTo>
                    <a:pt x="f8" y="f11"/>
                  </a:lnTo>
                  <a:lnTo>
                    <a:pt x="f12" y="f11"/>
                  </a:lnTo>
                  <a:cubicBezTo>
                    <a:pt x="f13" y="f11"/>
                    <a:pt x="f14" y="f15"/>
                    <a:pt x="f14" y="f16"/>
                  </a:cubicBezTo>
                  <a:cubicBezTo>
                    <a:pt x="f14" y="f17"/>
                    <a:pt x="f13" y="f18"/>
                    <a:pt x="f12" y="f18"/>
                  </a:cubicBezTo>
                  <a:lnTo>
                    <a:pt x="f16" y="f18"/>
                  </a:lnTo>
                  <a:cubicBezTo>
                    <a:pt x="f19" y="f18"/>
                    <a:pt x="f20" y="f21"/>
                    <a:pt x="f20" y="f16"/>
                  </a:cubicBezTo>
                  <a:lnTo>
                    <a:pt x="f20" y="f10"/>
                  </a:lnTo>
                  <a:lnTo>
                    <a:pt x="f11" y="f10"/>
                  </a:lnTo>
                  <a:cubicBezTo>
                    <a:pt x="f11" y="f9"/>
                    <a:pt x="f15" y="f6"/>
                    <a:pt x="f5" y="f6"/>
                  </a:cubicBezTo>
                  <a:close/>
                  <a:moveTo>
                    <a:pt x="f16" y="f22"/>
                  </a:moveTo>
                  <a:cubicBezTo>
                    <a:pt x="f23" y="f22"/>
                    <a:pt x="f24" y="f6"/>
                    <a:pt x="f2" y="f16"/>
                  </a:cubicBezTo>
                  <a:cubicBezTo>
                    <a:pt x="f24" y="f25"/>
                    <a:pt x="f23" y="f26"/>
                    <a:pt x="f16" y="f26"/>
                  </a:cubicBezTo>
                  <a:cubicBezTo>
                    <a:pt x="f27" y="f26"/>
                    <a:pt x="f3" y="f25"/>
                    <a:pt x="f3" y="f16"/>
                  </a:cubicBezTo>
                  <a:cubicBezTo>
                    <a:pt x="f3" y="f23"/>
                    <a:pt x="f27" y="f28"/>
                    <a:pt x="f16" y="f2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80" name="Google Shape;6011;p67">
            <a:extLst>
              <a:ext uri="{FF2B5EF4-FFF2-40B4-BE49-F238E27FC236}">
                <a16:creationId xmlns:a16="http://schemas.microsoft.com/office/drawing/2014/main" id="{5E0E8C16-BAE1-4789-8E52-85FD15B1F266}"/>
              </a:ext>
            </a:extLst>
          </p:cNvPr>
          <p:cNvGrpSpPr/>
          <p:nvPr/>
        </p:nvGrpSpPr>
        <p:grpSpPr>
          <a:xfrm>
            <a:off x="7584893" y="1867579"/>
            <a:ext cx="421830" cy="414433"/>
            <a:chOff x="7584893" y="1867579"/>
            <a:chExt cx="421830" cy="414433"/>
          </a:xfrm>
          <a:solidFill>
            <a:schemeClr val="accent4"/>
          </a:solidFill>
        </p:grpSpPr>
        <p:sp>
          <p:nvSpPr>
            <p:cNvPr id="81" name="Google Shape;6012;p67">
              <a:extLst>
                <a:ext uri="{FF2B5EF4-FFF2-40B4-BE49-F238E27FC236}">
                  <a16:creationId xmlns:a16="http://schemas.microsoft.com/office/drawing/2014/main" id="{502453F9-FEBC-460C-922E-77DC1464CB91}"/>
                </a:ext>
              </a:extLst>
            </p:cNvPr>
            <p:cNvSpPr/>
            <p:nvPr/>
          </p:nvSpPr>
          <p:spPr>
            <a:xfrm>
              <a:off x="7635368" y="1913409"/>
              <a:ext cx="110230" cy="110230"/>
            </a:xfrm>
            <a:custGeom>
              <a:avLst/>
              <a:gdLst>
                <a:gd name="f0" fmla="val w"/>
                <a:gd name="f1" fmla="val h"/>
                <a:gd name="f2" fmla="val 0"/>
                <a:gd name="f3" fmla="val 3372"/>
                <a:gd name="f4" fmla="val 2710"/>
                <a:gd name="f5" fmla="val 1"/>
                <a:gd name="f6" fmla="val 694"/>
                <a:gd name="f7" fmla="val 3371"/>
                <a:gd name="f8" fmla="val 662"/>
                <a:gd name="f9" fmla="*/ f0 1 3372"/>
                <a:gd name="f10" fmla="*/ f1 1 3372"/>
                <a:gd name="f11" fmla="val f2"/>
                <a:gd name="f12" fmla="val f3"/>
                <a:gd name="f13" fmla="+- f12 0 f11"/>
                <a:gd name="f14" fmla="*/ f13 1 3372"/>
                <a:gd name="f15" fmla="*/ f11 1 f14"/>
                <a:gd name="f16" fmla="*/ f12 1 f14"/>
                <a:gd name="f17" fmla="*/ f15 f9 1"/>
                <a:gd name="f18" fmla="*/ f16 f9 1"/>
                <a:gd name="f19" fmla="*/ f16 f10 1"/>
                <a:gd name="f20" fmla="*/ f15 f10 1"/>
              </a:gdLst>
              <a:ahLst/>
              <a:cxnLst>
                <a:cxn ang="3cd4">
                  <a:pos x="hc" y="t"/>
                </a:cxn>
                <a:cxn ang="0">
                  <a:pos x="r" y="vc"/>
                </a:cxn>
                <a:cxn ang="cd4">
                  <a:pos x="hc" y="b"/>
                </a:cxn>
                <a:cxn ang="cd2">
                  <a:pos x="l" y="vc"/>
                </a:cxn>
              </a:cxnLst>
              <a:rect l="f17" t="f20" r="f18" b="f19"/>
              <a:pathLst>
                <a:path w="3372" h="3372">
                  <a:moveTo>
                    <a:pt x="f4" y="f2"/>
                  </a:moveTo>
                  <a:lnTo>
                    <a:pt x="f5" y="f4"/>
                  </a:lnTo>
                  <a:lnTo>
                    <a:pt x="f6" y="f7"/>
                  </a:lnTo>
                  <a:lnTo>
                    <a:pt x="f3" y="f8"/>
                  </a:lnTo>
                  <a:lnTo>
                    <a:pt x="f4"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82" name="Google Shape;6013;p67">
              <a:extLst>
                <a:ext uri="{FF2B5EF4-FFF2-40B4-BE49-F238E27FC236}">
                  <a16:creationId xmlns:a16="http://schemas.microsoft.com/office/drawing/2014/main" id="{55527C28-2ABF-4A96-873C-5DAA3B906C16}"/>
                </a:ext>
              </a:extLst>
            </p:cNvPr>
            <p:cNvSpPr/>
            <p:nvPr/>
          </p:nvSpPr>
          <p:spPr>
            <a:xfrm>
              <a:off x="7806333" y="1878662"/>
              <a:ext cx="197775" cy="195453"/>
            </a:xfrm>
            <a:custGeom>
              <a:avLst/>
              <a:gdLst>
                <a:gd name="f0" fmla="val w"/>
                <a:gd name="f1" fmla="val h"/>
                <a:gd name="f2" fmla="val 0"/>
                <a:gd name="f3" fmla="val 6050"/>
                <a:gd name="f4" fmla="val 5979"/>
                <a:gd name="f5" fmla="val 2663"/>
                <a:gd name="f6" fmla="val 2552"/>
                <a:gd name="f7" fmla="val 2442"/>
                <a:gd name="f8" fmla="val 39"/>
                <a:gd name="f9" fmla="val 2363"/>
                <a:gd name="f10" fmla="val 118"/>
                <a:gd name="f11" fmla="val 1261"/>
                <a:gd name="f12" fmla="val 1221"/>
                <a:gd name="f13" fmla="val 2678"/>
                <a:gd name="f14" fmla="val 2639"/>
                <a:gd name="f15" fmla="val 2836"/>
                <a:gd name="f16" fmla="val 2796"/>
                <a:gd name="f17" fmla="val 3080"/>
                <a:gd name="f18" fmla="val 3237"/>
                <a:gd name="f19" fmla="val 2637"/>
                <a:gd name="f20" fmla="val 3278"/>
                <a:gd name="f21" fmla="val 2560"/>
                <a:gd name="f22" fmla="val 3302"/>
                <a:gd name="f23" fmla="val 2473"/>
                <a:gd name="f24" fmla="val 2360"/>
                <a:gd name="f25" fmla="val 2232"/>
                <a:gd name="f26" fmla="val 3263"/>
                <a:gd name="f27" fmla="val 2143"/>
                <a:gd name="f28" fmla="val 3174"/>
                <a:gd name="f29" fmla="val 725"/>
                <a:gd name="f30" fmla="val 1756"/>
                <a:gd name="f31" fmla="val 2481"/>
                <a:gd name="f32" fmla="val 3529"/>
                <a:gd name="f33" fmla="val 5978"/>
                <a:gd name="f34" fmla="val 5892"/>
                <a:gd name="f35" fmla="val 3615"/>
                <a:gd name="f36" fmla="val 6049"/>
                <a:gd name="f37" fmla="val 3458"/>
                <a:gd name="f38" fmla="val 3017"/>
                <a:gd name="f39" fmla="val 2962"/>
                <a:gd name="f40" fmla="val 2883"/>
                <a:gd name="f41" fmla="val 2773"/>
                <a:gd name="f42" fmla="*/ f0 1 6050"/>
                <a:gd name="f43" fmla="*/ f1 1 5979"/>
                <a:gd name="f44" fmla="val f2"/>
                <a:gd name="f45" fmla="val f3"/>
                <a:gd name="f46" fmla="val f4"/>
                <a:gd name="f47" fmla="+- f46 0 f44"/>
                <a:gd name="f48" fmla="+- f45 0 f44"/>
                <a:gd name="f49" fmla="*/ f48 1 6050"/>
                <a:gd name="f50" fmla="*/ f47 1 5979"/>
                <a:gd name="f51" fmla="*/ f44 1 f49"/>
                <a:gd name="f52" fmla="*/ f45 1 f49"/>
                <a:gd name="f53" fmla="*/ f44 1 f50"/>
                <a:gd name="f54" fmla="*/ f46 1 f50"/>
                <a:gd name="f55" fmla="*/ f51 f42 1"/>
                <a:gd name="f56" fmla="*/ f52 f42 1"/>
                <a:gd name="f57" fmla="*/ f54 f43 1"/>
                <a:gd name="f58" fmla="*/ f53 f43 1"/>
              </a:gdLst>
              <a:ahLst/>
              <a:cxnLst>
                <a:cxn ang="3cd4">
                  <a:pos x="hc" y="t"/>
                </a:cxn>
                <a:cxn ang="0">
                  <a:pos x="r" y="vc"/>
                </a:cxn>
                <a:cxn ang="cd4">
                  <a:pos x="hc" y="b"/>
                </a:cxn>
                <a:cxn ang="cd2">
                  <a:pos x="l" y="vc"/>
                </a:cxn>
              </a:cxnLst>
              <a:rect l="f55" t="f58" r="f56" b="f57"/>
              <a:pathLst>
                <a:path w="6050" h="5979">
                  <a:moveTo>
                    <a:pt x="f5" y="f2"/>
                  </a:moveTo>
                  <a:cubicBezTo>
                    <a:pt x="f6" y="f2"/>
                    <a:pt x="f7" y="f8"/>
                    <a:pt x="f9" y="f10"/>
                  </a:cubicBezTo>
                  <a:lnTo>
                    <a:pt x="f11" y="f12"/>
                  </a:lnTo>
                  <a:lnTo>
                    <a:pt x="f13" y="f14"/>
                  </a:lnTo>
                  <a:cubicBezTo>
                    <a:pt x="f15" y="f16"/>
                    <a:pt x="f15" y="f17"/>
                    <a:pt x="f13" y="f18"/>
                  </a:cubicBezTo>
                  <a:cubicBezTo>
                    <a:pt x="f19" y="f20"/>
                    <a:pt x="f21" y="f22"/>
                    <a:pt x="f23" y="f22"/>
                  </a:cubicBezTo>
                  <a:cubicBezTo>
                    <a:pt x="f24" y="f22"/>
                    <a:pt x="f25" y="f26"/>
                    <a:pt x="f27" y="f28"/>
                  </a:cubicBezTo>
                  <a:lnTo>
                    <a:pt x="f29" y="f30"/>
                  </a:lnTo>
                  <a:lnTo>
                    <a:pt x="f2" y="f31"/>
                  </a:lnTo>
                  <a:lnTo>
                    <a:pt x="f32" y="f33"/>
                  </a:lnTo>
                  <a:lnTo>
                    <a:pt x="f34" y="f35"/>
                  </a:lnTo>
                  <a:cubicBezTo>
                    <a:pt x="f36" y="f37"/>
                    <a:pt x="f36" y="f28"/>
                    <a:pt x="f34" y="f38"/>
                  </a:cubicBezTo>
                  <a:lnTo>
                    <a:pt x="f39" y="f10"/>
                  </a:lnTo>
                  <a:cubicBezTo>
                    <a:pt x="f40" y="f8"/>
                    <a:pt x="f41"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83" name="Google Shape;6014;p67">
              <a:extLst>
                <a:ext uri="{FF2B5EF4-FFF2-40B4-BE49-F238E27FC236}">
                  <a16:creationId xmlns:a16="http://schemas.microsoft.com/office/drawing/2014/main" id="{D6386D20-064D-4C39-B0DA-996C7AF75445}"/>
                </a:ext>
              </a:extLst>
            </p:cNvPr>
            <p:cNvSpPr/>
            <p:nvPr/>
          </p:nvSpPr>
          <p:spPr>
            <a:xfrm>
              <a:off x="7676552" y="1954603"/>
              <a:ext cx="279138" cy="279138"/>
            </a:xfrm>
            <a:custGeom>
              <a:avLst/>
              <a:gdLst>
                <a:gd name="f0" fmla="val w"/>
                <a:gd name="f1" fmla="val h"/>
                <a:gd name="f2" fmla="val 0"/>
                <a:gd name="f3" fmla="val 8539"/>
                <a:gd name="f4" fmla="val 2679"/>
                <a:gd name="f5" fmla="val 1"/>
                <a:gd name="f6" fmla="val 2678"/>
                <a:gd name="f7" fmla="val 5861"/>
                <a:gd name="f8" fmla="val 8538"/>
                <a:gd name="f9" fmla="val 5860"/>
                <a:gd name="f10" fmla="*/ f0 1 8539"/>
                <a:gd name="f11" fmla="*/ f1 1 8539"/>
                <a:gd name="f12" fmla="val f2"/>
                <a:gd name="f13" fmla="val f3"/>
                <a:gd name="f14" fmla="+- f13 0 f12"/>
                <a:gd name="f15" fmla="*/ f14 1 8539"/>
                <a:gd name="f16" fmla="*/ f12 1 f15"/>
                <a:gd name="f17" fmla="*/ f13 1 f15"/>
                <a:gd name="f18" fmla="*/ f16 f10 1"/>
                <a:gd name="f19" fmla="*/ f17 f10 1"/>
                <a:gd name="f20" fmla="*/ f17 f11 1"/>
                <a:gd name="f21" fmla="*/ f16 f11 1"/>
              </a:gdLst>
              <a:ahLst/>
              <a:cxnLst>
                <a:cxn ang="3cd4">
                  <a:pos x="hc" y="t"/>
                </a:cxn>
                <a:cxn ang="0">
                  <a:pos x="r" y="vc"/>
                </a:cxn>
                <a:cxn ang="cd4">
                  <a:pos x="hc" y="b"/>
                </a:cxn>
                <a:cxn ang="cd2">
                  <a:pos x="l" y="vc"/>
                </a:cxn>
              </a:cxnLst>
              <a:rect l="f18" t="f21" r="f19" b="f20"/>
              <a:pathLst>
                <a:path w="8539" h="8539">
                  <a:moveTo>
                    <a:pt x="f4" y="f2"/>
                  </a:moveTo>
                  <a:lnTo>
                    <a:pt x="f5" y="f6"/>
                  </a:lnTo>
                  <a:lnTo>
                    <a:pt x="f7" y="f8"/>
                  </a:lnTo>
                  <a:lnTo>
                    <a:pt x="f3" y="f9"/>
                  </a:lnTo>
                  <a:lnTo>
                    <a:pt x="f4"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84" name="Google Shape;6015;p67">
              <a:extLst>
                <a:ext uri="{FF2B5EF4-FFF2-40B4-BE49-F238E27FC236}">
                  <a16:creationId xmlns:a16="http://schemas.microsoft.com/office/drawing/2014/main" id="{730E1A45-69DB-4E00-AAA3-B71C4316F243}"/>
                </a:ext>
              </a:extLst>
            </p:cNvPr>
            <p:cNvSpPr/>
            <p:nvPr/>
          </p:nvSpPr>
          <p:spPr>
            <a:xfrm>
              <a:off x="7891820" y="2169825"/>
              <a:ext cx="114903" cy="112187"/>
            </a:xfrm>
            <a:custGeom>
              <a:avLst/>
              <a:gdLst>
                <a:gd name="f0" fmla="val w"/>
                <a:gd name="f1" fmla="val h"/>
                <a:gd name="f2" fmla="val 0"/>
                <a:gd name="f3" fmla="val 3515"/>
                <a:gd name="f4" fmla="val 3432"/>
                <a:gd name="f5" fmla="val 2426"/>
                <a:gd name="f6" fmla="val 1"/>
                <a:gd name="f7" fmla="val 2427"/>
                <a:gd name="f8" fmla="val 2899"/>
                <a:gd name="f9" fmla="val 3404"/>
                <a:gd name="f10" fmla="val 2948"/>
                <a:gd name="f11" fmla="val 3423"/>
                <a:gd name="f12" fmla="val 2996"/>
                <a:gd name="f13" fmla="val 3044"/>
                <a:gd name="f14" fmla="val 3302"/>
                <a:gd name="f15" fmla="val 3514"/>
                <a:gd name="f16" fmla="val 3166"/>
                <a:gd name="f17" fmla="val 3434"/>
                <a:gd name="f18" fmla="*/ f0 1 3515"/>
                <a:gd name="f19" fmla="*/ f1 1 3432"/>
                <a:gd name="f20" fmla="val f2"/>
                <a:gd name="f21" fmla="val f3"/>
                <a:gd name="f22" fmla="val f4"/>
                <a:gd name="f23" fmla="+- f22 0 f20"/>
                <a:gd name="f24" fmla="+- f21 0 f20"/>
                <a:gd name="f25" fmla="*/ f24 1 3515"/>
                <a:gd name="f26" fmla="*/ f23 1 3432"/>
                <a:gd name="f27" fmla="*/ f20 1 f25"/>
                <a:gd name="f28" fmla="*/ f21 1 f25"/>
                <a:gd name="f29" fmla="*/ f20 1 f26"/>
                <a:gd name="f30" fmla="*/ f22 1 f26"/>
                <a:gd name="f31" fmla="*/ f27 f18 1"/>
                <a:gd name="f32" fmla="*/ f28 f18 1"/>
                <a:gd name="f33" fmla="*/ f30 f19 1"/>
                <a:gd name="f34" fmla="*/ f29 f19 1"/>
              </a:gdLst>
              <a:ahLst/>
              <a:cxnLst>
                <a:cxn ang="3cd4">
                  <a:pos x="hc" y="t"/>
                </a:cxn>
                <a:cxn ang="0">
                  <a:pos x="r" y="vc"/>
                </a:cxn>
                <a:cxn ang="cd4">
                  <a:pos x="hc" y="b"/>
                </a:cxn>
                <a:cxn ang="cd2">
                  <a:pos x="l" y="vc"/>
                </a:cxn>
              </a:cxnLst>
              <a:rect l="f31" t="f34" r="f32" b="f33"/>
              <a:pathLst>
                <a:path w="3515" h="3432">
                  <a:moveTo>
                    <a:pt x="f5" y="f6"/>
                  </a:moveTo>
                  <a:lnTo>
                    <a:pt x="f2" y="f7"/>
                  </a:lnTo>
                  <a:lnTo>
                    <a:pt x="f8" y="f9"/>
                  </a:lnTo>
                  <a:cubicBezTo>
                    <a:pt x="f10" y="f11"/>
                    <a:pt x="f12" y="f4"/>
                    <a:pt x="f13" y="f4"/>
                  </a:cubicBezTo>
                  <a:cubicBezTo>
                    <a:pt x="f14" y="f4"/>
                    <a:pt x="f15" y="f16"/>
                    <a:pt x="f17" y="f8"/>
                  </a:cubicBezTo>
                  <a:lnTo>
                    <a:pt x="f5" y="f6"/>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85" name="Google Shape;6016;p67">
              <a:extLst>
                <a:ext uri="{FF2B5EF4-FFF2-40B4-BE49-F238E27FC236}">
                  <a16:creationId xmlns:a16="http://schemas.microsoft.com/office/drawing/2014/main" id="{15974155-F86C-49AF-B65F-C06D083B49E4}"/>
                </a:ext>
              </a:extLst>
            </p:cNvPr>
            <p:cNvSpPr/>
            <p:nvPr/>
          </p:nvSpPr>
          <p:spPr>
            <a:xfrm>
              <a:off x="7598298" y="2084374"/>
              <a:ext cx="196733" cy="195453"/>
            </a:xfrm>
            <a:custGeom>
              <a:avLst/>
              <a:gdLst>
                <a:gd name="f0" fmla="val w"/>
                <a:gd name="f1" fmla="val h"/>
                <a:gd name="f2" fmla="val 0"/>
                <a:gd name="f3" fmla="val 6018"/>
                <a:gd name="f4" fmla="val 5979"/>
                <a:gd name="f5" fmla="val 2521"/>
                <a:gd name="f6" fmla="val 1796"/>
                <a:gd name="f7" fmla="val 725"/>
                <a:gd name="f8" fmla="val 3308"/>
                <a:gd name="f9" fmla="val 2205"/>
                <a:gd name="f10" fmla="val 3466"/>
                <a:gd name="f11" fmla="val 2363"/>
                <a:gd name="f12" fmla="val 2646"/>
                <a:gd name="f13" fmla="val 2804"/>
                <a:gd name="f14" fmla="val 3230"/>
                <a:gd name="f15" fmla="val 2883"/>
                <a:gd name="f16" fmla="val 3119"/>
                <a:gd name="f17" fmla="val 2922"/>
                <a:gd name="f18" fmla="val 3009"/>
                <a:gd name="f19" fmla="val 2899"/>
                <a:gd name="f20" fmla="val 2789"/>
                <a:gd name="f21" fmla="val 2710"/>
                <a:gd name="f22" fmla="val 1229"/>
                <a:gd name="f23" fmla="val 1292"/>
                <a:gd name="f24" fmla="val 158"/>
                <a:gd name="f25" fmla="val 2520"/>
                <a:gd name="f26" fmla="val 2962"/>
                <a:gd name="f27" fmla="val 3056"/>
                <a:gd name="f28" fmla="val 5860"/>
                <a:gd name="f29" fmla="val 3135"/>
                <a:gd name="f30" fmla="val 5939"/>
                <a:gd name="f31" fmla="val 3245"/>
                <a:gd name="f32" fmla="val 5978"/>
                <a:gd name="f33" fmla="val 3356"/>
                <a:gd name="f34" fmla="val 3576"/>
                <a:gd name="f35" fmla="val 3655"/>
                <a:gd name="f36" fmla="val 3497"/>
                <a:gd name="f37" fmla="*/ f0 1 6018"/>
                <a:gd name="f38" fmla="*/ f1 1 5979"/>
                <a:gd name="f39" fmla="val f2"/>
                <a:gd name="f40" fmla="val f3"/>
                <a:gd name="f41" fmla="val f4"/>
                <a:gd name="f42" fmla="+- f41 0 f39"/>
                <a:gd name="f43" fmla="+- f40 0 f39"/>
                <a:gd name="f44" fmla="*/ f43 1 6018"/>
                <a:gd name="f45" fmla="*/ f42 1 5979"/>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6018" h="5979">
                  <a:moveTo>
                    <a:pt x="f5" y="f2"/>
                  </a:moveTo>
                  <a:lnTo>
                    <a:pt x="f6" y="f7"/>
                  </a:lnTo>
                  <a:lnTo>
                    <a:pt x="f8" y="f9"/>
                  </a:lnTo>
                  <a:cubicBezTo>
                    <a:pt x="f10" y="f11"/>
                    <a:pt x="f10" y="f12"/>
                    <a:pt x="f8" y="f13"/>
                  </a:cubicBezTo>
                  <a:cubicBezTo>
                    <a:pt x="f14" y="f15"/>
                    <a:pt x="f16" y="f17"/>
                    <a:pt x="f18" y="f17"/>
                  </a:cubicBezTo>
                  <a:cubicBezTo>
                    <a:pt x="f19" y="f17"/>
                    <a:pt x="f20" y="f15"/>
                    <a:pt x="f21" y="f13"/>
                  </a:cubicBezTo>
                  <a:lnTo>
                    <a:pt x="f22" y="f23"/>
                  </a:lnTo>
                  <a:lnTo>
                    <a:pt x="f24" y="f11"/>
                  </a:lnTo>
                  <a:cubicBezTo>
                    <a:pt x="f2" y="f25"/>
                    <a:pt x="f2" y="f13"/>
                    <a:pt x="f24" y="f26"/>
                  </a:cubicBezTo>
                  <a:lnTo>
                    <a:pt x="f27" y="f28"/>
                  </a:lnTo>
                  <a:cubicBezTo>
                    <a:pt x="f29" y="f30"/>
                    <a:pt x="f31" y="f32"/>
                    <a:pt x="f33" y="f32"/>
                  </a:cubicBezTo>
                  <a:cubicBezTo>
                    <a:pt x="f10" y="f32"/>
                    <a:pt x="f34" y="f30"/>
                    <a:pt x="f35" y="f28"/>
                  </a:cubicBezTo>
                  <a:lnTo>
                    <a:pt x="f3" y="f36"/>
                  </a:lnTo>
                  <a:lnTo>
                    <a:pt x="f5"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86" name="Google Shape;6017;p67">
              <a:extLst>
                <a:ext uri="{FF2B5EF4-FFF2-40B4-BE49-F238E27FC236}">
                  <a16:creationId xmlns:a16="http://schemas.microsoft.com/office/drawing/2014/main" id="{BEDAB1C4-58AA-4874-B221-CA8D696122D3}"/>
                </a:ext>
              </a:extLst>
            </p:cNvPr>
            <p:cNvSpPr/>
            <p:nvPr/>
          </p:nvSpPr>
          <p:spPr>
            <a:xfrm>
              <a:off x="7584893" y="1867579"/>
              <a:ext cx="120527" cy="114876"/>
            </a:xfrm>
            <a:custGeom>
              <a:avLst/>
              <a:gdLst>
                <a:gd name="f0" fmla="val w"/>
                <a:gd name="f1" fmla="val h"/>
                <a:gd name="f2" fmla="val 0"/>
                <a:gd name="f3" fmla="val 3686"/>
                <a:gd name="f4" fmla="val 3513"/>
                <a:gd name="f5" fmla="val 2281"/>
                <a:gd name="f6" fmla="val 1915"/>
                <a:gd name="f7" fmla="val 1545"/>
                <a:gd name="f8" fmla="val 142"/>
                <a:gd name="f9" fmla="val 1261"/>
                <a:gd name="f10" fmla="val 426"/>
                <a:gd name="f11" fmla="val 568"/>
                <a:gd name="f12" fmla="val 1119"/>
                <a:gd name="f13" fmla="val 1"/>
                <a:gd name="f14" fmla="val 1686"/>
                <a:gd name="f15" fmla="val 2568"/>
                <a:gd name="f16" fmla="val 3135"/>
                <a:gd name="f17" fmla="val 946"/>
                <a:gd name="f18" fmla="val 3687"/>
                <a:gd name="f19" fmla="val 804"/>
                <a:gd name="f20" fmla="val 3277"/>
                <a:gd name="f21" fmla="val 3010"/>
                <a:gd name="f22" fmla="val 2647"/>
                <a:gd name="f23" fmla="*/ f0 1 3686"/>
                <a:gd name="f24" fmla="*/ f1 1 3513"/>
                <a:gd name="f25" fmla="val f2"/>
                <a:gd name="f26" fmla="val f3"/>
                <a:gd name="f27" fmla="val f4"/>
                <a:gd name="f28" fmla="+- f27 0 f25"/>
                <a:gd name="f29" fmla="+- f26 0 f25"/>
                <a:gd name="f30" fmla="*/ f29 1 3686"/>
                <a:gd name="f31" fmla="*/ f28 1 3513"/>
                <a:gd name="f32" fmla="*/ f25 1 f30"/>
                <a:gd name="f33" fmla="*/ f26 1 f30"/>
                <a:gd name="f34" fmla="*/ f25 1 f31"/>
                <a:gd name="f35" fmla="*/ f27 1 f31"/>
                <a:gd name="f36" fmla="*/ f32 f23 1"/>
                <a:gd name="f37" fmla="*/ f33 f23 1"/>
                <a:gd name="f38" fmla="*/ f35 f24 1"/>
                <a:gd name="f39" fmla="*/ f34 f24 1"/>
              </a:gdLst>
              <a:ahLst/>
              <a:cxnLst>
                <a:cxn ang="3cd4">
                  <a:pos x="hc" y="t"/>
                </a:cxn>
                <a:cxn ang="0">
                  <a:pos x="r" y="vc"/>
                </a:cxn>
                <a:cxn ang="cd4">
                  <a:pos x="hc" y="b"/>
                </a:cxn>
                <a:cxn ang="cd2">
                  <a:pos x="l" y="vc"/>
                </a:cxn>
              </a:cxnLst>
              <a:rect l="f36" t="f39" r="f37" b="f38"/>
              <a:pathLst>
                <a:path w="3686" h="3513">
                  <a:moveTo>
                    <a:pt x="f5" y="f2"/>
                  </a:moveTo>
                  <a:cubicBezTo>
                    <a:pt x="f6" y="f2"/>
                    <a:pt x="f7" y="f8"/>
                    <a:pt x="f9" y="f10"/>
                  </a:cubicBezTo>
                  <a:lnTo>
                    <a:pt x="f11" y="f12"/>
                  </a:lnTo>
                  <a:cubicBezTo>
                    <a:pt x="f13" y="f14"/>
                    <a:pt x="f13" y="f15"/>
                    <a:pt x="f11" y="f16"/>
                  </a:cubicBezTo>
                  <a:lnTo>
                    <a:pt x="f17" y="f4"/>
                  </a:lnTo>
                  <a:lnTo>
                    <a:pt x="f18" y="f19"/>
                  </a:lnTo>
                  <a:lnTo>
                    <a:pt x="f20" y="f10"/>
                  </a:lnTo>
                  <a:cubicBezTo>
                    <a:pt x="f21" y="f8"/>
                    <a:pt x="f22"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sp>
        <p:nvSpPr>
          <p:cNvPr id="87" name="Google Shape;6042;p67">
            <a:extLst>
              <a:ext uri="{FF2B5EF4-FFF2-40B4-BE49-F238E27FC236}">
                <a16:creationId xmlns:a16="http://schemas.microsoft.com/office/drawing/2014/main" id="{A4C3F340-1509-4538-BEA0-79340E6C12C8}"/>
              </a:ext>
            </a:extLst>
          </p:cNvPr>
          <p:cNvSpPr/>
          <p:nvPr/>
        </p:nvSpPr>
        <p:spPr>
          <a:xfrm>
            <a:off x="5201783" y="1892625"/>
            <a:ext cx="407877" cy="413427"/>
          </a:xfrm>
          <a:custGeom>
            <a:avLst/>
            <a:gdLst>
              <a:gd name="f0" fmla="val w"/>
              <a:gd name="f1" fmla="val h"/>
              <a:gd name="f2" fmla="val 0"/>
              <a:gd name="f3" fmla="val 12477"/>
              <a:gd name="f4" fmla="val 12647"/>
              <a:gd name="f5" fmla="val 3750"/>
              <a:gd name="f6" fmla="val 4538"/>
              <a:gd name="f7" fmla="val 4223"/>
              <a:gd name="f8" fmla="val 4601"/>
              <a:gd name="f9" fmla="val 4884"/>
              <a:gd name="f10" fmla="val 5357"/>
              <a:gd name="f11" fmla="val 5829"/>
              <a:gd name="f12" fmla="val 6176"/>
              <a:gd name="f13" fmla="val 3277"/>
              <a:gd name="f14" fmla="val 2931"/>
              <a:gd name="f15" fmla="val 6239"/>
              <a:gd name="f16" fmla="val 6711"/>
              <a:gd name="f17" fmla="val 7058"/>
              <a:gd name="f18" fmla="val 5766"/>
              <a:gd name="f19" fmla="val 5420"/>
              <a:gd name="f20" fmla="val 8728"/>
              <a:gd name="f21" fmla="val 9200"/>
              <a:gd name="f22" fmla="val 9547"/>
              <a:gd name="f23" fmla="val 8255"/>
              <a:gd name="f24" fmla="val 7877"/>
              <a:gd name="f25" fmla="val 1"/>
              <a:gd name="f26" fmla="val 2805"/>
              <a:gd name="f27" fmla="val 2395"/>
              <a:gd name="f28" fmla="val 7436"/>
              <a:gd name="f29" fmla="val 1387"/>
              <a:gd name="f30" fmla="val 3309"/>
              <a:gd name="f31" fmla="val 10082"/>
              <a:gd name="f32" fmla="val 12256"/>
              <a:gd name="f33" fmla="val 12486"/>
              <a:gd name="f34" fmla="val 3502"/>
              <a:gd name="f35" fmla="val 12646"/>
              <a:gd name="f36" fmla="val 3715"/>
              <a:gd name="f37" fmla="val 3824"/>
              <a:gd name="f38" fmla="val 3938"/>
              <a:gd name="f39" fmla="val 12604"/>
              <a:gd name="f40" fmla="val 4034"/>
              <a:gd name="f41" fmla="val 12508"/>
              <a:gd name="f42" fmla="val 5609"/>
              <a:gd name="f43" fmla="val 10681"/>
              <a:gd name="f44" fmla="val 5798"/>
              <a:gd name="f45" fmla="val 5987"/>
              <a:gd name="f46" fmla="val 10713"/>
              <a:gd name="f47" fmla="val 9641"/>
              <a:gd name="f48" fmla="val 8350"/>
              <a:gd name="f49" fmla="val 9704"/>
              <a:gd name="f50" fmla="*/ f0 1 12477"/>
              <a:gd name="f51" fmla="*/ f1 1 12647"/>
              <a:gd name="f52" fmla="val f2"/>
              <a:gd name="f53" fmla="val f3"/>
              <a:gd name="f54" fmla="val f4"/>
              <a:gd name="f55" fmla="+- f54 0 f52"/>
              <a:gd name="f56" fmla="+- f53 0 f52"/>
              <a:gd name="f57" fmla="*/ f56 1 12477"/>
              <a:gd name="f58" fmla="*/ f55 1 12647"/>
              <a:gd name="f59" fmla="*/ f52 1 f57"/>
              <a:gd name="f60" fmla="*/ f53 1 f57"/>
              <a:gd name="f61" fmla="*/ f52 1 f58"/>
              <a:gd name="f62" fmla="*/ f54 1 f58"/>
              <a:gd name="f63" fmla="*/ f59 f50 1"/>
              <a:gd name="f64" fmla="*/ f60 f50 1"/>
              <a:gd name="f65" fmla="*/ f62 f51 1"/>
              <a:gd name="f66" fmla="*/ f61 f51 1"/>
            </a:gdLst>
            <a:ahLst/>
            <a:cxnLst>
              <a:cxn ang="3cd4">
                <a:pos x="hc" y="t"/>
              </a:cxn>
              <a:cxn ang="0">
                <a:pos x="r" y="vc"/>
              </a:cxn>
              <a:cxn ang="cd4">
                <a:pos x="hc" y="b"/>
              </a:cxn>
              <a:cxn ang="cd2">
                <a:pos x="l" y="vc"/>
              </a:cxn>
            </a:cxnLst>
            <a:rect l="f63" t="f66" r="f64" b="f65"/>
            <a:pathLst>
              <a:path w="12477" h="12647">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15" y="f6"/>
                </a:moveTo>
                <a:cubicBezTo>
                  <a:pt x="f16" y="f6"/>
                  <a:pt x="f17" y="f9"/>
                  <a:pt x="f17" y="f10"/>
                </a:cubicBezTo>
                <a:cubicBezTo>
                  <a:pt x="f17" y="f11"/>
                  <a:pt x="f16" y="f12"/>
                  <a:pt x="f15" y="f12"/>
                </a:cubicBezTo>
                <a:cubicBezTo>
                  <a:pt x="f18" y="f12"/>
                  <a:pt x="f19" y="f11"/>
                  <a:pt x="f19" y="f10"/>
                </a:cubicBezTo>
                <a:cubicBezTo>
                  <a:pt x="f19" y="f9"/>
                  <a:pt x="f18" y="f6"/>
                  <a:pt x="f15" y="f6"/>
                </a:cubicBezTo>
                <a:close/>
                <a:moveTo>
                  <a:pt x="f20" y="f6"/>
                </a:moveTo>
                <a:cubicBezTo>
                  <a:pt x="f21" y="f6"/>
                  <a:pt x="f22" y="f9"/>
                  <a:pt x="f22" y="f10"/>
                </a:cubicBezTo>
                <a:cubicBezTo>
                  <a:pt x="f22" y="f11"/>
                  <a:pt x="f21" y="f12"/>
                  <a:pt x="f20" y="f12"/>
                </a:cubicBezTo>
                <a:cubicBezTo>
                  <a:pt x="f23" y="f12"/>
                  <a:pt x="f24" y="f11"/>
                  <a:pt x="f24" y="f10"/>
                </a:cubicBezTo>
                <a:cubicBezTo>
                  <a:pt x="f24" y="f9"/>
                  <a:pt x="f23" y="f6"/>
                  <a:pt x="f20" y="f6"/>
                </a:cubicBezTo>
                <a:close/>
                <a:moveTo>
                  <a:pt x="f15" y="f25"/>
                </a:moveTo>
                <a:cubicBezTo>
                  <a:pt x="f26" y="f25"/>
                  <a:pt x="f25" y="f27"/>
                  <a:pt x="f25" y="f10"/>
                </a:cubicBezTo>
                <a:cubicBezTo>
                  <a:pt x="f25" y="f28"/>
                  <a:pt x="f29" y="f21"/>
                  <a:pt x="f30" y="f31"/>
                </a:cubicBezTo>
                <a:lnTo>
                  <a:pt x="f30" y="f32"/>
                </a:lnTo>
                <a:cubicBezTo>
                  <a:pt x="f30" y="f33"/>
                  <a:pt x="f34" y="f35"/>
                  <a:pt x="f36" y="f35"/>
                </a:cubicBezTo>
                <a:cubicBezTo>
                  <a:pt x="f37" y="f35"/>
                  <a:pt x="f38" y="f39"/>
                  <a:pt x="f40" y="f41"/>
                </a:cubicBezTo>
                <a:lnTo>
                  <a:pt x="f42" y="f43"/>
                </a:lnTo>
                <a:cubicBezTo>
                  <a:pt x="f44" y="f43"/>
                  <a:pt x="f45" y="f46"/>
                  <a:pt x="f15" y="f46"/>
                </a:cubicBezTo>
                <a:cubicBezTo>
                  <a:pt x="f47" y="f46"/>
                  <a:pt x="f3" y="f48"/>
                  <a:pt x="f3" y="f10"/>
                </a:cubicBezTo>
                <a:cubicBezTo>
                  <a:pt x="f3" y="f27"/>
                  <a:pt x="f49" y="f25"/>
                  <a:pt x="f15" y="f25"/>
                </a:cubicBezTo>
                <a:close/>
              </a:path>
            </a:pathLst>
          </a:custGeom>
          <a:solidFill>
            <a:schemeClr val="accent4"/>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nvGrpSpPr>
          <p:cNvPr id="88" name="Google Shape;6047;p67">
            <a:extLst>
              <a:ext uri="{FF2B5EF4-FFF2-40B4-BE49-F238E27FC236}">
                <a16:creationId xmlns:a16="http://schemas.microsoft.com/office/drawing/2014/main" id="{2CADCB77-A7F6-4EEB-B9F7-225AF243E6C9}"/>
              </a:ext>
            </a:extLst>
          </p:cNvPr>
          <p:cNvGrpSpPr/>
          <p:nvPr/>
        </p:nvGrpSpPr>
        <p:grpSpPr>
          <a:xfrm>
            <a:off x="8230102" y="1867799"/>
            <a:ext cx="415065" cy="377994"/>
            <a:chOff x="8230102" y="1867799"/>
            <a:chExt cx="415065" cy="377994"/>
          </a:xfrm>
          <a:solidFill>
            <a:schemeClr val="accent4"/>
          </a:solidFill>
        </p:grpSpPr>
        <p:sp>
          <p:nvSpPr>
            <p:cNvPr id="89" name="Google Shape;6048;p67">
              <a:extLst>
                <a:ext uri="{FF2B5EF4-FFF2-40B4-BE49-F238E27FC236}">
                  <a16:creationId xmlns:a16="http://schemas.microsoft.com/office/drawing/2014/main" id="{6CE67A62-F448-4554-AB61-3A80974E297C}"/>
                </a:ext>
              </a:extLst>
            </p:cNvPr>
            <p:cNvSpPr/>
            <p:nvPr/>
          </p:nvSpPr>
          <p:spPr>
            <a:xfrm>
              <a:off x="8438138" y="1921346"/>
              <a:ext cx="207029" cy="324447"/>
            </a:xfrm>
            <a:custGeom>
              <a:avLst/>
              <a:gdLst>
                <a:gd name="f0" fmla="val w"/>
                <a:gd name="f1" fmla="val h"/>
                <a:gd name="f2" fmla="val 0"/>
                <a:gd name="f3" fmla="val 6333"/>
                <a:gd name="f4" fmla="val 9925"/>
                <a:gd name="f5" fmla="val 4694"/>
                <a:gd name="f6" fmla="val 1"/>
                <a:gd name="f7" fmla="val 7877"/>
                <a:gd name="f8" fmla="val 8097"/>
                <a:gd name="f9" fmla="val 4474"/>
                <a:gd name="f10" fmla="val 8255"/>
                <a:gd name="f11" fmla="val 4253"/>
                <a:gd name="f12" fmla="val 2993"/>
                <a:gd name="f13" fmla="val 1638"/>
                <a:gd name="f14" fmla="val 8696"/>
                <a:gd name="f15" fmla="val 693"/>
                <a:gd name="f16" fmla="val 9452"/>
                <a:gd name="f17" fmla="val 536"/>
                <a:gd name="f18" fmla="val 9546"/>
                <a:gd name="f19" fmla="val 189"/>
                <a:gd name="f20" fmla="val 5073"/>
                <a:gd name="f21" fmla="val 5734"/>
                <a:gd name="f22" fmla="val 9357"/>
                <a:gd name="f23" fmla="val 1229"/>
                <a:gd name="f24" fmla="val 5766"/>
                <a:gd name="f25" fmla="*/ f0 1 6333"/>
                <a:gd name="f26" fmla="*/ f1 1 9925"/>
                <a:gd name="f27" fmla="val f2"/>
                <a:gd name="f28" fmla="val f3"/>
                <a:gd name="f29" fmla="val f4"/>
                <a:gd name="f30" fmla="+- f29 0 f27"/>
                <a:gd name="f31" fmla="+- f28 0 f27"/>
                <a:gd name="f32" fmla="*/ f31 1 6333"/>
                <a:gd name="f33" fmla="*/ f30 1 9925"/>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6333" h="9925">
                  <a:moveTo>
                    <a:pt x="f5" y="f6"/>
                  </a:moveTo>
                  <a:lnTo>
                    <a:pt x="f5" y="f7"/>
                  </a:lnTo>
                  <a:cubicBezTo>
                    <a:pt x="f5" y="f8"/>
                    <a:pt x="f9" y="f10"/>
                    <a:pt x="f11" y="f10"/>
                  </a:cubicBezTo>
                  <a:cubicBezTo>
                    <a:pt x="f12" y="f10"/>
                    <a:pt x="f13" y="f14"/>
                    <a:pt x="f15" y="f16"/>
                  </a:cubicBezTo>
                  <a:cubicBezTo>
                    <a:pt x="f17" y="f18"/>
                    <a:pt x="f19" y="f4"/>
                    <a:pt x="f2" y="f4"/>
                  </a:cubicBezTo>
                  <a:lnTo>
                    <a:pt x="f20" y="f4"/>
                  </a:lnTo>
                  <a:cubicBezTo>
                    <a:pt x="f21" y="f4"/>
                    <a:pt x="f3" y="f22"/>
                    <a:pt x="f3" y="f14"/>
                  </a:cubicBezTo>
                  <a:lnTo>
                    <a:pt x="f3" y="f23"/>
                  </a:lnTo>
                  <a:cubicBezTo>
                    <a:pt x="f3" y="f17"/>
                    <a:pt x="f24" y="f6"/>
                    <a:pt x="f20"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0" name="Google Shape;6049;p67">
              <a:extLst>
                <a:ext uri="{FF2B5EF4-FFF2-40B4-BE49-F238E27FC236}">
                  <a16:creationId xmlns:a16="http://schemas.microsoft.com/office/drawing/2014/main" id="{4446FDC1-E2A4-4C84-8358-3A7A75BDAE05}"/>
                </a:ext>
              </a:extLst>
            </p:cNvPr>
            <p:cNvSpPr/>
            <p:nvPr/>
          </p:nvSpPr>
          <p:spPr>
            <a:xfrm>
              <a:off x="8310423" y="1867799"/>
              <a:ext cx="113339" cy="336800"/>
            </a:xfrm>
            <a:custGeom>
              <a:avLst/>
              <a:gdLst>
                <a:gd name="f0" fmla="val w"/>
                <a:gd name="f1" fmla="val h"/>
                <a:gd name="f2" fmla="val 0"/>
                <a:gd name="f3" fmla="val 3467"/>
                <a:gd name="f4" fmla="val 10303"/>
                <a:gd name="f5" fmla="val 1"/>
                <a:gd name="f6" fmla="val 9105"/>
                <a:gd name="f7" fmla="val 1166"/>
                <a:gd name="f8" fmla="val 9200"/>
                <a:gd name="f9" fmla="val 2489"/>
                <a:gd name="f10" fmla="val 9578"/>
                <a:gd name="f11" fmla="val 3466"/>
                <a:gd name="f12" fmla="val 10302"/>
                <a:gd name="f13" fmla="val 1197"/>
                <a:gd name="f14" fmla="val 473"/>
                <a:gd name="f15" fmla="val 1229"/>
                <a:gd name="f16" fmla="val 95"/>
                <a:gd name="f17" fmla="*/ f0 1 3467"/>
                <a:gd name="f18" fmla="*/ f1 1 10303"/>
                <a:gd name="f19" fmla="val f2"/>
                <a:gd name="f20" fmla="val f3"/>
                <a:gd name="f21" fmla="val f4"/>
                <a:gd name="f22" fmla="+- f21 0 f19"/>
                <a:gd name="f23" fmla="+- f20 0 f19"/>
                <a:gd name="f24" fmla="*/ f23 1 3467"/>
                <a:gd name="f25" fmla="*/ f22 1 10303"/>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3467" h="10303">
                  <a:moveTo>
                    <a:pt x="f5" y="f2"/>
                  </a:moveTo>
                  <a:lnTo>
                    <a:pt x="f5" y="f6"/>
                  </a:lnTo>
                  <a:cubicBezTo>
                    <a:pt x="f7" y="f8"/>
                    <a:pt x="f9" y="f10"/>
                    <a:pt x="f11" y="f12"/>
                  </a:cubicBezTo>
                  <a:lnTo>
                    <a:pt x="f11" y="f13"/>
                  </a:lnTo>
                  <a:cubicBezTo>
                    <a:pt x="f9" y="f14"/>
                    <a:pt x="f15" y="f16"/>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1" name="Google Shape;6050;p67">
              <a:extLst>
                <a:ext uri="{FF2B5EF4-FFF2-40B4-BE49-F238E27FC236}">
                  <a16:creationId xmlns:a16="http://schemas.microsoft.com/office/drawing/2014/main" id="{E3B58FB2-2E99-4B7C-941E-970A82FAC3A2}"/>
                </a:ext>
              </a:extLst>
            </p:cNvPr>
            <p:cNvSpPr/>
            <p:nvPr/>
          </p:nvSpPr>
          <p:spPr>
            <a:xfrm>
              <a:off x="8450500" y="1867799"/>
              <a:ext cx="113303" cy="336800"/>
            </a:xfrm>
            <a:custGeom>
              <a:avLst/>
              <a:gdLst>
                <a:gd name="f0" fmla="val w"/>
                <a:gd name="f1" fmla="val h"/>
                <a:gd name="f2" fmla="val 0"/>
                <a:gd name="f3" fmla="val 3466"/>
                <a:gd name="f4" fmla="val 10303"/>
                <a:gd name="f5" fmla="val 2300"/>
                <a:gd name="f6" fmla="val 95"/>
                <a:gd name="f7" fmla="val 977"/>
                <a:gd name="f8" fmla="val 473"/>
                <a:gd name="f9" fmla="val 1197"/>
                <a:gd name="f10" fmla="val 10302"/>
                <a:gd name="f11" fmla="val 9578"/>
                <a:gd name="f12" fmla="val 2237"/>
                <a:gd name="f13" fmla="val 9200"/>
                <a:gd name="f14" fmla="val 9105"/>
                <a:gd name="f15" fmla="*/ f0 1 3466"/>
                <a:gd name="f16" fmla="*/ f1 1 10303"/>
                <a:gd name="f17" fmla="val f2"/>
                <a:gd name="f18" fmla="val f3"/>
                <a:gd name="f19" fmla="val f4"/>
                <a:gd name="f20" fmla="+- f19 0 f17"/>
                <a:gd name="f21" fmla="+- f18 0 f17"/>
                <a:gd name="f22" fmla="*/ f21 1 3466"/>
                <a:gd name="f23" fmla="*/ f20 1 10303"/>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3466" h="10303">
                  <a:moveTo>
                    <a:pt x="f3" y="f2"/>
                  </a:moveTo>
                  <a:cubicBezTo>
                    <a:pt x="f5" y="f6"/>
                    <a:pt x="f7" y="f8"/>
                    <a:pt x="f2" y="f9"/>
                  </a:cubicBezTo>
                  <a:lnTo>
                    <a:pt x="f2" y="f10"/>
                  </a:lnTo>
                  <a:cubicBezTo>
                    <a:pt x="f7" y="f11"/>
                    <a:pt x="f12" y="f13"/>
                    <a:pt x="f3" y="f14"/>
                  </a:cubicBezTo>
                  <a:lnTo>
                    <a:pt x="f3"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2" name="Google Shape;6051;p67">
              <a:extLst>
                <a:ext uri="{FF2B5EF4-FFF2-40B4-BE49-F238E27FC236}">
                  <a16:creationId xmlns:a16="http://schemas.microsoft.com/office/drawing/2014/main" id="{559BAFEB-BBB6-4F56-A4F5-250E0D5A70B5}"/>
                </a:ext>
              </a:extLst>
            </p:cNvPr>
            <p:cNvSpPr/>
            <p:nvPr/>
          </p:nvSpPr>
          <p:spPr>
            <a:xfrm>
              <a:off x="8230102" y="1921346"/>
              <a:ext cx="206014" cy="324447"/>
            </a:xfrm>
            <a:custGeom>
              <a:avLst/>
              <a:gdLst>
                <a:gd name="f0" fmla="val w"/>
                <a:gd name="f1" fmla="val h"/>
                <a:gd name="f2" fmla="val 0"/>
                <a:gd name="f3" fmla="val 6302"/>
                <a:gd name="f4" fmla="val 9925"/>
                <a:gd name="f5" fmla="val 1229"/>
                <a:gd name="f6" fmla="val 1"/>
                <a:gd name="f7" fmla="val 567"/>
                <a:gd name="f8" fmla="val 536"/>
                <a:gd name="f9" fmla="val 1198"/>
                <a:gd name="f10" fmla="val 8664"/>
                <a:gd name="f11" fmla="val 32"/>
                <a:gd name="f12" fmla="val 9357"/>
                <a:gd name="f13" fmla="val 6301"/>
                <a:gd name="f14" fmla="val 6112"/>
                <a:gd name="f15" fmla="val 5766"/>
                <a:gd name="f16" fmla="val 9609"/>
                <a:gd name="f17" fmla="val 5608"/>
                <a:gd name="f18" fmla="val 9452"/>
                <a:gd name="f19" fmla="val 4631"/>
                <a:gd name="f20" fmla="val 3277"/>
                <a:gd name="f21" fmla="val 8255"/>
                <a:gd name="f22" fmla="val 2048"/>
                <a:gd name="f23" fmla="val 1828"/>
                <a:gd name="f24" fmla="val 1638"/>
                <a:gd name="f25" fmla="val 8066"/>
                <a:gd name="f26" fmla="val 7877"/>
                <a:gd name="f27" fmla="*/ f0 1 6302"/>
                <a:gd name="f28" fmla="*/ f1 1 9925"/>
                <a:gd name="f29" fmla="val f2"/>
                <a:gd name="f30" fmla="val f3"/>
                <a:gd name="f31" fmla="val f4"/>
                <a:gd name="f32" fmla="+- f31 0 f29"/>
                <a:gd name="f33" fmla="+- f30 0 f29"/>
                <a:gd name="f34" fmla="*/ f33 1 6302"/>
                <a:gd name="f35" fmla="*/ f32 1 9925"/>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6302" h="9925">
                  <a:moveTo>
                    <a:pt x="f5" y="f6"/>
                  </a:moveTo>
                  <a:cubicBezTo>
                    <a:pt x="f7" y="f6"/>
                    <a:pt x="f2" y="f8"/>
                    <a:pt x="f2" y="f9"/>
                  </a:cubicBezTo>
                  <a:lnTo>
                    <a:pt x="f2" y="f10"/>
                  </a:lnTo>
                  <a:cubicBezTo>
                    <a:pt x="f11" y="f12"/>
                    <a:pt x="f7" y="f4"/>
                    <a:pt x="f5" y="f4"/>
                  </a:cubicBezTo>
                  <a:lnTo>
                    <a:pt x="f13" y="f4"/>
                  </a:lnTo>
                  <a:cubicBezTo>
                    <a:pt x="f14" y="f4"/>
                    <a:pt x="f15" y="f16"/>
                    <a:pt x="f17" y="f18"/>
                  </a:cubicBezTo>
                  <a:cubicBezTo>
                    <a:pt x="f19" y="f10"/>
                    <a:pt x="f20" y="f21"/>
                    <a:pt x="f22" y="f21"/>
                  </a:cubicBezTo>
                  <a:cubicBezTo>
                    <a:pt x="f23" y="f21"/>
                    <a:pt x="f24" y="f25"/>
                    <a:pt x="f24" y="f26"/>
                  </a:cubicBezTo>
                  <a:lnTo>
                    <a:pt x="f24" y="f6"/>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93" name="Google Shape;6072;p67">
            <a:extLst>
              <a:ext uri="{FF2B5EF4-FFF2-40B4-BE49-F238E27FC236}">
                <a16:creationId xmlns:a16="http://schemas.microsoft.com/office/drawing/2014/main" id="{688E3654-27C7-4D6B-A34A-903834F45EA5}"/>
              </a:ext>
            </a:extLst>
          </p:cNvPr>
          <p:cNvGrpSpPr/>
          <p:nvPr/>
        </p:nvGrpSpPr>
        <p:grpSpPr>
          <a:xfrm>
            <a:off x="5776392" y="1872407"/>
            <a:ext cx="415092" cy="414835"/>
            <a:chOff x="5776392" y="1872407"/>
            <a:chExt cx="415092" cy="414835"/>
          </a:xfrm>
          <a:solidFill>
            <a:schemeClr val="accent4"/>
          </a:solidFill>
        </p:grpSpPr>
        <p:sp>
          <p:nvSpPr>
            <p:cNvPr id="94" name="Google Shape;6073;p67">
              <a:extLst>
                <a:ext uri="{FF2B5EF4-FFF2-40B4-BE49-F238E27FC236}">
                  <a16:creationId xmlns:a16="http://schemas.microsoft.com/office/drawing/2014/main" id="{1C161A06-B707-4BF2-9C35-53D7D960C207}"/>
                </a:ext>
              </a:extLst>
            </p:cNvPr>
            <p:cNvSpPr/>
            <p:nvPr/>
          </p:nvSpPr>
          <p:spPr>
            <a:xfrm>
              <a:off x="5776392" y="1946327"/>
              <a:ext cx="54626" cy="321338"/>
            </a:xfrm>
            <a:custGeom>
              <a:avLst/>
              <a:gdLst>
                <a:gd name="f0" fmla="val w"/>
                <a:gd name="f1" fmla="val h"/>
                <a:gd name="f2" fmla="val 0"/>
                <a:gd name="f3" fmla="val 1670"/>
                <a:gd name="f4" fmla="val 9830"/>
                <a:gd name="f5" fmla="val 1"/>
                <a:gd name="f6" fmla="val 8192"/>
                <a:gd name="f7" fmla="val 1639"/>
                <a:gd name="f8" fmla="*/ f0 1 1670"/>
                <a:gd name="f9" fmla="*/ f1 1 9830"/>
                <a:gd name="f10" fmla="val f2"/>
                <a:gd name="f11" fmla="val f3"/>
                <a:gd name="f12" fmla="val f4"/>
                <a:gd name="f13" fmla="+- f12 0 f10"/>
                <a:gd name="f14" fmla="+- f11 0 f10"/>
                <a:gd name="f15" fmla="*/ f14 1 1670"/>
                <a:gd name="f16" fmla="*/ f13 1 9830"/>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1670" h="9830">
                  <a:moveTo>
                    <a:pt x="f5" y="f2"/>
                  </a:moveTo>
                  <a:lnTo>
                    <a:pt x="f5" y="f4"/>
                  </a:lnTo>
                  <a:lnTo>
                    <a:pt x="f3" y="f6"/>
                  </a:lnTo>
                  <a:lnTo>
                    <a:pt x="f3" y="f7"/>
                  </a:lnTo>
                  <a:lnTo>
                    <a:pt x="f5"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5" name="Google Shape;6074;p67">
              <a:extLst>
                <a:ext uri="{FF2B5EF4-FFF2-40B4-BE49-F238E27FC236}">
                  <a16:creationId xmlns:a16="http://schemas.microsoft.com/office/drawing/2014/main" id="{38825833-853B-4AB5-81A5-AED058F5685F}"/>
                </a:ext>
              </a:extLst>
            </p:cNvPr>
            <p:cNvSpPr/>
            <p:nvPr/>
          </p:nvSpPr>
          <p:spPr>
            <a:xfrm>
              <a:off x="6136858" y="1946327"/>
              <a:ext cx="54626" cy="321338"/>
            </a:xfrm>
            <a:custGeom>
              <a:avLst/>
              <a:gdLst>
                <a:gd name="f0" fmla="val w"/>
                <a:gd name="f1" fmla="val h"/>
                <a:gd name="f2" fmla="val 0"/>
                <a:gd name="f3" fmla="val 1670"/>
                <a:gd name="f4" fmla="val 9830"/>
                <a:gd name="f5" fmla="val 1639"/>
                <a:gd name="f6" fmla="val 8192"/>
                <a:gd name="f7" fmla="*/ f0 1 1670"/>
                <a:gd name="f8" fmla="*/ f1 1 9830"/>
                <a:gd name="f9" fmla="val f2"/>
                <a:gd name="f10" fmla="val f3"/>
                <a:gd name="f11" fmla="val f4"/>
                <a:gd name="f12" fmla="+- f11 0 f9"/>
                <a:gd name="f13" fmla="+- f10 0 f9"/>
                <a:gd name="f14" fmla="*/ f13 1 1670"/>
                <a:gd name="f15" fmla="*/ f12 1 9830"/>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1670" h="9830">
                  <a:moveTo>
                    <a:pt x="f3" y="f2"/>
                  </a:moveTo>
                  <a:lnTo>
                    <a:pt x="f2" y="f5"/>
                  </a:lnTo>
                  <a:lnTo>
                    <a:pt x="f2" y="f6"/>
                  </a:lnTo>
                  <a:lnTo>
                    <a:pt x="f3" y="f4"/>
                  </a:lnTo>
                  <a:lnTo>
                    <a:pt x="f3"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6" name="Google Shape;6075;p67">
              <a:extLst>
                <a:ext uri="{FF2B5EF4-FFF2-40B4-BE49-F238E27FC236}">
                  <a16:creationId xmlns:a16="http://schemas.microsoft.com/office/drawing/2014/main" id="{F2410D4A-47F9-4F1E-BD9B-BE21487D1B8A}"/>
                </a:ext>
              </a:extLst>
            </p:cNvPr>
            <p:cNvSpPr/>
            <p:nvPr/>
          </p:nvSpPr>
          <p:spPr>
            <a:xfrm>
              <a:off x="5857756" y="2008104"/>
              <a:ext cx="252365" cy="197775"/>
            </a:xfrm>
            <a:custGeom>
              <a:avLst/>
              <a:gdLst>
                <a:gd name="f0" fmla="val w"/>
                <a:gd name="f1" fmla="val h"/>
                <a:gd name="f2" fmla="val 0"/>
                <a:gd name="f3" fmla="val 7719"/>
                <a:gd name="f4" fmla="val 6050"/>
                <a:gd name="f5" fmla="val 1"/>
                <a:gd name="f6" fmla="val 3592"/>
                <a:gd name="f7" fmla="val 4821"/>
                <a:gd name="f8" fmla="val 4600"/>
                <a:gd name="f9" fmla="val 3781"/>
                <a:gd name="f10" fmla="val 4411"/>
                <a:gd name="f11" fmla="val 4002"/>
                <a:gd name="f12" fmla="val 6491"/>
                <a:gd name="f13" fmla="val 6743"/>
                <a:gd name="f14" fmla="val 6932"/>
                <a:gd name="f15" fmla="*/ f0 1 7719"/>
                <a:gd name="f16" fmla="*/ f1 1 6050"/>
                <a:gd name="f17" fmla="val f2"/>
                <a:gd name="f18" fmla="val f3"/>
                <a:gd name="f19" fmla="val f4"/>
                <a:gd name="f20" fmla="+- f19 0 f17"/>
                <a:gd name="f21" fmla="+- f18 0 f17"/>
                <a:gd name="f22" fmla="*/ f21 1 7719"/>
                <a:gd name="f23" fmla="*/ f20 1 6050"/>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7718" h="6050">
                  <a:moveTo>
                    <a:pt x="f5" y="f5"/>
                  </a:moveTo>
                  <a:lnTo>
                    <a:pt x="f5" y="f4"/>
                  </a:lnTo>
                  <a:lnTo>
                    <a:pt x="f6" y="f4"/>
                  </a:lnTo>
                  <a:lnTo>
                    <a:pt x="f6" y="f7"/>
                  </a:lnTo>
                  <a:cubicBezTo>
                    <a:pt x="f6" y="f8"/>
                    <a:pt x="f9" y="f10"/>
                    <a:pt x="f11" y="f10"/>
                  </a:cubicBezTo>
                  <a:lnTo>
                    <a:pt x="f12" y="f10"/>
                  </a:lnTo>
                  <a:cubicBezTo>
                    <a:pt x="f13" y="f10"/>
                    <a:pt x="f14" y="f8"/>
                    <a:pt x="f14" y="f7"/>
                  </a:cubicBezTo>
                  <a:lnTo>
                    <a:pt x="f14" y="f4"/>
                  </a:lnTo>
                  <a:lnTo>
                    <a:pt x="f3" y="f4"/>
                  </a:lnTo>
                  <a:lnTo>
                    <a:pt x="f3" y="f5"/>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7" name="Google Shape;6076;p67">
              <a:extLst>
                <a:ext uri="{FF2B5EF4-FFF2-40B4-BE49-F238E27FC236}">
                  <a16:creationId xmlns:a16="http://schemas.microsoft.com/office/drawing/2014/main" id="{1E934084-0D34-4AED-8007-BABC30B3C833}"/>
                </a:ext>
              </a:extLst>
            </p:cNvPr>
            <p:cNvSpPr/>
            <p:nvPr/>
          </p:nvSpPr>
          <p:spPr>
            <a:xfrm>
              <a:off x="5795970" y="2233668"/>
              <a:ext cx="375937" cy="53574"/>
            </a:xfrm>
            <a:custGeom>
              <a:avLst/>
              <a:gdLst>
                <a:gd name="f0" fmla="val w"/>
                <a:gd name="f1" fmla="val h"/>
                <a:gd name="f2" fmla="val 0"/>
                <a:gd name="f3" fmla="val 11500"/>
                <a:gd name="f4" fmla="val 1639"/>
                <a:gd name="f5" fmla="val 1638"/>
                <a:gd name="f6" fmla="val 9830"/>
                <a:gd name="f7" fmla="*/ f0 1 11500"/>
                <a:gd name="f8" fmla="*/ f1 1 1639"/>
                <a:gd name="f9" fmla="val f2"/>
                <a:gd name="f10" fmla="val f3"/>
                <a:gd name="f11" fmla="val f4"/>
                <a:gd name="f12" fmla="+- f11 0 f9"/>
                <a:gd name="f13" fmla="+- f10 0 f9"/>
                <a:gd name="f14" fmla="*/ f13 1 11500"/>
                <a:gd name="f15" fmla="*/ f12 1 1639"/>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11500" h="1639">
                  <a:moveTo>
                    <a:pt x="f4" y="f2"/>
                  </a:moveTo>
                  <a:lnTo>
                    <a:pt x="f2" y="f5"/>
                  </a:lnTo>
                  <a:lnTo>
                    <a:pt x="f3" y="f5"/>
                  </a:lnTo>
                  <a:lnTo>
                    <a:pt x="f6"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98" name="Google Shape;6077;p67">
              <a:extLst>
                <a:ext uri="{FF2B5EF4-FFF2-40B4-BE49-F238E27FC236}">
                  <a16:creationId xmlns:a16="http://schemas.microsoft.com/office/drawing/2014/main" id="{277151E6-1607-48A3-97AC-00026BEAD0C8}"/>
                </a:ext>
              </a:extLst>
            </p:cNvPr>
            <p:cNvSpPr/>
            <p:nvPr/>
          </p:nvSpPr>
          <p:spPr>
            <a:xfrm>
              <a:off x="5794918" y="1872407"/>
              <a:ext cx="376979" cy="108959"/>
            </a:xfrm>
            <a:custGeom>
              <a:avLst/>
              <a:gdLst>
                <a:gd name="f0" fmla="val w"/>
                <a:gd name="f1" fmla="val h"/>
                <a:gd name="f2" fmla="val 0"/>
                <a:gd name="f3" fmla="val 11532"/>
                <a:gd name="f4" fmla="val 3332"/>
                <a:gd name="f5" fmla="val 5798"/>
                <a:gd name="f6" fmla="val 1033"/>
                <a:gd name="f7" fmla="val 6459"/>
                <a:gd name="f8" fmla="val 1694"/>
                <a:gd name="f9" fmla="val 5136"/>
                <a:gd name="f10" fmla="val 5750"/>
                <a:gd name="f11" fmla="val 1"/>
                <a:gd name="f12" fmla="val 5640"/>
                <a:gd name="f13" fmla="val 5530"/>
                <a:gd name="f14" fmla="val 40"/>
                <a:gd name="f15" fmla="val 5451"/>
                <a:gd name="f16" fmla="val 119"/>
                <a:gd name="f17" fmla="val 3939"/>
                <a:gd name="f18" fmla="val 1663"/>
                <a:gd name="f19" fmla="val 1639"/>
                <a:gd name="f20" fmla="val 9862"/>
                <a:gd name="f21" fmla="val 7593"/>
                <a:gd name="f22" fmla="val 6050"/>
                <a:gd name="f23" fmla="val 5971"/>
                <a:gd name="f24" fmla="val 5861"/>
                <a:gd name="f25" fmla="*/ f0 1 11532"/>
                <a:gd name="f26" fmla="*/ f1 1 3332"/>
                <a:gd name="f27" fmla="val f2"/>
                <a:gd name="f28" fmla="val f3"/>
                <a:gd name="f29" fmla="val f4"/>
                <a:gd name="f30" fmla="+- f29 0 f27"/>
                <a:gd name="f31" fmla="+- f28 0 f27"/>
                <a:gd name="f32" fmla="*/ f31 1 11532"/>
                <a:gd name="f33" fmla="*/ f30 1 3332"/>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11532" h="3332">
                  <a:moveTo>
                    <a:pt x="f5" y="f6"/>
                  </a:moveTo>
                  <a:lnTo>
                    <a:pt x="f7" y="f8"/>
                  </a:lnTo>
                  <a:lnTo>
                    <a:pt x="f9" y="f8"/>
                  </a:lnTo>
                  <a:lnTo>
                    <a:pt x="f5" y="f6"/>
                  </a:lnTo>
                  <a:close/>
                  <a:moveTo>
                    <a:pt x="f10" y="f11"/>
                  </a:moveTo>
                  <a:cubicBezTo>
                    <a:pt x="f12" y="f11"/>
                    <a:pt x="f13" y="f14"/>
                    <a:pt x="f15" y="f16"/>
                  </a:cubicBezTo>
                  <a:lnTo>
                    <a:pt x="f17" y="f18"/>
                  </a:lnTo>
                  <a:lnTo>
                    <a:pt x="f11" y="f18"/>
                  </a:lnTo>
                  <a:lnTo>
                    <a:pt x="f19" y="f4"/>
                  </a:lnTo>
                  <a:lnTo>
                    <a:pt x="f20" y="f4"/>
                  </a:lnTo>
                  <a:lnTo>
                    <a:pt x="f3" y="f18"/>
                  </a:lnTo>
                  <a:lnTo>
                    <a:pt x="f21" y="f18"/>
                  </a:lnTo>
                  <a:lnTo>
                    <a:pt x="f22" y="f16"/>
                  </a:lnTo>
                  <a:cubicBezTo>
                    <a:pt x="f23" y="f14"/>
                    <a:pt x="f24" y="f11"/>
                    <a:pt x="f10" y="f11"/>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99" name="Google Shape;6107;p67">
            <a:extLst>
              <a:ext uri="{FF2B5EF4-FFF2-40B4-BE49-F238E27FC236}">
                <a16:creationId xmlns:a16="http://schemas.microsoft.com/office/drawing/2014/main" id="{BB1F9D14-8B55-4764-9177-EC15B04F8A80}"/>
              </a:ext>
            </a:extLst>
          </p:cNvPr>
          <p:cNvGrpSpPr/>
          <p:nvPr/>
        </p:nvGrpSpPr>
        <p:grpSpPr>
          <a:xfrm>
            <a:off x="6396849" y="1856424"/>
            <a:ext cx="418173" cy="413043"/>
            <a:chOff x="6396849" y="1856424"/>
            <a:chExt cx="418173" cy="413043"/>
          </a:xfrm>
          <a:solidFill>
            <a:schemeClr val="accent4"/>
          </a:solidFill>
        </p:grpSpPr>
        <p:sp>
          <p:nvSpPr>
            <p:cNvPr id="100" name="Google Shape;6108;p67">
              <a:extLst>
                <a:ext uri="{FF2B5EF4-FFF2-40B4-BE49-F238E27FC236}">
                  <a16:creationId xmlns:a16="http://schemas.microsoft.com/office/drawing/2014/main" id="{A3189411-C6FF-4EE0-BD8D-26B9C3FCE4D8}"/>
                </a:ext>
              </a:extLst>
            </p:cNvPr>
            <p:cNvSpPr/>
            <p:nvPr/>
          </p:nvSpPr>
          <p:spPr>
            <a:xfrm>
              <a:off x="6396849" y="2011707"/>
              <a:ext cx="260604" cy="257760"/>
            </a:xfrm>
            <a:custGeom>
              <a:avLst/>
              <a:gdLst>
                <a:gd name="f0" fmla="val w"/>
                <a:gd name="f1" fmla="val h"/>
                <a:gd name="f2" fmla="val 0"/>
                <a:gd name="f3" fmla="val 7971"/>
                <a:gd name="f4" fmla="val 7885"/>
                <a:gd name="f5" fmla="val 3245"/>
                <a:gd name="f6" fmla="val 473"/>
                <a:gd name="f7" fmla="val 2804"/>
                <a:gd name="f8" fmla="val 3277"/>
                <a:gd name="f9" fmla="val 4064"/>
                <a:gd name="f10" fmla="val 4568"/>
                <a:gd name="f11" fmla="val 3403"/>
                <a:gd name="f12" fmla="val 7530"/>
                <a:gd name="f13" fmla="val 3639"/>
                <a:gd name="f14" fmla="val 7766"/>
                <a:gd name="f15" fmla="val 3954"/>
                <a:gd name="f16" fmla="val 7884"/>
                <a:gd name="f17" fmla="val 4277"/>
                <a:gd name="f18" fmla="val 4600"/>
                <a:gd name="f19" fmla="val 4931"/>
                <a:gd name="f20" fmla="val 5199"/>
                <a:gd name="f21" fmla="val 4726"/>
                <a:gd name="f22" fmla="*/ f0 1 7971"/>
                <a:gd name="f23" fmla="*/ f1 1 7885"/>
                <a:gd name="f24" fmla="val f2"/>
                <a:gd name="f25" fmla="val f3"/>
                <a:gd name="f26" fmla="val f4"/>
                <a:gd name="f27" fmla="+- f26 0 f24"/>
                <a:gd name="f28" fmla="+- f25 0 f24"/>
                <a:gd name="f29" fmla="*/ f28 1 7971"/>
                <a:gd name="f30" fmla="*/ f27 1 7885"/>
                <a:gd name="f31" fmla="*/ f24 1 f29"/>
                <a:gd name="f32" fmla="*/ f25 1 f29"/>
                <a:gd name="f33" fmla="*/ f24 1 f30"/>
                <a:gd name="f34" fmla="*/ f26 1 f30"/>
                <a:gd name="f35" fmla="*/ f31 f22 1"/>
                <a:gd name="f36" fmla="*/ f32 f22 1"/>
                <a:gd name="f37" fmla="*/ f34 f23 1"/>
                <a:gd name="f38" fmla="*/ f33 f23 1"/>
              </a:gdLst>
              <a:ahLst/>
              <a:cxnLst>
                <a:cxn ang="3cd4">
                  <a:pos x="hc" y="t"/>
                </a:cxn>
                <a:cxn ang="0">
                  <a:pos x="r" y="vc"/>
                </a:cxn>
                <a:cxn ang="cd4">
                  <a:pos x="hc" y="b"/>
                </a:cxn>
                <a:cxn ang="cd2">
                  <a:pos x="l" y="vc"/>
                </a:cxn>
              </a:cxnLst>
              <a:rect l="f35" t="f38" r="f36" b="f37"/>
              <a:pathLst>
                <a:path w="7971" h="7885">
                  <a:moveTo>
                    <a:pt x="f5" y="f2"/>
                  </a:moveTo>
                  <a:lnTo>
                    <a:pt x="f6" y="f7"/>
                  </a:lnTo>
                  <a:cubicBezTo>
                    <a:pt x="f2" y="f8"/>
                    <a:pt x="f2" y="f9"/>
                    <a:pt x="f6" y="f10"/>
                  </a:cubicBezTo>
                  <a:lnTo>
                    <a:pt x="f11" y="f12"/>
                  </a:lnTo>
                  <a:cubicBezTo>
                    <a:pt x="f13" y="f14"/>
                    <a:pt x="f15" y="f16"/>
                    <a:pt x="f17" y="f16"/>
                  </a:cubicBezTo>
                  <a:cubicBezTo>
                    <a:pt x="f18" y="f16"/>
                    <a:pt x="f19" y="f14"/>
                    <a:pt x="f20" y="f12"/>
                  </a:cubicBezTo>
                  <a:lnTo>
                    <a:pt x="f3" y="f21"/>
                  </a:lnTo>
                  <a:lnTo>
                    <a:pt x="f5"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01" name="Google Shape;6109;p67">
              <a:extLst>
                <a:ext uri="{FF2B5EF4-FFF2-40B4-BE49-F238E27FC236}">
                  <a16:creationId xmlns:a16="http://schemas.microsoft.com/office/drawing/2014/main" id="{B5601DD3-CE0F-4B59-B006-96B5BA1001D1}"/>
                </a:ext>
              </a:extLst>
            </p:cNvPr>
            <p:cNvSpPr/>
            <p:nvPr/>
          </p:nvSpPr>
          <p:spPr>
            <a:xfrm>
              <a:off x="6521464" y="1856424"/>
              <a:ext cx="293558" cy="290221"/>
            </a:xfrm>
            <a:custGeom>
              <a:avLst/>
              <a:gdLst>
                <a:gd name="f0" fmla="val w"/>
                <a:gd name="f1" fmla="val h"/>
                <a:gd name="f2" fmla="val 0"/>
                <a:gd name="f3" fmla="val 8980"/>
                <a:gd name="f4" fmla="val 8878"/>
                <a:gd name="f5" fmla="val 4395"/>
                <a:gd name="f6" fmla="val 1"/>
                <a:gd name="f7" fmla="val 4285"/>
                <a:gd name="f8" fmla="val 4175"/>
                <a:gd name="f9" fmla="val 40"/>
                <a:gd name="f10" fmla="val 4096"/>
                <a:gd name="f11" fmla="val 119"/>
                <a:gd name="f12" fmla="val 4152"/>
                <a:gd name="f13" fmla="val 4726"/>
                <a:gd name="f14" fmla="val 8877"/>
                <a:gd name="f15" fmla="val 8822"/>
                <a:gd name="f16" fmla="val 4845"/>
                <a:gd name="f17" fmla="val 8979"/>
                <a:gd name="f18" fmla="val 4687"/>
                <a:gd name="f19" fmla="val 4404"/>
                <a:gd name="f20" fmla="val 4246"/>
                <a:gd name="f21" fmla="val 4695"/>
                <a:gd name="f22" fmla="val 4616"/>
                <a:gd name="f23" fmla="val 4506"/>
                <a:gd name="f24" fmla="*/ f0 1 8980"/>
                <a:gd name="f25" fmla="*/ f1 1 8878"/>
                <a:gd name="f26" fmla="val f2"/>
                <a:gd name="f27" fmla="val f3"/>
                <a:gd name="f28" fmla="val f4"/>
                <a:gd name="f29" fmla="+- f28 0 f26"/>
                <a:gd name="f30" fmla="+- f27 0 f26"/>
                <a:gd name="f31" fmla="*/ f30 1 8980"/>
                <a:gd name="f32" fmla="*/ f29 1 8878"/>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8980" h="8878">
                  <a:moveTo>
                    <a:pt x="f5" y="f6"/>
                  </a:moveTo>
                  <a:cubicBezTo>
                    <a:pt x="f7" y="f6"/>
                    <a:pt x="f8" y="f9"/>
                    <a:pt x="f10" y="f11"/>
                  </a:cubicBezTo>
                  <a:lnTo>
                    <a:pt x="f6" y="f12"/>
                  </a:lnTo>
                  <a:lnTo>
                    <a:pt x="f13" y="f14"/>
                  </a:lnTo>
                  <a:lnTo>
                    <a:pt x="f15" y="f16"/>
                  </a:lnTo>
                  <a:cubicBezTo>
                    <a:pt x="f17" y="f18"/>
                    <a:pt x="f17" y="f19"/>
                    <a:pt x="f15" y="f20"/>
                  </a:cubicBezTo>
                  <a:lnTo>
                    <a:pt x="f21" y="f11"/>
                  </a:lnTo>
                  <a:cubicBezTo>
                    <a:pt x="f22" y="f9"/>
                    <a:pt x="f23" y="f6"/>
                    <a:pt x="f5"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102" name="Google Shape;5593;p66">
            <a:extLst>
              <a:ext uri="{FF2B5EF4-FFF2-40B4-BE49-F238E27FC236}">
                <a16:creationId xmlns:a16="http://schemas.microsoft.com/office/drawing/2014/main" id="{EDAC864F-3648-48F0-9CB9-1B493C66CF74}"/>
              </a:ext>
            </a:extLst>
          </p:cNvPr>
          <p:cNvGrpSpPr/>
          <p:nvPr/>
        </p:nvGrpSpPr>
        <p:grpSpPr>
          <a:xfrm>
            <a:off x="3885605" y="2599748"/>
            <a:ext cx="501777" cy="501777"/>
            <a:chOff x="3885605" y="2599748"/>
            <a:chExt cx="501777" cy="501777"/>
          </a:xfrm>
          <a:solidFill>
            <a:schemeClr val="accent4"/>
          </a:solidFill>
        </p:grpSpPr>
        <p:sp>
          <p:nvSpPr>
            <p:cNvPr id="103" name="Google Shape;5594;p66">
              <a:extLst>
                <a:ext uri="{FF2B5EF4-FFF2-40B4-BE49-F238E27FC236}">
                  <a16:creationId xmlns:a16="http://schemas.microsoft.com/office/drawing/2014/main" id="{2910C8B5-4120-4D22-91E7-F09E1DE96034}"/>
                </a:ext>
              </a:extLst>
            </p:cNvPr>
            <p:cNvSpPr/>
            <p:nvPr/>
          </p:nvSpPr>
          <p:spPr>
            <a:xfrm>
              <a:off x="4033537" y="2924178"/>
              <a:ext cx="205804" cy="177347"/>
            </a:xfrm>
            <a:custGeom>
              <a:avLst/>
              <a:gdLst>
                <a:gd name="f0" fmla="val w"/>
                <a:gd name="f1" fmla="val h"/>
                <a:gd name="f2" fmla="val 0"/>
                <a:gd name="f3" fmla="val 7904"/>
                <a:gd name="f4" fmla="val 6812"/>
                <a:gd name="f5" fmla="val 6213"/>
                <a:gd name="f6" fmla="val 1129"/>
                <a:gd name="f7" fmla="val 6523"/>
                <a:gd name="f8" fmla="val 6776"/>
                <a:gd name="f9" fmla="val 1379"/>
                <a:gd name="f10" fmla="val 1693"/>
                <a:gd name="f11" fmla="val 2006"/>
                <a:gd name="f12" fmla="val 2259"/>
                <a:gd name="f13" fmla="val 1696"/>
                <a:gd name="f14" fmla="val 1383"/>
                <a:gd name="f15" fmla="val 1130"/>
                <a:gd name="f16" fmla="val 3388"/>
                <a:gd name="f17" fmla="val 3638"/>
                <a:gd name="f18" fmla="val 3951"/>
                <a:gd name="f19" fmla="val 4264"/>
                <a:gd name="f20" fmla="val 4517"/>
                <a:gd name="f21" fmla="val 6249"/>
                <a:gd name="f22" fmla="val 6559"/>
                <a:gd name="f23" fmla="val 253"/>
                <a:gd name="f24" fmla="val 567"/>
                <a:gd name="f25" fmla="val 7342"/>
                <a:gd name="f26" fmla="val 7652"/>
                <a:gd name="f27" fmla="val 7905"/>
                <a:gd name="f28" fmla="*/ f0 1 7904"/>
                <a:gd name="f29" fmla="*/ f1 1 6812"/>
                <a:gd name="f30" fmla="val f2"/>
                <a:gd name="f31" fmla="val f3"/>
                <a:gd name="f32" fmla="val f4"/>
                <a:gd name="f33" fmla="+- f32 0 f30"/>
                <a:gd name="f34" fmla="+- f31 0 f30"/>
                <a:gd name="f35" fmla="*/ f34 1 7904"/>
                <a:gd name="f36" fmla="*/ f33 1 6812"/>
                <a:gd name="f37" fmla="*/ f30 1 f35"/>
                <a:gd name="f38" fmla="*/ f31 1 f35"/>
                <a:gd name="f39" fmla="*/ f30 1 f36"/>
                <a:gd name="f40" fmla="*/ f32 1 f36"/>
                <a:gd name="f41" fmla="*/ f37 f28 1"/>
                <a:gd name="f42" fmla="*/ f38 f28 1"/>
                <a:gd name="f43" fmla="*/ f40 f29 1"/>
                <a:gd name="f44" fmla="*/ f39 f29 1"/>
              </a:gdLst>
              <a:ahLst/>
              <a:cxnLst>
                <a:cxn ang="3cd4">
                  <a:pos x="hc" y="t"/>
                </a:cxn>
                <a:cxn ang="0">
                  <a:pos x="r" y="vc"/>
                </a:cxn>
                <a:cxn ang="cd4">
                  <a:pos x="hc" y="b"/>
                </a:cxn>
                <a:cxn ang="cd2">
                  <a:pos x="l" y="vc"/>
                </a:cxn>
              </a:cxnLst>
              <a:rect l="f41" t="f44" r="f42" b="f43"/>
              <a:pathLst>
                <a:path w="7903" h="6812">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5" y="f16"/>
                  </a:moveTo>
                  <a:cubicBezTo>
                    <a:pt x="f7" y="f16"/>
                    <a:pt x="f8" y="f17"/>
                    <a:pt x="f8" y="f18"/>
                  </a:cubicBezTo>
                  <a:cubicBezTo>
                    <a:pt x="f8" y="f19"/>
                    <a:pt x="f7" y="f20"/>
                    <a:pt x="f5" y="f20"/>
                  </a:cubicBezTo>
                  <a:lnTo>
                    <a:pt x="f13" y="f20"/>
                  </a:lnTo>
                  <a:cubicBezTo>
                    <a:pt x="f14" y="f20"/>
                    <a:pt x="f15" y="f19"/>
                    <a:pt x="f15" y="f18"/>
                  </a:cubicBezTo>
                  <a:cubicBezTo>
                    <a:pt x="f15" y="f17"/>
                    <a:pt x="f14" y="f16"/>
                    <a:pt x="f13" y="f16"/>
                  </a:cubicBezTo>
                  <a:close/>
                  <a:moveTo>
                    <a:pt x="f2" y="f2"/>
                  </a:moveTo>
                  <a:lnTo>
                    <a:pt x="f2" y="f21"/>
                  </a:lnTo>
                  <a:cubicBezTo>
                    <a:pt x="f2" y="f22"/>
                    <a:pt x="f23" y="f4"/>
                    <a:pt x="f24" y="f4"/>
                  </a:cubicBezTo>
                  <a:lnTo>
                    <a:pt x="f25" y="f4"/>
                  </a:lnTo>
                  <a:cubicBezTo>
                    <a:pt x="f26" y="f4"/>
                    <a:pt x="f27" y="f22"/>
                    <a:pt x="f27" y="f21"/>
                  </a:cubicBezTo>
                  <a:lnTo>
                    <a:pt x="f27"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04" name="Google Shape;5595;p66">
              <a:extLst>
                <a:ext uri="{FF2B5EF4-FFF2-40B4-BE49-F238E27FC236}">
                  <a16:creationId xmlns:a16="http://schemas.microsoft.com/office/drawing/2014/main" id="{999ECEFD-AFD1-43ED-93A8-8B3612A83512}"/>
                </a:ext>
              </a:extLst>
            </p:cNvPr>
            <p:cNvSpPr/>
            <p:nvPr/>
          </p:nvSpPr>
          <p:spPr>
            <a:xfrm>
              <a:off x="3885605" y="2599748"/>
              <a:ext cx="501777" cy="412632"/>
            </a:xfrm>
            <a:custGeom>
              <a:avLst/>
              <a:gdLst>
                <a:gd name="f0" fmla="val w"/>
                <a:gd name="f1" fmla="val h"/>
                <a:gd name="f2" fmla="val 0"/>
                <a:gd name="f3" fmla="val 19273"/>
                <a:gd name="f4" fmla="val 15849"/>
                <a:gd name="f5" fmla="val 4553"/>
                <a:gd name="f6" fmla="val 4518"/>
                <a:gd name="f7" fmla="val 5686"/>
                <a:gd name="f8" fmla="val 3424"/>
                <a:gd name="f9" fmla="val 4948"/>
                <a:gd name="f10" fmla="val 4710"/>
                <a:gd name="f11" fmla="val 3617"/>
                <a:gd name="f12" fmla="val 3852"/>
                <a:gd name="f13" fmla="val 15418"/>
                <a:gd name="f14" fmla="val 15653"/>
                <a:gd name="f15" fmla="val 15845"/>
                <a:gd name="f16" fmla="val 14716"/>
                <a:gd name="f17" fmla="val 10199"/>
                <a:gd name="f18" fmla="val 1130"/>
                <a:gd name="f19" fmla="val 3954"/>
                <a:gd name="f20" fmla="val 4265"/>
                <a:gd name="f21" fmla="val 10452"/>
                <a:gd name="f22" fmla="val 10765"/>
                <a:gd name="f23" fmla="val 13587"/>
                <a:gd name="f24" fmla="val 6815"/>
                <a:gd name="f25" fmla="val 5682"/>
                <a:gd name="f26" fmla="val 16412"/>
                <a:gd name="f27" fmla="val 9074"/>
                <a:gd name="f28" fmla="val 16722"/>
                <a:gd name="f29" fmla="val 16975"/>
                <a:gd name="f30" fmla="val 9324"/>
                <a:gd name="f31" fmla="val 9637"/>
                <a:gd name="f32" fmla="val 9950"/>
                <a:gd name="f33" fmla="val 10203"/>
                <a:gd name="f34" fmla="val 15282"/>
                <a:gd name="f35" fmla="val 14969"/>
                <a:gd name="f36" fmla="val 10782"/>
                <a:gd name="f37" fmla="val 1"/>
                <a:gd name="f38" fmla="val 10776"/>
                <a:gd name="f39" fmla="val 10771"/>
                <a:gd name="f40" fmla="val 5119"/>
                <a:gd name="f41" fmla="val 4806"/>
                <a:gd name="f42" fmla="val 254"/>
                <a:gd name="f43" fmla="val 567"/>
                <a:gd name="f44" fmla="val 3388"/>
                <a:gd name="f45" fmla="val 2993"/>
                <a:gd name="f46" fmla="val 2295"/>
                <a:gd name="f47" fmla="val 4087"/>
                <a:gd name="f48" fmla="val 1693"/>
                <a:gd name="f49" fmla="val 756"/>
                <a:gd name="f50" fmla="val 6442"/>
                <a:gd name="f51" fmla="val 7378"/>
                <a:gd name="f52" fmla="val 14154"/>
                <a:gd name="f53" fmla="val 15090"/>
                <a:gd name="f54" fmla="val 15846"/>
                <a:gd name="f55" fmla="val 12461"/>
                <a:gd name="f56" fmla="val 3990"/>
                <a:gd name="f57" fmla="val 3677"/>
                <a:gd name="f58" fmla="val 12208"/>
                <a:gd name="f59" fmla="val 11895"/>
                <a:gd name="f60" fmla="val 11582"/>
                <a:gd name="f61" fmla="val 11332"/>
                <a:gd name="f62" fmla="val 15593"/>
                <a:gd name="f63" fmla="val 17541"/>
                <a:gd name="f64" fmla="val 18474"/>
                <a:gd name="f65" fmla="val 19272"/>
                <a:gd name="f66" fmla="val 15087"/>
                <a:gd name="f67" fmla="val 6445"/>
                <a:gd name="f68" fmla="val 16276"/>
                <a:gd name="f69" fmla="val 14385"/>
                <a:gd name="f70" fmla="val 11026"/>
                <a:gd name="f71" fmla="val 30"/>
                <a:gd name="f72" fmla="val 11079"/>
                <a:gd name="f73" fmla="*/ f0 1 19273"/>
                <a:gd name="f74" fmla="*/ f1 1 15849"/>
                <a:gd name="f75" fmla="val f2"/>
                <a:gd name="f76" fmla="val f3"/>
                <a:gd name="f77" fmla="val f4"/>
                <a:gd name="f78" fmla="+- f77 0 f75"/>
                <a:gd name="f79" fmla="+- f76 0 f75"/>
                <a:gd name="f80" fmla="*/ f79 1 19273"/>
                <a:gd name="f81" fmla="*/ f78 1 15849"/>
                <a:gd name="f82" fmla="*/ f75 1 f80"/>
                <a:gd name="f83" fmla="*/ f76 1 f80"/>
                <a:gd name="f84" fmla="*/ f75 1 f81"/>
                <a:gd name="f85" fmla="*/ f77 1 f81"/>
                <a:gd name="f86" fmla="*/ f82 f73 1"/>
                <a:gd name="f87" fmla="*/ f83 f73 1"/>
                <a:gd name="f88" fmla="*/ f85 f74 1"/>
                <a:gd name="f89" fmla="*/ f84 f74 1"/>
              </a:gdLst>
              <a:ahLst/>
              <a:cxnLst>
                <a:cxn ang="3cd4">
                  <a:pos x="hc" y="t"/>
                </a:cxn>
                <a:cxn ang="0">
                  <a:pos x="r" y="vc"/>
                </a:cxn>
                <a:cxn ang="cd4">
                  <a:pos x="hc" y="b"/>
                </a:cxn>
                <a:cxn ang="cd2">
                  <a:pos x="l" y="vc"/>
                </a:cxn>
              </a:cxnLst>
              <a:rect l="f86" t="f89" r="f87" b="f88"/>
              <a:pathLst>
                <a:path w="19273" h="15849">
                  <a:moveTo>
                    <a:pt x="f5" y="f6"/>
                  </a:moveTo>
                  <a:lnTo>
                    <a:pt x="f5" y="f7"/>
                  </a:lnTo>
                  <a:lnTo>
                    <a:pt x="f8" y="f7"/>
                  </a:lnTo>
                  <a:lnTo>
                    <a:pt x="f8" y="f9"/>
                  </a:lnTo>
                  <a:cubicBezTo>
                    <a:pt x="f8" y="f10"/>
                    <a:pt x="f11" y="f6"/>
                    <a:pt x="f12" y="f6"/>
                  </a:cubicBezTo>
                  <a:close/>
                  <a:moveTo>
                    <a:pt x="f13" y="f6"/>
                  </a:moveTo>
                  <a:cubicBezTo>
                    <a:pt x="f14" y="f6"/>
                    <a:pt x="f15" y="f10"/>
                    <a:pt x="f15" y="f9"/>
                  </a:cubicBezTo>
                  <a:lnTo>
                    <a:pt x="f15" y="f7"/>
                  </a:lnTo>
                  <a:lnTo>
                    <a:pt x="f16" y="f7"/>
                  </a:lnTo>
                  <a:lnTo>
                    <a:pt x="f16" y="f6"/>
                  </a:lnTo>
                  <a:close/>
                  <a:moveTo>
                    <a:pt x="f17" y="f18"/>
                  </a:moveTo>
                  <a:lnTo>
                    <a:pt x="f17" y="f19"/>
                  </a:lnTo>
                  <a:cubicBezTo>
                    <a:pt x="f17" y="f20"/>
                    <a:pt x="f21" y="f6"/>
                    <a:pt x="f22" y="f6"/>
                  </a:cubicBezTo>
                  <a:lnTo>
                    <a:pt x="f23" y="f6"/>
                  </a:lnTo>
                  <a:lnTo>
                    <a:pt x="f23" y="f24"/>
                  </a:lnTo>
                  <a:lnTo>
                    <a:pt x="f25" y="f24"/>
                  </a:lnTo>
                  <a:lnTo>
                    <a:pt x="f25" y="f18"/>
                  </a:lnTo>
                  <a:close/>
                  <a:moveTo>
                    <a:pt x="f26" y="f27"/>
                  </a:moveTo>
                  <a:cubicBezTo>
                    <a:pt x="f28" y="f27"/>
                    <a:pt x="f29" y="f30"/>
                    <a:pt x="f29" y="f31"/>
                  </a:cubicBezTo>
                  <a:cubicBezTo>
                    <a:pt x="f29" y="f32"/>
                    <a:pt x="f28" y="f33"/>
                    <a:pt x="f26" y="f33"/>
                  </a:cubicBezTo>
                  <a:lnTo>
                    <a:pt x="f34" y="f33"/>
                  </a:lnTo>
                  <a:cubicBezTo>
                    <a:pt x="f35" y="f33"/>
                    <a:pt x="f16" y="f32"/>
                    <a:pt x="f16" y="f31"/>
                  </a:cubicBezTo>
                  <a:cubicBezTo>
                    <a:pt x="f16" y="f30"/>
                    <a:pt x="f35" y="f27"/>
                    <a:pt x="f34" y="f27"/>
                  </a:cubicBezTo>
                  <a:close/>
                  <a:moveTo>
                    <a:pt x="f36" y="f37"/>
                  </a:moveTo>
                  <a:cubicBezTo>
                    <a:pt x="f38" y="f37"/>
                    <a:pt x="f39" y="f37"/>
                    <a:pt x="f22" y="f37"/>
                  </a:cubicBezTo>
                  <a:lnTo>
                    <a:pt x="f40" y="f37"/>
                  </a:lnTo>
                  <a:cubicBezTo>
                    <a:pt x="f41" y="f37"/>
                    <a:pt x="f5" y="f42"/>
                    <a:pt x="f5" y="f43"/>
                  </a:cubicBezTo>
                  <a:lnTo>
                    <a:pt x="f5" y="f44"/>
                  </a:lnTo>
                  <a:lnTo>
                    <a:pt x="f12" y="f44"/>
                  </a:lnTo>
                  <a:cubicBezTo>
                    <a:pt x="f45" y="f44"/>
                    <a:pt x="f46" y="f47"/>
                    <a:pt x="f46" y="f9"/>
                  </a:cubicBezTo>
                  <a:lnTo>
                    <a:pt x="f46" y="f7"/>
                  </a:lnTo>
                  <a:lnTo>
                    <a:pt x="f48" y="f7"/>
                  </a:lnTo>
                  <a:cubicBezTo>
                    <a:pt x="f49" y="f7"/>
                    <a:pt x="f2" y="f50"/>
                    <a:pt x="f2" y="f51"/>
                  </a:cubicBezTo>
                  <a:lnTo>
                    <a:pt x="f2" y="f52"/>
                  </a:lnTo>
                  <a:cubicBezTo>
                    <a:pt x="f2" y="f53"/>
                    <a:pt x="f49" y="f54"/>
                    <a:pt x="f48" y="f4"/>
                  </a:cubicBezTo>
                  <a:lnTo>
                    <a:pt x="f5" y="f4"/>
                  </a:lnTo>
                  <a:lnTo>
                    <a:pt x="f5" y="f55"/>
                  </a:lnTo>
                  <a:lnTo>
                    <a:pt x="f56" y="f55"/>
                  </a:lnTo>
                  <a:cubicBezTo>
                    <a:pt x="f57" y="f55"/>
                    <a:pt x="f8" y="f58"/>
                    <a:pt x="f8" y="f59"/>
                  </a:cubicBezTo>
                  <a:cubicBezTo>
                    <a:pt x="f8" y="f60"/>
                    <a:pt x="f57" y="f61"/>
                    <a:pt x="f56" y="f61"/>
                  </a:cubicBezTo>
                  <a:lnTo>
                    <a:pt x="f34" y="f61"/>
                  </a:lnTo>
                  <a:cubicBezTo>
                    <a:pt x="f62" y="f61"/>
                    <a:pt x="f15" y="f60"/>
                    <a:pt x="f15" y="f59"/>
                  </a:cubicBezTo>
                  <a:cubicBezTo>
                    <a:pt x="f15" y="f58"/>
                    <a:pt x="f62" y="f55"/>
                    <a:pt x="f34" y="f55"/>
                  </a:cubicBezTo>
                  <a:lnTo>
                    <a:pt x="f16" y="f55"/>
                  </a:lnTo>
                  <a:lnTo>
                    <a:pt x="f16" y="f4"/>
                  </a:lnTo>
                  <a:lnTo>
                    <a:pt x="f63" y="f4"/>
                  </a:lnTo>
                  <a:cubicBezTo>
                    <a:pt x="f64" y="f4"/>
                    <a:pt x="f65" y="f66"/>
                    <a:pt x="f65" y="f52"/>
                  </a:cubicBezTo>
                  <a:lnTo>
                    <a:pt x="f65" y="f51"/>
                  </a:lnTo>
                  <a:cubicBezTo>
                    <a:pt x="f65" y="f67"/>
                    <a:pt x="f64" y="f7"/>
                    <a:pt x="f63" y="f7"/>
                  </a:cubicBezTo>
                  <a:lnTo>
                    <a:pt x="f29" y="f7"/>
                  </a:lnTo>
                  <a:lnTo>
                    <a:pt x="f29" y="f9"/>
                  </a:lnTo>
                  <a:cubicBezTo>
                    <a:pt x="f29" y="f47"/>
                    <a:pt x="f68" y="f44"/>
                    <a:pt x="f13" y="f44"/>
                  </a:cubicBezTo>
                  <a:lnTo>
                    <a:pt x="f69" y="f44"/>
                  </a:lnTo>
                  <a:cubicBezTo>
                    <a:pt x="f70" y="f71"/>
                    <a:pt x="f72" y="f37"/>
                    <a:pt x="f36" y="f37"/>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105" name="Google Shape;5596;p66">
            <a:extLst>
              <a:ext uri="{FF2B5EF4-FFF2-40B4-BE49-F238E27FC236}">
                <a16:creationId xmlns:a16="http://schemas.microsoft.com/office/drawing/2014/main" id="{732DDCA7-FE9D-473C-9710-EFEFE42C8FA1}"/>
              </a:ext>
            </a:extLst>
          </p:cNvPr>
          <p:cNvGrpSpPr/>
          <p:nvPr/>
        </p:nvGrpSpPr>
        <p:grpSpPr>
          <a:xfrm>
            <a:off x="5180706" y="2670642"/>
            <a:ext cx="394993" cy="394992"/>
            <a:chOff x="5180706" y="2670642"/>
            <a:chExt cx="394993" cy="394992"/>
          </a:xfrm>
          <a:solidFill>
            <a:schemeClr val="accent4"/>
          </a:solidFill>
        </p:grpSpPr>
        <p:sp>
          <p:nvSpPr>
            <p:cNvPr id="106" name="Google Shape;5597;p66">
              <a:extLst>
                <a:ext uri="{FF2B5EF4-FFF2-40B4-BE49-F238E27FC236}">
                  <a16:creationId xmlns:a16="http://schemas.microsoft.com/office/drawing/2014/main" id="{F0651E4C-9EE7-472B-B6D7-339C07FA7575}"/>
                </a:ext>
              </a:extLst>
            </p:cNvPr>
            <p:cNvSpPr/>
            <p:nvPr/>
          </p:nvSpPr>
          <p:spPr>
            <a:xfrm>
              <a:off x="5180706" y="2833432"/>
              <a:ext cx="394993" cy="232202"/>
            </a:xfrm>
            <a:custGeom>
              <a:avLst/>
              <a:gdLst>
                <a:gd name="f0" fmla="val w"/>
                <a:gd name="f1" fmla="val h"/>
                <a:gd name="f2" fmla="val 0"/>
                <a:gd name="f3" fmla="val 19273"/>
                <a:gd name="f4" fmla="val 11330"/>
                <a:gd name="f5" fmla="val 5120"/>
                <a:gd name="f6" fmla="val 1130"/>
                <a:gd name="f7" fmla="val 5433"/>
                <a:gd name="f8" fmla="val 5683"/>
                <a:gd name="f9" fmla="val 1380"/>
                <a:gd name="f10" fmla="val 1693"/>
                <a:gd name="f11" fmla="val 2006"/>
                <a:gd name="f12" fmla="val 2259"/>
                <a:gd name="f13" fmla="val 2861"/>
                <a:gd name="f14" fmla="val 2548"/>
                <a:gd name="f15" fmla="val 2298"/>
                <a:gd name="f16" fmla="val 10766"/>
                <a:gd name="f17" fmla="val 11079"/>
                <a:gd name="f18" fmla="val 11329"/>
                <a:gd name="f19" fmla="val 8507"/>
                <a:gd name="f20" fmla="val 8194"/>
                <a:gd name="f21" fmla="val 7944"/>
                <a:gd name="f22" fmla="val 16412"/>
                <a:gd name="f23" fmla="val 16725"/>
                <a:gd name="f24" fmla="val 16975"/>
                <a:gd name="f25" fmla="val 14153"/>
                <a:gd name="f26" fmla="val 13840"/>
                <a:gd name="f27" fmla="val 13590"/>
                <a:gd name="f28" fmla="val 4518"/>
                <a:gd name="f29" fmla="val 4767"/>
                <a:gd name="f30" fmla="val 5081"/>
                <a:gd name="f31" fmla="val 5394"/>
                <a:gd name="f32" fmla="val 5647"/>
                <a:gd name="f33" fmla="val 7941"/>
                <a:gd name="f34" fmla="val 8818"/>
                <a:gd name="f35" fmla="val 9071"/>
                <a:gd name="f36" fmla="val 1"/>
                <a:gd name="f37" fmla="val 9637"/>
                <a:gd name="f38" fmla="val 10570"/>
                <a:gd name="f39" fmla="val 759"/>
                <a:gd name="f40" fmla="val 1696"/>
                <a:gd name="f41" fmla="val 17580"/>
                <a:gd name="f42" fmla="val 18514"/>
                <a:gd name="f43" fmla="*/ f0 1 19273"/>
                <a:gd name="f44" fmla="*/ f1 1 11330"/>
                <a:gd name="f45" fmla="val f2"/>
                <a:gd name="f46" fmla="val f3"/>
                <a:gd name="f47" fmla="val f4"/>
                <a:gd name="f48" fmla="+- f47 0 f45"/>
                <a:gd name="f49" fmla="+- f46 0 f45"/>
                <a:gd name="f50" fmla="*/ f49 1 19273"/>
                <a:gd name="f51" fmla="*/ f48 1 11330"/>
                <a:gd name="f52" fmla="*/ f45 1 f50"/>
                <a:gd name="f53" fmla="*/ f46 1 f50"/>
                <a:gd name="f54" fmla="*/ f45 1 f51"/>
                <a:gd name="f55" fmla="*/ f47 1 f51"/>
                <a:gd name="f56" fmla="*/ f52 f43 1"/>
                <a:gd name="f57" fmla="*/ f53 f43 1"/>
                <a:gd name="f58" fmla="*/ f55 f44 1"/>
                <a:gd name="f59" fmla="*/ f54 f44 1"/>
              </a:gdLst>
              <a:ahLst/>
              <a:cxnLst>
                <a:cxn ang="3cd4">
                  <a:pos x="hc" y="t"/>
                </a:cxn>
                <a:cxn ang="0">
                  <a:pos x="r" y="vc"/>
                </a:cxn>
                <a:cxn ang="cd4">
                  <a:pos x="hc" y="b"/>
                </a:cxn>
                <a:cxn ang="cd2">
                  <a:pos x="l" y="vc"/>
                </a:cxn>
              </a:cxnLst>
              <a:rect l="f56" t="f59" r="f57" b="f58"/>
              <a:pathLst>
                <a:path w="19273" h="11330">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16" y="f6"/>
                  </a:moveTo>
                  <a:cubicBezTo>
                    <a:pt x="f17" y="f6"/>
                    <a:pt x="f18" y="f9"/>
                    <a:pt x="f18" y="f10"/>
                  </a:cubicBezTo>
                  <a:cubicBezTo>
                    <a:pt x="f18" y="f11"/>
                    <a:pt x="f17" y="f12"/>
                    <a:pt x="f16" y="f12"/>
                  </a:cubicBezTo>
                  <a:lnTo>
                    <a:pt x="f19" y="f12"/>
                  </a:lnTo>
                  <a:cubicBezTo>
                    <a:pt x="f20" y="f12"/>
                    <a:pt x="f21" y="f11"/>
                    <a:pt x="f21" y="f10"/>
                  </a:cubicBezTo>
                  <a:cubicBezTo>
                    <a:pt x="f21" y="f9"/>
                    <a:pt x="f20" y="f6"/>
                    <a:pt x="f19" y="f6"/>
                  </a:cubicBezTo>
                  <a:close/>
                  <a:moveTo>
                    <a:pt x="f22" y="f6"/>
                  </a:moveTo>
                  <a:cubicBezTo>
                    <a:pt x="f23" y="f6"/>
                    <a:pt x="f24" y="f9"/>
                    <a:pt x="f24" y="f10"/>
                  </a:cubicBezTo>
                  <a:cubicBezTo>
                    <a:pt x="f24" y="f11"/>
                    <a:pt x="f23" y="f12"/>
                    <a:pt x="f22" y="f12"/>
                  </a:cubicBezTo>
                  <a:lnTo>
                    <a:pt x="f25" y="f12"/>
                  </a:lnTo>
                  <a:cubicBezTo>
                    <a:pt x="f26" y="f12"/>
                    <a:pt x="f27" y="f11"/>
                    <a:pt x="f27" y="f10"/>
                  </a:cubicBezTo>
                  <a:cubicBezTo>
                    <a:pt x="f27" y="f9"/>
                    <a:pt x="f26" y="f6"/>
                    <a:pt x="f25" y="f6"/>
                  </a:cubicBezTo>
                  <a:close/>
                  <a:moveTo>
                    <a:pt x="f5" y="f28"/>
                  </a:moveTo>
                  <a:cubicBezTo>
                    <a:pt x="f7" y="f28"/>
                    <a:pt x="f8" y="f29"/>
                    <a:pt x="f8" y="f30"/>
                  </a:cubicBezTo>
                  <a:cubicBezTo>
                    <a:pt x="f8" y="f31"/>
                    <a:pt x="f7" y="f32"/>
                    <a:pt x="f5" y="f32"/>
                  </a:cubicBezTo>
                  <a:lnTo>
                    <a:pt x="f13" y="f32"/>
                  </a:lnTo>
                  <a:cubicBezTo>
                    <a:pt x="f14" y="f32"/>
                    <a:pt x="f15" y="f31"/>
                    <a:pt x="f15" y="f30"/>
                  </a:cubicBezTo>
                  <a:cubicBezTo>
                    <a:pt x="f15" y="f29"/>
                    <a:pt x="f14" y="f28"/>
                    <a:pt x="f13" y="f28"/>
                  </a:cubicBezTo>
                  <a:close/>
                  <a:moveTo>
                    <a:pt x="f16" y="f28"/>
                  </a:moveTo>
                  <a:cubicBezTo>
                    <a:pt x="f17" y="f28"/>
                    <a:pt x="f18" y="f29"/>
                    <a:pt x="f18" y="f30"/>
                  </a:cubicBezTo>
                  <a:cubicBezTo>
                    <a:pt x="f18" y="f31"/>
                    <a:pt x="f17" y="f32"/>
                    <a:pt x="f16" y="f32"/>
                  </a:cubicBezTo>
                  <a:lnTo>
                    <a:pt x="f19" y="f32"/>
                  </a:lnTo>
                  <a:cubicBezTo>
                    <a:pt x="f20" y="f32"/>
                    <a:pt x="f21" y="f31"/>
                    <a:pt x="f21" y="f30"/>
                  </a:cubicBezTo>
                  <a:cubicBezTo>
                    <a:pt x="f21" y="f29"/>
                    <a:pt x="f20" y="f28"/>
                    <a:pt x="f19" y="f28"/>
                  </a:cubicBezTo>
                  <a:close/>
                  <a:moveTo>
                    <a:pt x="f22" y="f28"/>
                  </a:moveTo>
                  <a:cubicBezTo>
                    <a:pt x="f23" y="f28"/>
                    <a:pt x="f24" y="f29"/>
                    <a:pt x="f24" y="f30"/>
                  </a:cubicBezTo>
                  <a:cubicBezTo>
                    <a:pt x="f24" y="f31"/>
                    <a:pt x="f23" y="f32"/>
                    <a:pt x="f22" y="f32"/>
                  </a:cubicBezTo>
                  <a:lnTo>
                    <a:pt x="f25" y="f32"/>
                  </a:lnTo>
                  <a:cubicBezTo>
                    <a:pt x="f26" y="f32"/>
                    <a:pt x="f27" y="f31"/>
                    <a:pt x="f27" y="f30"/>
                  </a:cubicBezTo>
                  <a:cubicBezTo>
                    <a:pt x="f27" y="f29"/>
                    <a:pt x="f26" y="f28"/>
                    <a:pt x="f25" y="f28"/>
                  </a:cubicBezTo>
                  <a:close/>
                  <a:moveTo>
                    <a:pt x="f5" y="f33"/>
                  </a:moveTo>
                  <a:cubicBezTo>
                    <a:pt x="f7" y="f33"/>
                    <a:pt x="f8" y="f20"/>
                    <a:pt x="f8" y="f19"/>
                  </a:cubicBezTo>
                  <a:cubicBezTo>
                    <a:pt x="f8" y="f34"/>
                    <a:pt x="f7" y="f35"/>
                    <a:pt x="f5" y="f35"/>
                  </a:cubicBezTo>
                  <a:lnTo>
                    <a:pt x="f13" y="f35"/>
                  </a:lnTo>
                  <a:cubicBezTo>
                    <a:pt x="f14" y="f35"/>
                    <a:pt x="f15" y="f34"/>
                    <a:pt x="f15" y="f19"/>
                  </a:cubicBezTo>
                  <a:cubicBezTo>
                    <a:pt x="f15" y="f20"/>
                    <a:pt x="f14" y="f33"/>
                    <a:pt x="f13" y="f33"/>
                  </a:cubicBezTo>
                  <a:close/>
                  <a:moveTo>
                    <a:pt x="f16" y="f33"/>
                  </a:moveTo>
                  <a:cubicBezTo>
                    <a:pt x="f17" y="f33"/>
                    <a:pt x="f18" y="f20"/>
                    <a:pt x="f18" y="f19"/>
                  </a:cubicBezTo>
                  <a:cubicBezTo>
                    <a:pt x="f18" y="f34"/>
                    <a:pt x="f17" y="f35"/>
                    <a:pt x="f16" y="f35"/>
                  </a:cubicBezTo>
                  <a:lnTo>
                    <a:pt x="f19" y="f35"/>
                  </a:lnTo>
                  <a:cubicBezTo>
                    <a:pt x="f20" y="f35"/>
                    <a:pt x="f21" y="f34"/>
                    <a:pt x="f21" y="f19"/>
                  </a:cubicBezTo>
                  <a:cubicBezTo>
                    <a:pt x="f21" y="f20"/>
                    <a:pt x="f20" y="f33"/>
                    <a:pt x="f19" y="f33"/>
                  </a:cubicBezTo>
                  <a:close/>
                  <a:moveTo>
                    <a:pt x="f22" y="f33"/>
                  </a:moveTo>
                  <a:cubicBezTo>
                    <a:pt x="f23" y="f33"/>
                    <a:pt x="f24" y="f20"/>
                    <a:pt x="f24" y="f19"/>
                  </a:cubicBezTo>
                  <a:cubicBezTo>
                    <a:pt x="f24" y="f34"/>
                    <a:pt x="f23" y="f35"/>
                    <a:pt x="f22" y="f35"/>
                  </a:cubicBezTo>
                  <a:lnTo>
                    <a:pt x="f25" y="f35"/>
                  </a:lnTo>
                  <a:cubicBezTo>
                    <a:pt x="f26" y="f35"/>
                    <a:pt x="f27" y="f34"/>
                    <a:pt x="f27" y="f19"/>
                  </a:cubicBezTo>
                  <a:cubicBezTo>
                    <a:pt x="f27" y="f20"/>
                    <a:pt x="f26" y="f33"/>
                    <a:pt x="f25" y="f33"/>
                  </a:cubicBezTo>
                  <a:close/>
                  <a:moveTo>
                    <a:pt x="f36" y="f36"/>
                  </a:moveTo>
                  <a:lnTo>
                    <a:pt x="f36" y="f37"/>
                  </a:lnTo>
                  <a:cubicBezTo>
                    <a:pt x="f36" y="f38"/>
                    <a:pt x="f39" y="f18"/>
                    <a:pt x="f40" y="f18"/>
                  </a:cubicBezTo>
                  <a:lnTo>
                    <a:pt x="f41" y="f18"/>
                  </a:lnTo>
                  <a:cubicBezTo>
                    <a:pt x="f42" y="f18"/>
                    <a:pt x="f3" y="f38"/>
                    <a:pt x="f3" y="f37"/>
                  </a:cubicBezTo>
                  <a:lnTo>
                    <a:pt x="f3" y="f36"/>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07" name="Google Shape;5598;p66">
              <a:extLst>
                <a:ext uri="{FF2B5EF4-FFF2-40B4-BE49-F238E27FC236}">
                  <a16:creationId xmlns:a16="http://schemas.microsoft.com/office/drawing/2014/main" id="{D0C9B609-6A66-447B-8384-E505F0EF683A}"/>
                </a:ext>
              </a:extLst>
            </p:cNvPr>
            <p:cNvSpPr/>
            <p:nvPr/>
          </p:nvSpPr>
          <p:spPr>
            <a:xfrm>
              <a:off x="5180706" y="2670642"/>
              <a:ext cx="394993" cy="139665"/>
            </a:xfrm>
            <a:custGeom>
              <a:avLst/>
              <a:gdLst>
                <a:gd name="f0" fmla="val w"/>
                <a:gd name="f1" fmla="val h"/>
                <a:gd name="f2" fmla="val 0"/>
                <a:gd name="f3" fmla="val 19273"/>
                <a:gd name="f4" fmla="val 6815"/>
                <a:gd name="f5" fmla="val 3990"/>
                <a:gd name="f6" fmla="val 1129"/>
                <a:gd name="f7" fmla="val 4304"/>
                <a:gd name="f8" fmla="val 4557"/>
                <a:gd name="f9" fmla="val 1382"/>
                <a:gd name="f10" fmla="val 1695"/>
                <a:gd name="f11" fmla="val 3954"/>
                <a:gd name="f12" fmla="val 4264"/>
                <a:gd name="f13" fmla="val 4517"/>
                <a:gd name="f14" fmla="val 3677"/>
                <a:gd name="f15" fmla="val 3427"/>
                <a:gd name="f16" fmla="val 9637"/>
                <a:gd name="f17" fmla="val 9950"/>
                <a:gd name="f18" fmla="val 10203"/>
                <a:gd name="f19" fmla="val 9323"/>
                <a:gd name="f20" fmla="val 9073"/>
                <a:gd name="f21" fmla="val 15283"/>
                <a:gd name="f22" fmla="val 15596"/>
                <a:gd name="f23" fmla="val 15849"/>
                <a:gd name="f24" fmla="val 14969"/>
                <a:gd name="f25" fmla="val 14719"/>
                <a:gd name="f26" fmla="val 3054"/>
                <a:gd name="f27" fmla="val 2298"/>
                <a:gd name="f28" fmla="val 759"/>
                <a:gd name="f29" fmla="val 2258"/>
                <a:gd name="f30" fmla="val 1696"/>
                <a:gd name="f31" fmla="val 1"/>
                <a:gd name="f32" fmla="val 3017"/>
                <a:gd name="f33" fmla="val 6814"/>
                <a:gd name="f34" fmla="val 18514"/>
                <a:gd name="f35" fmla="val 17580"/>
                <a:gd name="f36" fmla="val 16978"/>
                <a:gd name="f37" fmla="val 16219"/>
                <a:gd name="f38" fmla="val 14346"/>
                <a:gd name="f39" fmla="val 13590"/>
                <a:gd name="f40" fmla="val 11332"/>
                <a:gd name="f41" fmla="val 10573"/>
                <a:gd name="f42" fmla="val 8700"/>
                <a:gd name="f43" fmla="val 7944"/>
                <a:gd name="f44" fmla="val 5686"/>
                <a:gd name="f45" fmla="val 4927"/>
                <a:gd name="f46" fmla="*/ f0 1 19273"/>
                <a:gd name="f47" fmla="*/ f1 1 6815"/>
                <a:gd name="f48" fmla="val f2"/>
                <a:gd name="f49" fmla="val f3"/>
                <a:gd name="f50" fmla="val f4"/>
                <a:gd name="f51" fmla="+- f50 0 f48"/>
                <a:gd name="f52" fmla="+- f49 0 f48"/>
                <a:gd name="f53" fmla="*/ f52 1 19273"/>
                <a:gd name="f54" fmla="*/ f51 1 6815"/>
                <a:gd name="f55" fmla="*/ f48 1 f53"/>
                <a:gd name="f56" fmla="*/ f49 1 f53"/>
                <a:gd name="f57" fmla="*/ f48 1 f54"/>
                <a:gd name="f58" fmla="*/ f50 1 f54"/>
                <a:gd name="f59" fmla="*/ f55 f46 1"/>
                <a:gd name="f60" fmla="*/ f56 f46 1"/>
                <a:gd name="f61" fmla="*/ f58 f47 1"/>
                <a:gd name="f62" fmla="*/ f57 f47 1"/>
              </a:gdLst>
              <a:ahLst/>
              <a:cxnLst>
                <a:cxn ang="3cd4">
                  <a:pos x="hc" y="t"/>
                </a:cxn>
                <a:cxn ang="0">
                  <a:pos x="r" y="vc"/>
                </a:cxn>
                <a:cxn ang="cd4">
                  <a:pos x="hc" y="b"/>
                </a:cxn>
                <a:cxn ang="cd2">
                  <a:pos x="l" y="vc"/>
                </a:cxn>
              </a:cxnLst>
              <a:rect l="f59" t="f62" r="f60" b="f61"/>
              <a:pathLst>
                <a:path w="19273" h="6815">
                  <a:moveTo>
                    <a:pt x="f5" y="f6"/>
                  </a:moveTo>
                  <a:cubicBezTo>
                    <a:pt x="f7" y="f6"/>
                    <a:pt x="f8" y="f9"/>
                    <a:pt x="f8" y="f10"/>
                  </a:cubicBezTo>
                  <a:lnTo>
                    <a:pt x="f8" y="f11"/>
                  </a:lnTo>
                  <a:cubicBezTo>
                    <a:pt x="f8" y="f12"/>
                    <a:pt x="f7" y="f13"/>
                    <a:pt x="f5" y="f13"/>
                  </a:cubicBezTo>
                  <a:cubicBezTo>
                    <a:pt x="f14" y="f13"/>
                    <a:pt x="f15" y="f12"/>
                    <a:pt x="f15" y="f11"/>
                  </a:cubicBezTo>
                  <a:lnTo>
                    <a:pt x="f15" y="f10"/>
                  </a:lnTo>
                  <a:cubicBezTo>
                    <a:pt x="f15" y="f9"/>
                    <a:pt x="f14" y="f6"/>
                    <a:pt x="f5" y="f6"/>
                  </a:cubicBezTo>
                  <a:close/>
                  <a:moveTo>
                    <a:pt x="f16" y="f6"/>
                  </a:moveTo>
                  <a:cubicBezTo>
                    <a:pt x="f17" y="f6"/>
                    <a:pt x="f18" y="f9"/>
                    <a:pt x="f18" y="f10"/>
                  </a:cubicBezTo>
                  <a:lnTo>
                    <a:pt x="f18" y="f11"/>
                  </a:lnTo>
                  <a:cubicBezTo>
                    <a:pt x="f18" y="f12"/>
                    <a:pt x="f17" y="f13"/>
                    <a:pt x="f16" y="f13"/>
                  </a:cubicBezTo>
                  <a:cubicBezTo>
                    <a:pt x="f19" y="f13"/>
                    <a:pt x="f20" y="f12"/>
                    <a:pt x="f20" y="f11"/>
                  </a:cubicBezTo>
                  <a:lnTo>
                    <a:pt x="f20" y="f10"/>
                  </a:lnTo>
                  <a:cubicBezTo>
                    <a:pt x="f20" y="f9"/>
                    <a:pt x="f19" y="f6"/>
                    <a:pt x="f16" y="f6"/>
                  </a:cubicBezTo>
                  <a:close/>
                  <a:moveTo>
                    <a:pt x="f21" y="f6"/>
                  </a:moveTo>
                  <a:cubicBezTo>
                    <a:pt x="f22" y="f6"/>
                    <a:pt x="f23" y="f9"/>
                    <a:pt x="f23" y="f10"/>
                  </a:cubicBezTo>
                  <a:lnTo>
                    <a:pt x="f23" y="f11"/>
                  </a:lnTo>
                  <a:cubicBezTo>
                    <a:pt x="f23" y="f12"/>
                    <a:pt x="f22" y="f13"/>
                    <a:pt x="f21" y="f13"/>
                  </a:cubicBezTo>
                  <a:cubicBezTo>
                    <a:pt x="f24" y="f13"/>
                    <a:pt x="f25" y="f12"/>
                    <a:pt x="f25" y="f11"/>
                  </a:cubicBezTo>
                  <a:lnTo>
                    <a:pt x="f25" y="f10"/>
                  </a:lnTo>
                  <a:cubicBezTo>
                    <a:pt x="f25" y="f9"/>
                    <a:pt x="f24" y="f6"/>
                    <a:pt x="f21" y="f6"/>
                  </a:cubicBezTo>
                  <a:close/>
                  <a:moveTo>
                    <a:pt x="f5" y="f2"/>
                  </a:moveTo>
                  <a:cubicBezTo>
                    <a:pt x="f26" y="f2"/>
                    <a:pt x="f27" y="f28"/>
                    <a:pt x="f27" y="f10"/>
                  </a:cubicBezTo>
                  <a:lnTo>
                    <a:pt x="f27" y="f29"/>
                  </a:lnTo>
                  <a:lnTo>
                    <a:pt x="f30" y="f29"/>
                  </a:lnTo>
                  <a:cubicBezTo>
                    <a:pt x="f28" y="f29"/>
                    <a:pt x="f31" y="f32"/>
                    <a:pt x="f31" y="f11"/>
                  </a:cubicBezTo>
                  <a:lnTo>
                    <a:pt x="f31" y="f33"/>
                  </a:lnTo>
                  <a:lnTo>
                    <a:pt x="f3" y="f33"/>
                  </a:lnTo>
                  <a:lnTo>
                    <a:pt x="f3" y="f11"/>
                  </a:lnTo>
                  <a:cubicBezTo>
                    <a:pt x="f3" y="f32"/>
                    <a:pt x="f34" y="f29"/>
                    <a:pt x="f35" y="f29"/>
                  </a:cubicBezTo>
                  <a:lnTo>
                    <a:pt x="f36" y="f29"/>
                  </a:lnTo>
                  <a:lnTo>
                    <a:pt x="f36" y="f10"/>
                  </a:lnTo>
                  <a:cubicBezTo>
                    <a:pt x="f36" y="f28"/>
                    <a:pt x="f37" y="f2"/>
                    <a:pt x="f21" y="f2"/>
                  </a:cubicBezTo>
                  <a:cubicBezTo>
                    <a:pt x="f38" y="f2"/>
                    <a:pt x="f39" y="f28"/>
                    <a:pt x="f39" y="f10"/>
                  </a:cubicBezTo>
                  <a:lnTo>
                    <a:pt x="f39" y="f29"/>
                  </a:lnTo>
                  <a:lnTo>
                    <a:pt x="f40" y="f29"/>
                  </a:lnTo>
                  <a:lnTo>
                    <a:pt x="f40" y="f10"/>
                  </a:lnTo>
                  <a:cubicBezTo>
                    <a:pt x="f40" y="f28"/>
                    <a:pt x="f41" y="f2"/>
                    <a:pt x="f16" y="f2"/>
                  </a:cubicBezTo>
                  <a:cubicBezTo>
                    <a:pt x="f42" y="f2"/>
                    <a:pt x="f43" y="f28"/>
                    <a:pt x="f43" y="f10"/>
                  </a:cubicBezTo>
                  <a:lnTo>
                    <a:pt x="f43" y="f29"/>
                  </a:lnTo>
                  <a:lnTo>
                    <a:pt x="f44" y="f29"/>
                  </a:lnTo>
                  <a:lnTo>
                    <a:pt x="f44" y="f10"/>
                  </a:lnTo>
                  <a:cubicBezTo>
                    <a:pt x="f44" y="f28"/>
                    <a:pt x="f45" y="f2"/>
                    <a:pt x="f5"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108" name="Google Shape;5651;p66">
            <a:extLst>
              <a:ext uri="{FF2B5EF4-FFF2-40B4-BE49-F238E27FC236}">
                <a16:creationId xmlns:a16="http://schemas.microsoft.com/office/drawing/2014/main" id="{5F629BF7-6CCF-47A9-82C6-DCA2E21EEA60}"/>
              </a:ext>
            </a:extLst>
          </p:cNvPr>
          <p:cNvGrpSpPr/>
          <p:nvPr/>
        </p:nvGrpSpPr>
        <p:grpSpPr>
          <a:xfrm>
            <a:off x="7593022" y="2726905"/>
            <a:ext cx="441262" cy="284423"/>
            <a:chOff x="7593022" y="2726905"/>
            <a:chExt cx="441262" cy="284423"/>
          </a:xfrm>
          <a:solidFill>
            <a:schemeClr val="accent4"/>
          </a:solidFill>
        </p:grpSpPr>
        <p:sp>
          <p:nvSpPr>
            <p:cNvPr id="109" name="Google Shape;5652;p66">
              <a:extLst>
                <a:ext uri="{FF2B5EF4-FFF2-40B4-BE49-F238E27FC236}">
                  <a16:creationId xmlns:a16="http://schemas.microsoft.com/office/drawing/2014/main" id="{9320643B-F8F6-4702-B003-92084D15D6AE}"/>
                </a:ext>
              </a:extLst>
            </p:cNvPr>
            <p:cNvSpPr/>
            <p:nvPr/>
          </p:nvSpPr>
          <p:spPr>
            <a:xfrm>
              <a:off x="7593022" y="2744900"/>
              <a:ext cx="441262" cy="266428"/>
            </a:xfrm>
            <a:custGeom>
              <a:avLst/>
              <a:gdLst>
                <a:gd name="f0" fmla="val w"/>
                <a:gd name="f1" fmla="val h"/>
                <a:gd name="f2" fmla="val 0"/>
                <a:gd name="f3" fmla="val 19273"/>
                <a:gd name="f4" fmla="val 11637"/>
                <a:gd name="f5" fmla="val 266"/>
                <a:gd name="f6" fmla="val 1"/>
                <a:gd name="f7" fmla="val 91"/>
                <a:gd name="f8" fmla="val 272"/>
                <a:gd name="f9" fmla="val 585"/>
                <a:gd name="f10" fmla="val 907"/>
                <a:gd name="f11" fmla="val 9941"/>
                <a:gd name="f12" fmla="val 10877"/>
                <a:gd name="f13" fmla="val 757"/>
                <a:gd name="f14" fmla="val 11633"/>
                <a:gd name="f15" fmla="val 1693"/>
                <a:gd name="f16" fmla="val 11636"/>
                <a:gd name="f17" fmla="val 17577"/>
                <a:gd name="f18" fmla="val 18514"/>
                <a:gd name="f19" fmla="val 19270"/>
                <a:gd name="f20" fmla="val 19176"/>
                <a:gd name="f21" fmla="val 19005"/>
                <a:gd name="f22" fmla="val 9974"/>
                <a:gd name="f23" fmla="val 7005"/>
                <a:gd name="f24" fmla="val 9873"/>
                <a:gd name="f25" fmla="val 7080"/>
                <a:gd name="f26" fmla="val 9754"/>
                <a:gd name="f27" fmla="val 7118"/>
                <a:gd name="f28" fmla="val 9635"/>
                <a:gd name="f29" fmla="val 9516"/>
                <a:gd name="f30" fmla="val 9397"/>
                <a:gd name="f31" fmla="val 9296"/>
                <a:gd name="f32" fmla="*/ f0 1 19273"/>
                <a:gd name="f33" fmla="*/ f1 1 11637"/>
                <a:gd name="f34" fmla="val f2"/>
                <a:gd name="f35" fmla="val f3"/>
                <a:gd name="f36" fmla="val f4"/>
                <a:gd name="f37" fmla="+- f36 0 f34"/>
                <a:gd name="f38" fmla="+- f35 0 f34"/>
                <a:gd name="f39" fmla="*/ f38 1 19273"/>
                <a:gd name="f40" fmla="*/ f37 1 11637"/>
                <a:gd name="f41" fmla="*/ f34 1 f39"/>
                <a:gd name="f42" fmla="*/ f35 1 f39"/>
                <a:gd name="f43" fmla="*/ f34 1 f40"/>
                <a:gd name="f44" fmla="*/ f36 1 f40"/>
                <a:gd name="f45" fmla="*/ f41 f32 1"/>
                <a:gd name="f46" fmla="*/ f42 f32 1"/>
                <a:gd name="f47" fmla="*/ f44 f33 1"/>
                <a:gd name="f48" fmla="*/ f43 f33 1"/>
              </a:gdLst>
              <a:ahLst/>
              <a:cxnLst>
                <a:cxn ang="3cd4">
                  <a:pos x="hc" y="t"/>
                </a:cxn>
                <a:cxn ang="0">
                  <a:pos x="r" y="vc"/>
                </a:cxn>
                <a:cxn ang="cd4">
                  <a:pos x="hc" y="b"/>
                </a:cxn>
                <a:cxn ang="cd2">
                  <a:pos x="l" y="vc"/>
                </a:cxn>
              </a:cxnLst>
              <a:rect l="f45" t="f48" r="f46" b="f47"/>
              <a:pathLst>
                <a:path w="19273" h="11637">
                  <a:moveTo>
                    <a:pt x="f5" y="f6"/>
                  </a:moveTo>
                  <a:cubicBezTo>
                    <a:pt x="f7" y="f8"/>
                    <a:pt x="f6" y="f9"/>
                    <a:pt x="f6" y="f10"/>
                  </a:cubicBezTo>
                  <a:lnTo>
                    <a:pt x="f6" y="f11"/>
                  </a:lnTo>
                  <a:cubicBezTo>
                    <a:pt x="f6" y="f12"/>
                    <a:pt x="f13" y="f14"/>
                    <a:pt x="f15" y="f16"/>
                  </a:cubicBezTo>
                  <a:lnTo>
                    <a:pt x="f17" y="f16"/>
                  </a:lnTo>
                  <a:cubicBezTo>
                    <a:pt x="f18" y="f14"/>
                    <a:pt x="f19" y="f12"/>
                    <a:pt x="f3" y="f11"/>
                  </a:cubicBezTo>
                  <a:lnTo>
                    <a:pt x="f3" y="f10"/>
                  </a:lnTo>
                  <a:cubicBezTo>
                    <a:pt x="f19" y="f9"/>
                    <a:pt x="f20" y="f8"/>
                    <a:pt x="f21" y="f6"/>
                  </a:cubicBezTo>
                  <a:lnTo>
                    <a:pt x="f22" y="f23"/>
                  </a:lnTo>
                  <a:cubicBezTo>
                    <a:pt x="f24" y="f25"/>
                    <a:pt x="f26" y="f27"/>
                    <a:pt x="f28" y="f27"/>
                  </a:cubicBezTo>
                  <a:cubicBezTo>
                    <a:pt x="f29" y="f27"/>
                    <a:pt x="f30" y="f25"/>
                    <a:pt x="f31" y="f23"/>
                  </a:cubicBezTo>
                  <a:lnTo>
                    <a:pt x="f5" y="f6"/>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10" name="Google Shape;5653;p66">
              <a:extLst>
                <a:ext uri="{FF2B5EF4-FFF2-40B4-BE49-F238E27FC236}">
                  <a16:creationId xmlns:a16="http://schemas.microsoft.com/office/drawing/2014/main" id="{8E6BAE73-5BD8-463A-ABC1-9F8555155E42}"/>
                </a:ext>
              </a:extLst>
            </p:cNvPr>
            <p:cNvSpPr/>
            <p:nvPr/>
          </p:nvSpPr>
          <p:spPr>
            <a:xfrm>
              <a:off x="7620399" y="2726905"/>
              <a:ext cx="386443" cy="151836"/>
            </a:xfrm>
            <a:custGeom>
              <a:avLst/>
              <a:gdLst>
                <a:gd name="f0" fmla="val w"/>
                <a:gd name="f1" fmla="val h"/>
                <a:gd name="f2" fmla="val 0"/>
                <a:gd name="f3" fmla="val 16879"/>
                <a:gd name="f4" fmla="val 6632"/>
                <a:gd name="f5" fmla="val 497"/>
                <a:gd name="f6" fmla="val 1"/>
                <a:gd name="f7" fmla="val 328"/>
                <a:gd name="f8" fmla="val 160"/>
                <a:gd name="f9" fmla="val 31"/>
                <a:gd name="f10" fmla="val 82"/>
                <a:gd name="f11" fmla="val 8441"/>
                <a:gd name="f12" fmla="val 6631"/>
                <a:gd name="f13" fmla="val 16878"/>
                <a:gd name="f14" fmla="val 16719"/>
                <a:gd name="f15" fmla="val 16550"/>
                <a:gd name="f16" fmla="val 16381"/>
                <a:gd name="f17" fmla="*/ f0 1 16879"/>
                <a:gd name="f18" fmla="*/ f1 1 6632"/>
                <a:gd name="f19" fmla="val f2"/>
                <a:gd name="f20" fmla="val f3"/>
                <a:gd name="f21" fmla="val f4"/>
                <a:gd name="f22" fmla="+- f21 0 f19"/>
                <a:gd name="f23" fmla="+- f20 0 f19"/>
                <a:gd name="f24" fmla="*/ f23 1 16879"/>
                <a:gd name="f25" fmla="*/ f22 1 6632"/>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16879" h="6632">
                  <a:moveTo>
                    <a:pt x="f5" y="f6"/>
                  </a:moveTo>
                  <a:cubicBezTo>
                    <a:pt x="f7" y="f6"/>
                    <a:pt x="f8" y="f9"/>
                    <a:pt x="f2" y="f10"/>
                  </a:cubicBezTo>
                  <a:lnTo>
                    <a:pt x="f11" y="f12"/>
                  </a:lnTo>
                  <a:lnTo>
                    <a:pt x="f13" y="f10"/>
                  </a:lnTo>
                  <a:cubicBezTo>
                    <a:pt x="f14" y="f9"/>
                    <a:pt x="f15" y="f6"/>
                    <a:pt x="f16"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grpSp>
        <p:nvGrpSpPr>
          <p:cNvPr id="111" name="Google Shape;5775;p66">
            <a:extLst>
              <a:ext uri="{FF2B5EF4-FFF2-40B4-BE49-F238E27FC236}">
                <a16:creationId xmlns:a16="http://schemas.microsoft.com/office/drawing/2014/main" id="{FCC92FB1-BA0A-405E-8491-E65C8C358952}"/>
              </a:ext>
            </a:extLst>
          </p:cNvPr>
          <p:cNvGrpSpPr/>
          <p:nvPr/>
        </p:nvGrpSpPr>
        <p:grpSpPr>
          <a:xfrm>
            <a:off x="6432246" y="2748293"/>
            <a:ext cx="338904" cy="317717"/>
            <a:chOff x="6432246" y="2748293"/>
            <a:chExt cx="338904" cy="317717"/>
          </a:xfrm>
          <a:solidFill>
            <a:schemeClr val="accent4"/>
          </a:solidFill>
        </p:grpSpPr>
        <p:sp>
          <p:nvSpPr>
            <p:cNvPr id="112" name="Google Shape;5776;p66">
              <a:extLst>
                <a:ext uri="{FF2B5EF4-FFF2-40B4-BE49-F238E27FC236}">
                  <a16:creationId xmlns:a16="http://schemas.microsoft.com/office/drawing/2014/main" id="{BA108755-E911-42FA-9AF8-6DB285CF3BC7}"/>
                </a:ext>
              </a:extLst>
            </p:cNvPr>
            <p:cNvSpPr/>
            <p:nvPr/>
          </p:nvSpPr>
          <p:spPr>
            <a:xfrm>
              <a:off x="6492459" y="3026289"/>
              <a:ext cx="133447" cy="39721"/>
            </a:xfrm>
            <a:custGeom>
              <a:avLst/>
              <a:gdLst>
                <a:gd name="f0" fmla="val w"/>
                <a:gd name="f1" fmla="val h"/>
                <a:gd name="f2" fmla="val 0"/>
                <a:gd name="f3" fmla="val 7589"/>
                <a:gd name="f4" fmla="val 2259"/>
                <a:gd name="f5" fmla="val 2792"/>
                <a:gd name="f6" fmla="val 2415"/>
                <a:gd name="f7" fmla="val 1130"/>
                <a:gd name="f8" fmla="val 567"/>
                <a:gd name="f9" fmla="val 253"/>
                <a:gd name="f10" fmla="val 1383"/>
                <a:gd name="f11" fmla="val 1696"/>
                <a:gd name="f12" fmla="val 2006"/>
                <a:gd name="f13" fmla="val 7101"/>
                <a:gd name="f14" fmla="val 1831"/>
                <a:gd name="f15" fmla="val 6821"/>
                <a:gd name="f16" fmla="val 1214"/>
                <a:gd name="f17" fmla="*/ f0 1 7589"/>
                <a:gd name="f18" fmla="*/ f1 1 2259"/>
                <a:gd name="f19" fmla="val f2"/>
                <a:gd name="f20" fmla="val f3"/>
                <a:gd name="f21" fmla="val f4"/>
                <a:gd name="f22" fmla="+- f21 0 f19"/>
                <a:gd name="f23" fmla="+- f20 0 f19"/>
                <a:gd name="f24" fmla="*/ f23 1 7589"/>
                <a:gd name="f25" fmla="*/ f22 1 2259"/>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7589" h="2259">
                  <a:moveTo>
                    <a:pt x="f5" y="f2"/>
                  </a:moveTo>
                  <a:lnTo>
                    <a:pt x="f6" y="f7"/>
                  </a:lnTo>
                  <a:lnTo>
                    <a:pt x="f8" y="f7"/>
                  </a:lnTo>
                  <a:cubicBezTo>
                    <a:pt x="f9" y="f7"/>
                    <a:pt x="f2" y="f10"/>
                    <a:pt x="f2" y="f11"/>
                  </a:cubicBezTo>
                  <a:cubicBezTo>
                    <a:pt x="f2" y="f12"/>
                    <a:pt x="f9" y="f4"/>
                    <a:pt x="f8" y="f4"/>
                  </a:cubicBezTo>
                  <a:lnTo>
                    <a:pt x="f3" y="f4"/>
                  </a:lnTo>
                  <a:cubicBezTo>
                    <a:pt x="f13" y="f14"/>
                    <a:pt x="f15" y="f16"/>
                    <a:pt x="f15" y="f8"/>
                  </a:cubicBezTo>
                  <a:lnTo>
                    <a:pt x="f15"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13" name="Google Shape;5777;p66">
              <a:extLst>
                <a:ext uri="{FF2B5EF4-FFF2-40B4-BE49-F238E27FC236}">
                  <a16:creationId xmlns:a16="http://schemas.microsoft.com/office/drawing/2014/main" id="{8DC0CC01-2467-48B6-960B-7620AF18F499}"/>
                </a:ext>
              </a:extLst>
            </p:cNvPr>
            <p:cNvSpPr/>
            <p:nvPr/>
          </p:nvSpPr>
          <p:spPr>
            <a:xfrm>
              <a:off x="6432246" y="2966706"/>
              <a:ext cx="180155" cy="39739"/>
            </a:xfrm>
            <a:custGeom>
              <a:avLst/>
              <a:gdLst>
                <a:gd name="f0" fmla="val w"/>
                <a:gd name="f1" fmla="val h"/>
                <a:gd name="f2" fmla="val 0"/>
                <a:gd name="f3" fmla="val 10245"/>
                <a:gd name="f4" fmla="val 2260"/>
                <a:gd name="f5" fmla="val 1"/>
                <a:gd name="f6" fmla="val 567"/>
                <a:gd name="f7" fmla="val 1500"/>
                <a:gd name="f8" fmla="val 756"/>
                <a:gd name="f9" fmla="val 2259"/>
                <a:gd name="f10" fmla="val 1693"/>
                <a:gd name="f11" fmla="*/ f0 1 10245"/>
                <a:gd name="f12" fmla="*/ f1 1 2260"/>
                <a:gd name="f13" fmla="val f2"/>
                <a:gd name="f14" fmla="val f3"/>
                <a:gd name="f15" fmla="val f4"/>
                <a:gd name="f16" fmla="+- f15 0 f13"/>
                <a:gd name="f17" fmla="+- f14 0 f13"/>
                <a:gd name="f18" fmla="*/ f17 1 10245"/>
                <a:gd name="f19" fmla="*/ f16 1 2260"/>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10245" h="2260">
                  <a:moveTo>
                    <a:pt x="f5" y="f5"/>
                  </a:moveTo>
                  <a:lnTo>
                    <a:pt x="f5" y="f6"/>
                  </a:lnTo>
                  <a:cubicBezTo>
                    <a:pt x="f5" y="f7"/>
                    <a:pt x="f8" y="f9"/>
                    <a:pt x="f10" y="f9"/>
                  </a:cubicBezTo>
                  <a:lnTo>
                    <a:pt x="f3" y="f9"/>
                  </a:lnTo>
                  <a:lnTo>
                    <a:pt x="f3" y="f5"/>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14" name="Google Shape;5778;p66">
              <a:extLst>
                <a:ext uri="{FF2B5EF4-FFF2-40B4-BE49-F238E27FC236}">
                  <a16:creationId xmlns:a16="http://schemas.microsoft.com/office/drawing/2014/main" id="{08B8E73F-7456-4B53-8D35-AC5B151177A3}"/>
                </a:ext>
              </a:extLst>
            </p:cNvPr>
            <p:cNvSpPr/>
            <p:nvPr/>
          </p:nvSpPr>
          <p:spPr>
            <a:xfrm>
              <a:off x="6632252" y="2907151"/>
              <a:ext cx="119155" cy="99294"/>
            </a:xfrm>
            <a:custGeom>
              <a:avLst/>
              <a:gdLst>
                <a:gd name="f0" fmla="val w"/>
                <a:gd name="f1" fmla="val h"/>
                <a:gd name="f2" fmla="val 0"/>
                <a:gd name="f3" fmla="val 6775"/>
                <a:gd name="f4" fmla="val 5647"/>
                <a:gd name="f5" fmla="val 5646"/>
                <a:gd name="f6" fmla="*/ f0 1 6775"/>
                <a:gd name="f7" fmla="*/ f1 1 5647"/>
                <a:gd name="f8" fmla="val f2"/>
                <a:gd name="f9" fmla="val f3"/>
                <a:gd name="f10" fmla="val f4"/>
                <a:gd name="f11" fmla="+- f10 0 f8"/>
                <a:gd name="f12" fmla="+- f9 0 f8"/>
                <a:gd name="f13" fmla="*/ f12 1 6775"/>
                <a:gd name="f14" fmla="*/ f11 1 5647"/>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6775" h="5647">
                  <a:moveTo>
                    <a:pt x="f2" y="f2"/>
                  </a:moveTo>
                  <a:lnTo>
                    <a:pt x="f2" y="f5"/>
                  </a:lnTo>
                  <a:lnTo>
                    <a:pt x="f3" y="f5"/>
                  </a:lnTo>
                  <a:lnTo>
                    <a:pt x="f3"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15" name="Google Shape;5779;p66">
              <a:extLst>
                <a:ext uri="{FF2B5EF4-FFF2-40B4-BE49-F238E27FC236}">
                  <a16:creationId xmlns:a16="http://schemas.microsoft.com/office/drawing/2014/main" id="{E63AE183-576C-4BEB-B336-3061955B69EA}"/>
                </a:ext>
              </a:extLst>
            </p:cNvPr>
            <p:cNvSpPr/>
            <p:nvPr/>
          </p:nvSpPr>
          <p:spPr>
            <a:xfrm>
              <a:off x="6632252" y="3026289"/>
              <a:ext cx="119155" cy="29818"/>
            </a:xfrm>
            <a:custGeom>
              <a:avLst/>
              <a:gdLst>
                <a:gd name="f0" fmla="val w"/>
                <a:gd name="f1" fmla="val h"/>
                <a:gd name="f2" fmla="val 0"/>
                <a:gd name="f3" fmla="val 6775"/>
                <a:gd name="f4" fmla="val 1695"/>
                <a:gd name="f5" fmla="val 567"/>
                <a:gd name="f6" fmla="val 1190"/>
                <a:gd name="f7" fmla="val 506"/>
                <a:gd name="f8" fmla="val 1696"/>
                <a:gd name="f9" fmla="val 1129"/>
                <a:gd name="f10" fmla="val 5646"/>
                <a:gd name="f11" fmla="val 6270"/>
                <a:gd name="f12" fmla="*/ f0 1 6775"/>
                <a:gd name="f13" fmla="*/ f1 1 1695"/>
                <a:gd name="f14" fmla="val f2"/>
                <a:gd name="f15" fmla="val f3"/>
                <a:gd name="f16" fmla="val f4"/>
                <a:gd name="f17" fmla="+- f16 0 f14"/>
                <a:gd name="f18" fmla="+- f15 0 f14"/>
                <a:gd name="f19" fmla="*/ f18 1 6775"/>
                <a:gd name="f20" fmla="*/ f17 1 1695"/>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6775" h="1695">
                  <a:moveTo>
                    <a:pt x="f2" y="f2"/>
                  </a:moveTo>
                  <a:lnTo>
                    <a:pt x="f2" y="f5"/>
                  </a:lnTo>
                  <a:cubicBezTo>
                    <a:pt x="f2" y="f6"/>
                    <a:pt x="f7" y="f8"/>
                    <a:pt x="f9" y="f8"/>
                  </a:cubicBezTo>
                  <a:lnTo>
                    <a:pt x="f10" y="f8"/>
                  </a:lnTo>
                  <a:cubicBezTo>
                    <a:pt x="f11" y="f8"/>
                    <a:pt x="f3" y="f6"/>
                    <a:pt x="f3" y="f5"/>
                  </a:cubicBezTo>
                  <a:lnTo>
                    <a:pt x="f3" y="f2"/>
                  </a:ln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16" name="Google Shape;5780;p66">
              <a:extLst>
                <a:ext uri="{FF2B5EF4-FFF2-40B4-BE49-F238E27FC236}">
                  <a16:creationId xmlns:a16="http://schemas.microsoft.com/office/drawing/2014/main" id="{0679632A-971E-478E-AC76-6B3AFAEC96F4}"/>
                </a:ext>
              </a:extLst>
            </p:cNvPr>
            <p:cNvSpPr/>
            <p:nvPr/>
          </p:nvSpPr>
          <p:spPr>
            <a:xfrm>
              <a:off x="6432246" y="2748293"/>
              <a:ext cx="338904" cy="198580"/>
            </a:xfrm>
            <a:custGeom>
              <a:avLst/>
              <a:gdLst>
                <a:gd name="f0" fmla="val w"/>
                <a:gd name="f1" fmla="val h"/>
                <a:gd name="f2" fmla="val 0"/>
                <a:gd name="f3" fmla="val 19273"/>
                <a:gd name="f4" fmla="val 11293"/>
                <a:gd name="f5" fmla="val 1693"/>
                <a:gd name="f6" fmla="val 756"/>
                <a:gd name="f7" fmla="val 1"/>
                <a:gd name="f8" fmla="val 759"/>
                <a:gd name="f9" fmla="val 1696"/>
                <a:gd name="f10" fmla="val 10245"/>
                <a:gd name="f11" fmla="val 7342"/>
                <a:gd name="f12" fmla="val 6092"/>
                <a:gd name="f13" fmla="val 11257"/>
                <a:gd name="f14" fmla="val 5083"/>
                <a:gd name="f15" fmla="val 12503"/>
                <a:gd name="f16" fmla="val 17020"/>
                <a:gd name="f17" fmla="val 18201"/>
                <a:gd name="f18" fmla="val 19179"/>
                <a:gd name="f19" fmla="val 5993"/>
                <a:gd name="f20" fmla="val 7167"/>
                <a:gd name="f21" fmla="val 19270"/>
                <a:gd name="f22" fmla="val 18514"/>
                <a:gd name="f23" fmla="val 17577"/>
                <a:gd name="f24" fmla="*/ f0 1 19273"/>
                <a:gd name="f25" fmla="*/ f1 1 11293"/>
                <a:gd name="f26" fmla="val f2"/>
                <a:gd name="f27" fmla="val f3"/>
                <a:gd name="f28" fmla="val f4"/>
                <a:gd name="f29" fmla="+- f28 0 f26"/>
                <a:gd name="f30" fmla="+- f27 0 f26"/>
                <a:gd name="f31" fmla="*/ f30 1 19273"/>
                <a:gd name="f32" fmla="*/ f29 1 11293"/>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19273" h="11293">
                  <a:moveTo>
                    <a:pt x="f5" y="f2"/>
                  </a:moveTo>
                  <a:cubicBezTo>
                    <a:pt x="f6" y="f2"/>
                    <a:pt x="f7" y="f8"/>
                    <a:pt x="f7" y="f9"/>
                  </a:cubicBezTo>
                  <a:lnTo>
                    <a:pt x="f7" y="f4"/>
                  </a:lnTo>
                  <a:lnTo>
                    <a:pt x="f10" y="f4"/>
                  </a:lnTo>
                  <a:lnTo>
                    <a:pt x="f10" y="f11"/>
                  </a:lnTo>
                  <a:cubicBezTo>
                    <a:pt x="f10" y="f12"/>
                    <a:pt x="f13" y="f14"/>
                    <a:pt x="f15" y="f14"/>
                  </a:cubicBezTo>
                  <a:lnTo>
                    <a:pt x="f16" y="f14"/>
                  </a:lnTo>
                  <a:cubicBezTo>
                    <a:pt x="f17" y="f14"/>
                    <a:pt x="f18" y="f19"/>
                    <a:pt x="f3" y="f20"/>
                  </a:cubicBezTo>
                  <a:lnTo>
                    <a:pt x="f3" y="f9"/>
                  </a:lnTo>
                  <a:cubicBezTo>
                    <a:pt x="f21" y="f8"/>
                    <a:pt x="f22" y="f2"/>
                    <a:pt x="f23" y="f2"/>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sp>
          <p:nvSpPr>
            <p:cNvPr id="117" name="Google Shape;5781;p66">
              <a:extLst>
                <a:ext uri="{FF2B5EF4-FFF2-40B4-BE49-F238E27FC236}">
                  <a16:creationId xmlns:a16="http://schemas.microsoft.com/office/drawing/2014/main" id="{48011E89-209C-4EFD-B10C-1E9FDB508443}"/>
                </a:ext>
              </a:extLst>
            </p:cNvPr>
            <p:cNvSpPr/>
            <p:nvPr/>
          </p:nvSpPr>
          <p:spPr>
            <a:xfrm>
              <a:off x="6632252" y="2857527"/>
              <a:ext cx="119155" cy="29772"/>
            </a:xfrm>
            <a:custGeom>
              <a:avLst/>
              <a:gdLst>
                <a:gd name="f0" fmla="val w"/>
                <a:gd name="f1" fmla="val h"/>
                <a:gd name="f2" fmla="val 0"/>
                <a:gd name="f3" fmla="val 6775"/>
                <a:gd name="f4" fmla="val 1693"/>
                <a:gd name="f5" fmla="val 1129"/>
                <a:gd name="f6" fmla="val 1"/>
                <a:gd name="f7" fmla="val 506"/>
                <a:gd name="f8" fmla="val 503"/>
                <a:gd name="f9" fmla="val 1130"/>
                <a:gd name="f10" fmla="val 6270"/>
                <a:gd name="f11" fmla="val 5646"/>
                <a:gd name="f12" fmla="*/ f0 1 6775"/>
                <a:gd name="f13" fmla="*/ f1 1 1693"/>
                <a:gd name="f14" fmla="val f2"/>
                <a:gd name="f15" fmla="val f3"/>
                <a:gd name="f16" fmla="val f4"/>
                <a:gd name="f17" fmla="+- f16 0 f14"/>
                <a:gd name="f18" fmla="+- f15 0 f14"/>
                <a:gd name="f19" fmla="*/ f18 1 6775"/>
                <a:gd name="f20" fmla="*/ f17 1 1693"/>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6775" h="1693">
                  <a:moveTo>
                    <a:pt x="f5" y="f6"/>
                  </a:moveTo>
                  <a:cubicBezTo>
                    <a:pt x="f7" y="f6"/>
                    <a:pt x="f2" y="f8"/>
                    <a:pt x="f2" y="f9"/>
                  </a:cubicBezTo>
                  <a:lnTo>
                    <a:pt x="f2" y="f4"/>
                  </a:lnTo>
                  <a:lnTo>
                    <a:pt x="f3" y="f4"/>
                  </a:lnTo>
                  <a:lnTo>
                    <a:pt x="f3" y="f9"/>
                  </a:lnTo>
                  <a:cubicBezTo>
                    <a:pt x="f3" y="f8"/>
                    <a:pt x="f10" y="f6"/>
                    <a:pt x="f11" y="f6"/>
                  </a:cubicBezTo>
                  <a:close/>
                </a:path>
              </a:pathLst>
            </a:custGeom>
            <a:grp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AE4500"/>
                </a:solidFill>
                <a:uFillTx/>
                <a:latin typeface="Arial"/>
                <a:ea typeface="Arial"/>
                <a:cs typeface="Arial"/>
              </a:endParaRPr>
            </a:p>
          </p:txBody>
        </p:sp>
      </p:grpSp>
    </p:spTree>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name="Slide181">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2F1566D-8A79-46DA-B6A4-85F438E4AF68}"/>
              </a:ext>
            </a:extLst>
          </p:cNvPr>
          <p:cNvSpPr txBox="1">
            <a:spLocks noGrp="1"/>
          </p:cNvSpPr>
          <p:nvPr>
            <p:ph type="body" idx="4294967295"/>
          </p:nvPr>
        </p:nvSpPr>
        <p:spPr>
          <a:xfrm>
            <a:off x="242645" y="92610"/>
            <a:ext cx="8679896" cy="543181"/>
          </a:xfrm>
        </p:spPr>
        <p:txBody>
          <a:bodyPr anchor="ctr" anchorCtr="1"/>
          <a:lstStyle/>
          <a:p>
            <a:pPr marL="0" lvl="0" indent="0" algn="ctr">
              <a:buNone/>
            </a:pPr>
            <a:r>
              <a:rPr lang="en-US" sz="4800">
                <a:solidFill>
                  <a:srgbClr val="000000"/>
                </a:solidFill>
                <a:latin typeface="Arial"/>
                <a:cs typeface="Arial" panose="020B0604020202020204" pitchFamily="34" charset="0"/>
              </a:rPr>
              <a:t>Fully Editable Icon Sets: B</a:t>
            </a:r>
          </a:p>
        </p:txBody>
      </p:sp>
      <p:sp>
        <p:nvSpPr>
          <p:cNvPr id="3" name="Freeform 108">
            <a:extLst>
              <a:ext uri="{FF2B5EF4-FFF2-40B4-BE49-F238E27FC236}">
                <a16:creationId xmlns:a16="http://schemas.microsoft.com/office/drawing/2014/main" id="{0F93498C-7FA0-4990-8D06-9BEF596C5425}"/>
              </a:ext>
            </a:extLst>
          </p:cNvPr>
          <p:cNvSpPr/>
          <p:nvPr/>
        </p:nvSpPr>
        <p:spPr>
          <a:xfrm>
            <a:off x="4530815" y="1242559"/>
            <a:ext cx="415366" cy="489176"/>
          </a:xfrm>
          <a:custGeom>
            <a:avLst/>
            <a:gdLst>
              <a:gd name="f0" fmla="val w"/>
              <a:gd name="f1" fmla="val h"/>
              <a:gd name="f2" fmla="val 0"/>
              <a:gd name="f3" fmla="val 341005"/>
              <a:gd name="f4" fmla="val 376812"/>
              <a:gd name="f5" fmla="val 179590"/>
              <a:gd name="f6" fmla="val 105941"/>
              <a:gd name="f7" fmla="val 189466"/>
              <a:gd name="f8" fmla="val 103284"/>
              <a:gd name="f9" fmla="val 200229"/>
              <a:gd name="f10" fmla="val 106383"/>
              <a:gd name="f11" fmla="val 207502"/>
              <a:gd name="f12" fmla="val 113978"/>
              <a:gd name="f13" fmla="val 205155"/>
              <a:gd name="f14" fmla="val 116193"/>
              <a:gd name="f15" fmla="val 198727"/>
              <a:gd name="f16" fmla="val 109493"/>
              <a:gd name="f17" fmla="val 189244"/>
              <a:gd name="f18" fmla="val 106732"/>
              <a:gd name="f19" fmla="val 180543"/>
              <a:gd name="f20" fmla="val 109027"/>
              <a:gd name="f21" fmla="val 171284"/>
              <a:gd name="f22" fmla="val 111470"/>
              <a:gd name="f23" fmla="val 164597"/>
              <a:gd name="f24" fmla="val 119184"/>
              <a:gd name="f25" fmla="val 163491"/>
              <a:gd name="f26" fmla="val 128699"/>
              <a:gd name="f27" fmla="val 160301"/>
              <a:gd name="f28" fmla="val 128192"/>
              <a:gd name="f29" fmla="val 160626"/>
              <a:gd name="f30" fmla="val 125509"/>
              <a:gd name="f31" fmla="val 161343"/>
              <a:gd name="f32" fmla="val 122953"/>
              <a:gd name="f33" fmla="val 162397"/>
              <a:gd name="f34" fmla="val 120583"/>
              <a:gd name="f35" fmla="val 163188"/>
              <a:gd name="f36" fmla="val 118806"/>
              <a:gd name="f37" fmla="val 164168"/>
              <a:gd name="f38" fmla="val 117134"/>
              <a:gd name="f39" fmla="val 165317"/>
              <a:gd name="f40" fmla="val 115593"/>
              <a:gd name="f41" fmla="val 184774"/>
              <a:gd name="f42" fmla="val 76800"/>
              <a:gd name="f43" fmla="val 189722"/>
              <a:gd name="f44" fmla="val 75892"/>
              <a:gd name="f45" fmla="val 194950"/>
              <a:gd name="f46" fmla="val 76276"/>
              <a:gd name="f47" fmla="val 199898"/>
              <a:gd name="f48" fmla="val 78055"/>
              <a:gd name="f49" fmla="val 198784"/>
              <a:gd name="f50" fmla="val 81085"/>
              <a:gd name="f51" fmla="val 190044"/>
              <a:gd name="f52" fmla="val 77951"/>
              <a:gd name="f53" fmla="val 180324"/>
              <a:gd name="f54" fmla="val 79705"/>
              <a:gd name="f55" fmla="val 173557"/>
              <a:gd name="f56" fmla="val 85636"/>
              <a:gd name="f57" fmla="val 166357"/>
              <a:gd name="f58" fmla="val 91948"/>
              <a:gd name="f59" fmla="val 163808"/>
              <a:gd name="f60" fmla="val 101834"/>
              <a:gd name="f61" fmla="val 167057"/>
              <a:gd name="f62" fmla="val 110845"/>
              <a:gd name="f63" fmla="val 163976"/>
              <a:gd name="f64" fmla="val 111813"/>
              <a:gd name="f65" fmla="val 161264"/>
              <a:gd name="f66" fmla="val 104174"/>
              <a:gd name="f67" fmla="val 162206"/>
              <a:gd name="f68" fmla="val 95982"/>
              <a:gd name="f69" fmla="val 166259"/>
              <a:gd name="f70" fmla="val 89343"/>
              <a:gd name="f71" fmla="val 171329"/>
              <a:gd name="f72" fmla="val 83298"/>
              <a:gd name="f73" fmla="val 175158"/>
              <a:gd name="f74" fmla="val 79908"/>
              <a:gd name="f75" fmla="val 179826"/>
              <a:gd name="f76" fmla="val 77708"/>
              <a:gd name="f77" fmla="val 179076"/>
              <a:gd name="f78" fmla="val 24908"/>
              <a:gd name="f79" fmla="val 173882"/>
              <a:gd name="f80" fmla="val 25821"/>
              <a:gd name="f81" fmla="val 169065"/>
              <a:gd name="f82" fmla="val 28595"/>
              <a:gd name="f83" fmla="val 165693"/>
              <a:gd name="f84" fmla="val 33023"/>
              <a:gd name="f85" fmla="val 165081"/>
              <a:gd name="f86" fmla="val 32645"/>
              <a:gd name="f87" fmla="val 164343"/>
              <a:gd name="f88" fmla="val 33841"/>
              <a:gd name="f89" fmla="val 159156"/>
              <a:gd name="f90" fmla="val 28989"/>
              <a:gd name="f91" fmla="val 147650"/>
              <a:gd name="f92" fmla="val 21890"/>
              <a:gd name="f93" fmla="val 132568"/>
              <a:gd name="f94" fmla="val 25462"/>
              <a:gd name="f95" fmla="val 125468"/>
              <a:gd name="f96" fmla="val 36968"/>
              <a:gd name="f97" fmla="val 125028"/>
              <a:gd name="f98" fmla="val 37682"/>
              <a:gd name="f99" fmla="val 124628"/>
              <a:gd name="f100" fmla="val 38410"/>
              <a:gd name="f101" fmla="val 124607"/>
              <a:gd name="f102" fmla="val 39302"/>
              <a:gd name="f103" fmla="val 121192"/>
              <a:gd name="f104" fmla="val 53871"/>
              <a:gd name="f105" fmla="val 126621"/>
              <a:gd name="f106" fmla="val 67918"/>
              <a:gd name="f107" fmla="val 137512"/>
              <a:gd name="f108" fmla="val 72288"/>
              <a:gd name="f109" fmla="val 136408"/>
              <a:gd name="f110" fmla="val 75373"/>
              <a:gd name="f111" fmla="val 125065"/>
              <a:gd name="f112" fmla="val 70889"/>
              <a:gd name="f113" fmla="val 118824"/>
              <a:gd name="f114" fmla="val 57470"/>
              <a:gd name="f115" fmla="val 120792"/>
              <a:gd name="f116" fmla="val 42874"/>
              <a:gd name="f117" fmla="val 110219"/>
              <a:gd name="f118" fmla="val 38045"/>
              <a:gd name="f119" fmla="val 97555"/>
              <a:gd name="f120" fmla="val 41998"/>
              <a:gd name="f121" fmla="val 91229"/>
              <a:gd name="f122" fmla="val 52250"/>
              <a:gd name="f123" fmla="val 86215"/>
              <a:gd name="f124" fmla="val 60377"/>
              <a:gd name="f125" fmla="val 87164"/>
              <a:gd name="f126" fmla="val 68019"/>
              <a:gd name="f127" fmla="val 90995"/>
              <a:gd name="f128" fmla="val 75559"/>
              <a:gd name="f129" fmla="val 88405"/>
              <a:gd name="f130" fmla="val 77546"/>
              <a:gd name="f131" fmla="val 86197"/>
              <a:gd name="f132" fmla="val 80074"/>
              <a:gd name="f133" fmla="val 84391"/>
              <a:gd name="f134" fmla="val 83001"/>
              <a:gd name="f135" fmla="val 75261"/>
              <a:gd name="f136" fmla="val 97799"/>
              <a:gd name="f137" fmla="val 79855"/>
              <a:gd name="f138" fmla="val 117197"/>
              <a:gd name="f139" fmla="val 94653"/>
              <a:gd name="f140" fmla="val 126328"/>
              <a:gd name="f141" fmla="val 99603"/>
              <a:gd name="f142" fmla="val 129383"/>
              <a:gd name="f143" fmla="val 105068"/>
              <a:gd name="f144" fmla="val 130901"/>
              <a:gd name="f145" fmla="val 110449"/>
              <a:gd name="f146" fmla="val 130283"/>
              <a:gd name="f147" fmla="val 111461"/>
              <a:gd name="f148" fmla="val 121556"/>
              <a:gd name="f149" fmla="val 114239"/>
              <a:gd name="f150" fmla="val 112980"/>
              <a:gd name="f151" fmla="val 118788"/>
              <a:gd name="f152" fmla="val 105103"/>
              <a:gd name="f153" fmla="val 122060"/>
              <a:gd name="f154" fmla="val 106993"/>
              <a:gd name="f155" fmla="val 117549"/>
              <a:gd name="f156" fmla="val 114804"/>
              <a:gd name="f157" fmla="val 114885"/>
              <a:gd name="f158" fmla="val 123345"/>
              <a:gd name="f159" fmla="val 114602"/>
              <a:gd name="f160" fmla="val 132066"/>
              <a:gd name="f161" fmla="val 118189"/>
              <a:gd name="f162" fmla="val 142541"/>
              <a:gd name="f163" fmla="val 127538"/>
              <a:gd name="f164" fmla="val 149533"/>
              <a:gd name="f165" fmla="val 138054"/>
              <a:gd name="f166" fmla="val 150704"/>
              <a:gd name="f167" fmla="val 138622"/>
              <a:gd name="f168" fmla="val 157584"/>
              <a:gd name="f169" fmla="val 141809"/>
              <a:gd name="f170" fmla="val 168599"/>
              <a:gd name="f171" fmla="val 152592"/>
              <a:gd name="f172" fmla="val 175355"/>
              <a:gd name="f173" fmla="val 163536"/>
              <a:gd name="f174" fmla="val 173320"/>
              <a:gd name="f175" fmla="val 163736"/>
              <a:gd name="f176" fmla="val 174011"/>
              <a:gd name="f177" fmla="val 165086"/>
              <a:gd name="f178" fmla="val 173621"/>
              <a:gd name="f179" fmla="val 165671"/>
              <a:gd name="f180" fmla="val 180699"/>
              <a:gd name="f181" fmla="val 169429"/>
              <a:gd name="f182" fmla="val 193686"/>
              <a:gd name="f183" fmla="val 183003"/>
              <a:gd name="f184" fmla="val 201168"/>
              <a:gd name="f185" fmla="val 195990"/>
              <a:gd name="f186" fmla="val 197411"/>
              <a:gd name="f187" fmla="val 196796"/>
              <a:gd name="f188" fmla="val 197178"/>
              <a:gd name="f189" fmla="val 197581"/>
              <a:gd name="f190" fmla="val 196907"/>
              <a:gd name="f191" fmla="val 198196"/>
              <a:gd name="f192" fmla="val 196260"/>
              <a:gd name="f193" fmla="val 209934"/>
              <a:gd name="f194" fmla="val 188156"/>
              <a:gd name="f195" fmla="val 215400"/>
              <a:gd name="f196" fmla="val 175007"/>
              <a:gd name="f197" fmla="val 211155"/>
              <a:gd name="f198" fmla="val 164763"/>
              <a:gd name="f199" fmla="val 205121"/>
              <a:gd name="f200" fmla="val 170199"/>
              <a:gd name="f201" fmla="val 196738"/>
              <a:gd name="f202" fmla="val 172687"/>
              <a:gd name="f203" fmla="val 188343"/>
              <a:gd name="f204" fmla="val 171472"/>
              <a:gd name="f205" fmla="val 188829"/>
              <a:gd name="f206" fmla="val 168281"/>
              <a:gd name="f207" fmla="val 198020"/>
              <a:gd name="f208" fmla="val 169602"/>
              <a:gd name="f209" fmla="val 207192"/>
              <a:gd name="f210" fmla="val 165939"/>
              <a:gd name="f211" fmla="val 212635"/>
              <a:gd name="f212" fmla="val 158774"/>
              <a:gd name="f213" fmla="val 218427"/>
              <a:gd name="f214" fmla="val 151149"/>
              <a:gd name="f215" fmla="val 218946"/>
              <a:gd name="f216" fmla="val 140953"/>
              <a:gd name="f217" fmla="val 213960"/>
              <a:gd name="f218" fmla="val 132774"/>
              <a:gd name="f219" fmla="val 216785"/>
              <a:gd name="f220" fmla="val 131210"/>
              <a:gd name="f221" fmla="val 222366"/>
              <a:gd name="f222" fmla="val 140465"/>
              <a:gd name="f223" fmla="val 221779"/>
              <a:gd name="f224" fmla="val 151983"/>
              <a:gd name="f225" fmla="val 215286"/>
              <a:gd name="f226" fmla="val 160619"/>
              <a:gd name="f227" fmla="val 213805"/>
              <a:gd name="f228" fmla="val 162105"/>
              <a:gd name="f229" fmla="val 172938"/>
              <a:gd name="f230" fmla="val 214526"/>
              <a:gd name="f231" fmla="val 186813"/>
              <a:gd name="f232" fmla="val 203421"/>
              <a:gd name="f233" fmla="val 196175"/>
              <a:gd name="f234" fmla="val 208012"/>
              <a:gd name="f235" fmla="val 206854"/>
              <a:gd name="f236" fmla="val 220050"/>
              <a:gd name="f237" fmla="val 212429"/>
              <a:gd name="f238" fmla="val 231622"/>
              <a:gd name="f239" fmla="val 209082"/>
              <a:gd name="f240" fmla="val 239377"/>
              <a:gd name="f241" fmla="val 206838"/>
              <a:gd name="f242" fmla="val 243741"/>
              <a:gd name="f243" fmla="val 201989"/>
              <a:gd name="f244" fmla="val 246092"/>
              <a:gd name="f245" fmla="val 195539"/>
              <a:gd name="f246" fmla="val 255042"/>
              <a:gd name="f247" fmla="val 199507"/>
              <a:gd name="f248" fmla="val 265290"/>
              <a:gd name="f249" fmla="val 198199"/>
              <a:gd name="f250" fmla="val 272958"/>
              <a:gd name="f251" fmla="val 192601"/>
              <a:gd name="f252" fmla="val 276795"/>
              <a:gd name="f253" fmla="val 193971"/>
              <a:gd name="f254" fmla="val 289009"/>
              <a:gd name="f255" fmla="val 194016"/>
              <a:gd name="f256" fmla="val 298363"/>
              <a:gd name="f257" fmla="val 193248"/>
              <a:gd name="f258" fmla="val 304258"/>
              <a:gd name="f259" fmla="val 183694"/>
              <a:gd name="f260" fmla="val 309343"/>
              <a:gd name="f261" fmla="val 175453"/>
              <a:gd name="f262" fmla="val 308953"/>
              <a:gd name="f263" fmla="val 165378"/>
              <a:gd name="f264" fmla="val 303795"/>
              <a:gd name="f265" fmla="val 157923"/>
              <a:gd name="f266" fmla="val 298315"/>
              <a:gd name="f267" fmla="val 164420"/>
              <a:gd name="f268" fmla="val 291041"/>
              <a:gd name="f269" fmla="val 168177"/>
              <a:gd name="f270" fmla="val 283702"/>
              <a:gd name="f271" fmla="val 168174"/>
              <a:gd name="f272" fmla="val 283555"/>
              <a:gd name="f273" fmla="val 164527"/>
              <a:gd name="f274" fmla="val 293404"/>
              <a:gd name="f275" fmla="val 164978"/>
              <a:gd name="f276" fmla="val 303289"/>
              <a:gd name="f277" fmla="val 157339"/>
              <a:gd name="f278" fmla="val 308110"/>
              <a:gd name="f279" fmla="val 145450"/>
              <a:gd name="f280" fmla="val 311022"/>
              <a:gd name="f281" fmla="val 136198"/>
              <a:gd name="f282" fmla="val 308752"/>
              <a:gd name="f283" fmla="val 126109"/>
              <a:gd name="f284" fmla="val 302169"/>
              <a:gd name="f285" fmla="val 119023"/>
              <a:gd name="f286" fmla="val 296249"/>
              <a:gd name="f287" fmla="val 127191"/>
              <a:gd name="f288" fmla="val 286098"/>
              <a:gd name="f289" fmla="val 131525"/>
              <a:gd name="f290" fmla="val 275782"/>
              <a:gd name="f291" fmla="val 130309"/>
              <a:gd name="f292" fmla="val 276183"/>
              <a:gd name="f293" fmla="val 127106"/>
              <a:gd name="f294" fmla="val 285405"/>
              <a:gd name="f295" fmla="val 128184"/>
              <a:gd name="f296" fmla="val 294478"/>
              <a:gd name="f297" fmla="val 124281"/>
              <a:gd name="f298" fmla="val 299730"/>
              <a:gd name="f299" fmla="val 116974"/>
              <a:gd name="f300" fmla="val 300207"/>
              <a:gd name="f301" fmla="val 116045"/>
              <a:gd name="f302" fmla="val 300079"/>
              <a:gd name="f303" fmla="val 107222"/>
              <a:gd name="f304" fmla="val 295342"/>
              <a:gd name="f305" fmla="val 98867"/>
              <a:gd name="f306" fmla="val 287259"/>
              <a:gd name="f307" fmla="val 93880"/>
              <a:gd name="f308" fmla="val 284295"/>
              <a:gd name="f309" fmla="val 92051"/>
              <a:gd name="f310" fmla="val 281129"/>
              <a:gd name="f311" fmla="val 90828"/>
              <a:gd name="f312" fmla="val 277855"/>
              <a:gd name="f313" fmla="val 90561"/>
              <a:gd name="f314" fmla="val 271916"/>
              <a:gd name="f315" fmla="val 104194"/>
              <a:gd name="f316" fmla="val 259881"/>
              <a:gd name="f317" fmla="val 112708"/>
              <a:gd name="f318" fmla="val 248172"/>
              <a:gd name="f319" fmla="val 111695"/>
              <a:gd name="f320" fmla="val 248002"/>
              <a:gd name="f321" fmla="val 114741"/>
              <a:gd name="f322" fmla="val 246936"/>
              <a:gd name="f323" fmla="val 117719"/>
              <a:gd name="f324" fmla="val 245089"/>
              <a:gd name="f325" fmla="val 120348"/>
              <a:gd name="f326" fmla="val 241307"/>
              <a:gd name="f327" fmla="val 125729"/>
              <a:gd name="f328" fmla="val 234825"/>
              <a:gd name="f329" fmla="val 128827"/>
              <a:gd name="f330" fmla="val 228007"/>
              <a:gd name="f331" fmla="val 128511"/>
              <a:gd name="f332" fmla="val 228158"/>
              <a:gd name="f333" fmla="val 125380"/>
              <a:gd name="f334" fmla="val 233848"/>
              <a:gd name="f335" fmla="val 125642"/>
              <a:gd name="f336" fmla="val 239262"/>
              <a:gd name="f337" fmla="val 123097"/>
              <a:gd name="f338" fmla="val 242439"/>
              <a:gd name="f339" fmla="val 118667"/>
              <a:gd name="f340" fmla="val 244071"/>
              <a:gd name="f341" fmla="val 116391"/>
              <a:gd name="f342" fmla="val 244987"/>
              <a:gd name="f343" fmla="val 113796"/>
              <a:gd name="f344" fmla="val 245116"/>
              <a:gd name="f345" fmla="val 111152"/>
              <a:gd name="f346" fmla="val 243716"/>
              <a:gd name="f347" fmla="val 110904"/>
              <a:gd name="f348" fmla="val 244539"/>
              <a:gd name="f349" fmla="val 108155"/>
              <a:gd name="f350" fmla="val 244792"/>
              <a:gd name="f351" fmla="val 106166"/>
              <a:gd name="f352" fmla="val 244131"/>
              <a:gd name="f353" fmla="val 104285"/>
              <a:gd name="f354" fmla="val 243078"/>
              <a:gd name="f355" fmla="val 102544"/>
              <a:gd name="f356" fmla="val 240257"/>
              <a:gd name="f357" fmla="val 97875"/>
              <a:gd name="f358" fmla="val 235048"/>
              <a:gd name="f359" fmla="val 94922"/>
              <a:gd name="f360" fmla="val 229344"/>
              <a:gd name="f361" fmla="val 94755"/>
              <a:gd name="f362" fmla="val 229436"/>
              <a:gd name="f363" fmla="val 91621"/>
              <a:gd name="f364" fmla="val 236268"/>
              <a:gd name="f365" fmla="val 91821"/>
              <a:gd name="f366" fmla="val 242499"/>
              <a:gd name="f367" fmla="val 95409"/>
              <a:gd name="f368" fmla="val 245850"/>
              <a:gd name="f369" fmla="val 101072"/>
              <a:gd name="f370" fmla="val 247129"/>
              <a:gd name="f371" fmla="val 103235"/>
              <a:gd name="f372" fmla="val 247915"/>
              <a:gd name="f373" fmla="val 105575"/>
              <a:gd name="f374" fmla="val 248037"/>
              <a:gd name="f375" fmla="val 107973"/>
              <a:gd name="f376" fmla="val 258268"/>
              <a:gd name="f377" fmla="val 109553"/>
              <a:gd name="f378" fmla="val 268981"/>
              <a:gd name="f379" fmla="val 102051"/>
              <a:gd name="f380" fmla="val 274232"/>
              <a:gd name="f381" fmla="val 89778"/>
              <a:gd name="f382" fmla="val 278708"/>
              <a:gd name="f383" fmla="val 77339"/>
              <a:gd name="f384" fmla="val 274020"/>
              <a:gd name="f385" fmla="val 63056"/>
              <a:gd name="f386" fmla="val 262316"/>
              <a:gd name="f387" fmla="val 55834"/>
              <a:gd name="f388" fmla="val 257734"/>
              <a:gd name="f389" fmla="val 53007"/>
              <a:gd name="f390" fmla="val 252666"/>
              <a:gd name="f391" fmla="val 51626"/>
              <a:gd name="f392" fmla="val 247691"/>
              <a:gd name="f393" fmla="val 52231"/>
              <a:gd name="f394" fmla="val 248705"/>
              <a:gd name="f395" fmla="val 60913"/>
              <a:gd name="f396" fmla="val 245967"/>
              <a:gd name="f397" fmla="val 69020"/>
              <a:gd name="f398" fmla="val 239739"/>
              <a:gd name="f399" fmla="val 74185"/>
              <a:gd name="f400" fmla="val 237649"/>
              <a:gd name="f401" fmla="val 71664"/>
              <a:gd name="f402" fmla="val 244579"/>
              <a:gd name="f403" fmla="val 65918"/>
              <a:gd name="f404" fmla="val 246481"/>
              <a:gd name="f405" fmla="val 55888"/>
              <a:gd name="f406" fmla="val 243151"/>
              <a:gd name="f407" fmla="val 45920"/>
              <a:gd name="f408" fmla="val 241194"/>
              <a:gd name="f409" fmla="val 40124"/>
              <a:gd name="f410" fmla="val 237183"/>
              <a:gd name="f411" fmla="val 35004"/>
              <a:gd name="f412" fmla="val 231542"/>
              <a:gd name="f413" fmla="val 31523"/>
              <a:gd name="f414" fmla="val 221392"/>
              <a:gd name="f415" fmla="val 25261"/>
              <a:gd name="f416" fmla="val 208864"/>
              <a:gd name="f417" fmla="val 26095"/>
              <a:gd name="f418" fmla="val 199763"/>
              <a:gd name="f419" fmla="val 32668"/>
              <a:gd name="f420" fmla="val 194721"/>
              <a:gd name="f421" fmla="val 27952"/>
              <a:gd name="f422" fmla="val 189842"/>
              <a:gd name="f423" fmla="val 24941"/>
              <a:gd name="f424" fmla="val 184271"/>
              <a:gd name="f425" fmla="val 23995"/>
              <a:gd name="f426" fmla="val 190632"/>
              <a:gd name="f427" fmla="val 62"/>
              <a:gd name="f428" fmla="val 300121"/>
              <a:gd name="f429" fmla="val 2329"/>
              <a:gd name="f430" fmla="val 391248"/>
              <a:gd name="f431" fmla="val 125645"/>
              <a:gd name="f432" fmla="val 309641"/>
              <a:gd name="f433" fmla="val 225160"/>
              <a:gd name="f434" fmla="val 282892"/>
              <a:gd name="f435" fmla="val 251229"/>
              <a:gd name="f436" fmla="val 279266"/>
              <a:gd name="f437" fmla="val 288859"/>
              <a:gd name="f438" fmla="val 302841"/>
              <a:gd name="f439" fmla="val 374772"/>
              <a:gd name="f440" fmla="val 121266"/>
              <a:gd name="f441" fmla="val 109025"/>
              <a:gd name="f442" fmla="val 322355"/>
              <a:gd name="f443" fmla="val 76580"/>
              <a:gd name="f444" fmla="val 333165"/>
              <a:gd name="f445" fmla="val 40716"/>
              <a:gd name="f446" fmla="val 329924"/>
              <a:gd name="f447" fmla="val 28778"/>
              <a:gd name="f448" fmla="val 318327"/>
              <a:gd name="f449" fmla="val 22923"/>
              <a:gd name="f450" fmla="val 311868"/>
              <a:gd name="f451" fmla="val 25422"/>
              <a:gd name="f452" fmla="val 291738"/>
              <a:gd name="f453" fmla="val 32859"/>
              <a:gd name="f454" fmla="val 276164"/>
              <a:gd name="f455" fmla="val 35235"/>
              <a:gd name="f456" fmla="val 270344"/>
              <a:gd name="f457" fmla="val 23179"/>
              <a:gd name="f458" fmla="val 268321"/>
              <a:gd name="f459" fmla="val 20618"/>
              <a:gd name="f460" fmla="val 259843"/>
              <a:gd name="f461" fmla="val 19440"/>
              <a:gd name="f462" fmla="val 251965"/>
              <a:gd name="f463" fmla="val 27377"/>
              <a:gd name="f464" fmla="val 251682"/>
              <a:gd name="f465" fmla="val 30757"/>
              <a:gd name="f466" fmla="val 247602"/>
              <a:gd name="f467" fmla="val 18516"/>
              <a:gd name="f468" fmla="val 238938"/>
              <a:gd name="f469" fmla="val 12669"/>
              <a:gd name="f470" fmla="val 232923"/>
              <a:gd name="f471" fmla="val 25811"/>
              <a:gd name="f472" fmla="val 221592"/>
              <a:gd name="f473" fmla="val 29458"/>
              <a:gd name="f474" fmla="val 212919"/>
              <a:gd name="f475" fmla="val 16679"/>
              <a:gd name="f476" fmla="val 208924"/>
              <a:gd name="f477" fmla="val 7006"/>
              <a:gd name="f478" fmla="val 203466"/>
              <a:gd name="f479" fmla="val 307"/>
              <a:gd name="f480" fmla="val 196983"/>
              <a:gd name="f481" fmla="val -2572"/>
              <a:gd name="f482" fmla="val 186228"/>
              <a:gd name="f483" fmla="val 15339"/>
              <a:gd name="f484" fmla="val 171234"/>
              <a:gd name="f485" fmla="val 31089"/>
              <a:gd name="f486" fmla="val 151672"/>
              <a:gd name="f487" fmla="val 47602"/>
              <a:gd name="f488" fmla="val 132201"/>
              <a:gd name="f489" fmla="val 33821"/>
              <a:gd name="f490" fmla="val 117353"/>
              <a:gd name="f491" fmla="val 46470"/>
              <a:gd name="f492" fmla="val 75544"/>
              <a:gd name="f493" fmla="val 66559"/>
              <a:gd name="f494" fmla="val 23813"/>
              <a:gd name="f495" fmla="val 114124"/>
              <a:gd name="f496" fmla="val -1423"/>
              <a:gd name="f497" fmla="*/ f0 1 341005"/>
              <a:gd name="f498" fmla="*/ f1 1 376812"/>
              <a:gd name="f499" fmla="val f2"/>
              <a:gd name="f500" fmla="val f3"/>
              <a:gd name="f501" fmla="val f4"/>
              <a:gd name="f502" fmla="+- f501 0 f499"/>
              <a:gd name="f503" fmla="+- f500 0 f499"/>
              <a:gd name="f504" fmla="*/ f503 1 341005"/>
              <a:gd name="f505" fmla="*/ f502 1 376812"/>
              <a:gd name="f506" fmla="*/ f499 1 f504"/>
              <a:gd name="f507" fmla="*/ f500 1 f504"/>
              <a:gd name="f508" fmla="*/ f499 1 f505"/>
              <a:gd name="f509" fmla="*/ f501 1 f505"/>
              <a:gd name="f510" fmla="*/ f506 f497 1"/>
              <a:gd name="f511" fmla="*/ f507 f497 1"/>
              <a:gd name="f512" fmla="*/ f509 f498 1"/>
              <a:gd name="f513" fmla="*/ f508 f498 1"/>
            </a:gdLst>
            <a:ahLst/>
            <a:cxnLst>
              <a:cxn ang="3cd4">
                <a:pos x="hc" y="t"/>
              </a:cxn>
              <a:cxn ang="0">
                <a:pos x="r" y="vc"/>
              </a:cxn>
              <a:cxn ang="cd4">
                <a:pos x="hc" y="b"/>
              </a:cxn>
              <a:cxn ang="cd2">
                <a:pos x="l" y="vc"/>
              </a:cxn>
            </a:cxnLst>
            <a:rect l="f510" t="f513" r="f511" b="f512"/>
            <a:pathLst>
              <a:path w="341005" h="376812">
                <a:moveTo>
                  <a:pt x="f5" y="f6"/>
                </a:moveTo>
                <a:cubicBezTo>
                  <a:pt x="f7" y="f8"/>
                  <a:pt x="f9" y="f10"/>
                  <a:pt x="f11" y="f12"/>
                </a:cubicBezTo>
                <a:lnTo>
                  <a:pt x="f13" y="f14"/>
                </a:lnTo>
                <a:cubicBezTo>
                  <a:pt x="f15" y="f16"/>
                  <a:pt x="f17" y="f18"/>
                  <a:pt x="f19" y="f20"/>
                </a:cubicBezTo>
                <a:cubicBezTo>
                  <a:pt x="f21" y="f22"/>
                  <a:pt x="f23" y="f24"/>
                  <a:pt x="f25" y="f26"/>
                </a:cubicBezTo>
                <a:lnTo>
                  <a:pt x="f27" y="f28"/>
                </a:lnTo>
                <a:cubicBezTo>
                  <a:pt x="f29" y="f30"/>
                  <a:pt x="f31" y="f32"/>
                  <a:pt x="f33" y="f34"/>
                </a:cubicBezTo>
                <a:cubicBezTo>
                  <a:pt x="f35" y="f36"/>
                  <a:pt x="f37" y="f38"/>
                  <a:pt x="f39" y="f40"/>
                </a:cubicBezTo>
                <a:close/>
                <a:moveTo>
                  <a:pt x="f41" y="f42"/>
                </a:moveTo>
                <a:cubicBezTo>
                  <a:pt x="f43" y="f44"/>
                  <a:pt x="f45" y="f46"/>
                  <a:pt x="f47" y="f48"/>
                </a:cubicBezTo>
                <a:lnTo>
                  <a:pt x="f49" y="f50"/>
                </a:lnTo>
                <a:cubicBezTo>
                  <a:pt x="f51" y="f52"/>
                  <a:pt x="f53" y="f54"/>
                  <a:pt x="f55" y="f56"/>
                </a:cubicBezTo>
                <a:cubicBezTo>
                  <a:pt x="f57" y="f58"/>
                  <a:pt x="f59" y="f60"/>
                  <a:pt x="f61" y="f62"/>
                </a:cubicBezTo>
                <a:lnTo>
                  <a:pt x="f63" y="f64"/>
                </a:lnTo>
                <a:cubicBezTo>
                  <a:pt x="f65" y="f66"/>
                  <a:pt x="f67" y="f68"/>
                  <a:pt x="f69" y="f70"/>
                </a:cubicBezTo>
                <a:lnTo>
                  <a:pt x="f71" y="f72"/>
                </a:lnTo>
                <a:cubicBezTo>
                  <a:pt x="f73" y="f74"/>
                  <a:pt x="f75" y="f76"/>
                  <a:pt x="f41" y="f42"/>
                </a:cubicBezTo>
                <a:close/>
                <a:moveTo>
                  <a:pt x="f77" y="f78"/>
                </a:moveTo>
                <a:cubicBezTo>
                  <a:pt x="f79" y="f80"/>
                  <a:pt x="f81" y="f82"/>
                  <a:pt x="f83" y="f84"/>
                </a:cubicBezTo>
                <a:lnTo>
                  <a:pt x="f85" y="f86"/>
                </a:lnTo>
                <a:lnTo>
                  <a:pt x="f87" y="f88"/>
                </a:lnTo>
                <a:lnTo>
                  <a:pt x="f89" y="f90"/>
                </a:lnTo>
                <a:cubicBezTo>
                  <a:pt x="f91" y="f92"/>
                  <a:pt x="f93" y="f94"/>
                  <a:pt x="f95" y="f96"/>
                </a:cubicBezTo>
                <a:cubicBezTo>
                  <a:pt x="f97" y="f98"/>
                  <a:pt x="f99" y="f100"/>
                  <a:pt x="f101" y="f102"/>
                </a:cubicBezTo>
                <a:cubicBezTo>
                  <a:pt x="f103" y="f104"/>
                  <a:pt x="f105" y="f106"/>
                  <a:pt x="f107" y="f108"/>
                </a:cubicBezTo>
                <a:lnTo>
                  <a:pt x="f109" y="f110"/>
                </a:lnTo>
                <a:cubicBezTo>
                  <a:pt x="f111" y="f112"/>
                  <a:pt x="f113" y="f114"/>
                  <a:pt x="f115" y="f116"/>
                </a:cubicBezTo>
                <a:cubicBezTo>
                  <a:pt x="f117" y="f118"/>
                  <a:pt x="f119" y="f120"/>
                  <a:pt x="f121" y="f122"/>
                </a:cubicBezTo>
                <a:cubicBezTo>
                  <a:pt x="f123" y="f124"/>
                  <a:pt x="f125" y="f126"/>
                  <a:pt x="f127" y="f128"/>
                </a:cubicBezTo>
                <a:cubicBezTo>
                  <a:pt x="f129" y="f130"/>
                  <a:pt x="f131" y="f132"/>
                  <a:pt x="f133" y="f134"/>
                </a:cubicBezTo>
                <a:cubicBezTo>
                  <a:pt x="f135" y="f136"/>
                  <a:pt x="f137" y="f138"/>
                  <a:pt x="f139" y="f140"/>
                </a:cubicBezTo>
                <a:cubicBezTo>
                  <a:pt x="f141" y="f142"/>
                  <a:pt x="f143" y="f144"/>
                  <a:pt x="f145" y="f146"/>
                </a:cubicBezTo>
                <a:cubicBezTo>
                  <a:pt x="f147" y="f148"/>
                  <a:pt x="f149" y="f150"/>
                  <a:pt x="f151" y="f152"/>
                </a:cubicBezTo>
                <a:lnTo>
                  <a:pt x="f153" y="f154"/>
                </a:lnTo>
                <a:cubicBezTo>
                  <a:pt x="f155" y="f156"/>
                  <a:pt x="f157" y="f158"/>
                  <a:pt x="f159" y="f160"/>
                </a:cubicBezTo>
                <a:cubicBezTo>
                  <a:pt x="f161" y="f162"/>
                  <a:pt x="f163" y="f164"/>
                  <a:pt x="f165" y="f166"/>
                </a:cubicBezTo>
                <a:lnTo>
                  <a:pt x="f167" y="f168"/>
                </a:lnTo>
                <a:cubicBezTo>
                  <a:pt x="f169" y="f170"/>
                  <a:pt x="f171" y="f172"/>
                  <a:pt x="f173" y="f174"/>
                </a:cubicBezTo>
                <a:lnTo>
                  <a:pt x="f175" y="f176"/>
                </a:lnTo>
                <a:lnTo>
                  <a:pt x="f177" y="f178"/>
                </a:lnTo>
                <a:lnTo>
                  <a:pt x="f179" y="f180"/>
                </a:lnTo>
                <a:cubicBezTo>
                  <a:pt x="f181" y="f182"/>
                  <a:pt x="f183" y="f184"/>
                  <a:pt x="f185" y="f186"/>
                </a:cubicBezTo>
                <a:cubicBezTo>
                  <a:pt x="f187" y="f188"/>
                  <a:pt x="f189" y="f190"/>
                  <a:pt x="f191" y="f192"/>
                </a:cubicBezTo>
                <a:cubicBezTo>
                  <a:pt x="f193" y="f194"/>
                  <a:pt x="f195" y="f196"/>
                  <a:pt x="f197" y="f198"/>
                </a:cubicBezTo>
                <a:cubicBezTo>
                  <a:pt x="f199" y="f200"/>
                  <a:pt x="f201" y="f202"/>
                  <a:pt x="f203" y="f204"/>
                </a:cubicBezTo>
                <a:lnTo>
                  <a:pt x="f205" y="f206"/>
                </a:lnTo>
                <a:cubicBezTo>
                  <a:pt x="f207" y="f208"/>
                  <a:pt x="f209" y="f210"/>
                  <a:pt x="f211" y="f212"/>
                </a:cubicBezTo>
                <a:cubicBezTo>
                  <a:pt x="f213" y="f214"/>
                  <a:pt x="f215" y="f216"/>
                  <a:pt x="f217" y="f218"/>
                </a:cubicBezTo>
                <a:lnTo>
                  <a:pt x="f219" y="f220"/>
                </a:lnTo>
                <a:cubicBezTo>
                  <a:pt x="f221" y="f222"/>
                  <a:pt x="f223" y="f224"/>
                  <a:pt x="f225" y="f226"/>
                </a:cubicBezTo>
                <a:lnTo>
                  <a:pt x="f227" y="f228"/>
                </a:lnTo>
                <a:cubicBezTo>
                  <a:pt x="f215" y="f229"/>
                  <a:pt x="f230" y="f231"/>
                  <a:pt x="f232" y="f233"/>
                </a:cubicBezTo>
                <a:cubicBezTo>
                  <a:pt x="f234" y="f235"/>
                  <a:pt x="f236" y="f237"/>
                  <a:pt x="f238" y="f239"/>
                </a:cubicBezTo>
                <a:cubicBezTo>
                  <a:pt x="f240" y="f241"/>
                  <a:pt x="f242" y="f243"/>
                  <a:pt x="f244" y="f245"/>
                </a:cubicBezTo>
                <a:cubicBezTo>
                  <a:pt x="f246" y="f247"/>
                  <a:pt x="f248" y="f249"/>
                  <a:pt x="f250" y="f251"/>
                </a:cubicBezTo>
                <a:lnTo>
                  <a:pt x="f252" y="f253"/>
                </a:lnTo>
                <a:cubicBezTo>
                  <a:pt x="f254" y="f255"/>
                  <a:pt x="f256" y="f257"/>
                  <a:pt x="f258" y="f259"/>
                </a:cubicBezTo>
                <a:cubicBezTo>
                  <a:pt x="f260" y="f261"/>
                  <a:pt x="f262" y="f263"/>
                  <a:pt x="f264" y="f265"/>
                </a:cubicBezTo>
                <a:cubicBezTo>
                  <a:pt x="f266" y="f267"/>
                  <a:pt x="f268" y="f269"/>
                  <a:pt x="f270" y="f271"/>
                </a:cubicBezTo>
                <a:lnTo>
                  <a:pt x="f272" y="f273"/>
                </a:lnTo>
                <a:cubicBezTo>
                  <a:pt x="f274" y="f275"/>
                  <a:pt x="f276" y="f277"/>
                  <a:pt x="f278" y="f279"/>
                </a:cubicBezTo>
                <a:cubicBezTo>
                  <a:pt x="f280" y="f281"/>
                  <a:pt x="f282" y="f283"/>
                  <a:pt x="f284" y="f285"/>
                </a:cubicBezTo>
                <a:cubicBezTo>
                  <a:pt x="f286" y="f287"/>
                  <a:pt x="f288" y="f289"/>
                  <a:pt x="f290" y="f291"/>
                </a:cubicBezTo>
                <a:lnTo>
                  <a:pt x="f292" y="f293"/>
                </a:lnTo>
                <a:cubicBezTo>
                  <a:pt x="f294" y="f295"/>
                  <a:pt x="f296" y="f297"/>
                  <a:pt x="f298" y="f299"/>
                </a:cubicBezTo>
                <a:lnTo>
                  <a:pt x="f300" y="f301"/>
                </a:lnTo>
                <a:cubicBezTo>
                  <a:pt x="f302" y="f303"/>
                  <a:pt x="f304" y="f305"/>
                  <a:pt x="f306" y="f307"/>
                </a:cubicBezTo>
                <a:cubicBezTo>
                  <a:pt x="f308" y="f309"/>
                  <a:pt x="f310" y="f311"/>
                  <a:pt x="f312" y="f313"/>
                </a:cubicBezTo>
                <a:cubicBezTo>
                  <a:pt x="f314" y="f315"/>
                  <a:pt x="f316" y="f317"/>
                  <a:pt x="f318" y="f319"/>
                </a:cubicBezTo>
                <a:cubicBezTo>
                  <a:pt x="f320" y="f321"/>
                  <a:pt x="f322" y="f323"/>
                  <a:pt x="f324" y="f325"/>
                </a:cubicBezTo>
                <a:cubicBezTo>
                  <a:pt x="f326" y="f327"/>
                  <a:pt x="f328" y="f329"/>
                  <a:pt x="f330" y="f331"/>
                </a:cubicBezTo>
                <a:lnTo>
                  <a:pt x="f332" y="f333"/>
                </a:lnTo>
                <a:cubicBezTo>
                  <a:pt x="f334" y="f335"/>
                  <a:pt x="f336" y="f337"/>
                  <a:pt x="f338" y="f339"/>
                </a:cubicBezTo>
                <a:cubicBezTo>
                  <a:pt x="f340" y="f341"/>
                  <a:pt x="f342" y="f343"/>
                  <a:pt x="f344" y="f345"/>
                </a:cubicBezTo>
                <a:lnTo>
                  <a:pt x="f346" y="f347"/>
                </a:lnTo>
                <a:lnTo>
                  <a:pt x="f348" y="f349"/>
                </a:lnTo>
                <a:cubicBezTo>
                  <a:pt x="f350" y="f351"/>
                  <a:pt x="f352" y="f353"/>
                  <a:pt x="f354" y="f355"/>
                </a:cubicBezTo>
                <a:cubicBezTo>
                  <a:pt x="f356" y="f357"/>
                  <a:pt x="f358" y="f359"/>
                  <a:pt x="f360" y="f361"/>
                </a:cubicBezTo>
                <a:lnTo>
                  <a:pt x="f362" y="f363"/>
                </a:lnTo>
                <a:cubicBezTo>
                  <a:pt x="f364" y="f365"/>
                  <a:pt x="f366" y="f367"/>
                  <a:pt x="f368" y="f369"/>
                </a:cubicBezTo>
                <a:cubicBezTo>
                  <a:pt x="f370" y="f371"/>
                  <a:pt x="f372" y="f373"/>
                  <a:pt x="f374" y="f375"/>
                </a:cubicBezTo>
                <a:cubicBezTo>
                  <a:pt x="f376" y="f377"/>
                  <a:pt x="f378" y="f379"/>
                  <a:pt x="f380" y="f381"/>
                </a:cubicBezTo>
                <a:cubicBezTo>
                  <a:pt x="f382" y="f383"/>
                  <a:pt x="f384" y="f385"/>
                  <a:pt x="f386" y="f387"/>
                </a:cubicBezTo>
                <a:cubicBezTo>
                  <a:pt x="f388" y="f389"/>
                  <a:pt x="f390" y="f391"/>
                  <a:pt x="f392" y="f393"/>
                </a:cubicBezTo>
                <a:cubicBezTo>
                  <a:pt x="f394" y="f395"/>
                  <a:pt x="f396" y="f397"/>
                  <a:pt x="f398" y="f399"/>
                </a:cubicBezTo>
                <a:lnTo>
                  <a:pt x="f400" y="f401"/>
                </a:lnTo>
                <a:cubicBezTo>
                  <a:pt x="f402" y="f403"/>
                  <a:pt x="f404" y="f405"/>
                  <a:pt x="f406" y="f407"/>
                </a:cubicBezTo>
                <a:cubicBezTo>
                  <a:pt x="f408" y="f409"/>
                  <a:pt x="f410" y="f411"/>
                  <a:pt x="f412" y="f413"/>
                </a:cubicBezTo>
                <a:cubicBezTo>
                  <a:pt x="f414" y="f415"/>
                  <a:pt x="f416" y="f417"/>
                  <a:pt x="f418" y="f419"/>
                </a:cubicBezTo>
                <a:lnTo>
                  <a:pt x="f420" y="f421"/>
                </a:lnTo>
                <a:cubicBezTo>
                  <a:pt x="f422" y="f423"/>
                  <a:pt x="f424" y="f425"/>
                  <a:pt x="f77" y="f78"/>
                </a:cubicBezTo>
                <a:close/>
                <a:moveTo>
                  <a:pt x="f426" y="f427"/>
                </a:moveTo>
                <a:cubicBezTo>
                  <a:pt x="f428" y="f429"/>
                  <a:pt x="f430" y="f431"/>
                  <a:pt x="f432" y="f433"/>
                </a:cubicBezTo>
                <a:cubicBezTo>
                  <a:pt x="f434" y="f435"/>
                  <a:pt x="f436" y="f437"/>
                  <a:pt x="f438" y="f439"/>
                </a:cubicBezTo>
                <a:lnTo>
                  <a:pt x="f440" y="f4"/>
                </a:lnTo>
                <a:lnTo>
                  <a:pt x="f441" y="f442"/>
                </a:lnTo>
                <a:cubicBezTo>
                  <a:pt x="f443" y="f444"/>
                  <a:pt x="f445" y="f446"/>
                  <a:pt x="f447" y="f448"/>
                </a:cubicBezTo>
                <a:cubicBezTo>
                  <a:pt x="f449" y="f450"/>
                  <a:pt x="f451" y="f452"/>
                  <a:pt x="f453" y="f454"/>
                </a:cubicBezTo>
                <a:cubicBezTo>
                  <a:pt x="f455" y="f456"/>
                  <a:pt x="f457" y="f458"/>
                  <a:pt x="f459" y="f460"/>
                </a:cubicBezTo>
                <a:cubicBezTo>
                  <a:pt x="f461" y="f462"/>
                  <a:pt x="f463" y="f464"/>
                  <a:pt x="f465" y="f466"/>
                </a:cubicBezTo>
                <a:lnTo>
                  <a:pt x="f467" y="f468"/>
                </a:lnTo>
                <a:cubicBezTo>
                  <a:pt x="f469" y="f470"/>
                  <a:pt x="f471" y="f472"/>
                  <a:pt x="f473" y="f474"/>
                </a:cubicBezTo>
                <a:cubicBezTo>
                  <a:pt x="f475" y="f476"/>
                  <a:pt x="f477" y="f478"/>
                  <a:pt x="f479" y="f480"/>
                </a:cubicBezTo>
                <a:cubicBezTo>
                  <a:pt x="f481" y="f482"/>
                  <a:pt x="f483" y="f484"/>
                  <a:pt x="f485" y="f486"/>
                </a:cubicBezTo>
                <a:cubicBezTo>
                  <a:pt x="f487" y="f488"/>
                  <a:pt x="f489" y="f490"/>
                  <a:pt x="f491" y="f492"/>
                </a:cubicBezTo>
                <a:cubicBezTo>
                  <a:pt x="f493" y="f494"/>
                  <a:pt x="f495" y="f496"/>
                  <a:pt x="f426" y="f427"/>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4" name="Oval 8">
            <a:extLst>
              <a:ext uri="{FF2B5EF4-FFF2-40B4-BE49-F238E27FC236}">
                <a16:creationId xmlns:a16="http://schemas.microsoft.com/office/drawing/2014/main" id="{C72C7AA5-7730-4A0A-9B21-CC147A29B0AC}"/>
              </a:ext>
            </a:extLst>
          </p:cNvPr>
          <p:cNvSpPr/>
          <p:nvPr/>
        </p:nvSpPr>
        <p:spPr>
          <a:xfrm>
            <a:off x="5223848" y="1253450"/>
            <a:ext cx="436305" cy="467404"/>
          </a:xfrm>
          <a:custGeom>
            <a:avLst/>
            <a:gdLst>
              <a:gd name="f0" fmla="val w"/>
              <a:gd name="f1" fmla="val h"/>
              <a:gd name="f2" fmla="val 0"/>
              <a:gd name="f3" fmla="val 3068057"/>
              <a:gd name="f4" fmla="val 3083879"/>
              <a:gd name="f5" fmla="val 1943022"/>
              <a:gd name="f6" fmla="val 2091435"/>
              <a:gd name="f7" fmla="val 2214809"/>
              <a:gd name="f8" fmla="val 107202"/>
              <a:gd name="f9" fmla="val 2232575"/>
              <a:gd name="f10" fmla="val 249298"/>
              <a:gd name="f11" fmla="val 2066806"/>
              <a:gd name="f12" fmla="val 323095"/>
              <a:gd name="f13" fmla="val 1966497"/>
              <a:gd name="f14" fmla="val 475331"/>
              <a:gd name="f15" fmla="val 1992863"/>
              <a:gd name="f16" fmla="val 623272"/>
              <a:gd name="f17" fmla="val 2032344"/>
              <a:gd name="f18" fmla="val 614884"/>
              <a:gd name="f19" fmla="val 2007703"/>
              <a:gd name="f20" fmla="val 472429"/>
              <a:gd name="f21" fmla="val 2119863"/>
              <a:gd name="f22" fmla="val 324636"/>
              <a:gd name="f23" fmla="val 2294697"/>
              <a:gd name="f24" fmla="val 266187"/>
              <a:gd name="f25" fmla="val 2304190"/>
              <a:gd name="f26" fmla="val 260641"/>
              <a:gd name="f27" fmla="val 2314409"/>
              <a:gd name="f28" fmla="val 260119"/>
              <a:gd name="f29" fmla="val 2324748"/>
              <a:gd name="f30" fmla="val 2491310"/>
              <a:gd name="f31" fmla="val 2626336"/>
              <a:gd name="f32" fmla="val 395145"/>
              <a:gd name="f33" fmla="val 561708"/>
              <a:gd name="f34" fmla="val 2609021"/>
              <a:gd name="f35" fmla="val 647481"/>
              <a:gd name="f36" fmla="val 656343"/>
              <a:gd name="f37" fmla="val 2762823"/>
              <a:gd name="f38" fmla="val 669742"/>
              <a:gd name="f39" fmla="val 2867295"/>
              <a:gd name="f40" fmla="val 786613"/>
              <a:gd name="f41" fmla="val 927882"/>
              <a:gd name="f42" fmla="val 2850464"/>
              <a:gd name="f43" fmla="val 1011252"/>
              <a:gd name="f44" fmla="val 2978255"/>
              <a:gd name="f45" fmla="val 1064152"/>
              <a:gd name="f46" fmla="val 1190111"/>
              <a:gd name="f47" fmla="val 1337042"/>
              <a:gd name="f48" fmla="val 1418703"/>
              <a:gd name="f49" fmla="val 3040320"/>
              <a:gd name="f50" fmla="val 1493884"/>
              <a:gd name="f51" fmla="val 2992210"/>
              <a:gd name="f52" fmla="val 1551889"/>
              <a:gd name="f53" fmla="val 2909241"/>
              <a:gd name="f54" fmla="val 1651289"/>
              <a:gd name="f55" fmla="val 2791782"/>
              <a:gd name="f56" fmla="val 1696238"/>
              <a:gd name="f57" fmla="val 2686704"/>
              <a:gd name="f58" fmla="val 1660749"/>
              <a:gd name="f59" fmla="val 2673794"/>
              <a:gd name="f60" fmla="val 1698968"/>
              <a:gd name="f61" fmla="val 2768232"/>
              <a:gd name="f62" fmla="val 1730865"/>
              <a:gd name="f63" fmla="val 2870956"/>
              <a:gd name="f64" fmla="val 1707121"/>
              <a:gd name="f65" fmla="val 2955415"/>
              <a:gd name="f66" fmla="val 1640323"/>
              <a:gd name="f67" fmla="val 2993943"/>
              <a:gd name="f68" fmla="val 1688574"/>
              <a:gd name="f69" fmla="val 3012247"/>
              <a:gd name="f70" fmla="val 1750635"/>
              <a:gd name="f71" fmla="val 1816968"/>
              <a:gd name="f72" fmla="val 1986406"/>
              <a:gd name="f73" fmla="val 2892829"/>
              <a:gd name="f74" fmla="val 2127952"/>
              <a:gd name="f75" fmla="val 2733451"/>
              <a:gd name="f76" fmla="val 2161496"/>
              <a:gd name="f77" fmla="val 2570803"/>
              <a:gd name="f78" fmla="val 2185843"/>
              <a:gd name="f79" fmla="val 2422847"/>
              <a:gd name="f80" fmla="val 2122052"/>
              <a:gd name="f81" fmla="val 2373218"/>
              <a:gd name="f82" fmla="val 2004561"/>
              <a:gd name="f83" fmla="val 2397575"/>
              <a:gd name="f84" fmla="val 1987765"/>
              <a:gd name="f85" fmla="val 2417022"/>
              <a:gd name="f86" fmla="val 1964396"/>
              <a:gd name="f87" fmla="val 2431421"/>
              <a:gd name="f88" fmla="val 1936987"/>
              <a:gd name="f89" fmla="val 2469123"/>
              <a:gd name="f90" fmla="val 1865220"/>
              <a:gd name="f91" fmla="val 2466430"/>
              <a:gd name="f92" fmla="val 1776674"/>
              <a:gd name="f93" fmla="val 2424327"/>
              <a:gd name="f94" fmla="val 1703750"/>
              <a:gd name="f95" fmla="val 2390880"/>
              <a:gd name="f96" fmla="val 1723060"/>
              <a:gd name="f97" fmla="val 2426033"/>
              <a:gd name="f98" fmla="val 1783948"/>
              <a:gd name="f99" fmla="val 2428758"/>
              <a:gd name="f100" fmla="val 1857660"/>
              <a:gd name="f101" fmla="val 2398065"/>
              <a:gd name="f102" fmla="val 1917447"/>
              <a:gd name="f103" fmla="val 2386618"/>
              <a:gd name="f104" fmla="val 1939743"/>
              <a:gd name="f105" fmla="val 2371177"/>
              <a:gd name="f106" fmla="val 1958844"/>
              <a:gd name="f107" fmla="val 2348681"/>
              <a:gd name="f108" fmla="val 1969064"/>
              <a:gd name="f109" fmla="val 2314536"/>
              <a:gd name="f110" fmla="val 1978212"/>
              <a:gd name="f111" fmla="val 2320989"/>
              <a:gd name="f112" fmla="val 1994504"/>
              <a:gd name="f113" fmla="val 2292439"/>
              <a:gd name="f114" fmla="val 2010252"/>
              <a:gd name="f115" fmla="val 2259301"/>
              <a:gd name="f116" fmla="val 2017439"/>
              <a:gd name="f117" fmla="val 2224883"/>
              <a:gd name="f118" fmla="val 2015050"/>
              <a:gd name="f119" fmla="val 2157880"/>
              <a:gd name="f120" fmla="val 2010397"/>
              <a:gd name="f121" fmla="val 2096183"/>
              <a:gd name="f122" fmla="val 1970105"/>
              <a:gd name="f123" fmla="val 2062112"/>
              <a:gd name="f124" fmla="val 1908746"/>
              <a:gd name="f125" fmla="val 2028307"/>
              <a:gd name="f126" fmla="val 1927422"/>
              <a:gd name="f127" fmla="val 2069101"/>
              <a:gd name="f128" fmla="val 2000945"/>
              <a:gd name="f129" fmla="val 2143517"/>
              <a:gd name="f130" fmla="val 2048870"/>
              <a:gd name="f131" fmla="val 2224395"/>
              <a:gd name="f132" fmla="val 2053708"/>
              <a:gd name="f133" fmla="val 2263912"/>
              <a:gd name="f134" fmla="val 2056070"/>
              <a:gd name="f135" fmla="val 2302036"/>
              <a:gd name="f136" fmla="val 2047984"/>
              <a:gd name="f137" fmla="val 2335071"/>
              <a:gd name="f138" fmla="val 2030056"/>
              <a:gd name="f139" fmla="val 2400196"/>
              <a:gd name="f140" fmla="val 2159379"/>
              <a:gd name="f141" fmla="val 2567325"/>
              <a:gd name="f142" fmla="val 2230480"/>
              <a:gd name="f143" fmla="val 2748680"/>
              <a:gd name="f144" fmla="val 2204554"/>
              <a:gd name="f145" fmla="val 2767068"/>
              <a:gd name="f146" fmla="val 2240602"/>
              <a:gd name="f147" fmla="val 2774723"/>
              <a:gd name="f148" fmla="val 2281713"/>
              <a:gd name="f149" fmla="val 2324613"/>
              <a:gd name="f150" fmla="val 2444667"/>
              <a:gd name="f151" fmla="val 2714770"/>
              <a:gd name="f152" fmla="val 2550720"/>
              <a:gd name="f153" fmla="val 2619461"/>
              <a:gd name="f154" fmla="val 2609132"/>
              <a:gd name="f155" fmla="val 2594093"/>
              <a:gd name="f156" fmla="val 2739763"/>
              <a:gd name="f157" fmla="val 2496512"/>
              <a:gd name="f158" fmla="val 2844553"/>
              <a:gd name="f159" fmla="val 2368919"/>
              <a:gd name="f160" fmla="val 2876858"/>
              <a:gd name="f161" fmla="val 2184369"/>
              <a:gd name="f162" fmla="val 2908073"/>
              <a:gd name="f163" fmla="val 2016372"/>
              <a:gd name="f164" fmla="val 2826285"/>
              <a:gd name="f165" fmla="val 1978290"/>
              <a:gd name="f166" fmla="val 2684161"/>
              <a:gd name="f167" fmla="val 1939323"/>
              <a:gd name="f168" fmla="val 2694602"/>
              <a:gd name="f169" fmla="val 1970494"/>
              <a:gd name="f170" fmla="val 2810931"/>
              <a:gd name="f171" fmla="val 2075973"/>
              <a:gd name="f172" fmla="val 2892306"/>
              <a:gd name="f173" fmla="val 2210223"/>
              <a:gd name="f174" fmla="val 2912307"/>
              <a:gd name="f175" fmla="val 2165434"/>
              <a:gd name="f176" fmla="val 3014618"/>
              <a:gd name="f177" fmla="val 2062317"/>
              <a:gd name="f178" fmla="val 1804718"/>
              <a:gd name="f179" fmla="val 1736151"/>
              <a:gd name="f180" fmla="val 2990782"/>
              <a:gd name="f181" fmla="val 1657612"/>
              <a:gd name="f182" fmla="val 2862428"/>
              <a:gd name="f183" fmla="val 1632100"/>
              <a:gd name="f184" fmla="val 2775963"/>
              <a:gd name="f185" fmla="val 1598588"/>
              <a:gd name="f186" fmla="val 2449530"/>
              <a:gd name="f187" fmla="val 1653064"/>
              <a:gd name="f188" fmla="val 2147091"/>
              <a:gd name="f189" fmla="val 1775302"/>
              <a:gd name="f190" fmla="val 2294672"/>
              <a:gd name="f191" fmla="val 1947360"/>
              <a:gd name="f192" fmla="val 2360889"/>
              <a:gd name="f193" fmla="val 2101389"/>
              <a:gd name="f194" fmla="val 2319520"/>
              <a:gd name="f195" fmla="val 2085913"/>
              <a:gd name="f196" fmla="val 2268654"/>
              <a:gd name="f197" fmla="val 1935632"/>
              <a:gd name="f198" fmla="val 2308197"/>
              <a:gd name="f199" fmla="val 1765039"/>
              <a:gd name="f200" fmla="val 2228547"/>
              <a:gd name="f201" fmla="val 1652548"/>
              <a:gd name="f202" fmla="val 2065927"/>
              <a:gd name="f203" fmla="val 1594744"/>
              <a:gd name="f204" fmla="val 1988631"/>
              <a:gd name="f205" fmla="val 1552933"/>
              <a:gd name="f206" fmla="val 1543383"/>
              <a:gd name="f207" fmla="val 1647107"/>
              <a:gd name="f208" fmla="val 1210118"/>
              <a:gd name="f209" fmla="val 1757451"/>
              <a:gd name="f210" fmla="val 1073526"/>
              <a:gd name="f211" fmla="val 1924310"/>
              <a:gd name="f212" fmla="val 1023711"/>
              <a:gd name="f213" fmla="val 2044795"/>
              <a:gd name="f214" fmla="val 1095494"/>
              <a:gd name="f215" fmla="val 2046624"/>
              <a:gd name="f216" fmla="val 1092427"/>
              <a:gd name="f217" fmla="val 2044963"/>
              <a:gd name="f218" fmla="val 1115904"/>
              <a:gd name="f219" fmla="val 2049817"/>
              <a:gd name="f220" fmla="val 1139574"/>
              <a:gd name="f221" fmla="val 2059741"/>
              <a:gd name="f222" fmla="val 1162003"/>
              <a:gd name="f223" fmla="val 2085174"/>
              <a:gd name="f224" fmla="val 1219476"/>
              <a:gd name="f225" fmla="val 2140055"/>
              <a:gd name="f226" fmla="val 1259997"/>
              <a:gd name="f227" fmla="val 2204060"/>
              <a:gd name="f228" fmla="val 1268556"/>
              <a:gd name="f229" fmla="val 2208020"/>
              <a:gd name="f230" fmla="val 1238949"/>
              <a:gd name="f231" fmla="val 2154665"/>
              <a:gd name="f232" fmla="val 1231814"/>
              <a:gd name="f233" fmla="val 2108853"/>
              <a:gd name="f234" fmla="val 1198319"/>
              <a:gd name="f235" fmla="val 2087448"/>
              <a:gd name="f236" fmla="val 1150798"/>
              <a:gd name="f237" fmla="val 2064784"/>
              <a:gd name="f238" fmla="val 1100476"/>
              <a:gd name="f239" fmla="val 2073123"/>
              <a:gd name="f240" fmla="val 1042569"/>
              <a:gd name="f241" fmla="val 2109077"/>
              <a:gd name="f242" fmla="val 1000639"/>
              <a:gd name="f243" fmla="val 2142987"/>
              <a:gd name="f244" fmla="val 961090"/>
              <a:gd name="f245" fmla="val 2196315"/>
              <a:gd name="f246" fmla="val 941798"/>
              <a:gd name="f247" fmla="val 2249471"/>
              <a:gd name="f248" fmla="val 949847"/>
              <a:gd name="f249" fmla="val 2253988"/>
              <a:gd name="f250" fmla="val 920317"/>
              <a:gd name="f251" fmla="val 2190211"/>
              <a:gd name="f252" fmla="val 910645"/>
              <a:gd name="f253" fmla="val 2126205"/>
              <a:gd name="f254" fmla="val 934132"/>
              <a:gd name="f255" fmla="val 2085632"/>
              <a:gd name="f256" fmla="val 982099"/>
              <a:gd name="f257" fmla="val 2052614"/>
              <a:gd name="f258" fmla="val 1055246"/>
              <a:gd name="f259" fmla="val 1928226"/>
              <a:gd name="f260" fmla="val 988072"/>
              <a:gd name="f261" fmla="val 1765306"/>
              <a:gd name="f262" fmla="val 1028878"/>
              <a:gd name="f263" fmla="val 1646726"/>
              <a:gd name="f264" fmla="val 1149851"/>
              <a:gd name="f265" fmla="val 1576863"/>
              <a:gd name="f266" fmla="val 1018908"/>
              <a:gd name="f267" fmla="val 1584053"/>
              <a:gd name="f268" fmla="val 461235"/>
              <a:gd name="f269" fmla="val 1633436"/>
              <a:gd name="f270" fmla="val 269593"/>
              <a:gd name="f271" fmla="val 1697428"/>
              <a:gd name="f272" fmla="val 119029"/>
              <a:gd name="f273" fmla="val 1776459"/>
              <a:gd name="f274" fmla="val 1125035"/>
              <a:gd name="f275" fmla="val 1263339"/>
              <a:gd name="f276" fmla="val 1331906"/>
              <a:gd name="f277" fmla="val 93097"/>
              <a:gd name="f278" fmla="val 1410445"/>
              <a:gd name="f279" fmla="val 221451"/>
              <a:gd name="f280" fmla="val 1435957"/>
              <a:gd name="f281" fmla="val 307916"/>
              <a:gd name="f282" fmla="val 1469469"/>
              <a:gd name="f283" fmla="val 634350"/>
              <a:gd name="f284" fmla="val 1414993"/>
              <a:gd name="f285" fmla="val 936788"/>
              <a:gd name="f286" fmla="val 1292755"/>
              <a:gd name="f287" fmla="val 789207"/>
              <a:gd name="f288" fmla="val 1120697"/>
              <a:gd name="f289" fmla="val 722990"/>
              <a:gd name="f290" fmla="val 966668"/>
              <a:gd name="f291" fmla="val 764359"/>
              <a:gd name="f292" fmla="val 982144"/>
              <a:gd name="f293" fmla="val 815225"/>
              <a:gd name="f294" fmla="val 1132425"/>
              <a:gd name="f295" fmla="val 775682"/>
              <a:gd name="f296" fmla="val 1303018"/>
              <a:gd name="f297" fmla="val 855332"/>
              <a:gd name="f298" fmla="val 1415509"/>
              <a:gd name="f299" fmla="val 1017952"/>
              <a:gd name="f300" fmla="val 1473313"/>
              <a:gd name="f301" fmla="val 1095249"/>
              <a:gd name="f302" fmla="val 1515123"/>
              <a:gd name="f303" fmla="val 1540497"/>
              <a:gd name="f304" fmla="val 1420950"/>
              <a:gd name="f305" fmla="val 1873762"/>
              <a:gd name="f306" fmla="val 1310606"/>
              <a:gd name="f307" fmla="val 2010353"/>
              <a:gd name="f308" fmla="val 1143747"/>
              <a:gd name="f309" fmla="val 2060168"/>
              <a:gd name="f310" fmla="val 1023262"/>
              <a:gd name="f311" fmla="val 1988385"/>
              <a:gd name="f312" fmla="val 1021433"/>
              <a:gd name="f313" fmla="val 1991453"/>
              <a:gd name="f314" fmla="val 1023094"/>
              <a:gd name="f315" fmla="val 1967976"/>
              <a:gd name="f316" fmla="val 1018240"/>
              <a:gd name="f317" fmla="val 1944306"/>
              <a:gd name="f318" fmla="val 1008316"/>
              <a:gd name="f319" fmla="val 1921877"/>
              <a:gd name="f320" fmla="val 982883"/>
              <a:gd name="f321" fmla="val 1864403"/>
              <a:gd name="f322" fmla="val 928002"/>
              <a:gd name="f323" fmla="val 1823883"/>
              <a:gd name="f324" fmla="val 863997"/>
              <a:gd name="f325" fmla="val 1815323"/>
              <a:gd name="f326" fmla="val 860037"/>
              <a:gd name="f327" fmla="val 1844930"/>
              <a:gd name="f328" fmla="val 913392"/>
              <a:gd name="f329" fmla="val 1852066"/>
              <a:gd name="f330" fmla="val 959204"/>
              <a:gd name="f331" fmla="val 1885560"/>
              <a:gd name="f332" fmla="val 980609"/>
              <a:gd name="f333" fmla="val 1933082"/>
              <a:gd name="f334" fmla="val 1003273"/>
              <a:gd name="f335" fmla="val 1983404"/>
              <a:gd name="f336" fmla="val 994934"/>
              <a:gd name="f337" fmla="val 2041310"/>
              <a:gd name="f338" fmla="val 958980"/>
              <a:gd name="f339" fmla="val 2083241"/>
              <a:gd name="f340" fmla="val 925070"/>
              <a:gd name="f341" fmla="val 2122789"/>
              <a:gd name="f342" fmla="val 871742"/>
              <a:gd name="f343" fmla="val 2142082"/>
              <a:gd name="f344" fmla="val 818586"/>
              <a:gd name="f345" fmla="val 2134033"/>
              <a:gd name="f346" fmla="val 814069"/>
              <a:gd name="f347" fmla="val 2163562"/>
              <a:gd name="f348" fmla="val 877846"/>
              <a:gd name="f349" fmla="val 2173235"/>
              <a:gd name="f350" fmla="val 941852"/>
              <a:gd name="f351" fmla="val 2149747"/>
              <a:gd name="f352" fmla="val 982425"/>
              <a:gd name="f353" fmla="val 2101780"/>
              <a:gd name="f354" fmla="val 1015443"/>
              <a:gd name="f355" fmla="val 2028633"/>
              <a:gd name="f356" fmla="val 1139831"/>
              <a:gd name="f357" fmla="val 2095808"/>
              <a:gd name="f358" fmla="val 1302751"/>
              <a:gd name="f359" fmla="val 2055001"/>
              <a:gd name="f360" fmla="val 1421331"/>
              <a:gd name="f361" fmla="val 1934029"/>
              <a:gd name="f362" fmla="val 1491194"/>
              <a:gd name="f363" fmla="val 2064971"/>
              <a:gd name="f364" fmla="val 1484003"/>
              <a:gd name="f365" fmla="val 2622644"/>
              <a:gd name="f366" fmla="val 1434621"/>
              <a:gd name="f367" fmla="val 2814287"/>
              <a:gd name="f368" fmla="val 1370629"/>
              <a:gd name="f369" fmla="val 2964850"/>
              <a:gd name="f370" fmla="val 1291598"/>
              <a:gd name="f371" fmla="val 976622"/>
              <a:gd name="f372" fmla="val 853248"/>
              <a:gd name="f373" fmla="val 2976677"/>
              <a:gd name="f374" fmla="val 835482"/>
              <a:gd name="f375" fmla="val 2834581"/>
              <a:gd name="f376" fmla="val 1001251"/>
              <a:gd name="f377" fmla="val 2760784"/>
              <a:gd name="f378" fmla="val 1101560"/>
              <a:gd name="f379" fmla="val 2608549"/>
              <a:gd name="f380" fmla="val 1075194"/>
              <a:gd name="f381" fmla="val 2460607"/>
              <a:gd name="f382" fmla="val 1035713"/>
              <a:gd name="f383" fmla="val 2468996"/>
              <a:gd name="f384" fmla="val 1060354"/>
              <a:gd name="f385" fmla="val 2611450"/>
              <a:gd name="f386" fmla="val 948194"/>
              <a:gd name="f387" fmla="val 2759243"/>
              <a:gd name="f388" fmla="val 773360"/>
              <a:gd name="f389" fmla="val 2817692"/>
              <a:gd name="f390" fmla="val 763867"/>
              <a:gd name="f391" fmla="val 2823239"/>
              <a:gd name="f392" fmla="val 753648"/>
              <a:gd name="f393" fmla="val 2823760"/>
              <a:gd name="f394" fmla="val 743309"/>
              <a:gd name="f395" fmla="val 576747"/>
              <a:gd name="f396" fmla="val 441721"/>
              <a:gd name="f397" fmla="val 2688734"/>
              <a:gd name="f398" fmla="val 2522172"/>
              <a:gd name="f399" fmla="val 459036"/>
              <a:gd name="f400" fmla="val 2436399"/>
              <a:gd name="f401" fmla="val 2427537"/>
              <a:gd name="f402" fmla="val 305234"/>
              <a:gd name="f403" fmla="val 2414137"/>
              <a:gd name="f404" fmla="val 200762"/>
              <a:gd name="f405" fmla="val 2297266"/>
              <a:gd name="f406" fmla="val 2155997"/>
              <a:gd name="f407" fmla="val 217593"/>
              <a:gd name="f408" fmla="val 2072628"/>
              <a:gd name="f409" fmla="val 89802"/>
              <a:gd name="f410" fmla="val 2019727"/>
              <a:gd name="f411" fmla="val 1893768"/>
              <a:gd name="f412" fmla="val 1746838"/>
              <a:gd name="f413" fmla="val 1665177"/>
              <a:gd name="f414" fmla="val 27737"/>
              <a:gd name="f415" fmla="val 1589996"/>
              <a:gd name="f416" fmla="val 75847"/>
              <a:gd name="f417" fmla="val 1531990"/>
              <a:gd name="f418" fmla="val 158816"/>
              <a:gd name="f419" fmla="val 1432590"/>
              <a:gd name="f420" fmla="val 276275"/>
              <a:gd name="f421" fmla="val 1387641"/>
              <a:gd name="f422" fmla="val 381353"/>
              <a:gd name="f423" fmla="val 1423131"/>
              <a:gd name="f424" fmla="val 394263"/>
              <a:gd name="f425" fmla="val 1384911"/>
              <a:gd name="f426" fmla="val 299825"/>
              <a:gd name="f427" fmla="val 1353014"/>
              <a:gd name="f428" fmla="val 197101"/>
              <a:gd name="f429" fmla="val 1376758"/>
              <a:gd name="f430" fmla="val 112642"/>
              <a:gd name="f431" fmla="val 1443556"/>
              <a:gd name="f432" fmla="val 74114"/>
              <a:gd name="f433" fmla="val 1395305"/>
              <a:gd name="f434" fmla="val 55810"/>
              <a:gd name="f435" fmla="val 1333244"/>
              <a:gd name="f436" fmla="val 1266911"/>
              <a:gd name="f437" fmla="val 1097473"/>
              <a:gd name="f438" fmla="val 175228"/>
              <a:gd name="f439" fmla="val 955927"/>
              <a:gd name="f440" fmla="val 334606"/>
              <a:gd name="f441" fmla="val 922383"/>
              <a:gd name="f442" fmla="val 497254"/>
              <a:gd name="f443" fmla="val 898036"/>
              <a:gd name="f444" fmla="val 645210"/>
              <a:gd name="f445" fmla="val 961827"/>
              <a:gd name="f446" fmla="val 694839"/>
              <a:gd name="f447" fmla="val 1079319"/>
              <a:gd name="f448" fmla="val 670482"/>
              <a:gd name="f449" fmla="val 1096114"/>
              <a:gd name="f450" fmla="val 651035"/>
              <a:gd name="f451" fmla="val 1119484"/>
              <a:gd name="f452" fmla="val 636636"/>
              <a:gd name="f453" fmla="val 1146893"/>
              <a:gd name="f454" fmla="val 598934"/>
              <a:gd name="f455" fmla="val 1218660"/>
              <a:gd name="f456" fmla="val 601627"/>
              <a:gd name="f457" fmla="val 1307205"/>
              <a:gd name="f458" fmla="val 643730"/>
              <a:gd name="f459" fmla="val 1380130"/>
              <a:gd name="f460" fmla="val 677177"/>
              <a:gd name="f461" fmla="val 1360819"/>
              <a:gd name="f462" fmla="val 642024"/>
              <a:gd name="f463" fmla="val 1299932"/>
              <a:gd name="f464" fmla="val 639299"/>
              <a:gd name="f465" fmla="val 1226219"/>
              <a:gd name="f466" fmla="val 669992"/>
              <a:gd name="f467" fmla="val 1166433"/>
              <a:gd name="f468" fmla="val 681439"/>
              <a:gd name="f469" fmla="val 1144136"/>
              <a:gd name="f470" fmla="val 696880"/>
              <a:gd name="f471" fmla="val 1125036"/>
              <a:gd name="f472" fmla="val 719376"/>
              <a:gd name="f473" fmla="val 1114815"/>
              <a:gd name="f474" fmla="val 753521"/>
              <a:gd name="f475" fmla="val 1105667"/>
              <a:gd name="f476" fmla="val 747068"/>
              <a:gd name="f477" fmla="val 1089375"/>
              <a:gd name="f478" fmla="val 775618"/>
              <a:gd name="f479" fmla="val 1073627"/>
              <a:gd name="f480" fmla="val 808756"/>
              <a:gd name="f481" fmla="val 1066440"/>
              <a:gd name="f482" fmla="val 843174"/>
              <a:gd name="f483" fmla="val 1068829"/>
              <a:gd name="f484" fmla="val 910177"/>
              <a:gd name="f485" fmla="val 1073482"/>
              <a:gd name="f486" fmla="val 971874"/>
              <a:gd name="f487" fmla="val 1113774"/>
              <a:gd name="f488" fmla="val 1005945"/>
              <a:gd name="f489" fmla="val 1175134"/>
              <a:gd name="f490" fmla="val 1039750"/>
              <a:gd name="f491" fmla="val 1156458"/>
              <a:gd name="f492" fmla="val 998956"/>
              <a:gd name="f493" fmla="val 1082934"/>
              <a:gd name="f494" fmla="val 924540"/>
              <a:gd name="f495" fmla="val 1035010"/>
              <a:gd name="f496" fmla="val 843662"/>
              <a:gd name="f497" fmla="val 1030172"/>
              <a:gd name="f498" fmla="val 804145"/>
              <a:gd name="f499" fmla="val 1027809"/>
              <a:gd name="f500" fmla="val 766021"/>
              <a:gd name="f501" fmla="val 1035895"/>
              <a:gd name="f502" fmla="val 732986"/>
              <a:gd name="f503" fmla="val 1053824"/>
              <a:gd name="f504" fmla="val 667861"/>
              <a:gd name="f505" fmla="val 924500"/>
              <a:gd name="f506" fmla="val 500732"/>
              <a:gd name="f507" fmla="val 853399"/>
              <a:gd name="f508" fmla="val 319377"/>
              <a:gd name="f509" fmla="val 879325"/>
              <a:gd name="f510" fmla="val 300989"/>
              <a:gd name="f511" fmla="val 843277"/>
              <a:gd name="f512" fmla="val 293334"/>
              <a:gd name="f513" fmla="val 802167"/>
              <a:gd name="f514" fmla="val 759266"/>
              <a:gd name="f515" fmla="val 639212"/>
              <a:gd name="f516" fmla="val 353287"/>
              <a:gd name="f517" fmla="val 533159"/>
              <a:gd name="f518" fmla="val 448596"/>
              <a:gd name="f519" fmla="val 474747"/>
              <a:gd name="f520" fmla="val 473964"/>
              <a:gd name="f521" fmla="val 344116"/>
              <a:gd name="f522" fmla="val 571545"/>
              <a:gd name="f523" fmla="val 239326"/>
              <a:gd name="f524" fmla="val 699138"/>
              <a:gd name="f525" fmla="val 207021"/>
              <a:gd name="f526" fmla="val 883688"/>
              <a:gd name="f527" fmla="val 175806"/>
              <a:gd name="f528" fmla="val 1051685"/>
              <a:gd name="f529" fmla="val 257594"/>
              <a:gd name="f530" fmla="val 1089767"/>
              <a:gd name="f531" fmla="val 399718"/>
              <a:gd name="f532" fmla="val 1128734"/>
              <a:gd name="f533" fmla="val 389277"/>
              <a:gd name="f534" fmla="val 1097563"/>
              <a:gd name="f535" fmla="val 272948"/>
              <a:gd name="f536" fmla="val 992084"/>
              <a:gd name="f537" fmla="val 191573"/>
              <a:gd name="f538" fmla="val 857834"/>
              <a:gd name="f539" fmla="val 171572"/>
              <a:gd name="f540" fmla="val 902623"/>
              <a:gd name="f541" fmla="val 69261"/>
              <a:gd name="f542" fmla="val 1005740"/>
              <a:gd name="f543" fmla="*/ f0 1 3068057"/>
              <a:gd name="f544" fmla="*/ f1 1 3083879"/>
              <a:gd name="f545" fmla="val f2"/>
              <a:gd name="f546" fmla="val f3"/>
              <a:gd name="f547" fmla="val f4"/>
              <a:gd name="f548" fmla="+- f547 0 f545"/>
              <a:gd name="f549" fmla="+- f546 0 f545"/>
              <a:gd name="f550" fmla="*/ f549 1 3068057"/>
              <a:gd name="f551" fmla="*/ f548 1 3083879"/>
              <a:gd name="f552" fmla="*/ f545 1 f550"/>
              <a:gd name="f553" fmla="*/ f546 1 f550"/>
              <a:gd name="f554" fmla="*/ f545 1 f551"/>
              <a:gd name="f555" fmla="*/ f547 1 f551"/>
              <a:gd name="f556" fmla="*/ f552 f543 1"/>
              <a:gd name="f557" fmla="*/ f553 f543 1"/>
              <a:gd name="f558" fmla="*/ f555 f544 1"/>
              <a:gd name="f559" fmla="*/ f554 f544 1"/>
            </a:gdLst>
            <a:ahLst/>
            <a:cxnLst>
              <a:cxn ang="3cd4">
                <a:pos x="hc" y="t"/>
              </a:cxn>
              <a:cxn ang="0">
                <a:pos x="r" y="vc"/>
              </a:cxn>
              <a:cxn ang="cd4">
                <a:pos x="hc" y="b"/>
              </a:cxn>
              <a:cxn ang="cd2">
                <a:pos x="l" y="vc"/>
              </a:cxn>
            </a:cxnLst>
            <a:rect l="f556" t="f559" r="f557" b="f558"/>
            <a:pathLst>
              <a:path w="3068057" h="3083879">
                <a:moveTo>
                  <a:pt x="f5" y="f2"/>
                </a:moveTo>
                <a:cubicBezTo>
                  <a:pt x="f6" y="f2"/>
                  <a:pt x="f7" y="f8"/>
                  <a:pt x="f9" y="f10"/>
                </a:cubicBezTo>
                <a:cubicBezTo>
                  <a:pt x="f11" y="f12"/>
                  <a:pt x="f13" y="f14"/>
                  <a:pt x="f15" y="f16"/>
                </a:cubicBezTo>
                <a:lnTo>
                  <a:pt x="f17" y="f18"/>
                </a:lnTo>
                <a:cubicBezTo>
                  <a:pt x="f19" y="f20"/>
                  <a:pt x="f21" y="f22"/>
                  <a:pt x="f23" y="f24"/>
                </a:cubicBezTo>
                <a:cubicBezTo>
                  <a:pt x="f25" y="f26"/>
                  <a:pt x="f27" y="f28"/>
                  <a:pt x="f29" y="f28"/>
                </a:cubicBezTo>
                <a:cubicBezTo>
                  <a:pt x="f30" y="f28"/>
                  <a:pt x="f31" y="f32"/>
                  <a:pt x="f31" y="f33"/>
                </a:cubicBezTo>
                <a:lnTo>
                  <a:pt x="f34" y="f35"/>
                </a:lnTo>
                <a:lnTo>
                  <a:pt x="f31" y="f35"/>
                </a:lnTo>
                <a:lnTo>
                  <a:pt x="f31" y="f36"/>
                </a:lnTo>
                <a:cubicBezTo>
                  <a:pt x="f37" y="f38"/>
                  <a:pt x="f39" y="f40"/>
                  <a:pt x="f39" y="f41"/>
                </a:cubicBezTo>
                <a:lnTo>
                  <a:pt x="f42" y="f43"/>
                </a:lnTo>
                <a:cubicBezTo>
                  <a:pt x="f44" y="f45"/>
                  <a:pt x="f3" y="f46"/>
                  <a:pt x="f3" y="f47"/>
                </a:cubicBezTo>
                <a:cubicBezTo>
                  <a:pt x="f3" y="f48"/>
                  <a:pt x="f49" y="f50"/>
                  <a:pt x="f51" y="f52"/>
                </a:cubicBezTo>
                <a:cubicBezTo>
                  <a:pt x="f53" y="f54"/>
                  <a:pt x="f55" y="f56"/>
                  <a:pt x="f57" y="f58"/>
                </a:cubicBezTo>
                <a:lnTo>
                  <a:pt x="f59" y="f60"/>
                </a:lnTo>
                <a:cubicBezTo>
                  <a:pt x="f61" y="f62"/>
                  <a:pt x="f63" y="f64"/>
                  <a:pt x="f65" y="f66"/>
                </a:cubicBezTo>
                <a:cubicBezTo>
                  <a:pt x="f67" y="f68"/>
                  <a:pt x="f69" y="f70"/>
                  <a:pt x="f69" y="f71"/>
                </a:cubicBezTo>
                <a:cubicBezTo>
                  <a:pt x="f69" y="f72"/>
                  <a:pt x="f73" y="f74"/>
                  <a:pt x="f75" y="f76"/>
                </a:cubicBezTo>
                <a:cubicBezTo>
                  <a:pt x="f77" y="f78"/>
                  <a:pt x="f79" y="f80"/>
                  <a:pt x="f81" y="f82"/>
                </a:cubicBezTo>
                <a:cubicBezTo>
                  <a:pt x="f83" y="f84"/>
                  <a:pt x="f85" y="f86"/>
                  <a:pt x="f87" y="f88"/>
                </a:cubicBezTo>
                <a:cubicBezTo>
                  <a:pt x="f89" y="f90"/>
                  <a:pt x="f91" y="f92"/>
                  <a:pt x="f93" y="f94"/>
                </a:cubicBezTo>
                <a:lnTo>
                  <a:pt x="f95" y="f96"/>
                </a:lnTo>
                <a:cubicBezTo>
                  <a:pt x="f97" y="f98"/>
                  <a:pt x="f99" y="f100"/>
                  <a:pt x="f101" y="f102"/>
                </a:cubicBezTo>
                <a:cubicBezTo>
                  <a:pt x="f103" y="f104"/>
                  <a:pt x="f105" y="f106"/>
                  <a:pt x="f107" y="f108"/>
                </a:cubicBezTo>
                <a:lnTo>
                  <a:pt x="f109" y="f110"/>
                </a:lnTo>
                <a:lnTo>
                  <a:pt x="f111" y="f112"/>
                </a:lnTo>
                <a:cubicBezTo>
                  <a:pt x="f113" y="f114"/>
                  <a:pt x="f115" y="f116"/>
                  <a:pt x="f117" y="f118"/>
                </a:cubicBezTo>
                <a:cubicBezTo>
                  <a:pt x="f119" y="f120"/>
                  <a:pt x="f121" y="f122"/>
                  <a:pt x="f123" y="f124"/>
                </a:cubicBezTo>
                <a:lnTo>
                  <a:pt x="f125" y="f126"/>
                </a:lnTo>
                <a:cubicBezTo>
                  <a:pt x="f127" y="f128"/>
                  <a:pt x="f129" y="f130"/>
                  <a:pt x="f131" y="f132"/>
                </a:cubicBezTo>
                <a:cubicBezTo>
                  <a:pt x="f133" y="f134"/>
                  <a:pt x="f135" y="f136"/>
                  <a:pt x="f137" y="f138"/>
                </a:cubicBezTo>
                <a:cubicBezTo>
                  <a:pt x="f139" y="f140"/>
                  <a:pt x="f141" y="f142"/>
                  <a:pt x="f143" y="f144"/>
                </a:cubicBezTo>
                <a:cubicBezTo>
                  <a:pt x="f145" y="f146"/>
                  <a:pt x="f147" y="f148"/>
                  <a:pt x="f147" y="f149"/>
                </a:cubicBezTo>
                <a:cubicBezTo>
                  <a:pt x="f147" y="f150"/>
                  <a:pt x="f151" y="f152"/>
                  <a:pt x="f153" y="f154"/>
                </a:cubicBezTo>
                <a:cubicBezTo>
                  <a:pt x="f155" y="f156"/>
                  <a:pt x="f157" y="f158"/>
                  <a:pt x="f159" y="f160"/>
                </a:cubicBezTo>
                <a:cubicBezTo>
                  <a:pt x="f161" y="f162"/>
                  <a:pt x="f163" y="f164"/>
                  <a:pt x="f165" y="f166"/>
                </a:cubicBezTo>
                <a:lnTo>
                  <a:pt x="f167" y="f168"/>
                </a:lnTo>
                <a:cubicBezTo>
                  <a:pt x="f169" y="f170"/>
                  <a:pt x="f171" y="f172"/>
                  <a:pt x="f173" y="f174"/>
                </a:cubicBezTo>
                <a:cubicBezTo>
                  <a:pt x="f175" y="f176"/>
                  <a:pt x="f177" y="f4"/>
                  <a:pt x="f5" y="f4"/>
                </a:cubicBezTo>
                <a:cubicBezTo>
                  <a:pt x="f178" y="f4"/>
                  <a:pt x="f179" y="f180"/>
                  <a:pt x="f181" y="f182"/>
                </a:cubicBezTo>
                <a:cubicBezTo>
                  <a:pt x="f183" y="f184"/>
                  <a:pt x="f185" y="f186"/>
                  <a:pt x="f187" y="f188"/>
                </a:cubicBezTo>
                <a:cubicBezTo>
                  <a:pt x="f189" y="f190"/>
                  <a:pt x="f191" y="f192"/>
                  <a:pt x="f193" y="f194"/>
                </a:cubicBezTo>
                <a:lnTo>
                  <a:pt x="f195" y="f196"/>
                </a:lnTo>
                <a:cubicBezTo>
                  <a:pt x="f197" y="f198"/>
                  <a:pt x="f199" y="f200"/>
                  <a:pt x="f201" y="f202"/>
                </a:cubicBezTo>
                <a:cubicBezTo>
                  <a:pt x="f203" y="f204"/>
                  <a:pt x="f205" y="f206"/>
                  <a:pt x="f207" y="f208"/>
                </a:cubicBezTo>
                <a:cubicBezTo>
                  <a:pt x="f209" y="f210"/>
                  <a:pt x="f211" y="f212"/>
                  <a:pt x="f213" y="f214"/>
                </a:cubicBezTo>
                <a:lnTo>
                  <a:pt x="f215" y="f216"/>
                </a:lnTo>
                <a:cubicBezTo>
                  <a:pt x="f217" y="f218"/>
                  <a:pt x="f219" y="f220"/>
                  <a:pt x="f221" y="f222"/>
                </a:cubicBezTo>
                <a:cubicBezTo>
                  <a:pt x="f223" y="f224"/>
                  <a:pt x="f225" y="f226"/>
                  <a:pt x="f227" y="f228"/>
                </a:cubicBezTo>
                <a:lnTo>
                  <a:pt x="f229" y="f230"/>
                </a:lnTo>
                <a:cubicBezTo>
                  <a:pt x="f231" y="f232"/>
                  <a:pt x="f233" y="f234"/>
                  <a:pt x="f235" y="f236"/>
                </a:cubicBezTo>
                <a:cubicBezTo>
                  <a:pt x="f237" y="f238"/>
                  <a:pt x="f239" y="f240"/>
                  <a:pt x="f241" y="f242"/>
                </a:cubicBezTo>
                <a:cubicBezTo>
                  <a:pt x="f243" y="f244"/>
                  <a:pt x="f245" y="f246"/>
                  <a:pt x="f247" y="f248"/>
                </a:cubicBezTo>
                <a:lnTo>
                  <a:pt x="f249" y="f250"/>
                </a:lnTo>
                <a:cubicBezTo>
                  <a:pt x="f251" y="f252"/>
                  <a:pt x="f253" y="f254"/>
                  <a:pt x="f255" y="f256"/>
                </a:cubicBezTo>
                <a:lnTo>
                  <a:pt x="f257" y="f258"/>
                </a:lnTo>
                <a:cubicBezTo>
                  <a:pt x="f259" y="f260"/>
                  <a:pt x="f261" y="f262"/>
                  <a:pt x="f263" y="f264"/>
                </a:cubicBezTo>
                <a:cubicBezTo>
                  <a:pt x="f265" y="f266"/>
                  <a:pt x="f267" y="f268"/>
                  <a:pt x="f269" y="f270"/>
                </a:cubicBezTo>
                <a:cubicBezTo>
                  <a:pt x="f271" y="f272"/>
                  <a:pt x="f273" y="f2"/>
                  <a:pt x="f5" y="f2"/>
                </a:cubicBezTo>
                <a:close/>
                <a:moveTo>
                  <a:pt x="f274" y="f2"/>
                </a:moveTo>
                <a:cubicBezTo>
                  <a:pt x="f275" y="f2"/>
                  <a:pt x="f276" y="f277"/>
                  <a:pt x="f278" y="f279"/>
                </a:cubicBezTo>
                <a:cubicBezTo>
                  <a:pt x="f280" y="f281"/>
                  <a:pt x="f282" y="f283"/>
                  <a:pt x="f284" y="f285"/>
                </a:cubicBezTo>
                <a:cubicBezTo>
                  <a:pt x="f286" y="f287"/>
                  <a:pt x="f288" y="f289"/>
                  <a:pt x="f290" y="f291"/>
                </a:cubicBezTo>
                <a:lnTo>
                  <a:pt x="f292" y="f293"/>
                </a:lnTo>
                <a:cubicBezTo>
                  <a:pt x="f294" y="f295"/>
                  <a:pt x="f296" y="f297"/>
                  <a:pt x="f298" y="f299"/>
                </a:cubicBezTo>
                <a:cubicBezTo>
                  <a:pt x="f300" y="f301"/>
                  <a:pt x="f302" y="f303"/>
                  <a:pt x="f304" y="f305"/>
                </a:cubicBezTo>
                <a:cubicBezTo>
                  <a:pt x="f306" y="f307"/>
                  <a:pt x="f308" y="f309"/>
                  <a:pt x="f310" y="f311"/>
                </a:cubicBezTo>
                <a:lnTo>
                  <a:pt x="f312" y="f313"/>
                </a:lnTo>
                <a:cubicBezTo>
                  <a:pt x="f314" y="f315"/>
                  <a:pt x="f316" y="f317"/>
                  <a:pt x="f318" y="f319"/>
                </a:cubicBezTo>
                <a:cubicBezTo>
                  <a:pt x="f320" y="f321"/>
                  <a:pt x="f322" y="f323"/>
                  <a:pt x="f324" y="f325"/>
                </a:cubicBezTo>
                <a:lnTo>
                  <a:pt x="f326" y="f327"/>
                </a:lnTo>
                <a:cubicBezTo>
                  <a:pt x="f328" y="f329"/>
                  <a:pt x="f330" y="f331"/>
                  <a:pt x="f332" y="f333"/>
                </a:cubicBezTo>
                <a:cubicBezTo>
                  <a:pt x="f334" y="f335"/>
                  <a:pt x="f336" y="f337"/>
                  <a:pt x="f338" y="f339"/>
                </a:cubicBezTo>
                <a:cubicBezTo>
                  <a:pt x="f340" y="f341"/>
                  <a:pt x="f342" y="f343"/>
                  <a:pt x="f344" y="f345"/>
                </a:cubicBezTo>
                <a:lnTo>
                  <a:pt x="f346" y="f347"/>
                </a:lnTo>
                <a:cubicBezTo>
                  <a:pt x="f348" y="f349"/>
                  <a:pt x="f350" y="f351"/>
                  <a:pt x="f352" y="f353"/>
                </a:cubicBezTo>
                <a:lnTo>
                  <a:pt x="f354" y="f355"/>
                </a:lnTo>
                <a:cubicBezTo>
                  <a:pt x="f356" y="f357"/>
                  <a:pt x="f358" y="f359"/>
                  <a:pt x="f360" y="f361"/>
                </a:cubicBezTo>
                <a:cubicBezTo>
                  <a:pt x="f362" y="f363"/>
                  <a:pt x="f364" y="f365"/>
                  <a:pt x="f366" y="f367"/>
                </a:cubicBezTo>
                <a:cubicBezTo>
                  <a:pt x="f368" y="f369"/>
                  <a:pt x="f370" y="f4"/>
                  <a:pt x="f274" y="f4"/>
                </a:cubicBezTo>
                <a:cubicBezTo>
                  <a:pt x="f371" y="f4"/>
                  <a:pt x="f372" y="f373"/>
                  <a:pt x="f374" y="f375"/>
                </a:cubicBezTo>
                <a:cubicBezTo>
                  <a:pt x="f376" y="f377"/>
                  <a:pt x="f378" y="f379"/>
                  <a:pt x="f380" y="f381"/>
                </a:cubicBezTo>
                <a:lnTo>
                  <a:pt x="f382" y="f383"/>
                </a:lnTo>
                <a:cubicBezTo>
                  <a:pt x="f384" y="f385"/>
                  <a:pt x="f386" y="f387"/>
                  <a:pt x="f388" y="f389"/>
                </a:cubicBezTo>
                <a:cubicBezTo>
                  <a:pt x="f390" y="f391"/>
                  <a:pt x="f392" y="f393"/>
                  <a:pt x="f394" y="f393"/>
                </a:cubicBezTo>
                <a:cubicBezTo>
                  <a:pt x="f395" y="f393"/>
                  <a:pt x="f396" y="f397"/>
                  <a:pt x="f396" y="f398"/>
                </a:cubicBezTo>
                <a:lnTo>
                  <a:pt x="f399" y="f400"/>
                </a:lnTo>
                <a:lnTo>
                  <a:pt x="f396" y="f400"/>
                </a:lnTo>
                <a:lnTo>
                  <a:pt x="f396" y="f401"/>
                </a:lnTo>
                <a:cubicBezTo>
                  <a:pt x="f402" y="f403"/>
                  <a:pt x="f404" y="f405"/>
                  <a:pt x="f404" y="f406"/>
                </a:cubicBezTo>
                <a:lnTo>
                  <a:pt x="f407" y="f408"/>
                </a:lnTo>
                <a:cubicBezTo>
                  <a:pt x="f409" y="f410"/>
                  <a:pt x="f2" y="f411"/>
                  <a:pt x="f2" y="f412"/>
                </a:cubicBezTo>
                <a:cubicBezTo>
                  <a:pt x="f2" y="f413"/>
                  <a:pt x="f414" y="f415"/>
                  <a:pt x="f416" y="f417"/>
                </a:cubicBezTo>
                <a:cubicBezTo>
                  <a:pt x="f418" y="f419"/>
                  <a:pt x="f420" y="f421"/>
                  <a:pt x="f422" y="f423"/>
                </a:cubicBezTo>
                <a:lnTo>
                  <a:pt x="f424" y="f425"/>
                </a:lnTo>
                <a:cubicBezTo>
                  <a:pt x="f426" y="f427"/>
                  <a:pt x="f428" y="f429"/>
                  <a:pt x="f430" y="f431"/>
                </a:cubicBezTo>
                <a:cubicBezTo>
                  <a:pt x="f432" y="f433"/>
                  <a:pt x="f434" y="f435"/>
                  <a:pt x="f434" y="f436"/>
                </a:cubicBezTo>
                <a:cubicBezTo>
                  <a:pt x="f434" y="f437"/>
                  <a:pt x="f438" y="f439"/>
                  <a:pt x="f440" y="f441"/>
                </a:cubicBezTo>
                <a:cubicBezTo>
                  <a:pt x="f442" y="f443"/>
                  <a:pt x="f444" y="f445"/>
                  <a:pt x="f446" y="f447"/>
                </a:cubicBezTo>
                <a:cubicBezTo>
                  <a:pt x="f448" y="f449"/>
                  <a:pt x="f450" y="f451"/>
                  <a:pt x="f452" y="f453"/>
                </a:cubicBezTo>
                <a:cubicBezTo>
                  <a:pt x="f454" y="f455"/>
                  <a:pt x="f456" y="f457"/>
                  <a:pt x="f458" y="f459"/>
                </a:cubicBezTo>
                <a:lnTo>
                  <a:pt x="f460" y="f461"/>
                </a:lnTo>
                <a:cubicBezTo>
                  <a:pt x="f462" y="f463"/>
                  <a:pt x="f464" y="f465"/>
                  <a:pt x="f466" y="f467"/>
                </a:cubicBezTo>
                <a:cubicBezTo>
                  <a:pt x="f468" y="f469"/>
                  <a:pt x="f470" y="f471"/>
                  <a:pt x="f472" y="f473"/>
                </a:cubicBezTo>
                <a:lnTo>
                  <a:pt x="f474" y="f475"/>
                </a:lnTo>
                <a:lnTo>
                  <a:pt x="f476" y="f477"/>
                </a:lnTo>
                <a:cubicBezTo>
                  <a:pt x="f478" y="f479"/>
                  <a:pt x="f480" y="f481"/>
                  <a:pt x="f482" y="f483"/>
                </a:cubicBezTo>
                <a:cubicBezTo>
                  <a:pt x="f484" y="f485"/>
                  <a:pt x="f486" y="f487"/>
                  <a:pt x="f488" y="f489"/>
                </a:cubicBezTo>
                <a:lnTo>
                  <a:pt x="f490" y="f491"/>
                </a:lnTo>
                <a:cubicBezTo>
                  <a:pt x="f492" y="f493"/>
                  <a:pt x="f494" y="f495"/>
                  <a:pt x="f496" y="f497"/>
                </a:cubicBezTo>
                <a:cubicBezTo>
                  <a:pt x="f498" y="f499"/>
                  <a:pt x="f500" y="f501"/>
                  <a:pt x="f502" y="f503"/>
                </a:cubicBezTo>
                <a:cubicBezTo>
                  <a:pt x="f504" y="f505"/>
                  <a:pt x="f506" y="f507"/>
                  <a:pt x="f508" y="f509"/>
                </a:cubicBezTo>
                <a:cubicBezTo>
                  <a:pt x="f510" y="f511"/>
                  <a:pt x="f512" y="f513"/>
                  <a:pt x="f512" y="f514"/>
                </a:cubicBezTo>
                <a:cubicBezTo>
                  <a:pt x="f512" y="f515"/>
                  <a:pt x="f516" y="f517"/>
                  <a:pt x="f518" y="f519"/>
                </a:cubicBezTo>
                <a:cubicBezTo>
                  <a:pt x="f520" y="f521"/>
                  <a:pt x="f522" y="f523"/>
                  <a:pt x="f524" y="f525"/>
                </a:cubicBezTo>
                <a:cubicBezTo>
                  <a:pt x="f526" y="f527"/>
                  <a:pt x="f528" y="f529"/>
                  <a:pt x="f530" y="f531"/>
                </a:cubicBezTo>
                <a:lnTo>
                  <a:pt x="f532" y="f533"/>
                </a:lnTo>
                <a:cubicBezTo>
                  <a:pt x="f534" y="f535"/>
                  <a:pt x="f536" y="f537"/>
                  <a:pt x="f538" y="f539"/>
                </a:cubicBezTo>
                <a:cubicBezTo>
                  <a:pt x="f540" y="f541"/>
                  <a:pt x="f542" y="f2"/>
                  <a:pt x="f274"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grpSp>
        <p:nvGrpSpPr>
          <p:cNvPr id="5" name="Group 110">
            <a:extLst>
              <a:ext uri="{FF2B5EF4-FFF2-40B4-BE49-F238E27FC236}">
                <a16:creationId xmlns:a16="http://schemas.microsoft.com/office/drawing/2014/main" id="{951014C6-4155-4EF8-A097-52A267BAE2D2}"/>
              </a:ext>
            </a:extLst>
          </p:cNvPr>
          <p:cNvGrpSpPr/>
          <p:nvPr/>
        </p:nvGrpSpPr>
        <p:grpSpPr>
          <a:xfrm>
            <a:off x="3837243" y="1242559"/>
            <a:ext cx="415366" cy="489176"/>
            <a:chOff x="3837243" y="1242559"/>
            <a:chExt cx="415366" cy="489176"/>
          </a:xfrm>
        </p:grpSpPr>
        <p:sp>
          <p:nvSpPr>
            <p:cNvPr id="6" name="Freeform 111">
              <a:extLst>
                <a:ext uri="{FF2B5EF4-FFF2-40B4-BE49-F238E27FC236}">
                  <a16:creationId xmlns:a16="http://schemas.microsoft.com/office/drawing/2014/main" id="{F58C5E93-363C-47A3-A246-C660BE87CD2A}"/>
                </a:ext>
              </a:extLst>
            </p:cNvPr>
            <p:cNvSpPr/>
            <p:nvPr/>
          </p:nvSpPr>
          <p:spPr>
            <a:xfrm>
              <a:off x="3837243" y="1242559"/>
              <a:ext cx="415366" cy="489176"/>
            </a:xfrm>
            <a:custGeom>
              <a:avLst/>
              <a:gdLst>
                <a:gd name="f0" fmla="val 10800000"/>
                <a:gd name="f1" fmla="val 5400000"/>
                <a:gd name="f2" fmla="val 180"/>
                <a:gd name="f3" fmla="val w"/>
                <a:gd name="f4" fmla="val h"/>
                <a:gd name="f5" fmla="val 0"/>
                <a:gd name="f6" fmla="val 5331558"/>
                <a:gd name="f7" fmla="val 5891405"/>
                <a:gd name="f8" fmla="val 2980491"/>
                <a:gd name="f9" fmla="val 968"/>
                <a:gd name="f10" fmla="val 1784302"/>
                <a:gd name="f11" fmla="val -22254"/>
                <a:gd name="f12" fmla="val 1040642"/>
                <a:gd name="f13" fmla="val 372305"/>
                <a:gd name="f14" fmla="val 726547"/>
                <a:gd name="f15" fmla="val 1181117"/>
                <a:gd name="f16" fmla="val 528785"/>
                <a:gd name="f17" fmla="val 1834793"/>
                <a:gd name="f18" fmla="val 744238"/>
                <a:gd name="f19" fmla="val 2066938"/>
                <a:gd name="f20" fmla="val 486068"/>
                <a:gd name="f21" fmla="val 2371366"/>
                <a:gd name="f22" fmla="val 239818"/>
                <a:gd name="f23" fmla="val 2677225"/>
                <a:gd name="f24" fmla="val -40213"/>
                <a:gd name="f25" fmla="val 2911644"/>
                <a:gd name="f26" fmla="val 4803"/>
                <a:gd name="f27" fmla="val 3079808"/>
                <a:gd name="f28" fmla="val 109541"/>
                <a:gd name="f29" fmla="val 3181162"/>
                <a:gd name="f30" fmla="val 260766"/>
                <a:gd name="f31" fmla="val 3266498"/>
                <a:gd name="f32" fmla="val 460575"/>
                <a:gd name="f33" fmla="val 3328959"/>
                <a:gd name="f34" fmla="val 403546"/>
                <a:gd name="f35" fmla="val 3464559"/>
                <a:gd name="f36" fmla="val 198074"/>
                <a:gd name="f37" fmla="val 3641722"/>
                <a:gd name="f38" fmla="val 289487"/>
                <a:gd name="f39" fmla="val 3735758"/>
                <a:gd name="f40" fmla="val 480873"/>
                <a:gd name="f41" fmla="val 3871219"/>
                <a:gd name="f42" fmla="val 428032"/>
                <a:gd name="f43" fmla="val 3935014"/>
                <a:gd name="f44" fmla="val 303940"/>
                <a:gd name="f45" fmla="val 3939433"/>
                <a:gd name="f46" fmla="val 322351"/>
                <a:gd name="f47" fmla="val 4062605"/>
                <a:gd name="f48" fmla="val 362395"/>
                <a:gd name="f49" fmla="val 4195168"/>
                <a:gd name="f50" fmla="val 550882"/>
                <a:gd name="f51" fmla="val 4226788"/>
                <a:gd name="f52" fmla="val 513737"/>
                <a:gd name="f53" fmla="val 4317787"/>
                <a:gd name="f54" fmla="val 397470"/>
                <a:gd name="f55" fmla="val 4561276"/>
                <a:gd name="f56" fmla="val 358392"/>
                <a:gd name="f57" fmla="val 4876020"/>
                <a:gd name="f58" fmla="val 449942"/>
                <a:gd name="f59" fmla="val 4977005"/>
                <a:gd name="f60" fmla="val 636587"/>
                <a:gd name="f61" fmla="val 5158310"/>
                <a:gd name="f62" fmla="val 1197305"/>
                <a:gd name="f63" fmla="val 5208988"/>
                <a:gd name="f64" fmla="val 1704584"/>
                <a:gd name="f65" fmla="val 5039972"/>
                <a:gd name="f66" fmla="val 1895970"/>
                <a:gd name="f67" fmla="val 4734863"/>
                <a:gd name="f68" fmla="val 5859508"/>
                <a:gd name="f69" fmla="val 4366268"/>
                <a:gd name="f70" fmla="val 4516262"/>
                <a:gd name="f71" fmla="val 4422975"/>
                <a:gd name="f72" fmla="val 3927926"/>
                <a:gd name="f73" fmla="val 4841189"/>
                <a:gd name="f74" fmla="val 3520345"/>
                <a:gd name="f75" fmla="val 6117095"/>
                <a:gd name="f76" fmla="val 1964448"/>
                <a:gd name="f77" fmla="val 4692333"/>
                <a:gd name="f78" fmla="val 36409"/>
                <a:gd name="f79" fmla="+- 0 0 -90"/>
                <a:gd name="f80" fmla="*/ f3 1 5331558"/>
                <a:gd name="f81" fmla="*/ f4 1 5891405"/>
                <a:gd name="f82" fmla="val f5"/>
                <a:gd name="f83" fmla="val f6"/>
                <a:gd name="f84" fmla="val f7"/>
                <a:gd name="f85" fmla="*/ f79 f0 1"/>
                <a:gd name="f86" fmla="+- f84 0 f82"/>
                <a:gd name="f87" fmla="+- f83 0 f82"/>
                <a:gd name="f88" fmla="*/ f85 1 f2"/>
                <a:gd name="f89" fmla="*/ f87 1 5331558"/>
                <a:gd name="f90" fmla="*/ f86 1 5891405"/>
                <a:gd name="f91" fmla="*/ 2980491 f87 1"/>
                <a:gd name="f92" fmla="*/ 968 f86 1"/>
                <a:gd name="f93" fmla="*/ 726547 f87 1"/>
                <a:gd name="f94" fmla="*/ 1181117 f86 1"/>
                <a:gd name="f95" fmla="*/ 486068 f87 1"/>
                <a:gd name="f96" fmla="*/ 2371366 f86 1"/>
                <a:gd name="f97" fmla="*/ 4803 f87 1"/>
                <a:gd name="f98" fmla="*/ 3079808 f86 1"/>
                <a:gd name="f99" fmla="*/ 460575 f87 1"/>
                <a:gd name="f100" fmla="*/ 3328959 f86 1"/>
                <a:gd name="f101" fmla="*/ 289487 f87 1"/>
                <a:gd name="f102" fmla="*/ 3735758 f86 1"/>
                <a:gd name="f103" fmla="*/ 480873 f87 1"/>
                <a:gd name="f104" fmla="*/ 3871219 f86 1"/>
                <a:gd name="f105" fmla="*/ 322351 f87 1"/>
                <a:gd name="f106" fmla="*/ 4062605 f86 1"/>
                <a:gd name="f107" fmla="*/ 513737 f87 1"/>
                <a:gd name="f108" fmla="*/ 4317787 f86 1"/>
                <a:gd name="f109" fmla="*/ 449942 f87 1"/>
                <a:gd name="f110" fmla="*/ 4977005 f86 1"/>
                <a:gd name="f111" fmla="*/ 1704584 f87 1"/>
                <a:gd name="f112" fmla="*/ 5039972 f86 1"/>
                <a:gd name="f113" fmla="*/ 1895970 f87 1"/>
                <a:gd name="f114" fmla="*/ 5891405 f86 1"/>
                <a:gd name="f115" fmla="*/ 4734863 f87 1"/>
                <a:gd name="f116" fmla="*/ 5859508 f86 1"/>
                <a:gd name="f117" fmla="*/ 4841189 f87 1"/>
                <a:gd name="f118" fmla="*/ 3520345 f86 1"/>
                <a:gd name="f119" fmla="+- f88 0 f1"/>
                <a:gd name="f120" fmla="*/ f91 1 5331558"/>
                <a:gd name="f121" fmla="*/ f92 1 5891405"/>
                <a:gd name="f122" fmla="*/ f93 1 5331558"/>
                <a:gd name="f123" fmla="*/ f94 1 5891405"/>
                <a:gd name="f124" fmla="*/ f95 1 5331558"/>
                <a:gd name="f125" fmla="*/ f96 1 5891405"/>
                <a:gd name="f126" fmla="*/ f97 1 5331558"/>
                <a:gd name="f127" fmla="*/ f98 1 5891405"/>
                <a:gd name="f128" fmla="*/ f99 1 5331558"/>
                <a:gd name="f129" fmla="*/ f100 1 5891405"/>
                <a:gd name="f130" fmla="*/ f101 1 5331558"/>
                <a:gd name="f131" fmla="*/ f102 1 5891405"/>
                <a:gd name="f132" fmla="*/ f103 1 5331558"/>
                <a:gd name="f133" fmla="*/ f104 1 5891405"/>
                <a:gd name="f134" fmla="*/ f105 1 5331558"/>
                <a:gd name="f135" fmla="*/ f106 1 5891405"/>
                <a:gd name="f136" fmla="*/ f107 1 5331558"/>
                <a:gd name="f137" fmla="*/ f108 1 5891405"/>
                <a:gd name="f138" fmla="*/ f109 1 5331558"/>
                <a:gd name="f139" fmla="*/ f110 1 5891405"/>
                <a:gd name="f140" fmla="*/ f111 1 5331558"/>
                <a:gd name="f141" fmla="*/ f112 1 5891405"/>
                <a:gd name="f142" fmla="*/ f113 1 5331558"/>
                <a:gd name="f143" fmla="*/ f114 1 5891405"/>
                <a:gd name="f144" fmla="*/ f115 1 5331558"/>
                <a:gd name="f145" fmla="*/ f116 1 5891405"/>
                <a:gd name="f146" fmla="*/ f117 1 5331558"/>
                <a:gd name="f147" fmla="*/ f118 1 5891405"/>
                <a:gd name="f148" fmla="*/ f82 1 f89"/>
                <a:gd name="f149" fmla="*/ f83 1 f89"/>
                <a:gd name="f150" fmla="*/ f82 1 f90"/>
                <a:gd name="f151" fmla="*/ f84 1 f90"/>
                <a:gd name="f152" fmla="*/ f120 1 f89"/>
                <a:gd name="f153" fmla="*/ f121 1 f90"/>
                <a:gd name="f154" fmla="*/ f122 1 f89"/>
                <a:gd name="f155" fmla="*/ f123 1 f90"/>
                <a:gd name="f156" fmla="*/ f124 1 f89"/>
                <a:gd name="f157" fmla="*/ f125 1 f90"/>
                <a:gd name="f158" fmla="*/ f126 1 f89"/>
                <a:gd name="f159" fmla="*/ f127 1 f90"/>
                <a:gd name="f160" fmla="*/ f128 1 f89"/>
                <a:gd name="f161" fmla="*/ f129 1 f90"/>
                <a:gd name="f162" fmla="*/ f130 1 f89"/>
                <a:gd name="f163" fmla="*/ f131 1 f90"/>
                <a:gd name="f164" fmla="*/ f132 1 f89"/>
                <a:gd name="f165" fmla="*/ f133 1 f90"/>
                <a:gd name="f166" fmla="*/ f134 1 f89"/>
                <a:gd name="f167" fmla="*/ f135 1 f90"/>
                <a:gd name="f168" fmla="*/ f136 1 f89"/>
                <a:gd name="f169" fmla="*/ f137 1 f90"/>
                <a:gd name="f170" fmla="*/ f138 1 f89"/>
                <a:gd name="f171" fmla="*/ f139 1 f90"/>
                <a:gd name="f172" fmla="*/ f140 1 f89"/>
                <a:gd name="f173" fmla="*/ f141 1 f90"/>
                <a:gd name="f174" fmla="*/ f142 1 f89"/>
                <a:gd name="f175" fmla="*/ f143 1 f90"/>
                <a:gd name="f176" fmla="*/ f144 1 f89"/>
                <a:gd name="f177" fmla="*/ f145 1 f90"/>
                <a:gd name="f178" fmla="*/ f146 1 f89"/>
                <a:gd name="f179" fmla="*/ f147 1 f90"/>
                <a:gd name="f180" fmla="*/ f148 f80 1"/>
                <a:gd name="f181" fmla="*/ f149 f80 1"/>
                <a:gd name="f182" fmla="*/ f151 f81 1"/>
                <a:gd name="f183" fmla="*/ f150 f81 1"/>
                <a:gd name="f184" fmla="*/ f152 f80 1"/>
                <a:gd name="f185" fmla="*/ f153 f81 1"/>
                <a:gd name="f186" fmla="*/ f154 f80 1"/>
                <a:gd name="f187" fmla="*/ f155 f81 1"/>
                <a:gd name="f188" fmla="*/ f156 f80 1"/>
                <a:gd name="f189" fmla="*/ f157 f81 1"/>
                <a:gd name="f190" fmla="*/ f158 f80 1"/>
                <a:gd name="f191" fmla="*/ f159 f81 1"/>
                <a:gd name="f192" fmla="*/ f160 f80 1"/>
                <a:gd name="f193" fmla="*/ f161 f81 1"/>
                <a:gd name="f194" fmla="*/ f162 f80 1"/>
                <a:gd name="f195" fmla="*/ f163 f81 1"/>
                <a:gd name="f196" fmla="*/ f164 f80 1"/>
                <a:gd name="f197" fmla="*/ f165 f81 1"/>
                <a:gd name="f198" fmla="*/ f166 f80 1"/>
                <a:gd name="f199" fmla="*/ f167 f81 1"/>
                <a:gd name="f200" fmla="*/ f168 f80 1"/>
                <a:gd name="f201" fmla="*/ f169 f81 1"/>
                <a:gd name="f202" fmla="*/ f170 f80 1"/>
                <a:gd name="f203" fmla="*/ f171 f81 1"/>
                <a:gd name="f204" fmla="*/ f172 f80 1"/>
                <a:gd name="f205" fmla="*/ f173 f81 1"/>
                <a:gd name="f206" fmla="*/ f174 f80 1"/>
                <a:gd name="f207" fmla="*/ f175 f81 1"/>
                <a:gd name="f208" fmla="*/ f176 f80 1"/>
                <a:gd name="f209" fmla="*/ f177 f81 1"/>
                <a:gd name="f210" fmla="*/ f178 f80 1"/>
                <a:gd name="f211" fmla="*/ f179 f81 1"/>
              </a:gdLst>
              <a:ahLst/>
              <a:cxnLst>
                <a:cxn ang="3cd4">
                  <a:pos x="hc" y="t"/>
                </a:cxn>
                <a:cxn ang="0">
                  <a:pos x="r" y="vc"/>
                </a:cxn>
                <a:cxn ang="cd4">
                  <a:pos x="hc" y="b"/>
                </a:cxn>
                <a:cxn ang="cd2">
                  <a:pos x="l" y="vc"/>
                </a:cxn>
                <a:cxn ang="f119">
                  <a:pos x="f184" y="f185"/>
                </a:cxn>
                <a:cxn ang="f119">
                  <a:pos x="f186" y="f187"/>
                </a:cxn>
                <a:cxn ang="f119">
                  <a:pos x="f188" y="f189"/>
                </a:cxn>
                <a:cxn ang="f119">
                  <a:pos x="f190" y="f191"/>
                </a:cxn>
                <a:cxn ang="f119">
                  <a:pos x="f192" y="f193"/>
                </a:cxn>
                <a:cxn ang="f119">
                  <a:pos x="f194" y="f195"/>
                </a:cxn>
                <a:cxn ang="f119">
                  <a:pos x="f196" y="f197"/>
                </a:cxn>
                <a:cxn ang="f119">
                  <a:pos x="f198" y="f199"/>
                </a:cxn>
                <a:cxn ang="f119">
                  <a:pos x="f200" y="f201"/>
                </a:cxn>
                <a:cxn ang="f119">
                  <a:pos x="f202" y="f203"/>
                </a:cxn>
                <a:cxn ang="f119">
                  <a:pos x="f204" y="f205"/>
                </a:cxn>
                <a:cxn ang="f119">
                  <a:pos x="f206" y="f207"/>
                </a:cxn>
                <a:cxn ang="f119">
                  <a:pos x="f208" y="f209"/>
                </a:cxn>
                <a:cxn ang="f119">
                  <a:pos x="f210" y="f211"/>
                </a:cxn>
                <a:cxn ang="f119">
                  <a:pos x="f184" y="f185"/>
                </a:cxn>
              </a:cxnLst>
              <a:rect l="f180" t="f183" r="f181" b="f182"/>
              <a:pathLst>
                <a:path w="5331558" h="5891405">
                  <a:moveTo>
                    <a:pt x="f8" y="f9"/>
                  </a:moveTo>
                  <a:cubicBezTo>
                    <a:pt x="f10" y="f11"/>
                    <a:pt x="f12" y="f13"/>
                    <a:pt x="f14" y="f15"/>
                  </a:cubicBezTo>
                  <a:cubicBezTo>
                    <a:pt x="f16" y="f17"/>
                    <a:pt x="f18" y="f19"/>
                    <a:pt x="f20" y="f21"/>
                  </a:cubicBezTo>
                  <a:cubicBezTo>
                    <a:pt x="f22" y="f23"/>
                    <a:pt x="f24" y="f25"/>
                    <a:pt x="f26" y="f27"/>
                  </a:cubicBezTo>
                  <a:cubicBezTo>
                    <a:pt x="f28" y="f29"/>
                    <a:pt x="f30" y="f31"/>
                    <a:pt x="f32" y="f33"/>
                  </a:cubicBezTo>
                  <a:cubicBezTo>
                    <a:pt x="f34" y="f35"/>
                    <a:pt x="f36" y="f37"/>
                    <a:pt x="f38" y="f39"/>
                  </a:cubicBezTo>
                  <a:lnTo>
                    <a:pt x="f40" y="f41"/>
                  </a:lnTo>
                  <a:cubicBezTo>
                    <a:pt x="f42" y="f43"/>
                    <a:pt x="f44" y="f45"/>
                    <a:pt x="f46" y="f47"/>
                  </a:cubicBezTo>
                  <a:cubicBezTo>
                    <a:pt x="f48" y="f49"/>
                    <a:pt x="f50" y="f51"/>
                    <a:pt x="f52" y="f53"/>
                  </a:cubicBezTo>
                  <a:cubicBezTo>
                    <a:pt x="f54" y="f55"/>
                    <a:pt x="f56" y="f57"/>
                    <a:pt x="f58" y="f59"/>
                  </a:cubicBezTo>
                  <a:cubicBezTo>
                    <a:pt x="f60" y="f61"/>
                    <a:pt x="f62" y="f63"/>
                    <a:pt x="f64" y="f65"/>
                  </a:cubicBezTo>
                  <a:lnTo>
                    <a:pt x="f66" y="f7"/>
                  </a:lnTo>
                  <a:lnTo>
                    <a:pt x="f67" y="f68"/>
                  </a:lnTo>
                  <a:cubicBezTo>
                    <a:pt x="f69" y="f70"/>
                    <a:pt x="f71" y="f72"/>
                    <a:pt x="f73" y="f74"/>
                  </a:cubicBezTo>
                  <a:cubicBezTo>
                    <a:pt x="f75" y="f76"/>
                    <a:pt x="f77" y="f78"/>
                    <a:pt x="f8" y="f9"/>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7" name="Oval 37">
              <a:extLst>
                <a:ext uri="{FF2B5EF4-FFF2-40B4-BE49-F238E27FC236}">
                  <a16:creationId xmlns:a16="http://schemas.microsoft.com/office/drawing/2014/main" id="{8CC555AF-5079-4B60-8664-F8CAED03030D}"/>
                </a:ext>
              </a:extLst>
            </p:cNvPr>
            <p:cNvSpPr/>
            <p:nvPr/>
          </p:nvSpPr>
          <p:spPr>
            <a:xfrm rot="18100528">
              <a:off x="3983051" y="1232588"/>
              <a:ext cx="217654" cy="304495"/>
            </a:xfrm>
            <a:custGeom>
              <a:avLst/>
              <a:gdLst>
                <a:gd name="f0" fmla="val w"/>
                <a:gd name="f1" fmla="val h"/>
                <a:gd name="f2" fmla="val 0"/>
                <a:gd name="f3" fmla="val 1170491"/>
                <a:gd name="f4" fmla="val 1745208"/>
                <a:gd name="f5" fmla="val 429221"/>
                <a:gd name="f6" fmla="val 671495"/>
                <a:gd name="f7" fmla="val 415869"/>
                <a:gd name="f8" fmla="val 670322"/>
                <a:gd name="f9" fmla="val 402356"/>
                <a:gd name="f10" fmla="val 670624"/>
                <a:gd name="f11" fmla="val 388917"/>
                <a:gd name="f12" fmla="val 672439"/>
                <a:gd name="f13" fmla="val 370997"/>
                <a:gd name="f14" fmla="val 674859"/>
                <a:gd name="f15" fmla="val 353207"/>
                <a:gd name="f16" fmla="val 679968"/>
                <a:gd name="f17" fmla="val 336101"/>
                <a:gd name="f18" fmla="val 687858"/>
                <a:gd name="f19" fmla="val 344770"/>
                <a:gd name="f20" fmla="val 708640"/>
                <a:gd name="f21" fmla="val 405276"/>
                <a:gd name="f22" fmla="val 680369"/>
                <a:gd name="f23" fmla="val 475531"/>
                <a:gd name="f24" fmla="val 691805"/>
                <a:gd name="f25" fmla="val 523918"/>
                <a:gd name="f26" fmla="val 737799"/>
                <a:gd name="f27" fmla="val 569388"/>
                <a:gd name="f28" fmla="val 781022"/>
                <a:gd name="f29" fmla="val 587723"/>
                <a:gd name="f30" fmla="val 847396"/>
                <a:gd name="f31" fmla="val 571504"/>
                <a:gd name="f32" fmla="val 910067"/>
                <a:gd name="f33" fmla="val 593243"/>
                <a:gd name="f34" fmla="val 915886"/>
                <a:gd name="f35" fmla="val 611678"/>
                <a:gd name="f36" fmla="val 844923"/>
                <a:gd name="f37" fmla="val 590662"/>
                <a:gd name="f38" fmla="val 769719"/>
                <a:gd name="f39" fmla="val 538740"/>
                <a:gd name="f40" fmla="val 720849"/>
                <a:gd name="f41" fmla="val 507886"/>
                <a:gd name="f42" fmla="val 691808"/>
                <a:gd name="f43" fmla="val 469277"/>
                <a:gd name="f44" fmla="val 675014"/>
                <a:gd name="f45" fmla="val 588421"/>
                <a:gd name="f46" fmla="val 580980"/>
                <a:gd name="f47" fmla="val 534186"/>
                <a:gd name="f48" fmla="val 581239"/>
                <a:gd name="f49" fmla="val 482134"/>
                <a:gd name="f50" fmla="val 605639"/>
                <a:gd name="f51" fmla="val 446738"/>
                <a:gd name="f52" fmla="val 649695"/>
                <a:gd name="f53" fmla="val 463760"/>
                <a:gd name="f54" fmla="val 664437"/>
                <a:gd name="f55" fmla="val 505329"/>
                <a:gd name="f56" fmla="val 612166"/>
                <a:gd name="f57" fmla="val 573320"/>
                <a:gd name="f58" fmla="val 591099"/>
                <a:gd name="f59" fmla="val 637132"/>
                <a:gd name="f60" fmla="val 610714"/>
                <a:gd name="f61" fmla="val 697098"/>
                <a:gd name="f62" fmla="val 629147"/>
                <a:gd name="f63" fmla="val 743088"/>
                <a:gd name="f64" fmla="val 680397"/>
                <a:gd name="f65" fmla="val 756495"/>
                <a:gd name="f66" fmla="val 743730"/>
                <a:gd name="f67" fmla="val 778549"/>
                <a:gd name="f68" fmla="val 739251"/>
                <a:gd name="f69" fmla="val 763432"/>
                <a:gd name="f70" fmla="val 667508"/>
                <a:gd name="f71" fmla="val 711108"/>
                <a:gd name="f72" fmla="val 609548"/>
                <a:gd name="f73" fmla="val 642848"/>
                <a:gd name="f74" fmla="val 588934"/>
                <a:gd name="f75" fmla="val 624821"/>
                <a:gd name="f76" fmla="val 583490"/>
                <a:gd name="f77" fmla="val 606500"/>
                <a:gd name="f78" fmla="val 580894"/>
                <a:gd name="f79" fmla="val 533817"/>
                <a:gd name="f80" fmla="val 617807"/>
                <a:gd name="f81" fmla="val 1"/>
                <a:gd name="f82" fmla="val 687626"/>
                <a:gd name="f83" fmla="val 60667"/>
                <a:gd name="f84" fmla="val 697680"/>
                <a:gd name="f85" fmla="val 141081"/>
                <a:gd name="f86" fmla="val 603869"/>
                <a:gd name="f87" fmla="val 182843"/>
                <a:gd name="f88" fmla="val 547102"/>
                <a:gd name="f89" fmla="val 268997"/>
                <a:gd name="f90" fmla="val 562024"/>
                <a:gd name="f91" fmla="val 352718"/>
                <a:gd name="f92" fmla="val 584367"/>
                <a:gd name="f93" fmla="val 347971"/>
                <a:gd name="f94" fmla="val 570422"/>
                <a:gd name="f95" fmla="val 267354"/>
                <a:gd name="f96" fmla="val 633895"/>
                <a:gd name="f97" fmla="val 183716"/>
                <a:gd name="f98" fmla="val 732836"/>
                <a:gd name="f99" fmla="val 150639"/>
                <a:gd name="f100" fmla="val 738208"/>
                <a:gd name="f101" fmla="val 147500"/>
                <a:gd name="f102" fmla="val 743991"/>
                <a:gd name="f103" fmla="val 147205"/>
                <a:gd name="f104" fmla="val 749842"/>
                <a:gd name="f105" fmla="val 844103"/>
                <a:gd name="f106" fmla="val 920515"/>
                <a:gd name="f107" fmla="val 223618"/>
                <a:gd name="f108" fmla="val 317877"/>
                <a:gd name="f109" fmla="val 910716"/>
                <a:gd name="f110" fmla="val 366417"/>
                <a:gd name="f111" fmla="val 366418"/>
                <a:gd name="f112" fmla="val 371433"/>
                <a:gd name="f113" fmla="val 997755"/>
                <a:gd name="f114" fmla="val 379016"/>
                <a:gd name="f115" fmla="val 1056877"/>
                <a:gd name="f116" fmla="val 445155"/>
                <a:gd name="f117" fmla="val 525101"/>
                <a:gd name="f118" fmla="val 1047351"/>
                <a:gd name="f119" fmla="val 572282"/>
                <a:gd name="f120" fmla="val 1119671"/>
                <a:gd name="f121" fmla="val 602218"/>
                <a:gd name="f122" fmla="val 673500"/>
                <a:gd name="f123" fmla="val 756650"/>
                <a:gd name="f124" fmla="val 1170490"/>
                <a:gd name="f125" fmla="val 802863"/>
                <a:gd name="f126" fmla="val 1154794"/>
                <a:gd name="f127" fmla="val 845409"/>
                <a:gd name="f128" fmla="val 1127569"/>
                <a:gd name="f129" fmla="val 878235"/>
                <a:gd name="f130" fmla="val 1080615"/>
                <a:gd name="f131" fmla="val 934488"/>
                <a:gd name="f132" fmla="val 1014142"/>
                <a:gd name="f133" fmla="val 959925"/>
                <a:gd name="f134" fmla="val 954678"/>
                <a:gd name="f135" fmla="val 939840"/>
                <a:gd name="f136" fmla="val 947373"/>
                <a:gd name="f137" fmla="val 961469"/>
                <a:gd name="f138" fmla="val 1000817"/>
                <a:gd name="f139" fmla="val 979520"/>
                <a:gd name="f140" fmla="val 1058949"/>
                <a:gd name="f141" fmla="val 966083"/>
                <a:gd name="f142" fmla="val 1106746"/>
                <a:gd name="f143" fmla="val 928282"/>
                <a:gd name="f144" fmla="val 1128548"/>
                <a:gd name="f145" fmla="val 955588"/>
                <a:gd name="f146" fmla="val 1138907"/>
                <a:gd name="f147" fmla="val 990708"/>
                <a:gd name="f148" fmla="val 1028247"/>
                <a:gd name="f149" fmla="val 1124134"/>
                <a:gd name="f150" fmla="val 1071328"/>
                <a:gd name="f151" fmla="val 1204237"/>
                <a:gd name="f152" fmla="val 981133"/>
                <a:gd name="f153" fmla="val 1223220"/>
                <a:gd name="f154" fmla="val 889088"/>
                <a:gd name="f155" fmla="val 1236998"/>
                <a:gd name="f156" fmla="val 805358"/>
                <a:gd name="f157" fmla="val 1200898"/>
                <a:gd name="f158" fmla="val 777272"/>
                <a:gd name="f159" fmla="val 1134408"/>
                <a:gd name="f160" fmla="val 791057"/>
                <a:gd name="f161" fmla="val 1124903"/>
                <a:gd name="f162" fmla="val 802061"/>
                <a:gd name="f163" fmla="val 1111678"/>
                <a:gd name="f164" fmla="val 810210"/>
                <a:gd name="f165" fmla="val 1096167"/>
                <a:gd name="f166" fmla="val 831546"/>
                <a:gd name="f167" fmla="val 1055553"/>
                <a:gd name="f168" fmla="val 830022"/>
                <a:gd name="f169" fmla="val 1005443"/>
                <a:gd name="f170" fmla="val 806195"/>
                <a:gd name="f171" fmla="val 964175"/>
                <a:gd name="f172" fmla="val 787267"/>
                <a:gd name="f173" fmla="val 975103"/>
                <a:gd name="f174" fmla="val 807161"/>
                <a:gd name="f175" fmla="val 1009560"/>
                <a:gd name="f176" fmla="val 808703"/>
                <a:gd name="f177" fmla="val 1051275"/>
                <a:gd name="f178" fmla="val 791333"/>
                <a:gd name="f179" fmla="val 1085110"/>
                <a:gd name="f180" fmla="val 784855"/>
                <a:gd name="f181" fmla="val 1097727"/>
                <a:gd name="f182" fmla="val 776117"/>
                <a:gd name="f183" fmla="val 1108536"/>
                <a:gd name="f184" fmla="val 763385"/>
                <a:gd name="f185" fmla="val 1114320"/>
                <a:gd name="f186" fmla="val 744063"/>
                <a:gd name="f187" fmla="val 1119497"/>
                <a:gd name="f188" fmla="val 747716"/>
                <a:gd name="f189" fmla="val 1128718"/>
                <a:gd name="f190" fmla="val 731558"/>
                <a:gd name="f191" fmla="val 1137628"/>
                <a:gd name="f192" fmla="val 712804"/>
                <a:gd name="f193" fmla="val 1141697"/>
                <a:gd name="f194" fmla="val 693327"/>
                <a:gd name="f195" fmla="val 1140344"/>
                <a:gd name="f196" fmla="val 655409"/>
                <a:gd name="f197" fmla="val 1137711"/>
                <a:gd name="f198" fmla="val 620494"/>
                <a:gd name="f199" fmla="val 1114908"/>
                <a:gd name="f200" fmla="val 601213"/>
                <a:gd name="f201" fmla="val 1080185"/>
                <a:gd name="f202" fmla="val 582082"/>
                <a:gd name="f203" fmla="val 1090754"/>
                <a:gd name="f204" fmla="val 605167"/>
                <a:gd name="f205" fmla="val 1132362"/>
                <a:gd name="f206" fmla="val 647281"/>
                <a:gd name="f207" fmla="val 1159482"/>
                <a:gd name="f208" fmla="val 693051"/>
                <a:gd name="f209" fmla="val 1162221"/>
                <a:gd name="f210" fmla="val 715413"/>
                <a:gd name="f211" fmla="val 1163558"/>
                <a:gd name="f212" fmla="val 736989"/>
                <a:gd name="f213" fmla="val 1158982"/>
                <a:gd name="f214" fmla="val 755684"/>
                <a:gd name="f215" fmla="val 1148835"/>
                <a:gd name="f216" fmla="val 792539"/>
                <a:gd name="f217" fmla="val 1222022"/>
                <a:gd name="f218" fmla="val 887119"/>
                <a:gd name="f219" fmla="val 1262260"/>
                <a:gd name="f220" fmla="val 989751"/>
                <a:gd name="f221" fmla="val 1247587"/>
                <a:gd name="f222" fmla="val 1000157"/>
                <a:gd name="f223" fmla="val 1267987"/>
                <a:gd name="f224" fmla="val 1004489"/>
                <a:gd name="f225" fmla="val 1291252"/>
                <a:gd name="f226" fmla="val 1004488"/>
                <a:gd name="f227" fmla="val 1315531"/>
                <a:gd name="f228" fmla="val 1381750"/>
                <a:gd name="f229" fmla="val 972258"/>
                <a:gd name="f230" fmla="val 1440443"/>
                <a:gd name="f231" fmla="val 920375"/>
                <a:gd name="f232" fmla="val 1473506"/>
                <a:gd name="f233" fmla="val 913116"/>
                <a:gd name="f234" fmla="val 1474079"/>
                <a:gd name="f235" fmla="val 850536"/>
                <a:gd name="f236" fmla="val 1469665"/>
                <a:gd name="f237" fmla="val 794159"/>
                <a:gd name="f238" fmla="val 1430126"/>
                <a:gd name="f239" fmla="val 766796"/>
                <a:gd name="f240" fmla="val 1371458"/>
                <a:gd name="f241" fmla="val 746323"/>
                <a:gd name="f242" fmla="val 1380801"/>
                <a:gd name="f243" fmla="val 776874"/>
                <a:gd name="f244" fmla="val 1446464"/>
                <a:gd name="f245" fmla="val 839753"/>
                <a:gd name="f246" fmla="val 1490827"/>
                <a:gd name="f247" fmla="val 909888"/>
                <a:gd name="f248" fmla="val 1496052"/>
                <a:gd name="f249" fmla="val 891948"/>
                <a:gd name="f250" fmla="val 1561049"/>
                <a:gd name="f251" fmla="val 840393"/>
                <a:gd name="f252" fmla="val 1611456"/>
                <a:gd name="f253" fmla="val 774838"/>
                <a:gd name="f254" fmla="val 1628054"/>
                <a:gd name="f255" fmla="val 686646"/>
                <a:gd name="f256" fmla="val 1642970"/>
                <a:gd name="f257" fmla="val 605133"/>
                <a:gd name="f258" fmla="val 1612285"/>
                <a:gd name="f259" fmla="val 571751"/>
                <a:gd name="f260" fmla="val 1552195"/>
                <a:gd name="f261" fmla="val 550649"/>
                <a:gd name="f262" fmla="val 1566422"/>
                <a:gd name="f263" fmla="val 577499"/>
                <a:gd name="f264" fmla="val 1609979"/>
                <a:gd name="f265" fmla="val 626419"/>
                <a:gd name="f266" fmla="val 1639383"/>
                <a:gd name="f267" fmla="val 685031"/>
                <a:gd name="f268" fmla="val 1648114"/>
                <a:gd name="f269" fmla="val 659684"/>
                <a:gd name="f270" fmla="val 1706013"/>
                <a:gd name="f271" fmla="val 601329"/>
                <a:gd name="f272" fmla="val 1745210"/>
                <a:gd name="f273" fmla="val 533818"/>
                <a:gd name="f274" fmla="val 1745209"/>
                <a:gd name="f275" fmla="val 455549"/>
                <a:gd name="f276" fmla="val 416747"/>
                <a:gd name="f277" fmla="val 1692524"/>
                <a:gd name="f278" fmla="val 372301"/>
                <a:gd name="f279" fmla="val 1619888"/>
                <a:gd name="f280" fmla="val 366380"/>
                <a:gd name="f281" fmla="val 1592106"/>
                <a:gd name="f282" fmla="val 305091"/>
                <a:gd name="f283" fmla="val 1567105"/>
                <a:gd name="f284" fmla="val 259811"/>
                <a:gd name="f285" fmla="val 1511085"/>
                <a:gd name="f286" fmla="val 250590"/>
                <a:gd name="f287" fmla="val 1443452"/>
                <a:gd name="f288" fmla="val 203712"/>
                <a:gd name="f289" fmla="val 1453117"/>
                <a:gd name="f290" fmla="val 158965"/>
                <a:gd name="f291" fmla="val 1444975"/>
                <a:gd name="f292" fmla="val 117260"/>
                <a:gd name="f293" fmla="val 1407178"/>
                <a:gd name="f294" fmla="val 55030"/>
                <a:gd name="f295" fmla="val 1350772"/>
                <a:gd name="f296" fmla="val 44039"/>
                <a:gd name="f297" fmla="val 1258933"/>
                <a:gd name="f298" fmla="val 90593"/>
                <a:gd name="f299" fmla="val 1192598"/>
                <a:gd name="f300" fmla="val 186799"/>
                <a:gd name="f301" fmla="val 1224213"/>
                <a:gd name="f302" fmla="val 285304"/>
                <a:gd name="f303" fmla="val 1199642"/>
                <a:gd name="f304" fmla="val 330760"/>
                <a:gd name="f305" fmla="val 1129474"/>
                <a:gd name="f306" fmla="val 344999"/>
                <a:gd name="f307" fmla="val 1132822"/>
                <a:gd name="f308" fmla="val 420009"/>
                <a:gd name="f309" fmla="val 1139731"/>
                <a:gd name="f310" fmla="val 490500"/>
                <a:gd name="f311" fmla="val 1101048"/>
                <a:gd name="f312" fmla="val 524987"/>
                <a:gd name="f313" fmla="val 1034051"/>
                <a:gd name="f314" fmla="val 505360"/>
                <a:gd name="f315" fmla="val 1023014"/>
                <a:gd name="f316" fmla="val 475089"/>
                <a:gd name="f317" fmla="val 1082544"/>
                <a:gd name="f318" fmla="val 412689"/>
                <a:gd name="f319" fmla="val 1116790"/>
                <a:gd name="f320" fmla="val 346243"/>
                <a:gd name="f321" fmla="val 1110339"/>
                <a:gd name="f322" fmla="val 283801"/>
                <a:gd name="f323" fmla="val 1104277"/>
                <a:gd name="f324" fmla="val 228486"/>
                <a:gd name="f325" fmla="val 1063265"/>
                <a:gd name="f326" fmla="val 202679"/>
                <a:gd name="f327" fmla="val 1003895"/>
                <a:gd name="f328" fmla="val 181967"/>
                <a:gd name="f329" fmla="val 1012696"/>
                <a:gd name="f330" fmla="val 205492"/>
                <a:gd name="f331" fmla="val 1066954"/>
                <a:gd name="f332" fmla="val 250941"/>
                <a:gd name="f333" fmla="val 1107583"/>
                <a:gd name="f334" fmla="val 305288"/>
                <a:gd name="f335" fmla="val 1123484"/>
                <a:gd name="f336" fmla="val 260051"/>
                <a:gd name="f337" fmla="val 1186174"/>
                <a:gd name="f338" fmla="val 162021"/>
                <a:gd name="f339" fmla="val 1201884"/>
                <a:gd name="f340" fmla="val 70961"/>
                <a:gd name="f341" fmla="val 1161909"/>
                <a:gd name="f342" fmla="val 64874"/>
                <a:gd name="f343" fmla="val 1160625"/>
                <a:gd name="f344" fmla="val 60391"/>
                <a:gd name="f345" fmla="val 1156961"/>
                <a:gd name="f346" fmla="val 56055"/>
                <a:gd name="f347" fmla="val 1153032"/>
                <a:gd name="f348" fmla="val -13786"/>
                <a:gd name="f349" fmla="val 1089729"/>
                <a:gd name="f350" fmla="val -19088"/>
                <a:gd name="f351" fmla="val 981796"/>
                <a:gd name="f352" fmla="val 44214"/>
                <a:gd name="f353" fmla="val 911953"/>
                <a:gd name="f354" fmla="val 84073"/>
                <a:gd name="f355" fmla="val 882569"/>
                <a:gd name="f356" fmla="val 76811"/>
                <a:gd name="f357" fmla="val 875989"/>
                <a:gd name="f358" fmla="val 80179"/>
                <a:gd name="f359" fmla="val 872273"/>
                <a:gd name="f360" fmla="val 28040"/>
                <a:gd name="f361" fmla="val 814783"/>
                <a:gd name="f362" fmla="val 28651"/>
                <a:gd name="f363" fmla="val 726072"/>
                <a:gd name="f364" fmla="val 82340"/>
                <a:gd name="f365" fmla="val 666836"/>
                <a:gd name="f366" fmla="val 121082"/>
                <a:gd name="f367" fmla="val 638275"/>
                <a:gd name="f368" fmla="val 89526"/>
                <a:gd name="f369" fmla="val 571593"/>
                <a:gd name="f370" fmla="val 96788"/>
                <a:gd name="f371" fmla="val 490523"/>
                <a:gd name="f372" fmla="val 145805"/>
                <a:gd name="f373" fmla="val 430894"/>
                <a:gd name="f374" fmla="val 198586"/>
                <a:gd name="f375" fmla="val 400645"/>
                <a:gd name="f376" fmla="val 259015"/>
                <a:gd name="f377" fmla="val 385179"/>
                <a:gd name="f378" fmla="val 321878"/>
                <a:gd name="f379" fmla="val 383347"/>
                <a:gd name="f380" fmla="val 321111"/>
                <a:gd name="f381" fmla="val 357014"/>
                <a:gd name="f382" fmla="val 257723"/>
                <a:gd name="f383" fmla="val 358862"/>
                <a:gd name="f384" fmla="val 196668"/>
                <a:gd name="f385" fmla="val 373772"/>
                <a:gd name="f386" fmla="val 141180"/>
                <a:gd name="f387" fmla="val 399723"/>
                <a:gd name="f388" fmla="val 117813"/>
                <a:gd name="f389" fmla="val 370058"/>
                <a:gd name="f390" fmla="val 106816"/>
                <a:gd name="f391" fmla="val 332072"/>
                <a:gd name="f392" fmla="val 291518"/>
                <a:gd name="f393" fmla="val 170286"/>
                <a:gd name="f394" fmla="val 205094"/>
                <a:gd name="f395" fmla="val 72008"/>
                <a:gd name="f396" fmla="val 326327"/>
                <a:gd name="f397" fmla="val 350305"/>
                <a:gd name="f398" fmla="val 373385"/>
                <a:gd name="f399" fmla="val 75853"/>
                <a:gd name="f400" fmla="val 394659"/>
                <a:gd name="f401" fmla="val 83948"/>
                <a:gd name="f402" fmla="val 425371"/>
                <a:gd name="f403" fmla="val 33609"/>
                <a:gd name="f404" fmla="val 467237"/>
                <a:gd name="f405" fmla="*/ f0 1 1170491"/>
                <a:gd name="f406" fmla="*/ f1 1 1745208"/>
                <a:gd name="f407" fmla="val f2"/>
                <a:gd name="f408" fmla="val f3"/>
                <a:gd name="f409" fmla="val f4"/>
                <a:gd name="f410" fmla="+- f409 0 f407"/>
                <a:gd name="f411" fmla="+- f408 0 f407"/>
                <a:gd name="f412" fmla="*/ f411 1 1170491"/>
                <a:gd name="f413" fmla="*/ f410 1 1745208"/>
                <a:gd name="f414" fmla="*/ f407 1 f412"/>
                <a:gd name="f415" fmla="*/ f408 1 f412"/>
                <a:gd name="f416" fmla="*/ f407 1 f413"/>
                <a:gd name="f417" fmla="*/ f409 1 f413"/>
                <a:gd name="f418" fmla="*/ f414 f405 1"/>
                <a:gd name="f419" fmla="*/ f415 f405 1"/>
                <a:gd name="f420" fmla="*/ f417 f406 1"/>
                <a:gd name="f421" fmla="*/ f416 f406 1"/>
              </a:gdLst>
              <a:ahLst/>
              <a:cxnLst>
                <a:cxn ang="3cd4">
                  <a:pos x="hc" y="t"/>
                </a:cxn>
                <a:cxn ang="0">
                  <a:pos x="r" y="vc"/>
                </a:cxn>
                <a:cxn ang="cd4">
                  <a:pos x="hc" y="b"/>
                </a:cxn>
                <a:cxn ang="cd2">
                  <a:pos x="l" y="vc"/>
                </a:cxn>
              </a:cxnLst>
              <a:rect l="f418" t="f421" r="f419" b="f420"/>
              <a:pathLst>
                <a:path w="1170491" h="1745208">
                  <a:moveTo>
                    <a:pt x="f5" y="f6"/>
                  </a:moveTo>
                  <a:cubicBezTo>
                    <a:pt x="f7" y="f8"/>
                    <a:pt x="f9" y="f10"/>
                    <a:pt x="f11" y="f12"/>
                  </a:cubicBezTo>
                  <a:cubicBezTo>
                    <a:pt x="f13" y="f14"/>
                    <a:pt x="f15" y="f16"/>
                    <a:pt x="f17" y="f18"/>
                  </a:cubicBezTo>
                  <a:lnTo>
                    <a:pt x="f19" y="f20"/>
                  </a:lnTo>
                  <a:cubicBezTo>
                    <a:pt x="f21" y="f22"/>
                    <a:pt x="f23" y="f24"/>
                    <a:pt x="f25" y="f26"/>
                  </a:cubicBezTo>
                  <a:cubicBezTo>
                    <a:pt x="f27" y="f28"/>
                    <a:pt x="f29" y="f30"/>
                    <a:pt x="f31" y="f32"/>
                  </a:cubicBezTo>
                  <a:lnTo>
                    <a:pt x="f33" y="f34"/>
                  </a:lnTo>
                  <a:cubicBezTo>
                    <a:pt x="f35" y="f36"/>
                    <a:pt x="f37" y="f38"/>
                    <a:pt x="f39" y="f40"/>
                  </a:cubicBezTo>
                  <a:cubicBezTo>
                    <a:pt x="f41" y="f42"/>
                    <a:pt x="f43" y="f44"/>
                    <a:pt x="f5" y="f6"/>
                  </a:cubicBezTo>
                  <a:close/>
                  <a:moveTo>
                    <a:pt x="f45" y="f46"/>
                  </a:moveTo>
                  <a:cubicBezTo>
                    <a:pt x="f47" y="f48"/>
                    <a:pt x="f49" y="f50"/>
                    <a:pt x="f51" y="f52"/>
                  </a:cubicBezTo>
                  <a:lnTo>
                    <a:pt x="f53" y="f54"/>
                  </a:lnTo>
                  <a:cubicBezTo>
                    <a:pt x="f55" y="f56"/>
                    <a:pt x="f57" y="f58"/>
                    <a:pt x="f59" y="f60"/>
                  </a:cubicBezTo>
                  <a:cubicBezTo>
                    <a:pt x="f61" y="f62"/>
                    <a:pt x="f63" y="f64"/>
                    <a:pt x="f65" y="f66"/>
                  </a:cubicBezTo>
                  <a:lnTo>
                    <a:pt x="f67" y="f68"/>
                  </a:lnTo>
                  <a:cubicBezTo>
                    <a:pt x="f69" y="f70"/>
                    <a:pt x="f71" y="f72"/>
                    <a:pt x="f73" y="f74"/>
                  </a:cubicBezTo>
                  <a:cubicBezTo>
                    <a:pt x="f75" y="f76"/>
                    <a:pt x="f77" y="f78"/>
                    <a:pt x="f45" y="f46"/>
                  </a:cubicBezTo>
                  <a:close/>
                  <a:moveTo>
                    <a:pt x="f79" y="f2"/>
                  </a:moveTo>
                  <a:cubicBezTo>
                    <a:pt x="f80" y="f81"/>
                    <a:pt x="f82" y="f83"/>
                    <a:pt x="f84" y="f85"/>
                  </a:cubicBezTo>
                  <a:cubicBezTo>
                    <a:pt x="f86" y="f87"/>
                    <a:pt x="f88" y="f89"/>
                    <a:pt x="f90" y="f91"/>
                  </a:cubicBezTo>
                  <a:lnTo>
                    <a:pt x="f92" y="f93"/>
                  </a:lnTo>
                  <a:cubicBezTo>
                    <a:pt x="f94" y="f95"/>
                    <a:pt x="f96" y="f97"/>
                    <a:pt x="f98" y="f99"/>
                  </a:cubicBezTo>
                  <a:cubicBezTo>
                    <a:pt x="f100" y="f101"/>
                    <a:pt x="f102" y="f103"/>
                    <a:pt x="f104" y="f103"/>
                  </a:cubicBezTo>
                  <a:cubicBezTo>
                    <a:pt x="f105" y="f103"/>
                    <a:pt x="f106" y="f107"/>
                    <a:pt x="f106" y="f108"/>
                  </a:cubicBezTo>
                  <a:lnTo>
                    <a:pt x="f109" y="f110"/>
                  </a:lnTo>
                  <a:lnTo>
                    <a:pt x="f106" y="f111"/>
                  </a:lnTo>
                  <a:lnTo>
                    <a:pt x="f106" y="f112"/>
                  </a:lnTo>
                  <a:cubicBezTo>
                    <a:pt x="f113" y="f114"/>
                    <a:pt x="f115" y="f116"/>
                    <a:pt x="f115" y="f117"/>
                  </a:cubicBezTo>
                  <a:lnTo>
                    <a:pt x="f118" y="f119"/>
                  </a:lnTo>
                  <a:cubicBezTo>
                    <a:pt x="f120" y="f121"/>
                    <a:pt x="f3" y="f122"/>
                    <a:pt x="f3" y="f123"/>
                  </a:cubicBezTo>
                  <a:cubicBezTo>
                    <a:pt x="f124" y="f125"/>
                    <a:pt x="f126" y="f127"/>
                    <a:pt x="f128" y="f129"/>
                  </a:cubicBezTo>
                  <a:cubicBezTo>
                    <a:pt x="f130" y="f131"/>
                    <a:pt x="f132" y="f133"/>
                    <a:pt x="f134" y="f135"/>
                  </a:cubicBezTo>
                  <a:lnTo>
                    <a:pt x="f136" y="f137"/>
                  </a:lnTo>
                  <a:cubicBezTo>
                    <a:pt x="f138" y="f139"/>
                    <a:pt x="f140" y="f141"/>
                    <a:pt x="f142" y="f143"/>
                  </a:cubicBezTo>
                  <a:cubicBezTo>
                    <a:pt x="f144" y="f145"/>
                    <a:pt x="f146" y="f147"/>
                    <a:pt x="f146" y="f148"/>
                  </a:cubicBezTo>
                  <a:cubicBezTo>
                    <a:pt x="f146" y="f149"/>
                    <a:pt x="f150" y="f151"/>
                    <a:pt x="f152" y="f153"/>
                  </a:cubicBezTo>
                  <a:cubicBezTo>
                    <a:pt x="f154" y="f155"/>
                    <a:pt x="f156" y="f157"/>
                    <a:pt x="f158" y="f159"/>
                  </a:cubicBezTo>
                  <a:cubicBezTo>
                    <a:pt x="f160" y="f161"/>
                    <a:pt x="f162" y="f163"/>
                    <a:pt x="f164" y="f165"/>
                  </a:cubicBezTo>
                  <a:cubicBezTo>
                    <a:pt x="f166" y="f167"/>
                    <a:pt x="f168" y="f169"/>
                    <a:pt x="f170" y="f171"/>
                  </a:cubicBezTo>
                  <a:lnTo>
                    <a:pt x="f172" y="f173"/>
                  </a:lnTo>
                  <a:cubicBezTo>
                    <a:pt x="f174" y="f175"/>
                    <a:pt x="f176" y="f177"/>
                    <a:pt x="f178" y="f179"/>
                  </a:cubicBezTo>
                  <a:cubicBezTo>
                    <a:pt x="f180" y="f181"/>
                    <a:pt x="f182" y="f183"/>
                    <a:pt x="f184" y="f185"/>
                  </a:cubicBezTo>
                  <a:lnTo>
                    <a:pt x="f186" y="f187"/>
                  </a:lnTo>
                  <a:lnTo>
                    <a:pt x="f188" y="f189"/>
                  </a:lnTo>
                  <a:cubicBezTo>
                    <a:pt x="f190" y="f191"/>
                    <a:pt x="f192" y="f193"/>
                    <a:pt x="f194" y="f195"/>
                  </a:cubicBezTo>
                  <a:cubicBezTo>
                    <a:pt x="f196" y="f197"/>
                    <a:pt x="f198" y="f199"/>
                    <a:pt x="f200" y="f201"/>
                  </a:cubicBezTo>
                  <a:lnTo>
                    <a:pt x="f202" y="f203"/>
                  </a:lnTo>
                  <a:cubicBezTo>
                    <a:pt x="f204" y="f205"/>
                    <a:pt x="f206" y="f207"/>
                    <a:pt x="f208" y="f209"/>
                  </a:cubicBezTo>
                  <a:cubicBezTo>
                    <a:pt x="f210" y="f211"/>
                    <a:pt x="f212" y="f213"/>
                    <a:pt x="f214" y="f215"/>
                  </a:cubicBezTo>
                  <a:cubicBezTo>
                    <a:pt x="f216" y="f217"/>
                    <a:pt x="f218" y="f219"/>
                    <a:pt x="f220" y="f221"/>
                  </a:cubicBezTo>
                  <a:cubicBezTo>
                    <a:pt x="f222" y="f223"/>
                    <a:pt x="f224" y="f225"/>
                    <a:pt x="f226" y="f227"/>
                  </a:cubicBezTo>
                  <a:cubicBezTo>
                    <a:pt x="f226" y="f228"/>
                    <a:pt x="f229" y="f230"/>
                    <a:pt x="f231" y="f232"/>
                  </a:cubicBezTo>
                  <a:lnTo>
                    <a:pt x="f233" y="f234"/>
                  </a:lnTo>
                  <a:cubicBezTo>
                    <a:pt x="f235" y="f236"/>
                    <a:pt x="f237" y="f238"/>
                    <a:pt x="f239" y="f240"/>
                  </a:cubicBezTo>
                  <a:lnTo>
                    <a:pt x="f241" y="f242"/>
                  </a:lnTo>
                  <a:cubicBezTo>
                    <a:pt x="f243" y="f244"/>
                    <a:pt x="f245" y="f246"/>
                    <a:pt x="f247" y="f248"/>
                  </a:cubicBezTo>
                  <a:cubicBezTo>
                    <a:pt x="f249" y="f250"/>
                    <a:pt x="f251" y="f252"/>
                    <a:pt x="f253" y="f254"/>
                  </a:cubicBezTo>
                  <a:cubicBezTo>
                    <a:pt x="f255" y="f256"/>
                    <a:pt x="f257" y="f258"/>
                    <a:pt x="f259" y="f260"/>
                  </a:cubicBezTo>
                  <a:lnTo>
                    <a:pt x="f261" y="f262"/>
                  </a:lnTo>
                  <a:cubicBezTo>
                    <a:pt x="f263" y="f264"/>
                    <a:pt x="f265" y="f266"/>
                    <a:pt x="f267" y="f268"/>
                  </a:cubicBezTo>
                  <a:cubicBezTo>
                    <a:pt x="f269" y="f270"/>
                    <a:pt x="f271" y="f272"/>
                    <a:pt x="f273" y="f274"/>
                  </a:cubicBezTo>
                  <a:cubicBezTo>
                    <a:pt x="f275" y="f272"/>
                    <a:pt x="f276" y="f277"/>
                    <a:pt x="f278" y="f279"/>
                  </a:cubicBezTo>
                  <a:lnTo>
                    <a:pt x="f280" y="f281"/>
                  </a:lnTo>
                  <a:cubicBezTo>
                    <a:pt x="f282" y="f283"/>
                    <a:pt x="f284" y="f285"/>
                    <a:pt x="f286" y="f287"/>
                  </a:cubicBezTo>
                  <a:cubicBezTo>
                    <a:pt x="f288" y="f289"/>
                    <a:pt x="f290" y="f291"/>
                    <a:pt x="f292" y="f293"/>
                  </a:cubicBezTo>
                  <a:cubicBezTo>
                    <a:pt x="f294" y="f295"/>
                    <a:pt x="f296" y="f297"/>
                    <a:pt x="f298" y="f299"/>
                  </a:cubicBezTo>
                  <a:cubicBezTo>
                    <a:pt x="f300" y="f301"/>
                    <a:pt x="f302" y="f303"/>
                    <a:pt x="f304" y="f305"/>
                  </a:cubicBezTo>
                  <a:lnTo>
                    <a:pt x="f306" y="f307"/>
                  </a:lnTo>
                  <a:cubicBezTo>
                    <a:pt x="f308" y="f309"/>
                    <a:pt x="f310" y="f311"/>
                    <a:pt x="f312" y="f313"/>
                  </a:cubicBezTo>
                  <a:lnTo>
                    <a:pt x="f314" y="f315"/>
                  </a:lnTo>
                  <a:cubicBezTo>
                    <a:pt x="f316" y="f317"/>
                    <a:pt x="f318" y="f319"/>
                    <a:pt x="f320" y="f321"/>
                  </a:cubicBezTo>
                  <a:cubicBezTo>
                    <a:pt x="f322" y="f323"/>
                    <a:pt x="f324" y="f325"/>
                    <a:pt x="f326" y="f327"/>
                  </a:cubicBezTo>
                  <a:lnTo>
                    <a:pt x="f328" y="f329"/>
                  </a:lnTo>
                  <a:cubicBezTo>
                    <a:pt x="f330" y="f331"/>
                    <a:pt x="f332" y="f333"/>
                    <a:pt x="f334" y="f335"/>
                  </a:cubicBezTo>
                  <a:cubicBezTo>
                    <a:pt x="f336" y="f337"/>
                    <a:pt x="f338" y="f339"/>
                    <a:pt x="f340" y="f341"/>
                  </a:cubicBezTo>
                  <a:cubicBezTo>
                    <a:pt x="f342" y="f343"/>
                    <a:pt x="f344" y="f345"/>
                    <a:pt x="f346" y="f347"/>
                  </a:cubicBezTo>
                  <a:cubicBezTo>
                    <a:pt x="f348" y="f349"/>
                    <a:pt x="f350" y="f351"/>
                    <a:pt x="f352" y="f353"/>
                  </a:cubicBezTo>
                  <a:lnTo>
                    <a:pt x="f354" y="f355"/>
                  </a:lnTo>
                  <a:lnTo>
                    <a:pt x="f356" y="f357"/>
                  </a:lnTo>
                  <a:lnTo>
                    <a:pt x="f358" y="f359"/>
                  </a:lnTo>
                  <a:cubicBezTo>
                    <a:pt x="f360" y="f361"/>
                    <a:pt x="f362" y="f363"/>
                    <a:pt x="f364" y="f365"/>
                  </a:cubicBezTo>
                  <a:lnTo>
                    <a:pt x="f366" y="f367"/>
                  </a:lnTo>
                  <a:cubicBezTo>
                    <a:pt x="f368" y="f369"/>
                    <a:pt x="f370" y="f371"/>
                    <a:pt x="f372" y="f373"/>
                  </a:cubicBezTo>
                  <a:cubicBezTo>
                    <a:pt x="f374" y="f375"/>
                    <a:pt x="f376" y="f377"/>
                    <a:pt x="f378" y="f379"/>
                  </a:cubicBezTo>
                  <a:lnTo>
                    <a:pt x="f380" y="f381"/>
                  </a:lnTo>
                  <a:cubicBezTo>
                    <a:pt x="f382" y="f383"/>
                    <a:pt x="f384" y="f385"/>
                    <a:pt x="f386" y="f387"/>
                  </a:cubicBezTo>
                  <a:cubicBezTo>
                    <a:pt x="f388" y="f389"/>
                    <a:pt x="f390" y="f391"/>
                    <a:pt x="f390" y="f392"/>
                  </a:cubicBezTo>
                  <a:cubicBezTo>
                    <a:pt x="f390" y="f393"/>
                    <a:pt x="f394" y="f395"/>
                    <a:pt x="f396" y="f395"/>
                  </a:cubicBezTo>
                  <a:cubicBezTo>
                    <a:pt x="f397" y="f395"/>
                    <a:pt x="f398" y="f399"/>
                    <a:pt x="f400" y="f401"/>
                  </a:cubicBezTo>
                  <a:cubicBezTo>
                    <a:pt x="f402" y="f403"/>
                    <a:pt x="f404" y="f2"/>
                    <a:pt x="f79"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grpSp>
      <p:sp>
        <p:nvSpPr>
          <p:cNvPr id="8" name="Rectangle 19">
            <a:extLst>
              <a:ext uri="{FF2B5EF4-FFF2-40B4-BE49-F238E27FC236}">
                <a16:creationId xmlns:a16="http://schemas.microsoft.com/office/drawing/2014/main" id="{2819A9A9-9932-44A1-A904-0370CFC48147}"/>
              </a:ext>
            </a:extLst>
          </p:cNvPr>
          <p:cNvSpPr/>
          <p:nvPr/>
        </p:nvSpPr>
        <p:spPr>
          <a:xfrm>
            <a:off x="3157788" y="1269104"/>
            <a:ext cx="372243" cy="436086"/>
          </a:xfrm>
          <a:custGeom>
            <a:avLst/>
            <a:gdLst>
              <a:gd name="f0" fmla="val w"/>
              <a:gd name="f1" fmla="val h"/>
              <a:gd name="f2" fmla="val 0"/>
              <a:gd name="f3" fmla="val 2926108"/>
              <a:gd name="f4" fmla="val 3216409"/>
              <a:gd name="f5" fmla="val 1150286"/>
              <a:gd name="f6" fmla="val 2039882"/>
              <a:gd name="f7" fmla="val 1216487"/>
              <a:gd name="f8" fmla="val 2110220"/>
              <a:gd name="f9" fmla="val 1249586"/>
              <a:gd name="f10" fmla="val 2238485"/>
              <a:gd name="f11" fmla="val 1348889"/>
              <a:gd name="f12" fmla="val 2250897"/>
              <a:gd name="f13" fmla="val 1452327"/>
              <a:gd name="f14" fmla="val 2213659"/>
              <a:gd name="f15" fmla="val 1530941"/>
              <a:gd name="f16" fmla="val 2147458"/>
              <a:gd name="f17" fmla="val 1597142"/>
              <a:gd name="f18" fmla="val 2052295"/>
              <a:gd name="f19" fmla="val 1634380"/>
              <a:gd name="f20" fmla="val 2030228"/>
              <a:gd name="f21" fmla="val 1712994"/>
              <a:gd name="f22" fmla="val 2049536"/>
              <a:gd name="f23" fmla="val 1721269"/>
              <a:gd name="f24" fmla="val 2072982"/>
              <a:gd name="f25" fmla="val 1533700"/>
              <a:gd name="f26" fmla="val 2362611"/>
              <a:gd name="f27" fmla="val 1615072"/>
              <a:gd name="f28" fmla="val 2763954"/>
              <a:gd name="f29" fmla="val 1568179"/>
              <a:gd name="f30" fmla="val 2830155"/>
              <a:gd name="f31" fmla="val 1391644"/>
              <a:gd name="f32" fmla="val 2965315"/>
              <a:gd name="f33" fmla="val 1231658"/>
              <a:gd name="f34" fmla="val 2893598"/>
              <a:gd name="f35" fmla="val 1063398"/>
              <a:gd name="f36" fmla="val 2925319"/>
              <a:gd name="f37" fmla="val 925479"/>
              <a:gd name="f38" fmla="val 2954282"/>
              <a:gd name="f39" fmla="val 820660"/>
              <a:gd name="f40" fmla="val 3107371"/>
              <a:gd name="f41" fmla="val 686879"/>
              <a:gd name="f42" fmla="val 3148747"/>
              <a:gd name="f43" fmla="val 536548"/>
              <a:gd name="f44" fmla="val 3184606"/>
              <a:gd name="f45" fmla="val 373804"/>
              <a:gd name="f46" fmla="val 3224602"/>
              <a:gd name="f47" fmla="val 215198"/>
              <a:gd name="f48" fmla="val 3214948"/>
              <a:gd name="f49" fmla="val 93829"/>
              <a:gd name="f50" fmla="val 3209431"/>
              <a:gd name="f51" fmla="val 71763"/>
              <a:gd name="f52" fmla="val 3046687"/>
              <a:gd name="f53" fmla="val 136584"/>
              <a:gd name="f54" fmla="val 2925318"/>
              <a:gd name="f55" fmla="val 168305"/>
              <a:gd name="f56" fmla="val 2828775"/>
              <a:gd name="f57" fmla="val 121415"/>
              <a:gd name="f58" fmla="val 2802571"/>
              <a:gd name="f59" fmla="val 107623"/>
              <a:gd name="f60" fmla="val 2710165"/>
              <a:gd name="f61" fmla="val 111150"/>
              <a:gd name="f62" fmla="val 2693172"/>
              <a:gd name="f63" fmla="val 127647"/>
              <a:gd name="f64" fmla="val 2691385"/>
              <a:gd name="f65" fmla="val 158288"/>
              <a:gd name="f66" fmla="val 2695563"/>
              <a:gd name="f67" fmla="val 2626239"/>
              <a:gd name="f68" fmla="val 266288"/>
              <a:gd name="f69" fmla="val 2708276"/>
              <a:gd name="f70" fmla="val 307224"/>
              <a:gd name="f71" fmla="val 2711894"/>
              <a:gd name="f72" fmla="val 415224"/>
              <a:gd name="f73" fmla="val 2711420"/>
              <a:gd name="f74" fmla="val 428487"/>
              <a:gd name="f75" fmla="val 2711947"/>
              <a:gd name="f76" fmla="val 442136"/>
              <a:gd name="f77" fmla="val 2710942"/>
              <a:gd name="f78" fmla="val 456160"/>
              <a:gd name="f79" fmla="val 2708700"/>
              <a:gd name="f80" fmla="val 2617963"/>
              <a:gd name="f81" fmla="val 564160"/>
              <a:gd name="f82" fmla="val 2692500"/>
              <a:gd name="f83" fmla="val 577696"/>
              <a:gd name="f84" fmla="val 2691220"/>
              <a:gd name="f85" fmla="val 591289"/>
              <a:gd name="f86" fmla="val 2688332"/>
              <a:gd name="f87" fmla="val 605096"/>
              <a:gd name="f88" fmla="val 2684680"/>
              <a:gd name="f89" fmla="val 2601411"/>
              <a:gd name="f90" fmla="val 713096"/>
              <a:gd name="f91" fmla="val 2654658"/>
              <a:gd name="f92" fmla="val 754032"/>
              <a:gd name="f93" fmla="val 2641463"/>
              <a:gd name="f94" fmla="val 2580721"/>
              <a:gd name="f95" fmla="val 862032"/>
              <a:gd name="f96" fmla="val 2599792"/>
              <a:gd name="f97" fmla="val 897454"/>
              <a:gd name="f98" fmla="val 2584791"/>
              <a:gd name="f99" fmla="val 934214"/>
              <a:gd name="f100" fmla="val 2567836"/>
              <a:gd name="f101" fmla="val 972371"/>
              <a:gd name="f102" fmla="val 2548802"/>
              <a:gd name="f103" fmla="val 1030297"/>
              <a:gd name="f104" fmla="val 2506047"/>
              <a:gd name="f105" fmla="val 939271"/>
              <a:gd name="f106" fmla="val 2219176"/>
              <a:gd name="f107" fmla="val 947546"/>
              <a:gd name="f108" fmla="val 2122633"/>
              <a:gd name="f109" fmla="val 957201"/>
              <a:gd name="f110" fmla="val 2082636"/>
              <a:gd name="f111" fmla="val 1082706"/>
              <a:gd name="f112" fmla="val 2067466"/>
              <a:gd name="f113" fmla="val 394278"/>
              <a:gd name="f114" fmla="val 1320337"/>
              <a:gd name="f115" fmla="val 356565"/>
              <a:gd name="f116" fmla="val 1315036"/>
              <a:gd name="f117" fmla="val 316914"/>
              <a:gd name="f118" fmla="val 1320983"/>
              <a:gd name="f119" fmla="val 277262"/>
              <a:gd name="f120" fmla="val 1344774"/>
              <a:gd name="f121" fmla="val 169686"/>
              <a:gd name="f122" fmla="val 1368221"/>
              <a:gd name="f123" fmla="val 281399"/>
              <a:gd name="f124" fmla="val 1532343"/>
              <a:gd name="f125" fmla="val 314500"/>
              <a:gd name="f126" fmla="val 1626128"/>
              <a:gd name="f127" fmla="val 335188"/>
              <a:gd name="f128" fmla="val 1715776"/>
              <a:gd name="f129" fmla="val 306225"/>
              <a:gd name="f130" fmla="val 1838523"/>
              <a:gd name="f131" fmla="val 376563"/>
              <a:gd name="f132" fmla="val 1820593"/>
              <a:gd name="f133" fmla="val 535169"/>
              <a:gd name="f134" fmla="val 1786113"/>
              <a:gd name="f135" fmla="val 681363"/>
              <a:gd name="f136" fmla="val 1673020"/>
              <a:gd name="f137" fmla="val 628954"/>
              <a:gd name="f138" fmla="val 1493726"/>
              <a:gd name="f139" fmla="val 603094"/>
              <a:gd name="f140" fmla="val 1453384"/>
              <a:gd name="f141" fmla="val 507414"/>
              <a:gd name="f142" fmla="val 1336241"/>
              <a:gd name="f143" fmla="val 1526804"/>
              <a:gd name="f144" fmla="val 66"/>
              <a:gd name="f145" fmla="val 2066065"/>
              <a:gd name="f146" fmla="val 2824"/>
              <a:gd name="f147" fmla="val 2621877"/>
              <a:gd name="f148" fmla="val 129710"/>
              <a:gd name="f149" fmla="val 2896335"/>
              <a:gd name="f150" fmla="val 1038593"/>
              <a:gd name="f151" fmla="val 3057700"/>
              <a:gd name="f152" fmla="val 1564063"/>
              <a:gd name="f153" fmla="val 2532230"/>
              <a:gd name="f154" fmla="val 2366749"/>
              <a:gd name="f155" fmla="val 2064686"/>
              <a:gd name="f156" fmla="val 2292273"/>
              <a:gd name="f157" fmla="val 1885392"/>
              <a:gd name="f158" fmla="val 2267447"/>
              <a:gd name="f159" fmla="val 1950214"/>
              <a:gd name="f160" fmla="val 2015056"/>
              <a:gd name="f161" fmla="val 1555767"/>
              <a:gd name="f162" fmla="val 1940580"/>
              <a:gd name="f163" fmla="val 1179249"/>
              <a:gd name="f164" fmla="val 1868862"/>
              <a:gd name="f165" fmla="val 732393"/>
              <a:gd name="f166" fmla="val 2186075"/>
              <a:gd name="f167" fmla="val 554478"/>
              <a:gd name="f168" fmla="val 2159871"/>
              <a:gd name="f169" fmla="val 466211"/>
              <a:gd name="f170" fmla="val 2141942"/>
              <a:gd name="f171" fmla="val 394493"/>
              <a:gd name="f172" fmla="val 1904722"/>
              <a:gd name="f173" fmla="val 364151"/>
              <a:gd name="f174" fmla="val 1932305"/>
              <a:gd name="f175" fmla="val 322774"/>
              <a:gd name="f176" fmla="val 1970922"/>
              <a:gd name="f177" fmla="val 405526"/>
              <a:gd name="f178" fmla="val 2146079"/>
              <a:gd name="f179" fmla="val 467589"/>
              <a:gd name="f180" fmla="val 2205384"/>
              <a:gd name="f181" fmla="val 525515"/>
              <a:gd name="f182" fmla="val 2241243"/>
              <a:gd name="f183" fmla="val 2202626"/>
              <a:gd name="f184" fmla="val 873070"/>
              <a:gd name="f185" fmla="val 2139183"/>
              <a:gd name="f186" fmla="val 913066"/>
              <a:gd name="f187" fmla="val 2128149"/>
              <a:gd name="f188" fmla="val 870312"/>
              <a:gd name="f189" fmla="val 2253655"/>
              <a:gd name="f190" fmla="val 877208"/>
              <a:gd name="f191" fmla="val 2333648"/>
              <a:gd name="f192" fmla="val 862033"/>
              <a:gd name="f193" fmla="val 2337135"/>
              <a:gd name="f194" fmla="val 2415799"/>
              <a:gd name="f195" fmla="val 754033"/>
              <a:gd name="f196" fmla="val 2360695"/>
              <a:gd name="f197" fmla="val 713097"/>
              <a:gd name="f198" fmla="val 2366601"/>
              <a:gd name="f199" fmla="val 2428213"/>
              <a:gd name="f200" fmla="val 605097"/>
              <a:gd name="f201" fmla="val 2379641"/>
              <a:gd name="f202" fmla="val 564161"/>
              <a:gd name="f203" fmla="val 2382960"/>
              <a:gd name="f204" fmla="val 2436489"/>
              <a:gd name="f205" fmla="val 456161"/>
              <a:gd name="f206" fmla="val 2388351"/>
              <a:gd name="f207" fmla="val 415225"/>
              <a:gd name="f208" fmla="val 2389346"/>
              <a:gd name="f209" fmla="val 307225"/>
              <a:gd name="f210" fmla="val 2386989"/>
              <a:gd name="f211" fmla="val 293173"/>
              <a:gd name="f212" fmla="val 2387203"/>
              <a:gd name="f213" fmla="val 279516"/>
              <a:gd name="f214" fmla="val 2386340"/>
              <a:gd name="f215" fmla="val 266289"/>
              <a:gd name="f216" fmla="val 2385150"/>
              <a:gd name="f217" fmla="val 158289"/>
              <a:gd name="f218" fmla="val 2370613"/>
              <a:gd name="f219" fmla="val 107017"/>
              <a:gd name="f220" fmla="val 2360332"/>
              <a:gd name="f221" fmla="val 72014"/>
              <a:gd name="f222" fmla="val 2345184"/>
              <a:gd name="f223" fmla="val 62108"/>
              <a:gd name="f224" fmla="val 2325373"/>
              <a:gd name="f225" fmla="val 37284"/>
              <a:gd name="f226" fmla="val 2261930"/>
              <a:gd name="f227" fmla="val 103484"/>
              <a:gd name="f228" fmla="val 2223314"/>
              <a:gd name="f229" fmla="val 124172"/>
              <a:gd name="f230" fmla="val 2172284"/>
              <a:gd name="f231" fmla="val 111759"/>
              <a:gd name="f232" fmla="val 2144700"/>
              <a:gd name="f233" fmla="val 74522"/>
              <a:gd name="f234" fmla="val 86934"/>
              <a:gd name="f235" fmla="val 2089533"/>
              <a:gd name="f236" fmla="val 96588"/>
              <a:gd name="f237" fmla="val 2053674"/>
              <a:gd name="f238" fmla="val 242782"/>
              <a:gd name="f239" fmla="val 264849"/>
              <a:gd name="f240" fmla="val 1994369"/>
              <a:gd name="f241" fmla="val 273125"/>
              <a:gd name="f242" fmla="val 1919892"/>
              <a:gd name="f243" fmla="val -4093"/>
              <a:gd name="f244" fmla="val 1721291"/>
              <a:gd name="f245" fmla="val 45"/>
              <a:gd name="f246" fmla="val 1671639"/>
              <a:gd name="f247" fmla="val 12458"/>
              <a:gd name="f248" fmla="val 1619230"/>
              <a:gd name="f249" fmla="val 1558546"/>
              <a:gd name="f250" fmla="val 190373"/>
              <a:gd name="f251" fmla="val 1477174"/>
              <a:gd name="f252" fmla="val 222094"/>
              <a:gd name="f253" fmla="val 1438557"/>
              <a:gd name="f254" fmla="val 80038"/>
              <a:gd name="f255" fmla="val 1267538"/>
              <a:gd name="f256" fmla="val 91072"/>
              <a:gd name="f257" fmla="val 1224783"/>
              <a:gd name="f258" fmla="val 111760"/>
              <a:gd name="f259" fmla="val 1092381"/>
              <a:gd name="f260" fmla="val 240023"/>
              <a:gd name="f261" fmla="val 943429"/>
              <a:gd name="f262" fmla="val 703451"/>
              <a:gd name="f263" fmla="val 342084"/>
              <a:gd name="f264" fmla="val 332450"/>
              <a:gd name="f265" fmla="val 961338"/>
              <a:gd name="f266" fmla="val -5451"/>
              <a:gd name="f267" fmla="*/ f0 1 2926108"/>
              <a:gd name="f268" fmla="*/ f1 1 3216409"/>
              <a:gd name="f269" fmla="val f2"/>
              <a:gd name="f270" fmla="val f3"/>
              <a:gd name="f271" fmla="val f4"/>
              <a:gd name="f272" fmla="+- f271 0 f269"/>
              <a:gd name="f273" fmla="+- f270 0 f269"/>
              <a:gd name="f274" fmla="*/ f273 1 2926108"/>
              <a:gd name="f275" fmla="*/ f272 1 3216409"/>
              <a:gd name="f276" fmla="*/ f269 1 f274"/>
              <a:gd name="f277" fmla="*/ f270 1 f274"/>
              <a:gd name="f278" fmla="*/ f269 1 f275"/>
              <a:gd name="f279" fmla="*/ f271 1 f275"/>
              <a:gd name="f280" fmla="*/ f276 f267 1"/>
              <a:gd name="f281" fmla="*/ f277 f267 1"/>
              <a:gd name="f282" fmla="*/ f279 f268 1"/>
              <a:gd name="f283" fmla="*/ f278 f268 1"/>
            </a:gdLst>
            <a:ahLst/>
            <a:cxnLst>
              <a:cxn ang="3cd4">
                <a:pos x="hc" y="t"/>
              </a:cxn>
              <a:cxn ang="0">
                <a:pos x="r" y="vc"/>
              </a:cxn>
              <a:cxn ang="cd4">
                <a:pos x="hc" y="b"/>
              </a:cxn>
              <a:cxn ang="cd2">
                <a:pos x="l" y="vc"/>
              </a:cxn>
            </a:cxnLst>
            <a:rect l="f280" t="f283" r="f281" b="f282"/>
            <a:pathLst>
              <a:path w="2926108" h="3216409">
                <a:moveTo>
                  <a:pt x="f5" y="f6"/>
                </a:moveTo>
                <a:cubicBezTo>
                  <a:pt x="f7" y="f8"/>
                  <a:pt x="f9" y="f10"/>
                  <a:pt x="f11" y="f12"/>
                </a:cubicBezTo>
                <a:cubicBezTo>
                  <a:pt x="f13" y="f14"/>
                  <a:pt x="f15" y="f16"/>
                  <a:pt x="f17" y="f18"/>
                </a:cubicBezTo>
                <a:cubicBezTo>
                  <a:pt x="f19" y="f20"/>
                  <a:pt x="f21" y="f22"/>
                  <a:pt x="f23" y="f24"/>
                </a:cubicBezTo>
                <a:cubicBezTo>
                  <a:pt x="f25" y="f26"/>
                  <a:pt x="f27" y="f28"/>
                  <a:pt x="f29" y="f30"/>
                </a:cubicBezTo>
                <a:cubicBezTo>
                  <a:pt x="f31" y="f32"/>
                  <a:pt x="f33" y="f34"/>
                  <a:pt x="f35" y="f36"/>
                </a:cubicBezTo>
                <a:cubicBezTo>
                  <a:pt x="f37" y="f38"/>
                  <a:pt x="f39" y="f40"/>
                  <a:pt x="f41" y="f42"/>
                </a:cubicBezTo>
                <a:cubicBezTo>
                  <a:pt x="f43" y="f44"/>
                  <a:pt x="f45" y="f46"/>
                  <a:pt x="f47" y="f48"/>
                </a:cubicBezTo>
                <a:cubicBezTo>
                  <a:pt x="f49" y="f50"/>
                  <a:pt x="f51" y="f52"/>
                  <a:pt x="f53" y="f54"/>
                </a:cubicBezTo>
                <a:cubicBezTo>
                  <a:pt x="f55" y="f56"/>
                  <a:pt x="f57" y="f58"/>
                  <a:pt x="f59" y="f60"/>
                </a:cubicBezTo>
                <a:cubicBezTo>
                  <a:pt x="f61" y="f62"/>
                  <a:pt x="f63" y="f64"/>
                  <a:pt x="f65" y="f66"/>
                </a:cubicBezTo>
                <a:lnTo>
                  <a:pt x="f65" y="f67"/>
                </a:lnTo>
                <a:lnTo>
                  <a:pt x="f68" y="f67"/>
                </a:lnTo>
                <a:lnTo>
                  <a:pt x="f68" y="f69"/>
                </a:lnTo>
                <a:lnTo>
                  <a:pt x="f70" y="f71"/>
                </a:lnTo>
                <a:lnTo>
                  <a:pt x="f70" y="f67"/>
                </a:lnTo>
                <a:lnTo>
                  <a:pt x="f72" y="f67"/>
                </a:lnTo>
                <a:lnTo>
                  <a:pt x="f72" y="f73"/>
                </a:lnTo>
                <a:cubicBezTo>
                  <a:pt x="f74" y="f75"/>
                  <a:pt x="f76" y="f77"/>
                  <a:pt x="f78" y="f79"/>
                </a:cubicBezTo>
                <a:lnTo>
                  <a:pt x="f78" y="f80"/>
                </a:lnTo>
                <a:lnTo>
                  <a:pt x="f81" y="f80"/>
                </a:lnTo>
                <a:lnTo>
                  <a:pt x="f81" y="f82"/>
                </a:lnTo>
                <a:cubicBezTo>
                  <a:pt x="f83" y="f84"/>
                  <a:pt x="f85" y="f86"/>
                  <a:pt x="f87" y="f88"/>
                </a:cubicBezTo>
                <a:lnTo>
                  <a:pt x="f87" y="f89"/>
                </a:lnTo>
                <a:lnTo>
                  <a:pt x="f90" y="f89"/>
                </a:lnTo>
                <a:lnTo>
                  <a:pt x="f90" y="f91"/>
                </a:lnTo>
                <a:lnTo>
                  <a:pt x="f92" y="f93"/>
                </a:lnTo>
                <a:lnTo>
                  <a:pt x="f92" y="f94"/>
                </a:lnTo>
                <a:lnTo>
                  <a:pt x="f95" y="f94"/>
                </a:lnTo>
                <a:lnTo>
                  <a:pt x="f95" y="f96"/>
                </a:lnTo>
                <a:cubicBezTo>
                  <a:pt x="f97" y="f98"/>
                  <a:pt x="f99" y="f100"/>
                  <a:pt x="f101" y="f102"/>
                </a:cubicBezTo>
                <a:cubicBezTo>
                  <a:pt x="f103" y="f104"/>
                  <a:pt x="f105" y="f106"/>
                  <a:pt x="f107" y="f108"/>
                </a:cubicBezTo>
                <a:cubicBezTo>
                  <a:pt x="f109" y="f110"/>
                  <a:pt x="f111" y="f112"/>
                  <a:pt x="f5" y="f6"/>
                </a:cubicBezTo>
                <a:close/>
                <a:moveTo>
                  <a:pt x="f113" y="f114"/>
                </a:moveTo>
                <a:cubicBezTo>
                  <a:pt x="f115" y="f116"/>
                  <a:pt x="f117" y="f118"/>
                  <a:pt x="f119" y="f120"/>
                </a:cubicBezTo>
                <a:cubicBezTo>
                  <a:pt x="f121" y="f122"/>
                  <a:pt x="f123" y="f124"/>
                  <a:pt x="f125" y="f126"/>
                </a:cubicBezTo>
                <a:cubicBezTo>
                  <a:pt x="f127" y="f128"/>
                  <a:pt x="f129" y="f130"/>
                  <a:pt x="f131" y="f132"/>
                </a:cubicBezTo>
                <a:cubicBezTo>
                  <a:pt x="f133" y="f134"/>
                  <a:pt x="f135" y="f136"/>
                  <a:pt x="f137" y="f138"/>
                </a:cubicBezTo>
                <a:cubicBezTo>
                  <a:pt x="f139" y="f140"/>
                  <a:pt x="f141" y="f142"/>
                  <a:pt x="f113" y="f114"/>
                </a:cubicBezTo>
                <a:close/>
                <a:moveTo>
                  <a:pt x="f143" y="f144"/>
                </a:moveTo>
                <a:cubicBezTo>
                  <a:pt x="f145" y="f146"/>
                  <a:pt x="f147" y="f148"/>
                  <a:pt x="f149" y="f150"/>
                </a:cubicBezTo>
                <a:cubicBezTo>
                  <a:pt x="f151" y="f152"/>
                  <a:pt x="f153" y="f154"/>
                  <a:pt x="f155" y="f156"/>
                </a:cubicBezTo>
                <a:cubicBezTo>
                  <a:pt x="f157" y="f158"/>
                  <a:pt x="f159" y="f160"/>
                  <a:pt x="f161" y="f162"/>
                </a:cubicBezTo>
                <a:cubicBezTo>
                  <a:pt x="f163" y="f164"/>
                  <a:pt x="f165" y="f166"/>
                  <a:pt x="f167" y="f168"/>
                </a:cubicBezTo>
                <a:cubicBezTo>
                  <a:pt x="f169" y="f170"/>
                  <a:pt x="f171" y="f172"/>
                  <a:pt x="f173" y="f174"/>
                </a:cubicBezTo>
                <a:cubicBezTo>
                  <a:pt x="f175" y="f176"/>
                  <a:pt x="f177" y="f178"/>
                  <a:pt x="f179" y="f180"/>
                </a:cubicBezTo>
                <a:cubicBezTo>
                  <a:pt x="f181" y="f182"/>
                  <a:pt x="f165" y="f183"/>
                  <a:pt x="f184" y="f185"/>
                </a:cubicBezTo>
                <a:cubicBezTo>
                  <a:pt x="f186" y="f187"/>
                  <a:pt x="f188" y="f189"/>
                  <a:pt x="f190" y="f191"/>
                </a:cubicBezTo>
                <a:lnTo>
                  <a:pt x="f192" y="f193"/>
                </a:lnTo>
                <a:lnTo>
                  <a:pt x="f192" y="f194"/>
                </a:lnTo>
                <a:lnTo>
                  <a:pt x="f195" y="f194"/>
                </a:lnTo>
                <a:lnTo>
                  <a:pt x="f195" y="f196"/>
                </a:lnTo>
                <a:lnTo>
                  <a:pt x="f197" y="f198"/>
                </a:lnTo>
                <a:lnTo>
                  <a:pt x="f197" y="f199"/>
                </a:lnTo>
                <a:lnTo>
                  <a:pt x="f200" y="f199"/>
                </a:lnTo>
                <a:lnTo>
                  <a:pt x="f200" y="f201"/>
                </a:lnTo>
                <a:lnTo>
                  <a:pt x="f202" y="f203"/>
                </a:lnTo>
                <a:lnTo>
                  <a:pt x="f202" y="f204"/>
                </a:lnTo>
                <a:lnTo>
                  <a:pt x="f205" y="f204"/>
                </a:lnTo>
                <a:lnTo>
                  <a:pt x="f205" y="f206"/>
                </a:lnTo>
                <a:lnTo>
                  <a:pt x="f207" y="f208"/>
                </a:lnTo>
                <a:lnTo>
                  <a:pt x="f207" y="f204"/>
                </a:lnTo>
                <a:lnTo>
                  <a:pt x="f209" y="f204"/>
                </a:lnTo>
                <a:lnTo>
                  <a:pt x="f209" y="f210"/>
                </a:lnTo>
                <a:cubicBezTo>
                  <a:pt x="f211" y="f212"/>
                  <a:pt x="f213" y="f214"/>
                  <a:pt x="f215" y="f216"/>
                </a:cubicBezTo>
                <a:lnTo>
                  <a:pt x="f215" y="f199"/>
                </a:lnTo>
                <a:lnTo>
                  <a:pt x="f217" y="f199"/>
                </a:lnTo>
                <a:lnTo>
                  <a:pt x="f217" y="f218"/>
                </a:lnTo>
                <a:cubicBezTo>
                  <a:pt x="f219" y="f220"/>
                  <a:pt x="f221" y="f222"/>
                  <a:pt x="f223" y="f224"/>
                </a:cubicBezTo>
                <a:cubicBezTo>
                  <a:pt x="f225" y="f226"/>
                  <a:pt x="f227" y="f228"/>
                  <a:pt x="f229" y="f230"/>
                </a:cubicBezTo>
                <a:cubicBezTo>
                  <a:pt x="f231" y="f232"/>
                  <a:pt x="f233" y="f170"/>
                  <a:pt x="f234" y="f235"/>
                </a:cubicBezTo>
                <a:cubicBezTo>
                  <a:pt x="f236" y="f237"/>
                  <a:pt x="f238" y="f20"/>
                  <a:pt x="f239" y="f240"/>
                </a:cubicBezTo>
                <a:cubicBezTo>
                  <a:pt x="f241" y="f242"/>
                  <a:pt x="f243" y="f244"/>
                  <a:pt x="f245" y="f246"/>
                </a:cubicBezTo>
                <a:cubicBezTo>
                  <a:pt x="f247" y="f248"/>
                  <a:pt x="f229" y="f249"/>
                  <a:pt x="f250" y="f251"/>
                </a:cubicBezTo>
                <a:cubicBezTo>
                  <a:pt x="f252" y="f253"/>
                  <a:pt x="f254" y="f255"/>
                  <a:pt x="f256" y="f257"/>
                </a:cubicBezTo>
                <a:cubicBezTo>
                  <a:pt x="f258" y="f259"/>
                  <a:pt x="f260" y="f261"/>
                  <a:pt x="f239" y="f262"/>
                </a:cubicBezTo>
                <a:cubicBezTo>
                  <a:pt x="f263" y="f264"/>
                  <a:pt x="f265" y="f266"/>
                  <a:pt x="f143" y="f144"/>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9" name="Oval 47">
            <a:extLst>
              <a:ext uri="{FF2B5EF4-FFF2-40B4-BE49-F238E27FC236}">
                <a16:creationId xmlns:a16="http://schemas.microsoft.com/office/drawing/2014/main" id="{4D6C52F6-CCFE-4F21-9F18-626129A8A643}"/>
              </a:ext>
            </a:extLst>
          </p:cNvPr>
          <p:cNvSpPr/>
          <p:nvPr/>
        </p:nvSpPr>
        <p:spPr>
          <a:xfrm>
            <a:off x="8483666" y="1253468"/>
            <a:ext cx="438509" cy="467349"/>
          </a:xfrm>
          <a:custGeom>
            <a:avLst/>
            <a:gdLst>
              <a:gd name="f0" fmla="val w"/>
              <a:gd name="f1" fmla="val h"/>
              <a:gd name="f2" fmla="val 0"/>
              <a:gd name="f3" fmla="val 3240000"/>
              <a:gd name="f4" fmla="val 1303187"/>
              <a:gd name="f5" fmla="val 480874"/>
              <a:gd name="f6" fmla="val 1936813"/>
              <a:gd name="f7" fmla="val 2759126"/>
              <a:gd name="f8" fmla="val 1620000"/>
              <a:gd name="f9" fmla="val 2514701"/>
              <a:gd name="f10" fmla="val 725299"/>
              <a:gd name="f11" fmla="*/ f0 1 3240000"/>
              <a:gd name="f12" fmla="*/ f1 1 3240000"/>
              <a:gd name="f13" fmla="val f2"/>
              <a:gd name="f14" fmla="val f3"/>
              <a:gd name="f15" fmla="+- f14 0 f13"/>
              <a:gd name="f16" fmla="*/ f15 1 3240000"/>
              <a:gd name="f17" fmla="*/ f13 1 f16"/>
              <a:gd name="f18" fmla="*/ f14 1 f16"/>
              <a:gd name="f19" fmla="*/ f17 f11 1"/>
              <a:gd name="f20" fmla="*/ f18 f11 1"/>
              <a:gd name="f21" fmla="*/ f18 f12 1"/>
              <a:gd name="f22" fmla="*/ f17 f12 1"/>
            </a:gdLst>
            <a:ahLst/>
            <a:cxnLst>
              <a:cxn ang="3cd4">
                <a:pos x="hc" y="t"/>
              </a:cxn>
              <a:cxn ang="0">
                <a:pos x="r" y="vc"/>
              </a:cxn>
              <a:cxn ang="cd4">
                <a:pos x="hc" y="b"/>
              </a:cxn>
              <a:cxn ang="cd2">
                <a:pos x="l" y="vc"/>
              </a:cxn>
            </a:cxnLst>
            <a:rect l="f19" t="f22" r="f20" b="f21"/>
            <a:pathLst>
              <a:path w="3240000" h="3240000">
                <a:moveTo>
                  <a:pt x="f4" y="f5"/>
                </a:moveTo>
                <a:lnTo>
                  <a:pt x="f4" y="f4"/>
                </a:lnTo>
                <a:lnTo>
                  <a:pt x="f5" y="f4"/>
                </a:lnTo>
                <a:lnTo>
                  <a:pt x="f5" y="f6"/>
                </a:lnTo>
                <a:lnTo>
                  <a:pt x="f4" y="f6"/>
                </a:lnTo>
                <a:lnTo>
                  <a:pt x="f4" y="f7"/>
                </a:lnTo>
                <a:lnTo>
                  <a:pt x="f6" y="f7"/>
                </a:lnTo>
                <a:lnTo>
                  <a:pt x="f6" y="f6"/>
                </a:lnTo>
                <a:lnTo>
                  <a:pt x="f7" y="f6"/>
                </a:lnTo>
                <a:lnTo>
                  <a:pt x="f7" y="f4"/>
                </a:lnTo>
                <a:lnTo>
                  <a:pt x="f6" y="f4"/>
                </a:lnTo>
                <a:lnTo>
                  <a:pt x="f6" y="f5"/>
                </a:lnTo>
                <a:close/>
                <a:moveTo>
                  <a:pt x="f8" y="f2"/>
                </a:moveTo>
                <a:cubicBezTo>
                  <a:pt x="f9" y="f2"/>
                  <a:pt x="f3" y="f10"/>
                  <a:pt x="f3" y="f8"/>
                </a:cubicBezTo>
                <a:cubicBezTo>
                  <a:pt x="f3" y="f9"/>
                  <a:pt x="f9" y="f3"/>
                  <a:pt x="f8" y="f3"/>
                </a:cubicBezTo>
                <a:cubicBezTo>
                  <a:pt x="f10" y="f3"/>
                  <a:pt x="f2" y="f9"/>
                  <a:pt x="f2" y="f8"/>
                </a:cubicBezTo>
                <a:cubicBezTo>
                  <a:pt x="f2" y="f10"/>
                  <a:pt x="f10" y="f2"/>
                  <a:pt x="f8"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0" name="Rounded Rectangle 2">
            <a:extLst>
              <a:ext uri="{FF2B5EF4-FFF2-40B4-BE49-F238E27FC236}">
                <a16:creationId xmlns:a16="http://schemas.microsoft.com/office/drawing/2014/main" id="{A60EAC64-B435-4DAE-A8DA-B88E5FF5C5D7}"/>
              </a:ext>
            </a:extLst>
          </p:cNvPr>
          <p:cNvSpPr/>
          <p:nvPr/>
        </p:nvSpPr>
        <p:spPr>
          <a:xfrm>
            <a:off x="3830037" y="4081223"/>
            <a:ext cx="429777" cy="458050"/>
          </a:xfrm>
          <a:custGeom>
            <a:avLst/>
            <a:gdLst>
              <a:gd name="f0" fmla="val 10800000"/>
              <a:gd name="f1" fmla="val 5400000"/>
              <a:gd name="f2" fmla="val 180"/>
              <a:gd name="f3" fmla="val w"/>
              <a:gd name="f4" fmla="val h"/>
              <a:gd name="f5" fmla="val 0"/>
              <a:gd name="f6" fmla="val 3960440"/>
              <a:gd name="f7" fmla="val 3960000"/>
              <a:gd name="f8" fmla="val 1979373"/>
              <a:gd name="f9" fmla="val 472350"/>
              <a:gd name="f10" fmla="val 1228307"/>
              <a:gd name="f11" fmla="val 485871"/>
              <a:gd name="f12" fmla="val 850011"/>
              <a:gd name="f13" fmla="val 1078219"/>
              <a:gd name="f14" fmla="val 813783"/>
              <a:gd name="f15" fmla="val 1434034"/>
              <a:gd name="f16" fmla="val 787561"/>
              <a:gd name="f17" fmla="val 1781828"/>
              <a:gd name="f18" fmla="val 889690"/>
              <a:gd name="f19" fmla="val 2005359"/>
              <a:gd name="f20" fmla="val 1119009"/>
              <a:gd name="f21" fmla="val 2222584"/>
              <a:gd name="f22" fmla="val 1178964"/>
              <a:gd name="f23" fmla="val 2123026"/>
              <a:gd name="f24" fmla="val 1260199"/>
              <a:gd name="f25" fmla="val 1908547"/>
              <a:gd name="f26" fmla="val 1328015"/>
              <a:gd name="f27" fmla="val 1812920"/>
              <a:gd name="f28" fmla="val 1222115"/>
              <a:gd name="f29" fmla="val 1647651"/>
              <a:gd name="f30" fmla="val 1255483"/>
              <a:gd name="f31" fmla="val 1756375"/>
              <a:gd name="f32" fmla="val 1234998"/>
              <a:gd name="f33" fmla="val 1431771"/>
              <a:gd name="f34" fmla="val 1331609"/>
              <a:gd name="f35" fmla="val 922504"/>
              <a:gd name="f36" fmla="val 1719145"/>
              <a:gd name="f37" fmla="val 812633"/>
              <a:gd name="f38" fmla="val 2217373"/>
              <a:gd name="f39" fmla="val 891303"/>
              <a:gd name="f40" fmla="val 2693518"/>
              <a:gd name="f41" fmla="val 1016895"/>
              <a:gd name="f42" fmla="val 2787642"/>
              <a:gd name="f43" fmla="val 1344599"/>
              <a:gd name="f44" fmla="val 2783502"/>
              <a:gd name="f45" fmla="val 1606823"/>
              <a:gd name="f46" fmla="val 2771081"/>
              <a:gd name="f47" fmla="val 1743454"/>
              <a:gd name="f48" fmla="val 2679609"/>
              <a:gd name="f49" fmla="val 2064482"/>
              <a:gd name="f50" fmla="val 2456028"/>
              <a:gd name="f51" fmla="val 2225955"/>
              <a:gd name="f52" fmla="val 2192422"/>
              <a:gd name="f53" fmla="val 2399851"/>
              <a:gd name="f54" fmla="val 2004893"/>
              <a:gd name="f55" fmla="val 2209395"/>
              <a:gd name="f56" fmla="val 2026974"/>
              <a:gd name="f57" fmla="val 2018938"/>
              <a:gd name="f58" fmla="val 2072519"/>
              <a:gd name="f59" fmla="val 1810540"/>
              <a:gd name="f60" fmla="val 2086043"/>
              <a:gd name="f61" fmla="val 1754994"/>
              <a:gd name="f62" fmla="val 2135727"/>
              <a:gd name="f63" fmla="val 1554876"/>
              <a:gd name="f64" fmla="val 2195073"/>
              <a:gd name="f65" fmla="val 1382360"/>
              <a:gd name="f66" fmla="val 2084273"/>
              <a:gd name="f67" fmla="val 1259912"/>
              <a:gd name="f68" fmla="val 1915898"/>
              <a:gd name="f69" fmla="val 1219889"/>
              <a:gd name="f70" fmla="val 1750283"/>
              <a:gd name="f71" fmla="val 1186766"/>
              <a:gd name="f72" fmla="val 1626460"/>
              <a:gd name="f73" fmla="val 1331294"/>
              <a:gd name="f74" fmla="val 1589196"/>
              <a:gd name="f75" fmla="val 1434803"/>
              <a:gd name="f76" fmla="val 1499489"/>
              <a:gd name="f77" fmla="val 1732912"/>
              <a:gd name="f78" fmla="val 1614533"/>
              <a:gd name="f79" fmla="val 1824000"/>
              <a:gd name="f80" fmla="val 1574511"/>
              <a:gd name="f81" fmla="val 1939931"/>
              <a:gd name="f82" fmla="val 1332991"/>
              <a:gd name="f83" fmla="val 2671400"/>
              <a:gd name="f84" fmla="val 1220920"/>
              <a:gd name="f85" fmla="val 3468343"/>
              <a:gd name="f86" fmla="val 1339611"/>
              <a:gd name="f87" fmla="val 3487664"/>
              <a:gd name="f88" fmla="val 1434840"/>
              <a:gd name="f89" fmla="val 3497327"/>
              <a:gd name="f90" fmla="val 1730357"/>
              <a:gd name="f91" fmla="val 3129057"/>
              <a:gd name="f92" fmla="val 1887692"/>
              <a:gd name="f93" fmla="val 2422431"/>
              <a:gd name="f94" fmla="val 1985681"/>
              <a:gd name="f95" fmla="val 2531460"/>
              <a:gd name="f96" fmla="val 2093439"/>
              <a:gd name="f97" fmla="val 2747804"/>
              <a:gd name="f98" fmla="val 2336342"/>
              <a:gd name="f99" fmla="val 2720202"/>
              <a:gd name="f100" fmla="val 2693796"/>
              <a:gd name="f101" fmla="val 2666377"/>
              <a:gd name="f102" fmla="val 3092265"/>
              <a:gd name="f103" fmla="val 2401394"/>
              <a:gd name="f104" fmla="val 3176454"/>
              <a:gd name="f105" fmla="val 1627140"/>
              <a:gd name="f106" fmla="val 3254038"/>
              <a:gd name="f107" fmla="val 999456"/>
              <a:gd name="f108" fmla="val 2816023"/>
              <a:gd name="f109" fmla="val 430731"/>
              <a:gd name="f110" fmla="val 436907"/>
              <a:gd name="f111" fmla="val 3523533"/>
              <a:gd name="f112" fmla="val 3764830"/>
              <a:gd name="f113" fmla="val 195610"/>
              <a:gd name="f114" fmla="val 3523093"/>
              <a:gd name="f115" fmla="val 3764390"/>
              <a:gd name="f116" fmla="+- 0 0 -90"/>
              <a:gd name="f117" fmla="*/ f3 1 3960440"/>
              <a:gd name="f118" fmla="*/ f4 1 3960000"/>
              <a:gd name="f119" fmla="val f5"/>
              <a:gd name="f120" fmla="val f6"/>
              <a:gd name="f121" fmla="val f7"/>
              <a:gd name="f122" fmla="*/ f116 f0 1"/>
              <a:gd name="f123" fmla="+- f121 0 f119"/>
              <a:gd name="f124" fmla="+- f120 0 f119"/>
              <a:gd name="f125" fmla="*/ f122 1 f2"/>
              <a:gd name="f126" fmla="*/ f124 1 3960440"/>
              <a:gd name="f127" fmla="*/ f123 1 3960000"/>
              <a:gd name="f128" fmla="*/ 1979373 f124 1"/>
              <a:gd name="f129" fmla="*/ 472350 f123 1"/>
              <a:gd name="f130" fmla="*/ 813783 f124 1"/>
              <a:gd name="f131" fmla="*/ 1434034 f123 1"/>
              <a:gd name="f132" fmla="*/ 1119009 f124 1"/>
              <a:gd name="f133" fmla="*/ 2222584 f123 1"/>
              <a:gd name="f134" fmla="*/ 1328015 f124 1"/>
              <a:gd name="f135" fmla="*/ 1812920 f123 1"/>
              <a:gd name="f136" fmla="*/ 1234998 f124 1"/>
              <a:gd name="f137" fmla="*/ 1431771 f123 1"/>
              <a:gd name="f138" fmla="*/ 2217373 f124 1"/>
              <a:gd name="f139" fmla="*/ 891303 f123 1"/>
              <a:gd name="f140" fmla="*/ 2783502 f124 1"/>
              <a:gd name="f141" fmla="*/ 1606823 f123 1"/>
              <a:gd name="f142" fmla="*/ 2456028 f124 1"/>
              <a:gd name="f143" fmla="*/ 2225955 f123 1"/>
              <a:gd name="f144" fmla="*/ 2026974 f124 1"/>
              <a:gd name="f145" fmla="*/ 2018938 f123 1"/>
              <a:gd name="f146" fmla="*/ 2135727 f124 1"/>
              <a:gd name="f147" fmla="*/ 1554876 f123 1"/>
              <a:gd name="f148" fmla="*/ 1915898 f124 1"/>
              <a:gd name="f149" fmla="*/ 1219889 f123 1"/>
              <a:gd name="f150" fmla="*/ 1589196 f124 1"/>
              <a:gd name="f151" fmla="*/ 1434803 f123 1"/>
              <a:gd name="f152" fmla="*/ 1574511 f124 1"/>
              <a:gd name="f153" fmla="*/ 1939931 f123 1"/>
              <a:gd name="f154" fmla="*/ 1339611 f124 1"/>
              <a:gd name="f155" fmla="*/ 3487664 f123 1"/>
              <a:gd name="f156" fmla="*/ 1887692 f124 1"/>
              <a:gd name="f157" fmla="*/ 2422431 f123 1"/>
              <a:gd name="f158" fmla="*/ 2336342 f124 1"/>
              <a:gd name="f159" fmla="*/ 2720202 f123 1"/>
              <a:gd name="f160" fmla="*/ 3176454 f124 1"/>
              <a:gd name="f161" fmla="*/ 1627140 f123 1"/>
              <a:gd name="f162" fmla="*/ 436907 f124 1"/>
              <a:gd name="f163" fmla="*/ 0 f123 1"/>
              <a:gd name="f164" fmla="*/ 3523533 f124 1"/>
              <a:gd name="f165" fmla="*/ 3960440 f124 1"/>
              <a:gd name="f166" fmla="*/ 436907 f123 1"/>
              <a:gd name="f167" fmla="*/ 3523093 f123 1"/>
              <a:gd name="f168" fmla="*/ 3960000 f123 1"/>
              <a:gd name="f169" fmla="*/ 0 f124 1"/>
              <a:gd name="f170" fmla="+- f125 0 f1"/>
              <a:gd name="f171" fmla="*/ f128 1 3960440"/>
              <a:gd name="f172" fmla="*/ f129 1 3960000"/>
              <a:gd name="f173" fmla="*/ f130 1 3960440"/>
              <a:gd name="f174" fmla="*/ f131 1 3960000"/>
              <a:gd name="f175" fmla="*/ f132 1 3960440"/>
              <a:gd name="f176" fmla="*/ f133 1 3960000"/>
              <a:gd name="f177" fmla="*/ f134 1 3960440"/>
              <a:gd name="f178" fmla="*/ f135 1 3960000"/>
              <a:gd name="f179" fmla="*/ f136 1 3960440"/>
              <a:gd name="f180" fmla="*/ f137 1 3960000"/>
              <a:gd name="f181" fmla="*/ f138 1 3960440"/>
              <a:gd name="f182" fmla="*/ f139 1 3960000"/>
              <a:gd name="f183" fmla="*/ f140 1 3960440"/>
              <a:gd name="f184" fmla="*/ f141 1 3960000"/>
              <a:gd name="f185" fmla="*/ f142 1 3960440"/>
              <a:gd name="f186" fmla="*/ f143 1 3960000"/>
              <a:gd name="f187" fmla="*/ f144 1 3960440"/>
              <a:gd name="f188" fmla="*/ f145 1 3960000"/>
              <a:gd name="f189" fmla="*/ f146 1 3960440"/>
              <a:gd name="f190" fmla="*/ f147 1 3960000"/>
              <a:gd name="f191" fmla="*/ f148 1 3960440"/>
              <a:gd name="f192" fmla="*/ f149 1 3960000"/>
              <a:gd name="f193" fmla="*/ f150 1 3960440"/>
              <a:gd name="f194" fmla="*/ f151 1 3960000"/>
              <a:gd name="f195" fmla="*/ f152 1 3960440"/>
              <a:gd name="f196" fmla="*/ f153 1 3960000"/>
              <a:gd name="f197" fmla="*/ f154 1 3960440"/>
              <a:gd name="f198" fmla="*/ f155 1 3960000"/>
              <a:gd name="f199" fmla="*/ f156 1 3960440"/>
              <a:gd name="f200" fmla="*/ f157 1 3960000"/>
              <a:gd name="f201" fmla="*/ f158 1 3960440"/>
              <a:gd name="f202" fmla="*/ f159 1 3960000"/>
              <a:gd name="f203" fmla="*/ f160 1 3960440"/>
              <a:gd name="f204" fmla="*/ f161 1 3960000"/>
              <a:gd name="f205" fmla="*/ f162 1 3960440"/>
              <a:gd name="f206" fmla="*/ f163 1 3960000"/>
              <a:gd name="f207" fmla="*/ f164 1 3960440"/>
              <a:gd name="f208" fmla="*/ f165 1 3960440"/>
              <a:gd name="f209" fmla="*/ f166 1 3960000"/>
              <a:gd name="f210" fmla="*/ f167 1 3960000"/>
              <a:gd name="f211" fmla="*/ f168 1 3960000"/>
              <a:gd name="f212" fmla="*/ f169 1 3960440"/>
              <a:gd name="f213" fmla="*/ f119 1 f126"/>
              <a:gd name="f214" fmla="*/ f120 1 f126"/>
              <a:gd name="f215" fmla="*/ f119 1 f127"/>
              <a:gd name="f216" fmla="*/ f121 1 f127"/>
              <a:gd name="f217" fmla="*/ f171 1 f126"/>
              <a:gd name="f218" fmla="*/ f172 1 f127"/>
              <a:gd name="f219" fmla="*/ f173 1 f126"/>
              <a:gd name="f220" fmla="*/ f174 1 f127"/>
              <a:gd name="f221" fmla="*/ f175 1 f126"/>
              <a:gd name="f222" fmla="*/ f176 1 f127"/>
              <a:gd name="f223" fmla="*/ f177 1 f126"/>
              <a:gd name="f224" fmla="*/ f178 1 f127"/>
              <a:gd name="f225" fmla="*/ f179 1 f126"/>
              <a:gd name="f226" fmla="*/ f180 1 f127"/>
              <a:gd name="f227" fmla="*/ f181 1 f126"/>
              <a:gd name="f228" fmla="*/ f182 1 f127"/>
              <a:gd name="f229" fmla="*/ f183 1 f126"/>
              <a:gd name="f230" fmla="*/ f184 1 f127"/>
              <a:gd name="f231" fmla="*/ f185 1 f126"/>
              <a:gd name="f232" fmla="*/ f186 1 f127"/>
              <a:gd name="f233" fmla="*/ f187 1 f126"/>
              <a:gd name="f234" fmla="*/ f188 1 f127"/>
              <a:gd name="f235" fmla="*/ f189 1 f126"/>
              <a:gd name="f236" fmla="*/ f190 1 f127"/>
              <a:gd name="f237" fmla="*/ f191 1 f126"/>
              <a:gd name="f238" fmla="*/ f192 1 f127"/>
              <a:gd name="f239" fmla="*/ f193 1 f126"/>
              <a:gd name="f240" fmla="*/ f194 1 f127"/>
              <a:gd name="f241" fmla="*/ f195 1 f126"/>
              <a:gd name="f242" fmla="*/ f196 1 f127"/>
              <a:gd name="f243" fmla="*/ f197 1 f126"/>
              <a:gd name="f244" fmla="*/ f198 1 f127"/>
              <a:gd name="f245" fmla="*/ f199 1 f126"/>
              <a:gd name="f246" fmla="*/ f200 1 f127"/>
              <a:gd name="f247" fmla="*/ f201 1 f126"/>
              <a:gd name="f248" fmla="*/ f202 1 f127"/>
              <a:gd name="f249" fmla="*/ f203 1 f126"/>
              <a:gd name="f250" fmla="*/ f204 1 f127"/>
              <a:gd name="f251" fmla="*/ f205 1 f126"/>
              <a:gd name="f252" fmla="*/ f206 1 f127"/>
              <a:gd name="f253" fmla="*/ f207 1 f126"/>
              <a:gd name="f254" fmla="*/ f208 1 f126"/>
              <a:gd name="f255" fmla="*/ f209 1 f127"/>
              <a:gd name="f256" fmla="*/ f210 1 f127"/>
              <a:gd name="f257" fmla="*/ f211 1 f127"/>
              <a:gd name="f258" fmla="*/ f212 1 f126"/>
              <a:gd name="f259" fmla="*/ f213 f117 1"/>
              <a:gd name="f260" fmla="*/ f214 f117 1"/>
              <a:gd name="f261" fmla="*/ f216 f118 1"/>
              <a:gd name="f262" fmla="*/ f215 f118 1"/>
              <a:gd name="f263" fmla="*/ f217 f117 1"/>
              <a:gd name="f264" fmla="*/ f218 f118 1"/>
              <a:gd name="f265" fmla="*/ f219 f117 1"/>
              <a:gd name="f266" fmla="*/ f220 f118 1"/>
              <a:gd name="f267" fmla="*/ f221 f117 1"/>
              <a:gd name="f268" fmla="*/ f222 f118 1"/>
              <a:gd name="f269" fmla="*/ f223 f117 1"/>
              <a:gd name="f270" fmla="*/ f224 f118 1"/>
              <a:gd name="f271" fmla="*/ f225 f117 1"/>
              <a:gd name="f272" fmla="*/ f226 f118 1"/>
              <a:gd name="f273" fmla="*/ f227 f117 1"/>
              <a:gd name="f274" fmla="*/ f228 f118 1"/>
              <a:gd name="f275" fmla="*/ f229 f117 1"/>
              <a:gd name="f276" fmla="*/ f230 f118 1"/>
              <a:gd name="f277" fmla="*/ f231 f117 1"/>
              <a:gd name="f278" fmla="*/ f232 f118 1"/>
              <a:gd name="f279" fmla="*/ f233 f117 1"/>
              <a:gd name="f280" fmla="*/ f234 f118 1"/>
              <a:gd name="f281" fmla="*/ f235 f117 1"/>
              <a:gd name="f282" fmla="*/ f236 f118 1"/>
              <a:gd name="f283" fmla="*/ f237 f117 1"/>
              <a:gd name="f284" fmla="*/ f238 f118 1"/>
              <a:gd name="f285" fmla="*/ f239 f117 1"/>
              <a:gd name="f286" fmla="*/ f240 f118 1"/>
              <a:gd name="f287" fmla="*/ f241 f117 1"/>
              <a:gd name="f288" fmla="*/ f242 f118 1"/>
              <a:gd name="f289" fmla="*/ f243 f117 1"/>
              <a:gd name="f290" fmla="*/ f244 f118 1"/>
              <a:gd name="f291" fmla="*/ f245 f117 1"/>
              <a:gd name="f292" fmla="*/ f246 f118 1"/>
              <a:gd name="f293" fmla="*/ f247 f117 1"/>
              <a:gd name="f294" fmla="*/ f248 f118 1"/>
              <a:gd name="f295" fmla="*/ f249 f117 1"/>
              <a:gd name="f296" fmla="*/ f250 f118 1"/>
              <a:gd name="f297" fmla="*/ f251 f117 1"/>
              <a:gd name="f298" fmla="*/ f252 f118 1"/>
              <a:gd name="f299" fmla="*/ f253 f117 1"/>
              <a:gd name="f300" fmla="*/ f254 f117 1"/>
              <a:gd name="f301" fmla="*/ f255 f118 1"/>
              <a:gd name="f302" fmla="*/ f256 f118 1"/>
              <a:gd name="f303" fmla="*/ f257 f118 1"/>
              <a:gd name="f304" fmla="*/ f258 f117 1"/>
            </a:gdLst>
            <a:ahLst/>
            <a:cxnLst>
              <a:cxn ang="3cd4">
                <a:pos x="hc" y="t"/>
              </a:cxn>
              <a:cxn ang="0">
                <a:pos x="r" y="vc"/>
              </a:cxn>
              <a:cxn ang="cd4">
                <a:pos x="hc" y="b"/>
              </a:cxn>
              <a:cxn ang="cd2">
                <a:pos x="l" y="vc"/>
              </a:cxn>
              <a:cxn ang="f170">
                <a:pos x="f263" y="f264"/>
              </a:cxn>
              <a:cxn ang="f170">
                <a:pos x="f265" y="f266"/>
              </a:cxn>
              <a:cxn ang="f170">
                <a:pos x="f267" y="f268"/>
              </a:cxn>
              <a:cxn ang="f170">
                <a:pos x="f269" y="f270"/>
              </a:cxn>
              <a:cxn ang="f170">
                <a:pos x="f271" y="f272"/>
              </a:cxn>
              <a:cxn ang="f170">
                <a:pos x="f273" y="f274"/>
              </a:cxn>
              <a:cxn ang="f170">
                <a:pos x="f275" y="f276"/>
              </a:cxn>
              <a:cxn ang="f170">
                <a:pos x="f277" y="f278"/>
              </a:cxn>
              <a:cxn ang="f170">
                <a:pos x="f279" y="f280"/>
              </a:cxn>
              <a:cxn ang="f170">
                <a:pos x="f281" y="f282"/>
              </a:cxn>
              <a:cxn ang="f170">
                <a:pos x="f283" y="f284"/>
              </a:cxn>
              <a:cxn ang="f170">
                <a:pos x="f285" y="f286"/>
              </a:cxn>
              <a:cxn ang="f170">
                <a:pos x="f287" y="f288"/>
              </a:cxn>
              <a:cxn ang="f170">
                <a:pos x="f289" y="f290"/>
              </a:cxn>
              <a:cxn ang="f170">
                <a:pos x="f291" y="f292"/>
              </a:cxn>
              <a:cxn ang="f170">
                <a:pos x="f293" y="f294"/>
              </a:cxn>
              <a:cxn ang="f170">
                <a:pos x="f295" y="f296"/>
              </a:cxn>
              <a:cxn ang="f170">
                <a:pos x="f263" y="f264"/>
              </a:cxn>
              <a:cxn ang="f170">
                <a:pos x="f297" y="f298"/>
              </a:cxn>
              <a:cxn ang="f170">
                <a:pos x="f299" y="f298"/>
              </a:cxn>
              <a:cxn ang="f170">
                <a:pos x="f300" y="f301"/>
              </a:cxn>
              <a:cxn ang="f170">
                <a:pos x="f300" y="f302"/>
              </a:cxn>
              <a:cxn ang="f170">
                <a:pos x="f299" y="f303"/>
              </a:cxn>
              <a:cxn ang="f170">
                <a:pos x="f297" y="f303"/>
              </a:cxn>
              <a:cxn ang="f170">
                <a:pos x="f304" y="f302"/>
              </a:cxn>
              <a:cxn ang="f170">
                <a:pos x="f304" y="f301"/>
              </a:cxn>
              <a:cxn ang="f170">
                <a:pos x="f297" y="f298"/>
              </a:cxn>
            </a:cxnLst>
            <a:rect l="f259" t="f262" r="f260" b="f261"/>
            <a:pathLst>
              <a:path w="3960440" h="3960000">
                <a:moveTo>
                  <a:pt x="f8" y="f9"/>
                </a:moveTo>
                <a:cubicBezTo>
                  <a:pt x="f10" y="f11"/>
                  <a:pt x="f12" y="f13"/>
                  <a:pt x="f14" y="f15"/>
                </a:cubicBezTo>
                <a:cubicBezTo>
                  <a:pt x="f16" y="f17"/>
                  <a:pt x="f18" y="f19"/>
                  <a:pt x="f20" y="f21"/>
                </a:cubicBezTo>
                <a:cubicBezTo>
                  <a:pt x="f22" y="f23"/>
                  <a:pt x="f24" y="f25"/>
                  <a:pt x="f26" y="f27"/>
                </a:cubicBezTo>
                <a:cubicBezTo>
                  <a:pt x="f28" y="f29"/>
                  <a:pt x="f30" y="f31"/>
                  <a:pt x="f32" y="f33"/>
                </a:cubicBezTo>
                <a:cubicBezTo>
                  <a:pt x="f34" y="f35"/>
                  <a:pt x="f36" y="f37"/>
                  <a:pt x="f38" y="f39"/>
                </a:cubicBezTo>
                <a:cubicBezTo>
                  <a:pt x="f40" y="f41"/>
                  <a:pt x="f42" y="f43"/>
                  <a:pt x="f44" y="f45"/>
                </a:cubicBezTo>
                <a:cubicBezTo>
                  <a:pt x="f46" y="f47"/>
                  <a:pt x="f48" y="f49"/>
                  <a:pt x="f50" y="f51"/>
                </a:cubicBezTo>
                <a:cubicBezTo>
                  <a:pt x="f52" y="f53"/>
                  <a:pt x="f54" y="f55"/>
                  <a:pt x="f56" y="f57"/>
                </a:cubicBezTo>
                <a:cubicBezTo>
                  <a:pt x="f58" y="f59"/>
                  <a:pt x="f60" y="f61"/>
                  <a:pt x="f62" y="f63"/>
                </a:cubicBezTo>
                <a:cubicBezTo>
                  <a:pt x="f64" y="f65"/>
                  <a:pt x="f66" y="f67"/>
                  <a:pt x="f68" y="f69"/>
                </a:cubicBezTo>
                <a:cubicBezTo>
                  <a:pt x="f70" y="f71"/>
                  <a:pt x="f72" y="f73"/>
                  <a:pt x="f74" y="f75"/>
                </a:cubicBezTo>
                <a:cubicBezTo>
                  <a:pt x="f76" y="f77"/>
                  <a:pt x="f78" y="f79"/>
                  <a:pt x="f80" y="f81"/>
                </a:cubicBezTo>
                <a:cubicBezTo>
                  <a:pt x="f82" y="f83"/>
                  <a:pt x="f84" y="f85"/>
                  <a:pt x="f86" y="f87"/>
                </a:cubicBezTo>
                <a:cubicBezTo>
                  <a:pt x="f88" y="f89"/>
                  <a:pt x="f90" y="f91"/>
                  <a:pt x="f92" y="f93"/>
                </a:cubicBezTo>
                <a:cubicBezTo>
                  <a:pt x="f94" y="f95"/>
                  <a:pt x="f96" y="f97"/>
                  <a:pt x="f98" y="f99"/>
                </a:cubicBezTo>
                <a:cubicBezTo>
                  <a:pt x="f100" y="f101"/>
                  <a:pt x="f102" y="f103"/>
                  <a:pt x="f104" y="f105"/>
                </a:cubicBezTo>
                <a:cubicBezTo>
                  <a:pt x="f106" y="f107"/>
                  <a:pt x="f108" y="f109"/>
                  <a:pt x="f8" y="f9"/>
                </a:cubicBezTo>
                <a:close/>
                <a:moveTo>
                  <a:pt x="f110" y="f5"/>
                </a:moveTo>
                <a:lnTo>
                  <a:pt x="f111" y="f5"/>
                </a:lnTo>
                <a:cubicBezTo>
                  <a:pt x="f112" y="f5"/>
                  <a:pt x="f6" y="f113"/>
                  <a:pt x="f6" y="f110"/>
                </a:cubicBezTo>
                <a:lnTo>
                  <a:pt x="f6" y="f114"/>
                </a:lnTo>
                <a:cubicBezTo>
                  <a:pt x="f6" y="f115"/>
                  <a:pt x="f112" y="f7"/>
                  <a:pt x="f111" y="f7"/>
                </a:cubicBezTo>
                <a:lnTo>
                  <a:pt x="f110" y="f7"/>
                </a:lnTo>
                <a:cubicBezTo>
                  <a:pt x="f113" y="f7"/>
                  <a:pt x="f5" y="f115"/>
                  <a:pt x="f5" y="f114"/>
                </a:cubicBezTo>
                <a:lnTo>
                  <a:pt x="f5" y="f110"/>
                </a:lnTo>
                <a:cubicBezTo>
                  <a:pt x="f5" y="f113"/>
                  <a:pt x="f113" y="f5"/>
                  <a:pt x="f110" y="f5"/>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1" name="Rounded Rectangle 8">
            <a:extLst>
              <a:ext uri="{FF2B5EF4-FFF2-40B4-BE49-F238E27FC236}">
                <a16:creationId xmlns:a16="http://schemas.microsoft.com/office/drawing/2014/main" id="{E5B73B75-B9F8-49B8-B00F-9B67DA07B3DC}"/>
              </a:ext>
            </a:extLst>
          </p:cNvPr>
          <p:cNvSpPr/>
          <p:nvPr/>
        </p:nvSpPr>
        <p:spPr>
          <a:xfrm>
            <a:off x="3128994" y="4081223"/>
            <a:ext cx="429822" cy="458050"/>
          </a:xfrm>
          <a:custGeom>
            <a:avLst/>
            <a:gdLst>
              <a:gd name="f0" fmla="val 10800000"/>
              <a:gd name="f1" fmla="val 5400000"/>
              <a:gd name="f2" fmla="val 180"/>
              <a:gd name="f3" fmla="val w"/>
              <a:gd name="f4" fmla="val h"/>
              <a:gd name="f5" fmla="val 0"/>
              <a:gd name="f6" fmla="val 3888432"/>
              <a:gd name="f7" fmla="val 3960440"/>
              <a:gd name="f8" fmla="val 554477"/>
              <a:gd name="f9" fmla="val 1512168"/>
              <a:gd name="f10" fmla="val 3312368"/>
              <a:gd name="f11" fmla="val 1201638"/>
              <a:gd name="f12" fmla="val 2840340"/>
              <a:gd name="f13" fmla="val 1479943"/>
              <a:gd name="f14" fmla="val 2293254"/>
              <a:gd name="f15" fmla="val 1484797"/>
              <a:gd name="f16" fmla="val 2254084"/>
              <a:gd name="f17" fmla="val 1780470"/>
              <a:gd name="f18" fmla="val 2136833"/>
              <a:gd name="f19" fmla="val 1785510"/>
              <a:gd name="f20" fmla="val 1510185"/>
              <a:gd name="f21" fmla="val 1489672"/>
              <a:gd name="f22" fmla="val 3310385"/>
              <a:gd name="f23" fmla="val 2140283"/>
              <a:gd name="f24" fmla="val 2925445"/>
              <a:gd name="f25" fmla="val 2133383"/>
              <a:gd name="f26" fmla="val 2560917"/>
              <a:gd name="f27" fmla="val 2147184"/>
              <a:gd name="f28" fmla="val 2155564"/>
              <a:gd name="f29" fmla="val 2187272"/>
              <a:gd name="f30" fmla="val 1842063"/>
              <a:gd name="f31" fmla="val 2668986"/>
              <a:gd name="f32" fmla="val 1938990"/>
              <a:gd name="f33" fmla="val 2673919"/>
              <a:gd name="f34" fmla="val 2138897"/>
              <a:gd name="f35" fmla="val 2679688"/>
              <a:gd name="f36" fmla="val 3312366"/>
              <a:gd name="f37" fmla="val 3326849"/>
              <a:gd name="f38" fmla="val 3329155"/>
              <a:gd name="f39" fmla="val 2917782"/>
              <a:gd name="f40" fmla="val 3331462"/>
              <a:gd name="f41" fmla="val 2523197"/>
              <a:gd name="f42" fmla="val 3333768"/>
              <a:gd name="f43" fmla="val 2128613"/>
              <a:gd name="f44" fmla="val 3339026"/>
              <a:gd name="f45" fmla="val 1942962"/>
              <a:gd name="f46" fmla="val 3184753"/>
              <a:gd name="f47" fmla="val 1475890"/>
              <a:gd name="f48" fmla="val 878058"/>
              <a:gd name="f49" fmla="val 648072"/>
              <a:gd name="f50" fmla="val 699349"/>
              <a:gd name="f51" fmla="val 792944"/>
              <a:gd name="f52" fmla="val 971653"/>
              <a:gd name="f53" fmla="val 1150362"/>
              <a:gd name="f54" fmla="val 1295234"/>
              <a:gd name="f55" fmla="val 1056767"/>
              <a:gd name="f56" fmla="val 1201639"/>
              <a:gd name="f57" fmla="val 333511"/>
              <a:gd name="f58" fmla="val 3554921"/>
              <a:gd name="f59" fmla="val 3739114"/>
              <a:gd name="f60" fmla="val 149318"/>
              <a:gd name="f61" fmla="val 3626929"/>
              <a:gd name="f62" fmla="val 3811122"/>
              <a:gd name="f63" fmla="+- 0 0 -90"/>
              <a:gd name="f64" fmla="*/ f3 1 3888432"/>
              <a:gd name="f65" fmla="*/ f4 1 3960440"/>
              <a:gd name="f66" fmla="val f5"/>
              <a:gd name="f67" fmla="val f6"/>
              <a:gd name="f68" fmla="val f7"/>
              <a:gd name="f69" fmla="*/ f63 f0 1"/>
              <a:gd name="f70" fmla="+- f68 0 f66"/>
              <a:gd name="f71" fmla="+- f67 0 f66"/>
              <a:gd name="f72" fmla="*/ f69 1 f2"/>
              <a:gd name="f73" fmla="*/ f71 1 3888432"/>
              <a:gd name="f74" fmla="*/ f70 1 3960440"/>
              <a:gd name="f75" fmla="*/ 554477 f71 1"/>
              <a:gd name="f76" fmla="*/ 1512168 f70 1"/>
              <a:gd name="f77" fmla="*/ 3312368 f70 1"/>
              <a:gd name="f78" fmla="*/ 1201638 f71 1"/>
              <a:gd name="f79" fmla="*/ 2840340 f71 1"/>
              <a:gd name="f80" fmla="*/ 1479943 f70 1"/>
              <a:gd name="f81" fmla="*/ 2136833 f71 1"/>
              <a:gd name="f82" fmla="*/ 1785510 f70 1"/>
              <a:gd name="f83" fmla="*/ 1510185 f70 1"/>
              <a:gd name="f84" fmla="*/ 1489672 f71 1"/>
              <a:gd name="f85" fmla="*/ 3310385 f70 1"/>
              <a:gd name="f86" fmla="*/ 2147184 f71 1"/>
              <a:gd name="f87" fmla="*/ 2155564 f70 1"/>
              <a:gd name="f88" fmla="*/ 2673919 f71 1"/>
              <a:gd name="f89" fmla="*/ 2138897 f70 1"/>
              <a:gd name="f90" fmla="*/ 2679688 f71 1"/>
              <a:gd name="f91" fmla="*/ 3312366 f70 1"/>
              <a:gd name="f92" fmla="*/ 3326849 f71 1"/>
              <a:gd name="f93" fmla="*/ 3333768 f71 1"/>
              <a:gd name="f94" fmla="*/ 2128613 f70 1"/>
              <a:gd name="f95" fmla="*/ 878058 f71 1"/>
              <a:gd name="f96" fmla="*/ 648072 f70 1"/>
              <a:gd name="f97" fmla="*/ 971653 f70 1"/>
              <a:gd name="f98" fmla="*/ 1295234 f70 1"/>
              <a:gd name="f99" fmla="*/ 1201639 f71 1"/>
              <a:gd name="f100" fmla="*/ 333511 f71 1"/>
              <a:gd name="f101" fmla="*/ 0 f70 1"/>
              <a:gd name="f102" fmla="*/ 3554921 f71 1"/>
              <a:gd name="f103" fmla="*/ 3888432 f71 1"/>
              <a:gd name="f104" fmla="*/ 333511 f70 1"/>
              <a:gd name="f105" fmla="*/ 3626929 f70 1"/>
              <a:gd name="f106" fmla="*/ 3960440 f70 1"/>
              <a:gd name="f107" fmla="*/ 0 f71 1"/>
              <a:gd name="f108" fmla="+- f72 0 f1"/>
              <a:gd name="f109" fmla="*/ f75 1 3888432"/>
              <a:gd name="f110" fmla="*/ f76 1 3960440"/>
              <a:gd name="f111" fmla="*/ f77 1 3960440"/>
              <a:gd name="f112" fmla="*/ f78 1 3888432"/>
              <a:gd name="f113" fmla="*/ f79 1 3888432"/>
              <a:gd name="f114" fmla="*/ f80 1 3960440"/>
              <a:gd name="f115" fmla="*/ f81 1 3888432"/>
              <a:gd name="f116" fmla="*/ f82 1 3960440"/>
              <a:gd name="f117" fmla="*/ f83 1 3960440"/>
              <a:gd name="f118" fmla="*/ f84 1 3888432"/>
              <a:gd name="f119" fmla="*/ f85 1 3960440"/>
              <a:gd name="f120" fmla="*/ f86 1 3888432"/>
              <a:gd name="f121" fmla="*/ f87 1 3960440"/>
              <a:gd name="f122" fmla="*/ f88 1 3888432"/>
              <a:gd name="f123" fmla="*/ f89 1 3960440"/>
              <a:gd name="f124" fmla="*/ f90 1 3888432"/>
              <a:gd name="f125" fmla="*/ f91 1 3960440"/>
              <a:gd name="f126" fmla="*/ f92 1 3888432"/>
              <a:gd name="f127" fmla="*/ f93 1 3888432"/>
              <a:gd name="f128" fmla="*/ f94 1 3960440"/>
              <a:gd name="f129" fmla="*/ f95 1 3888432"/>
              <a:gd name="f130" fmla="*/ f96 1 3960440"/>
              <a:gd name="f131" fmla="*/ f97 1 3960440"/>
              <a:gd name="f132" fmla="*/ f98 1 3960440"/>
              <a:gd name="f133" fmla="*/ f99 1 3888432"/>
              <a:gd name="f134" fmla="*/ f100 1 3888432"/>
              <a:gd name="f135" fmla="*/ f101 1 3960440"/>
              <a:gd name="f136" fmla="*/ f102 1 3888432"/>
              <a:gd name="f137" fmla="*/ f103 1 3888432"/>
              <a:gd name="f138" fmla="*/ f104 1 3960440"/>
              <a:gd name="f139" fmla="*/ f105 1 3960440"/>
              <a:gd name="f140" fmla="*/ f106 1 3960440"/>
              <a:gd name="f141" fmla="*/ f107 1 3888432"/>
              <a:gd name="f142" fmla="*/ f66 1 f73"/>
              <a:gd name="f143" fmla="*/ f67 1 f73"/>
              <a:gd name="f144" fmla="*/ f66 1 f74"/>
              <a:gd name="f145" fmla="*/ f68 1 f74"/>
              <a:gd name="f146" fmla="*/ f109 1 f73"/>
              <a:gd name="f147" fmla="*/ f110 1 f74"/>
              <a:gd name="f148" fmla="*/ f111 1 f74"/>
              <a:gd name="f149" fmla="*/ f112 1 f73"/>
              <a:gd name="f150" fmla="*/ f113 1 f73"/>
              <a:gd name="f151" fmla="*/ f114 1 f74"/>
              <a:gd name="f152" fmla="*/ f115 1 f73"/>
              <a:gd name="f153" fmla="*/ f116 1 f74"/>
              <a:gd name="f154" fmla="*/ f117 1 f74"/>
              <a:gd name="f155" fmla="*/ f118 1 f73"/>
              <a:gd name="f156" fmla="*/ f119 1 f74"/>
              <a:gd name="f157" fmla="*/ f120 1 f73"/>
              <a:gd name="f158" fmla="*/ f121 1 f74"/>
              <a:gd name="f159" fmla="*/ f122 1 f73"/>
              <a:gd name="f160" fmla="*/ f123 1 f74"/>
              <a:gd name="f161" fmla="*/ f124 1 f73"/>
              <a:gd name="f162" fmla="*/ f125 1 f74"/>
              <a:gd name="f163" fmla="*/ f126 1 f73"/>
              <a:gd name="f164" fmla="*/ f127 1 f73"/>
              <a:gd name="f165" fmla="*/ f128 1 f74"/>
              <a:gd name="f166" fmla="*/ f129 1 f73"/>
              <a:gd name="f167" fmla="*/ f130 1 f74"/>
              <a:gd name="f168" fmla="*/ f131 1 f74"/>
              <a:gd name="f169" fmla="*/ f132 1 f74"/>
              <a:gd name="f170" fmla="*/ f133 1 f73"/>
              <a:gd name="f171" fmla="*/ f134 1 f73"/>
              <a:gd name="f172" fmla="*/ f135 1 f74"/>
              <a:gd name="f173" fmla="*/ f136 1 f73"/>
              <a:gd name="f174" fmla="*/ f137 1 f73"/>
              <a:gd name="f175" fmla="*/ f138 1 f74"/>
              <a:gd name="f176" fmla="*/ f139 1 f74"/>
              <a:gd name="f177" fmla="*/ f140 1 f74"/>
              <a:gd name="f178" fmla="*/ f141 1 f73"/>
              <a:gd name="f179" fmla="*/ f142 f64 1"/>
              <a:gd name="f180" fmla="*/ f143 f64 1"/>
              <a:gd name="f181" fmla="*/ f145 f65 1"/>
              <a:gd name="f182" fmla="*/ f144 f65 1"/>
              <a:gd name="f183" fmla="*/ f146 f64 1"/>
              <a:gd name="f184" fmla="*/ f147 f65 1"/>
              <a:gd name="f185" fmla="*/ f148 f65 1"/>
              <a:gd name="f186" fmla="*/ f149 f64 1"/>
              <a:gd name="f187" fmla="*/ f150 f64 1"/>
              <a:gd name="f188" fmla="*/ f151 f65 1"/>
              <a:gd name="f189" fmla="*/ f152 f64 1"/>
              <a:gd name="f190" fmla="*/ f153 f65 1"/>
              <a:gd name="f191" fmla="*/ f154 f65 1"/>
              <a:gd name="f192" fmla="*/ f155 f64 1"/>
              <a:gd name="f193" fmla="*/ f156 f65 1"/>
              <a:gd name="f194" fmla="*/ f157 f64 1"/>
              <a:gd name="f195" fmla="*/ f158 f65 1"/>
              <a:gd name="f196" fmla="*/ f159 f64 1"/>
              <a:gd name="f197" fmla="*/ f160 f65 1"/>
              <a:gd name="f198" fmla="*/ f161 f64 1"/>
              <a:gd name="f199" fmla="*/ f162 f65 1"/>
              <a:gd name="f200" fmla="*/ f163 f64 1"/>
              <a:gd name="f201" fmla="*/ f164 f64 1"/>
              <a:gd name="f202" fmla="*/ f165 f65 1"/>
              <a:gd name="f203" fmla="*/ f166 f64 1"/>
              <a:gd name="f204" fmla="*/ f167 f65 1"/>
              <a:gd name="f205" fmla="*/ f168 f65 1"/>
              <a:gd name="f206" fmla="*/ f169 f65 1"/>
              <a:gd name="f207" fmla="*/ f170 f64 1"/>
              <a:gd name="f208" fmla="*/ f171 f64 1"/>
              <a:gd name="f209" fmla="*/ f172 f65 1"/>
              <a:gd name="f210" fmla="*/ f173 f64 1"/>
              <a:gd name="f211" fmla="*/ f174 f64 1"/>
              <a:gd name="f212" fmla="*/ f175 f65 1"/>
              <a:gd name="f213" fmla="*/ f176 f65 1"/>
              <a:gd name="f214" fmla="*/ f177 f65 1"/>
              <a:gd name="f215" fmla="*/ f178 f64 1"/>
            </a:gdLst>
            <a:ahLst/>
            <a:cxnLst>
              <a:cxn ang="3cd4">
                <a:pos x="hc" y="t"/>
              </a:cxn>
              <a:cxn ang="0">
                <a:pos x="r" y="vc"/>
              </a:cxn>
              <a:cxn ang="cd4">
                <a:pos x="hc" y="b"/>
              </a:cxn>
              <a:cxn ang="cd2">
                <a:pos x="l" y="vc"/>
              </a:cxn>
              <a:cxn ang="f108">
                <a:pos x="f183" y="f184"/>
              </a:cxn>
              <a:cxn ang="f108">
                <a:pos x="f183" y="f185"/>
              </a:cxn>
              <a:cxn ang="f108">
                <a:pos x="f186" y="f185"/>
              </a:cxn>
              <a:cxn ang="f108">
                <a:pos x="f186" y="f184"/>
              </a:cxn>
              <a:cxn ang="f108">
                <a:pos x="f183" y="f184"/>
              </a:cxn>
              <a:cxn ang="f108">
                <a:pos x="f187" y="f188"/>
              </a:cxn>
              <a:cxn ang="f108">
                <a:pos x="f189" y="f190"/>
              </a:cxn>
              <a:cxn ang="f108">
                <a:pos x="f189" y="f191"/>
              </a:cxn>
              <a:cxn ang="f108">
                <a:pos x="f192" y="f191"/>
              </a:cxn>
              <a:cxn ang="f108">
                <a:pos x="f192" y="f193"/>
              </a:cxn>
              <a:cxn ang="f108">
                <a:pos x="f189" y="f193"/>
              </a:cxn>
              <a:cxn ang="f108">
                <a:pos x="f194" y="f195"/>
              </a:cxn>
              <a:cxn ang="f108">
                <a:pos x="f196" y="f197"/>
              </a:cxn>
              <a:cxn ang="f108">
                <a:pos x="f198" y="f199"/>
              </a:cxn>
              <a:cxn ang="f108">
                <a:pos x="f200" y="f199"/>
              </a:cxn>
              <a:cxn ang="f108">
                <a:pos x="f201" y="f202"/>
              </a:cxn>
              <a:cxn ang="f108">
                <a:pos x="f187" y="f188"/>
              </a:cxn>
              <a:cxn ang="f108">
                <a:pos x="f203" y="f204"/>
              </a:cxn>
              <a:cxn ang="f108">
                <a:pos x="f183" y="f205"/>
              </a:cxn>
              <a:cxn ang="f108">
                <a:pos x="f203" y="f206"/>
              </a:cxn>
              <a:cxn ang="f108">
                <a:pos x="f207" y="f205"/>
              </a:cxn>
              <a:cxn ang="f108">
                <a:pos x="f203" y="f204"/>
              </a:cxn>
              <a:cxn ang="f108">
                <a:pos x="f208" y="f209"/>
              </a:cxn>
              <a:cxn ang="f108">
                <a:pos x="f210" y="f209"/>
              </a:cxn>
              <a:cxn ang="f108">
                <a:pos x="f211" y="f212"/>
              </a:cxn>
              <a:cxn ang="f108">
                <a:pos x="f211" y="f213"/>
              </a:cxn>
              <a:cxn ang="f108">
                <a:pos x="f210" y="f214"/>
              </a:cxn>
              <a:cxn ang="f108">
                <a:pos x="f208" y="f214"/>
              </a:cxn>
              <a:cxn ang="f108">
                <a:pos x="f215" y="f213"/>
              </a:cxn>
              <a:cxn ang="f108">
                <a:pos x="f215" y="f212"/>
              </a:cxn>
              <a:cxn ang="f108">
                <a:pos x="f208" y="f209"/>
              </a:cxn>
            </a:cxnLst>
            <a:rect l="f179" t="f182" r="f180" b="f181"/>
            <a:pathLst>
              <a:path w="3888432" h="3960440">
                <a:moveTo>
                  <a:pt x="f8" y="f9"/>
                </a:moveTo>
                <a:lnTo>
                  <a:pt x="f8" y="f10"/>
                </a:lnTo>
                <a:lnTo>
                  <a:pt x="f11" y="f10"/>
                </a:lnTo>
                <a:lnTo>
                  <a:pt x="f11" y="f9"/>
                </a:lnTo>
                <a:lnTo>
                  <a:pt x="f8" y="f9"/>
                </a:lnTo>
                <a:close/>
                <a:moveTo>
                  <a:pt x="f12" y="f13"/>
                </a:moveTo>
                <a:cubicBezTo>
                  <a:pt x="f14" y="f15"/>
                  <a:pt x="f16" y="f17"/>
                  <a:pt x="f18" y="f19"/>
                </a:cubicBezTo>
                <a:lnTo>
                  <a:pt x="f18" y="f20"/>
                </a:lnTo>
                <a:lnTo>
                  <a:pt x="f21" y="f20"/>
                </a:lnTo>
                <a:lnTo>
                  <a:pt x="f21" y="f22"/>
                </a:lnTo>
                <a:lnTo>
                  <a:pt x="f18" y="f22"/>
                </a:lnTo>
                <a:cubicBezTo>
                  <a:pt x="f23" y="f24"/>
                  <a:pt x="f25" y="f26"/>
                  <a:pt x="f27" y="f28"/>
                </a:cubicBezTo>
                <a:cubicBezTo>
                  <a:pt x="f29" y="f30"/>
                  <a:pt x="f31" y="f32"/>
                  <a:pt x="f33" y="f34"/>
                </a:cubicBezTo>
                <a:lnTo>
                  <a:pt x="f35" y="f36"/>
                </a:lnTo>
                <a:lnTo>
                  <a:pt x="f37" y="f36"/>
                </a:lnTo>
                <a:cubicBezTo>
                  <a:pt x="f38" y="f39"/>
                  <a:pt x="f40" y="f41"/>
                  <a:pt x="f42" y="f43"/>
                </a:cubicBezTo>
                <a:cubicBezTo>
                  <a:pt x="f44" y="f45"/>
                  <a:pt x="f46" y="f47"/>
                  <a:pt x="f12" y="f13"/>
                </a:cubicBezTo>
                <a:close/>
                <a:moveTo>
                  <a:pt x="f48" y="f49"/>
                </a:moveTo>
                <a:cubicBezTo>
                  <a:pt x="f50" y="f49"/>
                  <a:pt x="f8" y="f51"/>
                  <a:pt x="f8" y="f52"/>
                </a:cubicBezTo>
                <a:cubicBezTo>
                  <a:pt x="f8" y="f53"/>
                  <a:pt x="f50" y="f54"/>
                  <a:pt x="f48" y="f54"/>
                </a:cubicBezTo>
                <a:cubicBezTo>
                  <a:pt x="f55" y="f54"/>
                  <a:pt x="f56" y="f53"/>
                  <a:pt x="f56" y="f52"/>
                </a:cubicBezTo>
                <a:cubicBezTo>
                  <a:pt x="f56" y="f51"/>
                  <a:pt x="f55" y="f49"/>
                  <a:pt x="f48" y="f49"/>
                </a:cubicBezTo>
                <a:close/>
                <a:moveTo>
                  <a:pt x="f57" y="f5"/>
                </a:moveTo>
                <a:lnTo>
                  <a:pt x="f58" y="f5"/>
                </a:lnTo>
                <a:cubicBezTo>
                  <a:pt x="f59" y="f5"/>
                  <a:pt x="f6" y="f60"/>
                  <a:pt x="f6" y="f57"/>
                </a:cubicBezTo>
                <a:lnTo>
                  <a:pt x="f6" y="f61"/>
                </a:lnTo>
                <a:cubicBezTo>
                  <a:pt x="f6" y="f62"/>
                  <a:pt x="f59" y="f7"/>
                  <a:pt x="f58" y="f7"/>
                </a:cubicBezTo>
                <a:lnTo>
                  <a:pt x="f57" y="f7"/>
                </a:lnTo>
                <a:cubicBezTo>
                  <a:pt x="f60" y="f7"/>
                  <a:pt x="f5" y="f62"/>
                  <a:pt x="f5" y="f61"/>
                </a:cubicBezTo>
                <a:lnTo>
                  <a:pt x="f5" y="f57"/>
                </a:lnTo>
                <a:cubicBezTo>
                  <a:pt x="f5" y="f60"/>
                  <a:pt x="f60" y="f5"/>
                  <a:pt x="f57" y="f5"/>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2" name="Rounded Rectangle 2">
            <a:extLst>
              <a:ext uri="{FF2B5EF4-FFF2-40B4-BE49-F238E27FC236}">
                <a16:creationId xmlns:a16="http://schemas.microsoft.com/office/drawing/2014/main" id="{DB2524EE-9401-475F-A941-F170C64A5B26}"/>
              </a:ext>
            </a:extLst>
          </p:cNvPr>
          <p:cNvSpPr/>
          <p:nvPr/>
        </p:nvSpPr>
        <p:spPr>
          <a:xfrm>
            <a:off x="5227112" y="4081223"/>
            <a:ext cx="429777" cy="458050"/>
          </a:xfrm>
          <a:custGeom>
            <a:avLst/>
            <a:gdLst>
              <a:gd name="f0" fmla="val 10800000"/>
              <a:gd name="f1" fmla="val 5400000"/>
              <a:gd name="f2" fmla="val 180"/>
              <a:gd name="f3" fmla="val w"/>
              <a:gd name="f4" fmla="val h"/>
              <a:gd name="f5" fmla="val 0"/>
              <a:gd name="f6" fmla="val 3960000"/>
              <a:gd name="f7" fmla="val 3160999"/>
              <a:gd name="f8" fmla="val 1374274"/>
              <a:gd name="f9" fmla="val 3155132"/>
              <a:gd name="f10" fmla="val 1419362"/>
              <a:gd name="f11" fmla="val 2496208"/>
              <a:gd name="f12" fmla="val 770986"/>
              <a:gd name="f13" fmla="val 2113414"/>
              <a:gd name="f14" fmla="val 1929581"/>
              <a:gd name="f15" fmla="val 1106902"/>
              <a:gd name="f16" fmla="val 1921633"/>
              <a:gd name="f17" fmla="val 1292845"/>
              <a:gd name="f18" fmla="val 1914712"/>
              <a:gd name="f19" fmla="val 1454769"/>
              <a:gd name="f20" fmla="val 1928136"/>
              <a:gd name="f21" fmla="val 1522392"/>
              <a:gd name="f22" fmla="val 1942445"/>
              <a:gd name="f23" fmla="val 1570340"/>
              <a:gd name="f24" fmla="val 1547199"/>
              <a:gd name="f25" fmla="val 1510736"/>
              <a:gd name="f26" fmla="val 1237189"/>
              <a:gd name="f27" fmla="val 1330681"/>
              <a:gd name="f28" fmla="val 815277"/>
              <a:gd name="f29" fmla="val 836121"/>
              <a:gd name="f30" fmla="val 618819"/>
              <a:gd name="f31" fmla="val 1229038"/>
              <a:gd name="f32" fmla="val 733086"/>
              <a:gd name="f33" fmla="val 1558961"/>
              <a:gd name="f34" fmla="val 965659"/>
              <a:gd name="f35" fmla="val 1735195"/>
              <a:gd name="f36" fmla="val 864541"/>
              <a:gd name="f37" fmla="val 1716416"/>
              <a:gd name="f38" fmla="val 662904"/>
              <a:gd name="f39" fmla="val 1695759"/>
              <a:gd name="f40" fmla="val 570453"/>
              <a:gd name="f41" fmla="val 1629310"/>
              <a:gd name="f42" fmla="val 597898"/>
              <a:gd name="f43" fmla="val 2016450"/>
              <a:gd name="f44" fmla="val 990931"/>
              <a:gd name="f45" fmla="val 2177657"/>
              <a:gd name="f46" fmla="val 1196057"/>
              <a:gd name="f47" fmla="val 2257108"/>
              <a:gd name="f48" fmla="val 1113718"/>
              <a:gd name="f49" fmla="val 2275887"/>
              <a:gd name="f50" fmla="val 943857"/>
              <a:gd name="f51" fmla="val 2321380"/>
              <a:gd name="f52" fmla="val 813848"/>
              <a:gd name="f53" fmla="val 2296824"/>
              <a:gd name="f54" fmla="val 926523"/>
              <a:gd name="f55" fmla="val 2634848"/>
              <a:gd name="f56" fmla="val 1326064"/>
              <a:gd name="f57" fmla="val 2611755"/>
              <a:gd name="f58" fmla="val 1486410"/>
              <a:gd name="f59" fmla="val 2607420"/>
              <a:gd name="f60" fmla="val 1297174"/>
              <a:gd name="f61" fmla="val 2749708"/>
              <a:gd name="f62" fmla="val 1000058"/>
              <a:gd name="f63" fmla="val 2795794"/>
              <a:gd name="f64" fmla="val 489408"/>
              <a:gd name="f65" fmla="val 2829018"/>
              <a:gd name="f66" fmla="val 914827"/>
              <a:gd name="f67" fmla="val 3139596"/>
              <a:gd name="f68" fmla="val 1734874"/>
              <a:gd name="f69" fmla="val 3242281"/>
              <a:gd name="f70" fmla="val 2062787"/>
              <a:gd name="f71" fmla="val 3146219"/>
              <a:gd name="f72" fmla="val 2763394"/>
              <a:gd name="f73" fmla="val 2903535"/>
              <a:gd name="f74" fmla="val 2915370"/>
              <a:gd name="f75" fmla="val 2621267"/>
              <a:gd name="f76" fmla="val 3074271"/>
              <a:gd name="f77" fmla="val 2105563"/>
              <a:gd name="f78" fmla="val 3173740"/>
              <a:gd name="f79" fmla="val 1733406"/>
              <a:gd name="f80" fmla="val 3145310"/>
              <a:gd name="f81" fmla="val 1648999"/>
              <a:gd name="f82" fmla="val 3207849"/>
              <a:gd name="f83" fmla="val 1493166"/>
              <a:gd name="f84" fmla="val 3270388"/>
              <a:gd name="f85" fmla="val 1337333"/>
              <a:gd name="f86" fmla="val 3414210"/>
              <a:gd name="f87" fmla="val 1276468"/>
              <a:gd name="f88" fmla="val 3449507"/>
              <a:gd name="f89" fmla="val 1170564"/>
              <a:gd name="f90" fmla="val 3349883"/>
              <a:gd name="f91" fmla="val 1192977"/>
              <a:gd name="f92" fmla="val 3252716"/>
              <a:gd name="f93" fmla="val 1239516"/>
              <a:gd name="f94" fmla="val 3140091"/>
              <a:gd name="f95" fmla="val 1227260"/>
              <a:gd name="f96" fmla="val 3219995"/>
              <a:gd name="f97" fmla="val 1183499"/>
              <a:gd name="f98" fmla="val 3274317"/>
              <a:gd name="f99" fmla="val 996523"/>
              <a:gd name="f100" fmla="val 3324107"/>
              <a:gd name="f101" fmla="val 851504"/>
              <a:gd name="f102" fmla="val 3215037"/>
              <a:gd name="f103" fmla="val 921165"/>
              <a:gd name="f104" fmla="val 3152155"/>
              <a:gd name="f105" fmla="val 998691"/>
              <a:gd name="f106" fmla="val 2995677"/>
              <a:gd name="f107" fmla="val 1008938"/>
              <a:gd name="f108" fmla="val 2884471"/>
              <a:gd name="f109" fmla="val 881691"/>
              <a:gd name="f110" fmla="val 2678487"/>
              <a:gd name="f111" fmla="val 308009"/>
              <a:gd name="f112" fmla="val 3651991"/>
              <a:gd name="f113" fmla="val 3822100"/>
              <a:gd name="f114" fmla="val 137900"/>
              <a:gd name="f115" fmla="+- 0 0 -90"/>
              <a:gd name="f116" fmla="*/ f3 1 3960000"/>
              <a:gd name="f117" fmla="*/ f4 1 3960000"/>
              <a:gd name="f118" fmla="val f5"/>
              <a:gd name="f119" fmla="val f6"/>
              <a:gd name="f120" fmla="*/ f115 f0 1"/>
              <a:gd name="f121" fmla="+- f119 0 f118"/>
              <a:gd name="f122" fmla="*/ f120 1 f2"/>
              <a:gd name="f123" fmla="*/ f121 1 3960000"/>
              <a:gd name="f124" fmla="*/ 3160999 f121 1"/>
              <a:gd name="f125" fmla="*/ 1374274 f121 1"/>
              <a:gd name="f126" fmla="*/ 3155132 f121 1"/>
              <a:gd name="f127" fmla="*/ 1419362 f121 1"/>
              <a:gd name="f128" fmla="*/ 2496208 f121 1"/>
              <a:gd name="f129" fmla="*/ 770986 f121 1"/>
              <a:gd name="f130" fmla="*/ 1921633 f121 1"/>
              <a:gd name="f131" fmla="*/ 1292845 f121 1"/>
              <a:gd name="f132" fmla="*/ 1942445 f121 1"/>
              <a:gd name="f133" fmla="*/ 1570340 f121 1"/>
              <a:gd name="f134" fmla="*/ 815277 f121 1"/>
              <a:gd name="f135" fmla="*/ 836121 f121 1"/>
              <a:gd name="f136" fmla="*/ 965659 f121 1"/>
              <a:gd name="f137" fmla="*/ 1735195 f121 1"/>
              <a:gd name="f138" fmla="*/ 570453 f121 1"/>
              <a:gd name="f139" fmla="*/ 1629310 f121 1"/>
              <a:gd name="f140" fmla="*/ 1196057 f121 1"/>
              <a:gd name="f141" fmla="*/ 2257108 f121 1"/>
              <a:gd name="f142" fmla="*/ 813848 f121 1"/>
              <a:gd name="f143" fmla="*/ 2296824 f121 1"/>
              <a:gd name="f144" fmla="*/ 1486410 f121 1"/>
              <a:gd name="f145" fmla="*/ 2607420 f121 1"/>
              <a:gd name="f146" fmla="*/ 489408 f121 1"/>
              <a:gd name="f147" fmla="*/ 2829018 f121 1"/>
              <a:gd name="f148" fmla="*/ 2062787 f121 1"/>
              <a:gd name="f149" fmla="*/ 3146219 f121 1"/>
              <a:gd name="f150" fmla="*/ 3074271 f121 1"/>
              <a:gd name="f151" fmla="*/ 2105563 f121 1"/>
              <a:gd name="f152" fmla="*/ 3207849 f121 1"/>
              <a:gd name="f153" fmla="*/ 1493166 f121 1"/>
              <a:gd name="f154" fmla="*/ 3449507 f121 1"/>
              <a:gd name="f155" fmla="*/ 1170564 f121 1"/>
              <a:gd name="f156" fmla="*/ 3140091 f121 1"/>
              <a:gd name="f157" fmla="*/ 1227260 f121 1"/>
              <a:gd name="f158" fmla="*/ 3324107 f121 1"/>
              <a:gd name="f159" fmla="*/ 851504 f121 1"/>
              <a:gd name="f160" fmla="*/ 2995677 f121 1"/>
              <a:gd name="f161" fmla="*/ 1008938 f121 1"/>
              <a:gd name="f162" fmla="*/ 308009 f121 1"/>
              <a:gd name="f163" fmla="*/ 0 f121 1"/>
              <a:gd name="f164" fmla="*/ 3651991 f121 1"/>
              <a:gd name="f165" fmla="*/ 3960000 f121 1"/>
              <a:gd name="f166" fmla="+- f122 0 f1"/>
              <a:gd name="f167" fmla="*/ f124 1 3960000"/>
              <a:gd name="f168" fmla="*/ f125 1 3960000"/>
              <a:gd name="f169" fmla="*/ f126 1 3960000"/>
              <a:gd name="f170" fmla="*/ f127 1 3960000"/>
              <a:gd name="f171" fmla="*/ f128 1 3960000"/>
              <a:gd name="f172" fmla="*/ f129 1 3960000"/>
              <a:gd name="f173" fmla="*/ f130 1 3960000"/>
              <a:gd name="f174" fmla="*/ f131 1 3960000"/>
              <a:gd name="f175" fmla="*/ f132 1 3960000"/>
              <a:gd name="f176" fmla="*/ f133 1 3960000"/>
              <a:gd name="f177" fmla="*/ f134 1 3960000"/>
              <a:gd name="f178" fmla="*/ f135 1 3960000"/>
              <a:gd name="f179" fmla="*/ f136 1 3960000"/>
              <a:gd name="f180" fmla="*/ f137 1 3960000"/>
              <a:gd name="f181" fmla="*/ f138 1 3960000"/>
              <a:gd name="f182" fmla="*/ f139 1 3960000"/>
              <a:gd name="f183" fmla="*/ f140 1 3960000"/>
              <a:gd name="f184" fmla="*/ f141 1 3960000"/>
              <a:gd name="f185" fmla="*/ f142 1 3960000"/>
              <a:gd name="f186" fmla="*/ f143 1 3960000"/>
              <a:gd name="f187" fmla="*/ f144 1 3960000"/>
              <a:gd name="f188" fmla="*/ f145 1 3960000"/>
              <a:gd name="f189" fmla="*/ f146 1 3960000"/>
              <a:gd name="f190" fmla="*/ f147 1 3960000"/>
              <a:gd name="f191" fmla="*/ f148 1 3960000"/>
              <a:gd name="f192" fmla="*/ f149 1 3960000"/>
              <a:gd name="f193" fmla="*/ f150 1 3960000"/>
              <a:gd name="f194" fmla="*/ f151 1 3960000"/>
              <a:gd name="f195" fmla="*/ f152 1 3960000"/>
              <a:gd name="f196" fmla="*/ f153 1 3960000"/>
              <a:gd name="f197" fmla="*/ f154 1 3960000"/>
              <a:gd name="f198" fmla="*/ f155 1 3960000"/>
              <a:gd name="f199" fmla="*/ f156 1 3960000"/>
              <a:gd name="f200" fmla="*/ f157 1 3960000"/>
              <a:gd name="f201" fmla="*/ f158 1 3960000"/>
              <a:gd name="f202" fmla="*/ f159 1 3960000"/>
              <a:gd name="f203" fmla="*/ f160 1 3960000"/>
              <a:gd name="f204" fmla="*/ f161 1 3960000"/>
              <a:gd name="f205" fmla="*/ f162 1 3960000"/>
              <a:gd name="f206" fmla="*/ f163 1 3960000"/>
              <a:gd name="f207" fmla="*/ f164 1 3960000"/>
              <a:gd name="f208" fmla="*/ f165 1 3960000"/>
              <a:gd name="f209" fmla="*/ f118 1 f123"/>
              <a:gd name="f210" fmla="*/ f119 1 f123"/>
              <a:gd name="f211" fmla="*/ f167 1 f123"/>
              <a:gd name="f212" fmla="*/ f168 1 f123"/>
              <a:gd name="f213" fmla="*/ f169 1 f123"/>
              <a:gd name="f214" fmla="*/ f170 1 f123"/>
              <a:gd name="f215" fmla="*/ f171 1 f123"/>
              <a:gd name="f216" fmla="*/ f172 1 f123"/>
              <a:gd name="f217" fmla="*/ f173 1 f123"/>
              <a:gd name="f218" fmla="*/ f174 1 f123"/>
              <a:gd name="f219" fmla="*/ f175 1 f123"/>
              <a:gd name="f220" fmla="*/ f176 1 f123"/>
              <a:gd name="f221" fmla="*/ f177 1 f123"/>
              <a:gd name="f222" fmla="*/ f178 1 f123"/>
              <a:gd name="f223" fmla="*/ f179 1 f123"/>
              <a:gd name="f224" fmla="*/ f180 1 f123"/>
              <a:gd name="f225" fmla="*/ f181 1 f123"/>
              <a:gd name="f226" fmla="*/ f182 1 f123"/>
              <a:gd name="f227" fmla="*/ f183 1 f123"/>
              <a:gd name="f228" fmla="*/ f184 1 f123"/>
              <a:gd name="f229" fmla="*/ f185 1 f123"/>
              <a:gd name="f230" fmla="*/ f186 1 f123"/>
              <a:gd name="f231" fmla="*/ f187 1 f123"/>
              <a:gd name="f232" fmla="*/ f188 1 f123"/>
              <a:gd name="f233" fmla="*/ f189 1 f123"/>
              <a:gd name="f234" fmla="*/ f190 1 f123"/>
              <a:gd name="f235" fmla="*/ f191 1 f123"/>
              <a:gd name="f236" fmla="*/ f192 1 f123"/>
              <a:gd name="f237" fmla="*/ f193 1 f123"/>
              <a:gd name="f238" fmla="*/ f194 1 f123"/>
              <a:gd name="f239" fmla="*/ f195 1 f123"/>
              <a:gd name="f240" fmla="*/ f196 1 f123"/>
              <a:gd name="f241" fmla="*/ f197 1 f123"/>
              <a:gd name="f242" fmla="*/ f198 1 f123"/>
              <a:gd name="f243" fmla="*/ f199 1 f123"/>
              <a:gd name="f244" fmla="*/ f200 1 f123"/>
              <a:gd name="f245" fmla="*/ f201 1 f123"/>
              <a:gd name="f246" fmla="*/ f202 1 f123"/>
              <a:gd name="f247" fmla="*/ f203 1 f123"/>
              <a:gd name="f248" fmla="*/ f204 1 f123"/>
              <a:gd name="f249" fmla="*/ f205 1 f123"/>
              <a:gd name="f250" fmla="*/ f206 1 f123"/>
              <a:gd name="f251" fmla="*/ f207 1 f123"/>
              <a:gd name="f252" fmla="*/ f208 1 f123"/>
              <a:gd name="f253" fmla="*/ f209 f116 1"/>
              <a:gd name="f254" fmla="*/ f210 f116 1"/>
              <a:gd name="f255" fmla="*/ f210 f117 1"/>
              <a:gd name="f256" fmla="*/ f209 f117 1"/>
              <a:gd name="f257" fmla="*/ f211 f116 1"/>
              <a:gd name="f258" fmla="*/ f212 f117 1"/>
              <a:gd name="f259" fmla="*/ f213 f116 1"/>
              <a:gd name="f260" fmla="*/ f214 f117 1"/>
              <a:gd name="f261" fmla="*/ f215 f116 1"/>
              <a:gd name="f262" fmla="*/ f216 f117 1"/>
              <a:gd name="f263" fmla="*/ f217 f116 1"/>
              <a:gd name="f264" fmla="*/ f218 f117 1"/>
              <a:gd name="f265" fmla="*/ f219 f116 1"/>
              <a:gd name="f266" fmla="*/ f220 f117 1"/>
              <a:gd name="f267" fmla="*/ f221 f116 1"/>
              <a:gd name="f268" fmla="*/ f222 f117 1"/>
              <a:gd name="f269" fmla="*/ f223 f116 1"/>
              <a:gd name="f270" fmla="*/ f224 f117 1"/>
              <a:gd name="f271" fmla="*/ f225 f116 1"/>
              <a:gd name="f272" fmla="*/ f226 f117 1"/>
              <a:gd name="f273" fmla="*/ f227 f116 1"/>
              <a:gd name="f274" fmla="*/ f228 f117 1"/>
              <a:gd name="f275" fmla="*/ f229 f116 1"/>
              <a:gd name="f276" fmla="*/ f230 f117 1"/>
              <a:gd name="f277" fmla="*/ f231 f116 1"/>
              <a:gd name="f278" fmla="*/ f232 f117 1"/>
              <a:gd name="f279" fmla="*/ f233 f116 1"/>
              <a:gd name="f280" fmla="*/ f234 f117 1"/>
              <a:gd name="f281" fmla="*/ f235 f116 1"/>
              <a:gd name="f282" fmla="*/ f236 f117 1"/>
              <a:gd name="f283" fmla="*/ f237 f116 1"/>
              <a:gd name="f284" fmla="*/ f238 f117 1"/>
              <a:gd name="f285" fmla="*/ f239 f116 1"/>
              <a:gd name="f286" fmla="*/ f240 f117 1"/>
              <a:gd name="f287" fmla="*/ f241 f116 1"/>
              <a:gd name="f288" fmla="*/ f242 f117 1"/>
              <a:gd name="f289" fmla="*/ f243 f116 1"/>
              <a:gd name="f290" fmla="*/ f244 f117 1"/>
              <a:gd name="f291" fmla="*/ f245 f116 1"/>
              <a:gd name="f292" fmla="*/ f246 f117 1"/>
              <a:gd name="f293" fmla="*/ f247 f116 1"/>
              <a:gd name="f294" fmla="*/ f248 f117 1"/>
              <a:gd name="f295" fmla="*/ f249 f116 1"/>
              <a:gd name="f296" fmla="*/ f250 f117 1"/>
              <a:gd name="f297" fmla="*/ f251 f116 1"/>
              <a:gd name="f298" fmla="*/ f252 f116 1"/>
              <a:gd name="f299" fmla="*/ f249 f117 1"/>
              <a:gd name="f300" fmla="*/ f251 f117 1"/>
              <a:gd name="f301" fmla="*/ f252 f117 1"/>
              <a:gd name="f302" fmla="*/ f250 f116 1"/>
            </a:gdLst>
            <a:ahLst/>
            <a:cxnLst>
              <a:cxn ang="3cd4">
                <a:pos x="hc" y="t"/>
              </a:cxn>
              <a:cxn ang="0">
                <a:pos x="r" y="vc"/>
              </a:cxn>
              <a:cxn ang="cd4">
                <a:pos x="hc" y="b"/>
              </a:cxn>
              <a:cxn ang="cd2">
                <a:pos x="l" y="vc"/>
              </a:cxn>
              <a:cxn ang="f166">
                <a:pos x="f257" y="f258"/>
              </a:cxn>
              <a:cxn ang="f166">
                <a:pos x="f259" y="f260"/>
              </a:cxn>
              <a:cxn ang="f166">
                <a:pos x="f257" y="f258"/>
              </a:cxn>
              <a:cxn ang="f166">
                <a:pos x="f261" y="f262"/>
              </a:cxn>
              <a:cxn ang="f166">
                <a:pos x="f263" y="f264"/>
              </a:cxn>
              <a:cxn ang="f166">
                <a:pos x="f265" y="f266"/>
              </a:cxn>
              <a:cxn ang="f166">
                <a:pos x="f267" y="f268"/>
              </a:cxn>
              <a:cxn ang="f166">
                <a:pos x="f269" y="f270"/>
              </a:cxn>
              <a:cxn ang="f166">
                <a:pos x="f271" y="f272"/>
              </a:cxn>
              <a:cxn ang="f166">
                <a:pos x="f273" y="f274"/>
              </a:cxn>
              <a:cxn ang="f166">
                <a:pos x="f275" y="f276"/>
              </a:cxn>
              <a:cxn ang="f166">
                <a:pos x="f277" y="f278"/>
              </a:cxn>
              <a:cxn ang="f166">
                <a:pos x="f279" y="f280"/>
              </a:cxn>
              <a:cxn ang="f166">
                <a:pos x="f281" y="f282"/>
              </a:cxn>
              <a:cxn ang="f166">
                <a:pos x="f283" y="f284"/>
              </a:cxn>
              <a:cxn ang="f166">
                <a:pos x="f285" y="f286"/>
              </a:cxn>
              <a:cxn ang="f166">
                <a:pos x="f287" y="f288"/>
              </a:cxn>
              <a:cxn ang="f166">
                <a:pos x="f289" y="f290"/>
              </a:cxn>
              <a:cxn ang="f166">
                <a:pos x="f291" y="f292"/>
              </a:cxn>
              <a:cxn ang="f166">
                <a:pos x="f293" y="f294"/>
              </a:cxn>
              <a:cxn ang="f166">
                <a:pos x="f261" y="f262"/>
              </a:cxn>
              <a:cxn ang="f166">
                <a:pos x="f295" y="f296"/>
              </a:cxn>
              <a:cxn ang="f166">
                <a:pos x="f297" y="f296"/>
              </a:cxn>
              <a:cxn ang="f166">
                <a:pos x="f298" y="f299"/>
              </a:cxn>
              <a:cxn ang="f166">
                <a:pos x="f298" y="f300"/>
              </a:cxn>
              <a:cxn ang="f166">
                <a:pos x="f297" y="f301"/>
              </a:cxn>
              <a:cxn ang="f166">
                <a:pos x="f295" y="f301"/>
              </a:cxn>
              <a:cxn ang="f166">
                <a:pos x="f302" y="f300"/>
              </a:cxn>
              <a:cxn ang="f166">
                <a:pos x="f302" y="f299"/>
              </a:cxn>
              <a:cxn ang="f166">
                <a:pos x="f295" y="f296"/>
              </a:cxn>
            </a:cxnLst>
            <a:rect l="f253" t="f256" r="f254" b="f255"/>
            <a:pathLst>
              <a:path w="3960000" h="3960000">
                <a:moveTo>
                  <a:pt x="f7" y="f8"/>
                </a:moveTo>
                <a:lnTo>
                  <a:pt x="f9" y="f10"/>
                </a:lnTo>
                <a:lnTo>
                  <a:pt x="f7" y="f8"/>
                </a:lnTo>
                <a:close/>
                <a:moveTo>
                  <a:pt x="f11" y="f12"/>
                </a:moveTo>
                <a:cubicBezTo>
                  <a:pt x="f13" y="f12"/>
                  <a:pt x="f14" y="f15"/>
                  <a:pt x="f16" y="f17"/>
                </a:cubicBezTo>
                <a:cubicBezTo>
                  <a:pt x="f18" y="f19"/>
                  <a:pt x="f20" y="f21"/>
                  <a:pt x="f22" y="f23"/>
                </a:cubicBezTo>
                <a:cubicBezTo>
                  <a:pt x="f24" y="f25"/>
                  <a:pt x="f26" y="f27"/>
                  <a:pt x="f28" y="f29"/>
                </a:cubicBezTo>
                <a:cubicBezTo>
                  <a:pt x="f30" y="f31"/>
                  <a:pt x="f32" y="f33"/>
                  <a:pt x="f34" y="f35"/>
                </a:cubicBezTo>
                <a:cubicBezTo>
                  <a:pt x="f36" y="f37"/>
                  <a:pt x="f38" y="f39"/>
                  <a:pt x="f40" y="f41"/>
                </a:cubicBezTo>
                <a:cubicBezTo>
                  <a:pt x="f42" y="f43"/>
                  <a:pt x="f44" y="f45"/>
                  <a:pt x="f46" y="f47"/>
                </a:cubicBezTo>
                <a:cubicBezTo>
                  <a:pt x="f48" y="f49"/>
                  <a:pt x="f50" y="f51"/>
                  <a:pt x="f52" y="f53"/>
                </a:cubicBezTo>
                <a:cubicBezTo>
                  <a:pt x="f54" y="f55"/>
                  <a:pt x="f56" y="f57"/>
                  <a:pt x="f58" y="f59"/>
                </a:cubicBezTo>
                <a:cubicBezTo>
                  <a:pt x="f60" y="f61"/>
                  <a:pt x="f62" y="f63"/>
                  <a:pt x="f64" y="f65"/>
                </a:cubicBezTo>
                <a:cubicBezTo>
                  <a:pt x="f66" y="f67"/>
                  <a:pt x="f68" y="f69"/>
                  <a:pt x="f70" y="f71"/>
                </a:cubicBezTo>
                <a:cubicBezTo>
                  <a:pt x="f72" y="f73"/>
                  <a:pt x="f74" y="f75"/>
                  <a:pt x="f76" y="f77"/>
                </a:cubicBezTo>
                <a:cubicBezTo>
                  <a:pt x="f78" y="f79"/>
                  <a:pt x="f80" y="f81"/>
                  <a:pt x="f82" y="f83"/>
                </a:cubicBezTo>
                <a:cubicBezTo>
                  <a:pt x="f84" y="f85"/>
                  <a:pt x="f86" y="f87"/>
                  <a:pt x="f88" y="f89"/>
                </a:cubicBezTo>
                <a:cubicBezTo>
                  <a:pt x="f90" y="f91"/>
                  <a:pt x="f92" y="f93"/>
                  <a:pt x="f94" y="f95"/>
                </a:cubicBezTo>
                <a:cubicBezTo>
                  <a:pt x="f96" y="f97"/>
                  <a:pt x="f98" y="f99"/>
                  <a:pt x="f100" y="f101"/>
                </a:cubicBezTo>
                <a:cubicBezTo>
                  <a:pt x="f102" y="f103"/>
                  <a:pt x="f104" y="f105"/>
                  <a:pt x="f106" y="f107"/>
                </a:cubicBezTo>
                <a:cubicBezTo>
                  <a:pt x="f108" y="f109"/>
                  <a:pt x="f110" y="f12"/>
                  <a:pt x="f11" y="f12"/>
                </a:cubicBezTo>
                <a:close/>
                <a:moveTo>
                  <a:pt x="f111" y="f5"/>
                </a:moveTo>
                <a:lnTo>
                  <a:pt x="f112" y="f5"/>
                </a:lnTo>
                <a:cubicBezTo>
                  <a:pt x="f113" y="f5"/>
                  <a:pt x="f6" y="f114"/>
                  <a:pt x="f6" y="f111"/>
                </a:cubicBezTo>
                <a:lnTo>
                  <a:pt x="f6" y="f112"/>
                </a:lnTo>
                <a:cubicBezTo>
                  <a:pt x="f6" y="f113"/>
                  <a:pt x="f113" y="f6"/>
                  <a:pt x="f112" y="f6"/>
                </a:cubicBezTo>
                <a:lnTo>
                  <a:pt x="f111" y="f6"/>
                </a:lnTo>
                <a:cubicBezTo>
                  <a:pt x="f114" y="f6"/>
                  <a:pt x="f5" y="f113"/>
                  <a:pt x="f5" y="f112"/>
                </a:cubicBezTo>
                <a:lnTo>
                  <a:pt x="f5" y="f111"/>
                </a:lnTo>
                <a:cubicBezTo>
                  <a:pt x="f5" y="f114"/>
                  <a:pt x="f114" y="f5"/>
                  <a:pt x="f111" y="f5"/>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3" name="Rounded Rectangle 3">
            <a:extLst>
              <a:ext uri="{FF2B5EF4-FFF2-40B4-BE49-F238E27FC236}">
                <a16:creationId xmlns:a16="http://schemas.microsoft.com/office/drawing/2014/main" id="{7A9B2403-45D1-4DE2-B560-4D69058AFE61}"/>
              </a:ext>
            </a:extLst>
          </p:cNvPr>
          <p:cNvSpPr/>
          <p:nvPr/>
        </p:nvSpPr>
        <p:spPr>
          <a:xfrm>
            <a:off x="4523609" y="4081223"/>
            <a:ext cx="429777" cy="458050"/>
          </a:xfrm>
          <a:custGeom>
            <a:avLst/>
            <a:gdLst>
              <a:gd name="f0" fmla="val 10800000"/>
              <a:gd name="f1" fmla="val 5400000"/>
              <a:gd name="f2" fmla="val 180"/>
              <a:gd name="f3" fmla="val w"/>
              <a:gd name="f4" fmla="val h"/>
              <a:gd name="f5" fmla="val 0"/>
              <a:gd name="f6" fmla="val 3960000"/>
              <a:gd name="f7" fmla="val 2841893"/>
              <a:gd name="f8" fmla="val 181064"/>
              <a:gd name="f9" fmla="val 2485731"/>
              <a:gd name="f10" fmla="val 190239"/>
              <a:gd name="f11" fmla="val 2106781"/>
              <a:gd name="f12" fmla="val 339266"/>
              <a:gd name="f13" fmla="val 2105790"/>
              <a:gd name="f14" fmla="val 859562"/>
              <a:gd name="f15" fmla="val 2106860"/>
              <a:gd name="f16" fmla="val 863292"/>
              <a:gd name="f17" fmla="val 1248172"/>
              <a:gd name="f18" fmla="val 1691968"/>
              <a:gd name="f19" fmla="val 1824236"/>
              <a:gd name="f20" fmla="val 3779396"/>
              <a:gd name="f21" fmla="val 2754932"/>
              <a:gd name="f22" fmla="val 3305869"/>
              <a:gd name="f23" fmla="val 1813665"/>
              <a:gd name="f24" fmla="val 3348152"/>
              <a:gd name="f25" fmla="val 907124"/>
              <a:gd name="f26" fmla="val 2746287"/>
              <a:gd name="f27" fmla="val 682909"/>
              <a:gd name="f28" fmla="val 3126764"/>
              <a:gd name="f29" fmla="val 685506"/>
              <a:gd name="f30" fmla="val 3369037"/>
              <a:gd name="f31" fmla="val 704441"/>
              <a:gd name="f32" fmla="val 3391941"/>
              <a:gd name="f33" fmla="val 556446"/>
              <a:gd name="f34" fmla="val 3409927"/>
              <a:gd name="f35" fmla="val 381656"/>
              <a:gd name="f36" fmla="val 3410216"/>
              <a:gd name="f37" fmla="val 195189"/>
              <a:gd name="f38" fmla="val 3239930"/>
              <a:gd name="f39" fmla="val 163882"/>
              <a:gd name="f40" fmla="val 3118909"/>
              <a:gd name="f41" fmla="val 173928"/>
              <a:gd name="f42" fmla="val 308009"/>
              <a:gd name="f43" fmla="val 3651991"/>
              <a:gd name="f44" fmla="val 3822100"/>
              <a:gd name="f45" fmla="val 137900"/>
              <a:gd name="f46" fmla="+- 0 0 -90"/>
              <a:gd name="f47" fmla="*/ f3 1 3960000"/>
              <a:gd name="f48" fmla="*/ f4 1 3960000"/>
              <a:gd name="f49" fmla="val f5"/>
              <a:gd name="f50" fmla="val f6"/>
              <a:gd name="f51" fmla="*/ f46 f0 1"/>
              <a:gd name="f52" fmla="+- f50 0 f49"/>
              <a:gd name="f53" fmla="*/ f51 1 f2"/>
              <a:gd name="f54" fmla="*/ f52 1 3960000"/>
              <a:gd name="f55" fmla="*/ 2841893 f52 1"/>
              <a:gd name="f56" fmla="*/ 181064 f52 1"/>
              <a:gd name="f57" fmla="*/ 2105790 f52 1"/>
              <a:gd name="f58" fmla="*/ 859562 f52 1"/>
              <a:gd name="f59" fmla="*/ 2106860 f52 1"/>
              <a:gd name="f60" fmla="*/ 863292 f52 1"/>
              <a:gd name="f61" fmla="*/ 1248172 f52 1"/>
              <a:gd name="f62" fmla="*/ 1691968 f52 1"/>
              <a:gd name="f63" fmla="*/ 1824236 f52 1"/>
              <a:gd name="f64" fmla="*/ 3779396 f52 1"/>
              <a:gd name="f65" fmla="*/ 2754932 f52 1"/>
              <a:gd name="f66" fmla="*/ 3305869 f52 1"/>
              <a:gd name="f67" fmla="*/ 1813665 f52 1"/>
              <a:gd name="f68" fmla="*/ 3348152 f52 1"/>
              <a:gd name="f69" fmla="*/ 907124 f52 1"/>
              <a:gd name="f70" fmla="*/ 3369037 f52 1"/>
              <a:gd name="f71" fmla="*/ 704441 f52 1"/>
              <a:gd name="f72" fmla="*/ 3410216 f52 1"/>
              <a:gd name="f73" fmla="*/ 195189 f52 1"/>
              <a:gd name="f74" fmla="*/ 308009 f52 1"/>
              <a:gd name="f75" fmla="*/ 0 f52 1"/>
              <a:gd name="f76" fmla="*/ 3651991 f52 1"/>
              <a:gd name="f77" fmla="*/ 3960000 f52 1"/>
              <a:gd name="f78" fmla="+- f53 0 f1"/>
              <a:gd name="f79" fmla="*/ f55 1 3960000"/>
              <a:gd name="f80" fmla="*/ f56 1 3960000"/>
              <a:gd name="f81" fmla="*/ f57 1 3960000"/>
              <a:gd name="f82" fmla="*/ f58 1 3960000"/>
              <a:gd name="f83" fmla="*/ f59 1 3960000"/>
              <a:gd name="f84" fmla="*/ f60 1 3960000"/>
              <a:gd name="f85" fmla="*/ f61 1 3960000"/>
              <a:gd name="f86" fmla="*/ f62 1 3960000"/>
              <a:gd name="f87" fmla="*/ f63 1 3960000"/>
              <a:gd name="f88" fmla="*/ f64 1 3960000"/>
              <a:gd name="f89" fmla="*/ f65 1 3960000"/>
              <a:gd name="f90" fmla="*/ f66 1 3960000"/>
              <a:gd name="f91" fmla="*/ f67 1 3960000"/>
              <a:gd name="f92" fmla="*/ f68 1 3960000"/>
              <a:gd name="f93" fmla="*/ f69 1 3960000"/>
              <a:gd name="f94" fmla="*/ f70 1 3960000"/>
              <a:gd name="f95" fmla="*/ f71 1 3960000"/>
              <a:gd name="f96" fmla="*/ f72 1 3960000"/>
              <a:gd name="f97" fmla="*/ f73 1 3960000"/>
              <a:gd name="f98" fmla="*/ f74 1 3960000"/>
              <a:gd name="f99" fmla="*/ f75 1 3960000"/>
              <a:gd name="f100" fmla="*/ f76 1 3960000"/>
              <a:gd name="f101" fmla="*/ f77 1 3960000"/>
              <a:gd name="f102" fmla="*/ f49 1 f54"/>
              <a:gd name="f103" fmla="*/ f50 1 f54"/>
              <a:gd name="f104" fmla="*/ f79 1 f54"/>
              <a:gd name="f105" fmla="*/ f80 1 f54"/>
              <a:gd name="f106" fmla="*/ f81 1 f54"/>
              <a:gd name="f107" fmla="*/ f82 1 f54"/>
              <a:gd name="f108" fmla="*/ f83 1 f54"/>
              <a:gd name="f109" fmla="*/ f84 1 f54"/>
              <a:gd name="f110" fmla="*/ f85 1 f54"/>
              <a:gd name="f111" fmla="*/ f86 1 f54"/>
              <a:gd name="f112" fmla="*/ f87 1 f54"/>
              <a:gd name="f113" fmla="*/ f88 1 f54"/>
              <a:gd name="f114" fmla="*/ f89 1 f54"/>
              <a:gd name="f115" fmla="*/ f90 1 f54"/>
              <a:gd name="f116" fmla="*/ f91 1 f54"/>
              <a:gd name="f117" fmla="*/ f92 1 f54"/>
              <a:gd name="f118" fmla="*/ f93 1 f54"/>
              <a:gd name="f119" fmla="*/ f94 1 f54"/>
              <a:gd name="f120" fmla="*/ f95 1 f54"/>
              <a:gd name="f121" fmla="*/ f96 1 f54"/>
              <a:gd name="f122" fmla="*/ f97 1 f54"/>
              <a:gd name="f123" fmla="*/ f98 1 f54"/>
              <a:gd name="f124" fmla="*/ f99 1 f54"/>
              <a:gd name="f125" fmla="*/ f100 1 f54"/>
              <a:gd name="f126" fmla="*/ f101 1 f54"/>
              <a:gd name="f127" fmla="*/ f102 f47 1"/>
              <a:gd name="f128" fmla="*/ f103 f47 1"/>
              <a:gd name="f129" fmla="*/ f103 f48 1"/>
              <a:gd name="f130" fmla="*/ f102 f48 1"/>
              <a:gd name="f131" fmla="*/ f104 f47 1"/>
              <a:gd name="f132" fmla="*/ f105 f48 1"/>
              <a:gd name="f133" fmla="*/ f106 f47 1"/>
              <a:gd name="f134" fmla="*/ f107 f48 1"/>
              <a:gd name="f135" fmla="*/ f108 f47 1"/>
              <a:gd name="f136" fmla="*/ f109 f48 1"/>
              <a:gd name="f137" fmla="*/ f110 f48 1"/>
              <a:gd name="f138" fmla="*/ f111 f47 1"/>
              <a:gd name="f139" fmla="*/ f112 f48 1"/>
              <a:gd name="f140" fmla="*/ f113 f48 1"/>
              <a:gd name="f141" fmla="*/ f114 f47 1"/>
              <a:gd name="f142" fmla="*/ f115 f47 1"/>
              <a:gd name="f143" fmla="*/ f116 f48 1"/>
              <a:gd name="f144" fmla="*/ f117 f47 1"/>
              <a:gd name="f145" fmla="*/ f118 f48 1"/>
              <a:gd name="f146" fmla="*/ f119 f47 1"/>
              <a:gd name="f147" fmla="*/ f120 f48 1"/>
              <a:gd name="f148" fmla="*/ f121 f47 1"/>
              <a:gd name="f149" fmla="*/ f122 f48 1"/>
              <a:gd name="f150" fmla="*/ f123 f47 1"/>
              <a:gd name="f151" fmla="*/ f124 f48 1"/>
              <a:gd name="f152" fmla="*/ f125 f47 1"/>
              <a:gd name="f153" fmla="*/ f126 f47 1"/>
              <a:gd name="f154" fmla="*/ f123 f48 1"/>
              <a:gd name="f155" fmla="*/ f125 f48 1"/>
              <a:gd name="f156" fmla="*/ f126 f48 1"/>
              <a:gd name="f157" fmla="*/ f124 f47 1"/>
            </a:gdLst>
            <a:ahLst/>
            <a:cxnLst>
              <a:cxn ang="3cd4">
                <a:pos x="hc" y="t"/>
              </a:cxn>
              <a:cxn ang="0">
                <a:pos x="r" y="vc"/>
              </a:cxn>
              <a:cxn ang="cd4">
                <a:pos x="hc" y="b"/>
              </a:cxn>
              <a:cxn ang="cd2">
                <a:pos x="l" y="vc"/>
              </a:cxn>
              <a:cxn ang="f78">
                <a:pos x="f131" y="f132"/>
              </a:cxn>
              <a:cxn ang="f78">
                <a:pos x="f133" y="f134"/>
              </a:cxn>
              <a:cxn ang="f78">
                <a:pos x="f135" y="f136"/>
              </a:cxn>
              <a:cxn ang="f78">
                <a:pos x="f135" y="f137"/>
              </a:cxn>
              <a:cxn ang="f78">
                <a:pos x="f138" y="f137"/>
              </a:cxn>
              <a:cxn ang="f78">
                <a:pos x="f138" y="f139"/>
              </a:cxn>
              <a:cxn ang="f78">
                <a:pos x="f135" y="f139"/>
              </a:cxn>
              <a:cxn ang="f78">
                <a:pos x="f135" y="f140"/>
              </a:cxn>
              <a:cxn ang="f78">
                <a:pos x="f141" y="f140"/>
              </a:cxn>
              <a:cxn ang="f78">
                <a:pos x="f141" y="f139"/>
              </a:cxn>
              <a:cxn ang="f78">
                <a:pos x="f142" y="f143"/>
              </a:cxn>
              <a:cxn ang="f78">
                <a:pos x="f144" y="f137"/>
              </a:cxn>
              <a:cxn ang="f78">
                <a:pos x="f141" y="f137"/>
              </a:cxn>
              <a:cxn ang="f78">
                <a:pos x="f141" y="f145"/>
              </a:cxn>
              <a:cxn ang="f78">
                <a:pos x="f146" y="f147"/>
              </a:cxn>
              <a:cxn ang="f78">
                <a:pos x="f148" y="f149"/>
              </a:cxn>
              <a:cxn ang="f78">
                <a:pos x="f131" y="f132"/>
              </a:cxn>
              <a:cxn ang="f78">
                <a:pos x="f150" y="f151"/>
              </a:cxn>
              <a:cxn ang="f78">
                <a:pos x="f152" y="f151"/>
              </a:cxn>
              <a:cxn ang="f78">
                <a:pos x="f153" y="f154"/>
              </a:cxn>
              <a:cxn ang="f78">
                <a:pos x="f153" y="f155"/>
              </a:cxn>
              <a:cxn ang="f78">
                <a:pos x="f152" y="f156"/>
              </a:cxn>
              <a:cxn ang="f78">
                <a:pos x="f150" y="f156"/>
              </a:cxn>
              <a:cxn ang="f78">
                <a:pos x="f157" y="f155"/>
              </a:cxn>
              <a:cxn ang="f78">
                <a:pos x="f157" y="f154"/>
              </a:cxn>
              <a:cxn ang="f78">
                <a:pos x="f150" y="f151"/>
              </a:cxn>
            </a:cxnLst>
            <a:rect l="f127" t="f130" r="f128" b="f129"/>
            <a:pathLst>
              <a:path w="3960000" h="3960000">
                <a:moveTo>
                  <a:pt x="f7" y="f8"/>
                </a:moveTo>
                <a:cubicBezTo>
                  <a:pt x="f9" y="f10"/>
                  <a:pt x="f11" y="f12"/>
                  <a:pt x="f13" y="f14"/>
                </a:cubicBezTo>
                <a:lnTo>
                  <a:pt x="f15" y="f16"/>
                </a:lnTo>
                <a:lnTo>
                  <a:pt x="f15" y="f17"/>
                </a:lnTo>
                <a:lnTo>
                  <a:pt x="f18" y="f17"/>
                </a:lnTo>
                <a:lnTo>
                  <a:pt x="f18" y="f19"/>
                </a:lnTo>
                <a:lnTo>
                  <a:pt x="f15" y="f19"/>
                </a:lnTo>
                <a:lnTo>
                  <a:pt x="f15" y="f20"/>
                </a:lnTo>
                <a:lnTo>
                  <a:pt x="f21" y="f20"/>
                </a:lnTo>
                <a:lnTo>
                  <a:pt x="f21" y="f19"/>
                </a:lnTo>
                <a:lnTo>
                  <a:pt x="f22" y="f23"/>
                </a:lnTo>
                <a:lnTo>
                  <a:pt x="f24" y="f17"/>
                </a:lnTo>
                <a:lnTo>
                  <a:pt x="f21" y="f17"/>
                </a:lnTo>
                <a:lnTo>
                  <a:pt x="f21" y="f25"/>
                </a:lnTo>
                <a:cubicBezTo>
                  <a:pt x="f26" y="f27"/>
                  <a:pt x="f28" y="f29"/>
                  <a:pt x="f30" y="f31"/>
                </a:cubicBezTo>
                <a:cubicBezTo>
                  <a:pt x="f32" y="f33"/>
                  <a:pt x="f34" y="f35"/>
                  <a:pt x="f36" y="f37"/>
                </a:cubicBezTo>
                <a:cubicBezTo>
                  <a:pt x="f38" y="f39"/>
                  <a:pt x="f40" y="f41"/>
                  <a:pt x="f7" y="f8"/>
                </a:cubicBezTo>
                <a:close/>
                <a:moveTo>
                  <a:pt x="f42" y="f5"/>
                </a:moveTo>
                <a:lnTo>
                  <a:pt x="f43" y="f5"/>
                </a:lnTo>
                <a:cubicBezTo>
                  <a:pt x="f44" y="f5"/>
                  <a:pt x="f6" y="f45"/>
                  <a:pt x="f6" y="f42"/>
                </a:cubicBezTo>
                <a:lnTo>
                  <a:pt x="f6" y="f43"/>
                </a:lnTo>
                <a:cubicBezTo>
                  <a:pt x="f6" y="f44"/>
                  <a:pt x="f44" y="f6"/>
                  <a:pt x="f43" y="f6"/>
                </a:cubicBezTo>
                <a:lnTo>
                  <a:pt x="f42" y="f6"/>
                </a:lnTo>
                <a:cubicBezTo>
                  <a:pt x="f45" y="f6"/>
                  <a:pt x="f5" y="f44"/>
                  <a:pt x="f5" y="f43"/>
                </a:cubicBezTo>
                <a:lnTo>
                  <a:pt x="f5" y="f42"/>
                </a:lnTo>
                <a:cubicBezTo>
                  <a:pt x="f5" y="f45"/>
                  <a:pt x="f45" y="f5"/>
                  <a:pt x="f42" y="f5"/>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4" name="Rounded Rectangle 10">
            <a:extLst>
              <a:ext uri="{FF2B5EF4-FFF2-40B4-BE49-F238E27FC236}">
                <a16:creationId xmlns:a16="http://schemas.microsoft.com/office/drawing/2014/main" id="{016F986C-E316-4290-8EEA-49667B069879}"/>
              </a:ext>
            </a:extLst>
          </p:cNvPr>
          <p:cNvSpPr/>
          <p:nvPr/>
        </p:nvSpPr>
        <p:spPr>
          <a:xfrm>
            <a:off x="5943362" y="4071914"/>
            <a:ext cx="431313" cy="467349"/>
          </a:xfrm>
          <a:custGeom>
            <a:avLst/>
            <a:gdLst>
              <a:gd name="f0" fmla="val w"/>
              <a:gd name="f1" fmla="val h"/>
              <a:gd name="f2" fmla="val 0"/>
              <a:gd name="f3" fmla="val 3186824"/>
              <a:gd name="f4" fmla="val 3240000"/>
              <a:gd name="f5" fmla="val 2141174"/>
              <a:gd name="f6" fmla="val 1384899"/>
              <a:gd name="f7" fmla="val 1528887"/>
              <a:gd name="f8" fmla="val 1997174"/>
              <a:gd name="f9" fmla="val 1744911"/>
              <a:gd name="f10" fmla="val 1888899"/>
              <a:gd name="f11" fmla="val 2357174"/>
              <a:gd name="f12" fmla="val 2501174"/>
              <a:gd name="f13" fmla="val 1286582"/>
              <a:gd name="f14" fmla="val 1008157"/>
              <a:gd name="f15" fmla="val 1148208"/>
              <a:gd name="f16" fmla="val 1006486"/>
              <a:gd name="f17" fmla="val 1009270"/>
              <a:gd name="f18" fmla="val 1051569"/>
              <a:gd name="f19" fmla="val 894997"/>
              <a:gd name="f20" fmla="val 1143711"/>
              <a:gd name="f21" fmla="val 666451"/>
              <a:gd name="f22" fmla="val 1327995"/>
              <a:gd name="f23" fmla="val 600947"/>
              <a:gd name="f24" fmla="val 1648602"/>
              <a:gd name="f25" fmla="val 738892"/>
              <a:gd name="f26" fmla="val 1907765"/>
              <a:gd name="f27" fmla="val 876837"/>
              <a:gd name="f28" fmla="val 2166928"/>
              <a:gd name="f29" fmla="val 1179371"/>
              <a:gd name="f30" fmla="val 2291639"/>
              <a:gd name="f31" fmla="val 1459875"/>
              <a:gd name="f32" fmla="val 2204971"/>
              <a:gd name="f33" fmla="val 1676459"/>
              <a:gd name="f34" fmla="val 2138053"/>
              <a:gd name="f35" fmla="val 1832801"/>
              <a:gd name="f36" fmla="val 1959669"/>
              <a:gd name="f37" fmla="val 1876637"/>
              <a:gd name="f38" fmla="val 1747242"/>
              <a:gd name="f39" fmla="val 1879565"/>
              <a:gd name="f40" fmla="val 1728291"/>
              <a:gd name="f41" fmla="val 1891883"/>
              <a:gd name="f42" fmla="val 1671800"/>
              <a:gd name="f43" fmla="val 1894168"/>
              <a:gd name="f44" fmla="val 1612713"/>
              <a:gd name="f45" fmla="val 1887545"/>
              <a:gd name="f46" fmla="val 1552862"/>
              <a:gd name="f47" fmla="val 1553745"/>
              <a:gd name="f48" fmla="val 1531218"/>
              <a:gd name="f49" fmla="val 1231565"/>
              <a:gd name="f50" fmla="val 1565835"/>
              <a:gd name="f51" fmla="val 1530201"/>
              <a:gd name="f52" fmla="val 1827940"/>
              <a:gd name="f53" fmla="val 1460959"/>
              <a:gd name="f54" fmla="val 1892348"/>
              <a:gd name="f55" fmla="val 1371795"/>
              <a:gd name="f56" fmla="val 1919897"/>
              <a:gd name="f57" fmla="val 1228031"/>
              <a:gd name="f58" fmla="val 1964316"/>
              <a:gd name="f59" fmla="val 1072976"/>
              <a:gd name="f60" fmla="val 1900399"/>
              <a:gd name="f61" fmla="val 1002277"/>
              <a:gd name="f62" fmla="val 1767573"/>
              <a:gd name="f63" fmla="val 931578"/>
              <a:gd name="f64" fmla="val 1634747"/>
              <a:gd name="f65" fmla="val 965150"/>
              <a:gd name="f66" fmla="val 1470429"/>
              <a:gd name="f67" fmla="val 1082284"/>
              <a:gd name="f68" fmla="val 1375980"/>
              <a:gd name="f69" fmla="val 1199418"/>
              <a:gd name="f70" fmla="val 1281531"/>
              <a:gd name="f71" fmla="val 1367118"/>
              <a:gd name="f72" fmla="val 1283556"/>
              <a:gd name="f73" fmla="val 1481937"/>
              <a:gd name="f74" fmla="val 1380807"/>
              <a:gd name="f75" fmla="val 1674778"/>
              <a:gd name="f76" fmla="val 1153129"/>
              <a:gd name="f77" fmla="val 1562764"/>
              <a:gd name="f78" fmla="val 1058254"/>
              <a:gd name="f79" fmla="val 1424955"/>
              <a:gd name="f80" fmla="val 1009828"/>
              <a:gd name="f81" fmla="val 293028"/>
              <a:gd name="f82" fmla="val 2893796"/>
              <a:gd name="f83" fmla="val 3055631"/>
              <a:gd name="f84" fmla="val 131193"/>
              <a:gd name="f85" fmla="val 2946972"/>
              <a:gd name="f86" fmla="val 3108807"/>
              <a:gd name="f87" fmla="*/ f0 1 3186824"/>
              <a:gd name="f88" fmla="*/ f1 1 3240000"/>
              <a:gd name="f89" fmla="val f2"/>
              <a:gd name="f90" fmla="val f3"/>
              <a:gd name="f91" fmla="val f4"/>
              <a:gd name="f92" fmla="+- f91 0 f89"/>
              <a:gd name="f93" fmla="+- f90 0 f89"/>
              <a:gd name="f94" fmla="*/ f93 1 3186824"/>
              <a:gd name="f95" fmla="*/ f92 1 3240000"/>
              <a:gd name="f96" fmla="*/ f89 1 f94"/>
              <a:gd name="f97" fmla="*/ f90 1 f94"/>
              <a:gd name="f98" fmla="*/ f89 1 f95"/>
              <a:gd name="f99" fmla="*/ f91 1 f95"/>
              <a:gd name="f100" fmla="*/ f96 f87 1"/>
              <a:gd name="f101" fmla="*/ f97 f87 1"/>
              <a:gd name="f102" fmla="*/ f99 f88 1"/>
              <a:gd name="f103" fmla="*/ f98 f88 1"/>
            </a:gdLst>
            <a:ahLst/>
            <a:cxnLst>
              <a:cxn ang="3cd4">
                <a:pos x="hc" y="t"/>
              </a:cxn>
              <a:cxn ang="0">
                <a:pos x="r" y="vc"/>
              </a:cxn>
              <a:cxn ang="cd4">
                <a:pos x="hc" y="b"/>
              </a:cxn>
              <a:cxn ang="cd2">
                <a:pos x="l" y="vc"/>
              </a:cxn>
            </a:cxnLst>
            <a:rect l="f100" t="f103" r="f101" b="f102"/>
            <a:pathLst>
              <a:path w="3186824" h="3240000">
                <a:moveTo>
                  <a:pt x="f5" y="f6"/>
                </a:moveTo>
                <a:lnTo>
                  <a:pt x="f5" y="f7"/>
                </a:lnTo>
                <a:lnTo>
                  <a:pt x="f8" y="f7"/>
                </a:lnTo>
                <a:lnTo>
                  <a:pt x="f8" y="f9"/>
                </a:lnTo>
                <a:lnTo>
                  <a:pt x="f5" y="f9"/>
                </a:lnTo>
                <a:lnTo>
                  <a:pt x="f5" y="f10"/>
                </a:lnTo>
                <a:lnTo>
                  <a:pt x="f11" y="f10"/>
                </a:lnTo>
                <a:lnTo>
                  <a:pt x="f11" y="f9"/>
                </a:lnTo>
                <a:lnTo>
                  <a:pt x="f12" y="f9"/>
                </a:lnTo>
                <a:lnTo>
                  <a:pt x="f12" y="f7"/>
                </a:lnTo>
                <a:lnTo>
                  <a:pt x="f11" y="f7"/>
                </a:lnTo>
                <a:lnTo>
                  <a:pt x="f11" y="f6"/>
                </a:lnTo>
                <a:close/>
                <a:moveTo>
                  <a:pt x="f13" y="f14"/>
                </a:moveTo>
                <a:cubicBezTo>
                  <a:pt x="f15" y="f16"/>
                  <a:pt x="f17" y="f18"/>
                  <a:pt x="f19" y="f20"/>
                </a:cubicBezTo>
                <a:cubicBezTo>
                  <a:pt x="f21" y="f22"/>
                  <a:pt x="f23" y="f24"/>
                  <a:pt x="f25" y="f26"/>
                </a:cubicBezTo>
                <a:cubicBezTo>
                  <a:pt x="f27" y="f28"/>
                  <a:pt x="f29" y="f30"/>
                  <a:pt x="f31" y="f32"/>
                </a:cubicBezTo>
                <a:cubicBezTo>
                  <a:pt x="f33" y="f34"/>
                  <a:pt x="f35" y="f36"/>
                  <a:pt x="f37" y="f38"/>
                </a:cubicBezTo>
                <a:lnTo>
                  <a:pt x="f39" y="f38"/>
                </a:lnTo>
                <a:lnTo>
                  <a:pt x="f39" y="f40"/>
                </a:lnTo>
                <a:cubicBezTo>
                  <a:pt x="f41" y="f42"/>
                  <a:pt x="f43" y="f44"/>
                  <a:pt x="f45" y="f46"/>
                </a:cubicBezTo>
                <a:lnTo>
                  <a:pt x="f39" y="f47"/>
                </a:lnTo>
                <a:lnTo>
                  <a:pt x="f39" y="f48"/>
                </a:lnTo>
                <a:lnTo>
                  <a:pt x="f49" y="f48"/>
                </a:lnTo>
                <a:lnTo>
                  <a:pt x="f49" y="f38"/>
                </a:lnTo>
                <a:lnTo>
                  <a:pt x="f50" y="f38"/>
                </a:lnTo>
                <a:cubicBezTo>
                  <a:pt x="f51" y="f52"/>
                  <a:pt x="f53" y="f54"/>
                  <a:pt x="f55" y="f56"/>
                </a:cubicBezTo>
                <a:cubicBezTo>
                  <a:pt x="f57" y="f58"/>
                  <a:pt x="f59" y="f60"/>
                  <a:pt x="f61" y="f62"/>
                </a:cubicBezTo>
                <a:cubicBezTo>
                  <a:pt x="f63" y="f64"/>
                  <a:pt x="f65" y="f66"/>
                  <a:pt x="f67" y="f68"/>
                </a:cubicBezTo>
                <a:cubicBezTo>
                  <a:pt x="f69" y="f70"/>
                  <a:pt x="f71" y="f72"/>
                  <a:pt x="f73" y="f74"/>
                </a:cubicBezTo>
                <a:lnTo>
                  <a:pt x="f75" y="f76"/>
                </a:lnTo>
                <a:cubicBezTo>
                  <a:pt x="f77" y="f78"/>
                  <a:pt x="f79" y="f80"/>
                  <a:pt x="f13" y="f14"/>
                </a:cubicBezTo>
                <a:close/>
                <a:moveTo>
                  <a:pt x="f81" y="f2"/>
                </a:moveTo>
                <a:lnTo>
                  <a:pt x="f82" y="f2"/>
                </a:lnTo>
                <a:cubicBezTo>
                  <a:pt x="f83" y="f2"/>
                  <a:pt x="f3" y="f84"/>
                  <a:pt x="f3" y="f81"/>
                </a:cubicBezTo>
                <a:lnTo>
                  <a:pt x="f3" y="f85"/>
                </a:lnTo>
                <a:cubicBezTo>
                  <a:pt x="f3" y="f86"/>
                  <a:pt x="f83" y="f4"/>
                  <a:pt x="f82" y="f4"/>
                </a:cubicBezTo>
                <a:lnTo>
                  <a:pt x="f81" y="f4"/>
                </a:lnTo>
                <a:cubicBezTo>
                  <a:pt x="f84" y="f4"/>
                  <a:pt x="f2" y="f86"/>
                  <a:pt x="f2" y="f85"/>
                </a:cubicBezTo>
                <a:lnTo>
                  <a:pt x="f2" y="f81"/>
                </a:lnTo>
                <a:cubicBezTo>
                  <a:pt x="f2" y="f84"/>
                  <a:pt x="f84" y="f2"/>
                  <a:pt x="f81"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5" name="Block Arc 6">
            <a:extLst>
              <a:ext uri="{FF2B5EF4-FFF2-40B4-BE49-F238E27FC236}">
                <a16:creationId xmlns:a16="http://schemas.microsoft.com/office/drawing/2014/main" id="{187054C6-4F21-43F9-8F43-618DA6C38A0F}"/>
              </a:ext>
            </a:extLst>
          </p:cNvPr>
          <p:cNvSpPr/>
          <p:nvPr/>
        </p:nvSpPr>
        <p:spPr>
          <a:xfrm>
            <a:off x="6610764" y="4104101"/>
            <a:ext cx="404329" cy="435162"/>
          </a:xfrm>
          <a:custGeom>
            <a:avLst/>
            <a:gdLst>
              <a:gd name="f0" fmla="val 10800000"/>
              <a:gd name="f1" fmla="val 5400000"/>
              <a:gd name="f2" fmla="val 180"/>
              <a:gd name="f3" fmla="val w"/>
              <a:gd name="f4" fmla="val h"/>
              <a:gd name="f5" fmla="val 0"/>
              <a:gd name="f6" fmla="val 3189723"/>
              <a:gd name="f7" fmla="val 3221116"/>
              <a:gd name="f8" fmla="val 2664630"/>
              <a:gd name="f9" fmla="val 2175617"/>
              <a:gd name="f10" fmla="val 2658205"/>
              <a:gd name="f11" fmla="val 2178566"/>
              <a:gd name="f12" fmla="val 2662222"/>
              <a:gd name="f13" fmla="val 2175972"/>
              <a:gd name="f14" fmla="val 2664284"/>
              <a:gd name="f15" fmla="val 2175096"/>
              <a:gd name="f16" fmla="val 1477043"/>
              <a:gd name="f17" fmla="val 1144372"/>
              <a:gd name="f18" fmla="val 1409070"/>
              <a:gd name="f19" fmla="val 1159393"/>
              <a:gd name="f20" fmla="val 1167974"/>
              <a:gd name="f21" fmla="val 1216277"/>
              <a:gd name="f22" fmla="val 1134894"/>
              <a:gd name="f23" fmla="val 1538245"/>
              <a:gd name="f24" fmla="val 1152384"/>
              <a:gd name="f25" fmla="val 1703728"/>
              <a:gd name="f26" fmla="val 1169874"/>
              <a:gd name="f27" fmla="val 1869211"/>
              <a:gd name="f28" fmla="val 1272747"/>
              <a:gd name="f29" fmla="val 2156947"/>
              <a:gd name="f30" fmla="val 1514013"/>
              <a:gd name="f31" fmla="val 2152290"/>
              <a:gd name="f32" fmla="val 1680659"/>
              <a:gd name="f33" fmla="val 2149073"/>
              <a:gd name="f34" fmla="val 1865876"/>
              <a:gd name="f35" fmla="val 1940767"/>
              <a:gd name="f36" fmla="val 1850815"/>
              <a:gd name="f37" fmla="val 1654259"/>
              <a:gd name="f38" fmla="val 1844015"/>
              <a:gd name="f39" fmla="val 1608142"/>
              <a:gd name="f40" fmla="val 1837162"/>
              <a:gd name="f41" fmla="val 1561942"/>
              <a:gd name="f42" fmla="val 1830467"/>
              <a:gd name="f43" fmla="val 1515986"/>
              <a:gd name="f44" fmla="val 1779361"/>
              <a:gd name="f45" fmla="val 1292438"/>
              <a:gd name="f46" fmla="val 1635542"/>
              <a:gd name="f47" fmla="val 1134285"/>
              <a:gd name="f48" fmla="val 1651152"/>
              <a:gd name="f49" fmla="val 501"/>
              <a:gd name="f50" fmla="val 1977584"/>
              <a:gd name="f51" fmla="val 8635"/>
              <a:gd name="f52" fmla="val 2235425"/>
              <a:gd name="f53" fmla="val 52153"/>
              <a:gd name="f54" fmla="val 2580395"/>
              <a:gd name="f55" fmla="val 324821"/>
              <a:gd name="f56" fmla="val 3000061"/>
              <a:gd name="f57" fmla="val 656529"/>
              <a:gd name="f58" fmla="val 3430704"/>
              <a:gd name="f59" fmla="val 1549940"/>
              <a:gd name="f60" fmla="val 3030464"/>
              <a:gd name="f61" fmla="val 2249544"/>
              <a:gd name="f62" fmla="val 2882259"/>
              <a:gd name="f63" fmla="val 2451798"/>
              <a:gd name="f64" fmla="val 2785813"/>
              <a:gd name="f65" fmla="val 2507403"/>
              <a:gd name="f66" fmla="val 2585849"/>
              <a:gd name="f67" fmla="val 2588887"/>
              <a:gd name="f68" fmla="val 2194785"/>
              <a:gd name="f69" fmla="val 2615774"/>
              <a:gd name="f70" fmla="val 1984876"/>
              <a:gd name="f71" fmla="val 2478759"/>
              <a:gd name="f72" fmla="val 1973374"/>
              <a:gd name="f73" fmla="val 2195096"/>
              <a:gd name="f74" fmla="val 1841986"/>
              <a:gd name="f75" fmla="val 2496540"/>
              <a:gd name="f76" fmla="val 1610941"/>
              <a:gd name="f77" fmla="val 2555551"/>
              <a:gd name="f78" fmla="val 1390827"/>
              <a:gd name="f79" fmla="val 2527630"/>
              <a:gd name="f80" fmla="val 1131071"/>
              <a:gd name="f81" fmla="val 2494680"/>
              <a:gd name="f82" fmla="val 853863"/>
              <a:gd name="f83" fmla="val 2136270"/>
              <a:gd name="f84" fmla="val 783896"/>
              <a:gd name="f85" fmla="val 1665044"/>
              <a:gd name="f86" fmla="val 715204"/>
              <a:gd name="f87" fmla="val 1202409"/>
              <a:gd name="f88" fmla="val 991941"/>
              <a:gd name="f89" fmla="val 900416"/>
              <a:gd name="f90" fmla="val 1268509"/>
              <a:gd name="f91" fmla="val 819983"/>
              <a:gd name="f92" fmla="val 1288264"/>
              <a:gd name="f93" fmla="val 814237"/>
              <a:gd name="f94" fmla="val 1308391"/>
              <a:gd name="f95" fmla="val 810536"/>
              <a:gd name="f96" fmla="val 1328805"/>
              <a:gd name="f97" fmla="val 807930"/>
              <a:gd name="f98" fmla="val 1349219"/>
              <a:gd name="f99" fmla="val 805325"/>
              <a:gd name="f100" fmla="val 1369921"/>
              <a:gd name="f101" fmla="val 803817"/>
              <a:gd name="f102" fmla="val 802457"/>
              <a:gd name="f103" fmla="val 1416795"/>
              <a:gd name="f104" fmla="val 800769"/>
              <a:gd name="f105" fmla="val 1355770"/>
              <a:gd name="f106" fmla="val 788713"/>
              <a:gd name="f107" fmla="val 1462242"/>
              <a:gd name="f108" fmla="val 801708"/>
              <a:gd name="f109" fmla="val 1599590"/>
              <a:gd name="f110" fmla="val 818472"/>
              <a:gd name="f111" fmla="val 1776043"/>
              <a:gd name="f112" fmla="val 890774"/>
              <a:gd name="f113" fmla="val 1956122"/>
              <a:gd name="f114" fmla="val 1110076"/>
              <a:gd name="f115" fmla="val 875315"/>
              <a:gd name="f116" fmla="val 2333414"/>
              <a:gd name="f117" fmla="val 2330539"/>
              <a:gd name="f118" fmla="val 1325736"/>
              <a:gd name="f119" fmla="val 2327663"/>
              <a:gd name="f120" fmla="val 1603628"/>
              <a:gd name="f121" fmla="val 2324788"/>
              <a:gd name="f122" fmla="val 2054049"/>
              <a:gd name="f123" fmla="val 2290850"/>
              <a:gd name="f124" fmla="val 2479718"/>
              <a:gd name="f125" fmla="val 2627788"/>
              <a:gd name="f126" fmla="val 2217580"/>
              <a:gd name="f127" fmla="val 2661746"/>
              <a:gd name="f128" fmla="val 2179658"/>
              <a:gd name="f129" fmla="val 2691046"/>
              <a:gd name="f130" fmla="val 2188689"/>
              <a:gd name="f131" fmla="val 2667011"/>
              <a:gd name="f132" fmla="val 2175828"/>
              <a:gd name="f133" fmla="val 2945550"/>
              <a:gd name="f134" fmla="val 1655295"/>
              <a:gd name="f135" fmla="val 2803444"/>
              <a:gd name="f136" fmla="val 1009445"/>
              <a:gd name="f137" fmla="val 2332141"/>
              <a:gd name="f138" fmla="val 653899"/>
              <a:gd name="f139" fmla="val 1860838"/>
              <a:gd name="f140" fmla="val 298353"/>
              <a:gd name="f141" fmla="val 1200794"/>
              <a:gd name="f142" fmla="val 339069"/>
              <a:gd name="f143" fmla="val 776764"/>
              <a:gd name="f144" fmla="val 749845"/>
              <a:gd name="f145" fmla="val 352733"/>
              <a:gd name="f146" fmla="val 1160621"/>
              <a:gd name="f147" fmla="val 291083"/>
              <a:gd name="f148" fmla="val 1819040"/>
              <a:gd name="f149" fmla="val 631487"/>
              <a:gd name="f150" fmla="val 2301392"/>
              <a:gd name="f151" fmla="val 971891"/>
              <a:gd name="f152" fmla="val 2783745"/>
              <a:gd name="f153" fmla="val 1612904"/>
              <a:gd name="f154" fmla="val 2946283"/>
              <a:gd name="f155" fmla="val 2142017"/>
              <a:gd name="f156" fmla="val 2684410"/>
              <a:gd name="f157" fmla="val 2324866"/>
              <a:gd name="f158" fmla="val 3053856"/>
              <a:gd name="f159" fmla="val 1613730"/>
              <a:gd name="f160" fmla="val 3405817"/>
              <a:gd name="f161" fmla="val 752200"/>
              <a:gd name="f162" fmla="val 3187363"/>
              <a:gd name="f163" fmla="val 294693"/>
              <a:gd name="f164" fmla="val 2539075"/>
              <a:gd name="f165" fmla="val -162814"/>
              <a:gd name="f166" fmla="val 1890787"/>
              <a:gd name="f167" fmla="val -79956"/>
              <a:gd name="f168" fmla="val 1005863"/>
              <a:gd name="f169" fmla="val 489947"/>
              <a:gd name="f170" fmla="val 453774"/>
              <a:gd name="f171" fmla="val 810518"/>
              <a:gd name="f172" fmla="val 143225"/>
              <a:gd name="f173" fmla="val 1231454"/>
              <a:gd name="f174" fmla="val -9956"/>
              <a:gd name="f175" fmla="+- 0 0 -90"/>
              <a:gd name="f176" fmla="*/ f3 1 3189723"/>
              <a:gd name="f177" fmla="*/ f4 1 3221116"/>
              <a:gd name="f178" fmla="val f5"/>
              <a:gd name="f179" fmla="val f6"/>
              <a:gd name="f180" fmla="val f7"/>
              <a:gd name="f181" fmla="*/ f175 f0 1"/>
              <a:gd name="f182" fmla="+- f180 0 f178"/>
              <a:gd name="f183" fmla="+- f179 0 f178"/>
              <a:gd name="f184" fmla="*/ f181 1 f2"/>
              <a:gd name="f185" fmla="*/ f183 1 3189723"/>
              <a:gd name="f186" fmla="*/ f182 1 3221116"/>
              <a:gd name="f187" fmla="*/ 2664630 f183 1"/>
              <a:gd name="f188" fmla="*/ 2175617 f182 1"/>
              <a:gd name="f189" fmla="*/ 2658205 f183 1"/>
              <a:gd name="f190" fmla="*/ 2178566 f182 1"/>
              <a:gd name="f191" fmla="*/ 1477043 f183 1"/>
              <a:gd name="f192" fmla="*/ 1144372 f182 1"/>
              <a:gd name="f193" fmla="*/ 1409070 f183 1"/>
              <a:gd name="f194" fmla="*/ 1159393 f182 1"/>
              <a:gd name="f195" fmla="*/ 1152384 f183 1"/>
              <a:gd name="f196" fmla="*/ 1703728 f182 1"/>
              <a:gd name="f197" fmla="*/ 1514013 f183 1"/>
              <a:gd name="f198" fmla="*/ 2152290 f182 1"/>
              <a:gd name="f199" fmla="*/ 1850815 f183 1"/>
              <a:gd name="f200" fmla="*/ 1654259 f182 1"/>
              <a:gd name="f201" fmla="*/ 1830467 f183 1"/>
              <a:gd name="f202" fmla="*/ 1515986 f182 1"/>
              <a:gd name="f203" fmla="*/ 1651152 f183 1"/>
              <a:gd name="f204" fmla="*/ 501 f182 1"/>
              <a:gd name="f205" fmla="*/ 2580395 f183 1"/>
              <a:gd name="f206" fmla="*/ 324821 f182 1"/>
              <a:gd name="f207" fmla="*/ 3030464 f183 1"/>
              <a:gd name="f208" fmla="*/ 2249544 f182 1"/>
              <a:gd name="f209" fmla="*/ 2585849 f183 1"/>
              <a:gd name="f210" fmla="*/ 2588887 f182 1"/>
              <a:gd name="f211" fmla="*/ 1973374 f183 1"/>
              <a:gd name="f212" fmla="*/ 2195096 f182 1"/>
              <a:gd name="f213" fmla="*/ 1390827 f183 1"/>
              <a:gd name="f214" fmla="*/ 2527630 f182 1"/>
              <a:gd name="f215" fmla="*/ 783896 f183 1"/>
              <a:gd name="f216" fmla="*/ 1665044 f182 1"/>
              <a:gd name="f217" fmla="*/ 1268509 f183 1"/>
              <a:gd name="f218" fmla="*/ 819983 f182 1"/>
              <a:gd name="f219" fmla="*/ 1328805 f183 1"/>
              <a:gd name="f220" fmla="*/ 807930 f182 1"/>
              <a:gd name="f221" fmla="*/ 802457 f182 1"/>
              <a:gd name="f222" fmla="*/ 1462242 f183 1"/>
              <a:gd name="f223" fmla="*/ 801708 f182 1"/>
              <a:gd name="f224" fmla="*/ 1956122 f183 1"/>
              <a:gd name="f225" fmla="*/ 1110076 f182 1"/>
              <a:gd name="f226" fmla="*/ 875315 f182 1"/>
              <a:gd name="f227" fmla="*/ 2333414 f183 1"/>
              <a:gd name="f228" fmla="*/ 2324788 f183 1"/>
              <a:gd name="f229" fmla="*/ 2054049 f182 1"/>
              <a:gd name="f230" fmla="*/ 2661746 f183 1"/>
              <a:gd name="f231" fmla="*/ 2179658 f182 1"/>
              <a:gd name="f232" fmla="*/ 2691046 f183 1"/>
              <a:gd name="f233" fmla="*/ 2188689 f182 1"/>
              <a:gd name="f234" fmla="*/ 2667011 f183 1"/>
              <a:gd name="f235" fmla="*/ 2175828 f182 1"/>
              <a:gd name="f236" fmla="*/ 2332141 f183 1"/>
              <a:gd name="f237" fmla="*/ 653899 f182 1"/>
              <a:gd name="f238" fmla="*/ 776764 f183 1"/>
              <a:gd name="f239" fmla="*/ 749845 f182 1"/>
              <a:gd name="f240" fmla="*/ 631487 f183 1"/>
              <a:gd name="f241" fmla="*/ 2301392 f182 1"/>
              <a:gd name="f242" fmla="*/ 2142017 f183 1"/>
              <a:gd name="f243" fmla="*/ 2684410 f182 1"/>
              <a:gd name="f244" fmla="*/ 2324866 f183 1"/>
              <a:gd name="f245" fmla="*/ 3053856 f182 1"/>
              <a:gd name="f246" fmla="*/ 294693 f183 1"/>
              <a:gd name="f247" fmla="*/ 2539075 f182 1"/>
              <a:gd name="f248" fmla="*/ 489947 f183 1"/>
              <a:gd name="f249" fmla="*/ 453774 f182 1"/>
              <a:gd name="f250" fmla="+- f184 0 f1"/>
              <a:gd name="f251" fmla="*/ f187 1 3189723"/>
              <a:gd name="f252" fmla="*/ f188 1 3221116"/>
              <a:gd name="f253" fmla="*/ f189 1 3189723"/>
              <a:gd name="f254" fmla="*/ f190 1 3221116"/>
              <a:gd name="f255" fmla="*/ f191 1 3189723"/>
              <a:gd name="f256" fmla="*/ f192 1 3221116"/>
              <a:gd name="f257" fmla="*/ f193 1 3189723"/>
              <a:gd name="f258" fmla="*/ f194 1 3221116"/>
              <a:gd name="f259" fmla="*/ f195 1 3189723"/>
              <a:gd name="f260" fmla="*/ f196 1 3221116"/>
              <a:gd name="f261" fmla="*/ f197 1 3189723"/>
              <a:gd name="f262" fmla="*/ f198 1 3221116"/>
              <a:gd name="f263" fmla="*/ f199 1 3189723"/>
              <a:gd name="f264" fmla="*/ f200 1 3221116"/>
              <a:gd name="f265" fmla="*/ f201 1 3189723"/>
              <a:gd name="f266" fmla="*/ f202 1 3221116"/>
              <a:gd name="f267" fmla="*/ f203 1 3189723"/>
              <a:gd name="f268" fmla="*/ f204 1 3221116"/>
              <a:gd name="f269" fmla="*/ f205 1 3189723"/>
              <a:gd name="f270" fmla="*/ f206 1 3221116"/>
              <a:gd name="f271" fmla="*/ f207 1 3189723"/>
              <a:gd name="f272" fmla="*/ f208 1 3221116"/>
              <a:gd name="f273" fmla="*/ f209 1 3189723"/>
              <a:gd name="f274" fmla="*/ f210 1 3221116"/>
              <a:gd name="f275" fmla="*/ f211 1 3189723"/>
              <a:gd name="f276" fmla="*/ f212 1 3221116"/>
              <a:gd name="f277" fmla="*/ f213 1 3189723"/>
              <a:gd name="f278" fmla="*/ f214 1 3221116"/>
              <a:gd name="f279" fmla="*/ f215 1 3189723"/>
              <a:gd name="f280" fmla="*/ f216 1 3221116"/>
              <a:gd name="f281" fmla="*/ f217 1 3189723"/>
              <a:gd name="f282" fmla="*/ f218 1 3221116"/>
              <a:gd name="f283" fmla="*/ f219 1 3189723"/>
              <a:gd name="f284" fmla="*/ f220 1 3221116"/>
              <a:gd name="f285" fmla="*/ f221 1 3221116"/>
              <a:gd name="f286" fmla="*/ f222 1 3189723"/>
              <a:gd name="f287" fmla="*/ f223 1 3221116"/>
              <a:gd name="f288" fmla="*/ f224 1 3189723"/>
              <a:gd name="f289" fmla="*/ f225 1 3221116"/>
              <a:gd name="f290" fmla="*/ f226 1 3221116"/>
              <a:gd name="f291" fmla="*/ f227 1 3189723"/>
              <a:gd name="f292" fmla="*/ f228 1 3189723"/>
              <a:gd name="f293" fmla="*/ f229 1 3221116"/>
              <a:gd name="f294" fmla="*/ f230 1 3189723"/>
              <a:gd name="f295" fmla="*/ f231 1 3221116"/>
              <a:gd name="f296" fmla="*/ f232 1 3189723"/>
              <a:gd name="f297" fmla="*/ f233 1 3221116"/>
              <a:gd name="f298" fmla="*/ f234 1 3189723"/>
              <a:gd name="f299" fmla="*/ f235 1 3221116"/>
              <a:gd name="f300" fmla="*/ f236 1 3189723"/>
              <a:gd name="f301" fmla="*/ f237 1 3221116"/>
              <a:gd name="f302" fmla="*/ f238 1 3189723"/>
              <a:gd name="f303" fmla="*/ f239 1 3221116"/>
              <a:gd name="f304" fmla="*/ f240 1 3189723"/>
              <a:gd name="f305" fmla="*/ f241 1 3221116"/>
              <a:gd name="f306" fmla="*/ f242 1 3189723"/>
              <a:gd name="f307" fmla="*/ f243 1 3221116"/>
              <a:gd name="f308" fmla="*/ f244 1 3189723"/>
              <a:gd name="f309" fmla="*/ f245 1 3221116"/>
              <a:gd name="f310" fmla="*/ f246 1 3189723"/>
              <a:gd name="f311" fmla="*/ f247 1 3221116"/>
              <a:gd name="f312" fmla="*/ f248 1 3189723"/>
              <a:gd name="f313" fmla="*/ f249 1 3221116"/>
              <a:gd name="f314" fmla="*/ f178 1 f185"/>
              <a:gd name="f315" fmla="*/ f179 1 f185"/>
              <a:gd name="f316" fmla="*/ f178 1 f186"/>
              <a:gd name="f317" fmla="*/ f180 1 f186"/>
              <a:gd name="f318" fmla="*/ f251 1 f185"/>
              <a:gd name="f319" fmla="*/ f252 1 f186"/>
              <a:gd name="f320" fmla="*/ f253 1 f185"/>
              <a:gd name="f321" fmla="*/ f254 1 f186"/>
              <a:gd name="f322" fmla="*/ f255 1 f185"/>
              <a:gd name="f323" fmla="*/ f256 1 f186"/>
              <a:gd name="f324" fmla="*/ f257 1 f185"/>
              <a:gd name="f325" fmla="*/ f258 1 f186"/>
              <a:gd name="f326" fmla="*/ f259 1 f185"/>
              <a:gd name="f327" fmla="*/ f260 1 f186"/>
              <a:gd name="f328" fmla="*/ f261 1 f185"/>
              <a:gd name="f329" fmla="*/ f262 1 f186"/>
              <a:gd name="f330" fmla="*/ f263 1 f185"/>
              <a:gd name="f331" fmla="*/ f264 1 f186"/>
              <a:gd name="f332" fmla="*/ f265 1 f185"/>
              <a:gd name="f333" fmla="*/ f266 1 f186"/>
              <a:gd name="f334" fmla="*/ f267 1 f185"/>
              <a:gd name="f335" fmla="*/ f268 1 f186"/>
              <a:gd name="f336" fmla="*/ f269 1 f185"/>
              <a:gd name="f337" fmla="*/ f270 1 f186"/>
              <a:gd name="f338" fmla="*/ f271 1 f185"/>
              <a:gd name="f339" fmla="*/ f272 1 f186"/>
              <a:gd name="f340" fmla="*/ f273 1 f185"/>
              <a:gd name="f341" fmla="*/ f274 1 f186"/>
              <a:gd name="f342" fmla="*/ f275 1 f185"/>
              <a:gd name="f343" fmla="*/ f276 1 f186"/>
              <a:gd name="f344" fmla="*/ f277 1 f185"/>
              <a:gd name="f345" fmla="*/ f278 1 f186"/>
              <a:gd name="f346" fmla="*/ f279 1 f185"/>
              <a:gd name="f347" fmla="*/ f280 1 f186"/>
              <a:gd name="f348" fmla="*/ f281 1 f185"/>
              <a:gd name="f349" fmla="*/ f282 1 f186"/>
              <a:gd name="f350" fmla="*/ f283 1 f185"/>
              <a:gd name="f351" fmla="*/ f284 1 f186"/>
              <a:gd name="f352" fmla="*/ f285 1 f186"/>
              <a:gd name="f353" fmla="*/ f286 1 f185"/>
              <a:gd name="f354" fmla="*/ f287 1 f186"/>
              <a:gd name="f355" fmla="*/ f288 1 f185"/>
              <a:gd name="f356" fmla="*/ f289 1 f186"/>
              <a:gd name="f357" fmla="*/ f290 1 f186"/>
              <a:gd name="f358" fmla="*/ f291 1 f185"/>
              <a:gd name="f359" fmla="*/ f292 1 f185"/>
              <a:gd name="f360" fmla="*/ f293 1 f186"/>
              <a:gd name="f361" fmla="*/ f294 1 f185"/>
              <a:gd name="f362" fmla="*/ f295 1 f186"/>
              <a:gd name="f363" fmla="*/ f296 1 f185"/>
              <a:gd name="f364" fmla="*/ f297 1 f186"/>
              <a:gd name="f365" fmla="*/ f298 1 f185"/>
              <a:gd name="f366" fmla="*/ f299 1 f186"/>
              <a:gd name="f367" fmla="*/ f300 1 f185"/>
              <a:gd name="f368" fmla="*/ f301 1 f186"/>
              <a:gd name="f369" fmla="*/ f302 1 f185"/>
              <a:gd name="f370" fmla="*/ f303 1 f186"/>
              <a:gd name="f371" fmla="*/ f304 1 f185"/>
              <a:gd name="f372" fmla="*/ f305 1 f186"/>
              <a:gd name="f373" fmla="*/ f306 1 f185"/>
              <a:gd name="f374" fmla="*/ f307 1 f186"/>
              <a:gd name="f375" fmla="*/ f308 1 f185"/>
              <a:gd name="f376" fmla="*/ f309 1 f186"/>
              <a:gd name="f377" fmla="*/ f310 1 f185"/>
              <a:gd name="f378" fmla="*/ f311 1 f186"/>
              <a:gd name="f379" fmla="*/ f312 1 f185"/>
              <a:gd name="f380" fmla="*/ f313 1 f186"/>
              <a:gd name="f381" fmla="*/ f314 f176 1"/>
              <a:gd name="f382" fmla="*/ f315 f176 1"/>
              <a:gd name="f383" fmla="*/ f317 f177 1"/>
              <a:gd name="f384" fmla="*/ f316 f177 1"/>
              <a:gd name="f385" fmla="*/ f318 f176 1"/>
              <a:gd name="f386" fmla="*/ f319 f177 1"/>
              <a:gd name="f387" fmla="*/ f320 f176 1"/>
              <a:gd name="f388" fmla="*/ f321 f177 1"/>
              <a:gd name="f389" fmla="*/ f322 f176 1"/>
              <a:gd name="f390" fmla="*/ f323 f177 1"/>
              <a:gd name="f391" fmla="*/ f324 f176 1"/>
              <a:gd name="f392" fmla="*/ f325 f177 1"/>
              <a:gd name="f393" fmla="*/ f326 f176 1"/>
              <a:gd name="f394" fmla="*/ f327 f177 1"/>
              <a:gd name="f395" fmla="*/ f328 f176 1"/>
              <a:gd name="f396" fmla="*/ f329 f177 1"/>
              <a:gd name="f397" fmla="*/ f330 f176 1"/>
              <a:gd name="f398" fmla="*/ f331 f177 1"/>
              <a:gd name="f399" fmla="*/ f332 f176 1"/>
              <a:gd name="f400" fmla="*/ f333 f177 1"/>
              <a:gd name="f401" fmla="*/ f334 f176 1"/>
              <a:gd name="f402" fmla="*/ f335 f177 1"/>
              <a:gd name="f403" fmla="*/ f336 f176 1"/>
              <a:gd name="f404" fmla="*/ f337 f177 1"/>
              <a:gd name="f405" fmla="*/ f338 f176 1"/>
              <a:gd name="f406" fmla="*/ f339 f177 1"/>
              <a:gd name="f407" fmla="*/ f340 f176 1"/>
              <a:gd name="f408" fmla="*/ f341 f177 1"/>
              <a:gd name="f409" fmla="*/ f342 f176 1"/>
              <a:gd name="f410" fmla="*/ f343 f177 1"/>
              <a:gd name="f411" fmla="*/ f344 f176 1"/>
              <a:gd name="f412" fmla="*/ f345 f177 1"/>
              <a:gd name="f413" fmla="*/ f346 f176 1"/>
              <a:gd name="f414" fmla="*/ f347 f177 1"/>
              <a:gd name="f415" fmla="*/ f348 f176 1"/>
              <a:gd name="f416" fmla="*/ f349 f177 1"/>
              <a:gd name="f417" fmla="*/ f350 f176 1"/>
              <a:gd name="f418" fmla="*/ f351 f177 1"/>
              <a:gd name="f419" fmla="*/ f352 f177 1"/>
              <a:gd name="f420" fmla="*/ f353 f176 1"/>
              <a:gd name="f421" fmla="*/ f354 f177 1"/>
              <a:gd name="f422" fmla="*/ f355 f176 1"/>
              <a:gd name="f423" fmla="*/ f356 f177 1"/>
              <a:gd name="f424" fmla="*/ f357 f177 1"/>
              <a:gd name="f425" fmla="*/ f358 f176 1"/>
              <a:gd name="f426" fmla="*/ f359 f176 1"/>
              <a:gd name="f427" fmla="*/ f360 f177 1"/>
              <a:gd name="f428" fmla="*/ f361 f176 1"/>
              <a:gd name="f429" fmla="*/ f362 f177 1"/>
              <a:gd name="f430" fmla="*/ f363 f176 1"/>
              <a:gd name="f431" fmla="*/ f364 f177 1"/>
              <a:gd name="f432" fmla="*/ f365 f176 1"/>
              <a:gd name="f433" fmla="*/ f366 f177 1"/>
              <a:gd name="f434" fmla="*/ f367 f176 1"/>
              <a:gd name="f435" fmla="*/ f368 f177 1"/>
              <a:gd name="f436" fmla="*/ f369 f176 1"/>
              <a:gd name="f437" fmla="*/ f370 f177 1"/>
              <a:gd name="f438" fmla="*/ f371 f176 1"/>
              <a:gd name="f439" fmla="*/ f372 f177 1"/>
              <a:gd name="f440" fmla="*/ f373 f176 1"/>
              <a:gd name="f441" fmla="*/ f374 f177 1"/>
              <a:gd name="f442" fmla="*/ f375 f176 1"/>
              <a:gd name="f443" fmla="*/ f376 f177 1"/>
              <a:gd name="f444" fmla="*/ f377 f176 1"/>
              <a:gd name="f445" fmla="*/ f378 f177 1"/>
              <a:gd name="f446" fmla="*/ f379 f176 1"/>
              <a:gd name="f447" fmla="*/ f380 f177 1"/>
            </a:gdLst>
            <a:ahLst/>
            <a:cxnLst>
              <a:cxn ang="3cd4">
                <a:pos x="hc" y="t"/>
              </a:cxn>
              <a:cxn ang="0">
                <a:pos x="r" y="vc"/>
              </a:cxn>
              <a:cxn ang="cd4">
                <a:pos x="hc" y="b"/>
              </a:cxn>
              <a:cxn ang="cd2">
                <a:pos x="l" y="vc"/>
              </a:cxn>
              <a:cxn ang="f250">
                <a:pos x="f385" y="f386"/>
              </a:cxn>
              <a:cxn ang="f250">
                <a:pos x="f387" y="f388"/>
              </a:cxn>
              <a:cxn ang="f250">
                <a:pos x="f385" y="f386"/>
              </a:cxn>
              <a:cxn ang="f250">
                <a:pos x="f389" y="f390"/>
              </a:cxn>
              <a:cxn ang="f250">
                <a:pos x="f391" y="f392"/>
              </a:cxn>
              <a:cxn ang="f250">
                <a:pos x="f393" y="f394"/>
              </a:cxn>
              <a:cxn ang="f250">
                <a:pos x="f395" y="f396"/>
              </a:cxn>
              <a:cxn ang="f250">
                <a:pos x="f397" y="f398"/>
              </a:cxn>
              <a:cxn ang="f250">
                <a:pos x="f399" y="f400"/>
              </a:cxn>
              <a:cxn ang="f250">
                <a:pos x="f389" y="f390"/>
              </a:cxn>
              <a:cxn ang="f250">
                <a:pos x="f401" y="f402"/>
              </a:cxn>
              <a:cxn ang="f250">
                <a:pos x="f403" y="f404"/>
              </a:cxn>
              <a:cxn ang="f250">
                <a:pos x="f405" y="f406"/>
              </a:cxn>
              <a:cxn ang="f250">
                <a:pos x="f407" y="f408"/>
              </a:cxn>
              <a:cxn ang="f250">
                <a:pos x="f409" y="f410"/>
              </a:cxn>
              <a:cxn ang="f250">
                <a:pos x="f411" y="f412"/>
              </a:cxn>
              <a:cxn ang="f250">
                <a:pos x="f413" y="f414"/>
              </a:cxn>
              <a:cxn ang="f250">
                <a:pos x="f415" y="f416"/>
              </a:cxn>
              <a:cxn ang="f250">
                <a:pos x="f417" y="f418"/>
              </a:cxn>
              <a:cxn ang="f250">
                <a:pos x="f411" y="f419"/>
              </a:cxn>
              <a:cxn ang="f250">
                <a:pos x="f420" y="f421"/>
              </a:cxn>
              <a:cxn ang="f250">
                <a:pos x="f422" y="f423"/>
              </a:cxn>
              <a:cxn ang="f250">
                <a:pos x="f409" y="f424"/>
              </a:cxn>
              <a:cxn ang="f250">
                <a:pos x="f425" y="f424"/>
              </a:cxn>
              <a:cxn ang="f250">
                <a:pos x="f426" y="f427"/>
              </a:cxn>
              <a:cxn ang="f250">
                <a:pos x="f428" y="f429"/>
              </a:cxn>
              <a:cxn ang="f250">
                <a:pos x="f430" y="f431"/>
              </a:cxn>
              <a:cxn ang="f250">
                <a:pos x="f432" y="f433"/>
              </a:cxn>
              <a:cxn ang="f250">
                <a:pos x="f434" y="f435"/>
              </a:cxn>
              <a:cxn ang="f250">
                <a:pos x="f436" y="f437"/>
              </a:cxn>
              <a:cxn ang="f250">
                <a:pos x="f438" y="f439"/>
              </a:cxn>
              <a:cxn ang="f250">
                <a:pos x="f440" y="f441"/>
              </a:cxn>
              <a:cxn ang="f250">
                <a:pos x="f442" y="f443"/>
              </a:cxn>
              <a:cxn ang="f250">
                <a:pos x="f444" y="f445"/>
              </a:cxn>
              <a:cxn ang="f250">
                <a:pos x="f446" y="f447"/>
              </a:cxn>
              <a:cxn ang="f250">
                <a:pos x="f401" y="f402"/>
              </a:cxn>
            </a:cxnLst>
            <a:rect l="f381" t="f384" r="f382" b="f383"/>
            <a:pathLst>
              <a:path w="3189723" h="3221116">
                <a:moveTo>
                  <a:pt x="f8" y="f9"/>
                </a:moveTo>
                <a:lnTo>
                  <a:pt x="f10" y="f11"/>
                </a:lnTo>
                <a:cubicBezTo>
                  <a:pt x="f12" y="f13"/>
                  <a:pt x="f14" y="f15"/>
                  <a:pt x="f8" y="f9"/>
                </a:cubicBezTo>
                <a:close/>
                <a:moveTo>
                  <a:pt x="f16" y="f17"/>
                </a:moveTo>
                <a:lnTo>
                  <a:pt x="f18" y="f19"/>
                </a:lnTo>
                <a:cubicBezTo>
                  <a:pt x="f20" y="f21"/>
                  <a:pt x="f22" y="f23"/>
                  <a:pt x="f24" y="f25"/>
                </a:cubicBezTo>
                <a:cubicBezTo>
                  <a:pt x="f26" y="f27"/>
                  <a:pt x="f28" y="f29"/>
                  <a:pt x="f30" y="f31"/>
                </a:cubicBezTo>
                <a:cubicBezTo>
                  <a:pt x="f32" y="f33"/>
                  <a:pt x="f34" y="f35"/>
                  <a:pt x="f36" y="f37"/>
                </a:cubicBezTo>
                <a:cubicBezTo>
                  <a:pt x="f38" y="f39"/>
                  <a:pt x="f40" y="f41"/>
                  <a:pt x="f42" y="f43"/>
                </a:cubicBezTo>
                <a:cubicBezTo>
                  <a:pt x="f44" y="f45"/>
                  <a:pt x="f46" y="f47"/>
                  <a:pt x="f16" y="f17"/>
                </a:cubicBezTo>
                <a:close/>
                <a:moveTo>
                  <a:pt x="f48" y="f49"/>
                </a:moveTo>
                <a:cubicBezTo>
                  <a:pt x="f50" y="f51"/>
                  <a:pt x="f52" y="f53"/>
                  <a:pt x="f54" y="f55"/>
                </a:cubicBezTo>
                <a:cubicBezTo>
                  <a:pt x="f56" y="f57"/>
                  <a:pt x="f58" y="f59"/>
                  <a:pt x="f60" y="f61"/>
                </a:cubicBezTo>
                <a:cubicBezTo>
                  <a:pt x="f62" y="f63"/>
                  <a:pt x="f64" y="f65"/>
                  <a:pt x="f66" y="f67"/>
                </a:cubicBezTo>
                <a:cubicBezTo>
                  <a:pt x="f68" y="f69"/>
                  <a:pt x="f70" y="f71"/>
                  <a:pt x="f72" y="f73"/>
                </a:cubicBezTo>
                <a:cubicBezTo>
                  <a:pt x="f74" y="f75"/>
                  <a:pt x="f76" y="f77"/>
                  <a:pt x="f78" y="f79"/>
                </a:cubicBezTo>
                <a:cubicBezTo>
                  <a:pt x="f80" y="f81"/>
                  <a:pt x="f82" y="f83"/>
                  <a:pt x="f84" y="f85"/>
                </a:cubicBezTo>
                <a:cubicBezTo>
                  <a:pt x="f86" y="f87"/>
                  <a:pt x="f88" y="f89"/>
                  <a:pt x="f90" y="f91"/>
                </a:cubicBezTo>
                <a:cubicBezTo>
                  <a:pt x="f92" y="f93"/>
                  <a:pt x="f94" y="f95"/>
                  <a:pt x="f96" y="f97"/>
                </a:cubicBezTo>
                <a:cubicBezTo>
                  <a:pt x="f98" y="f99"/>
                  <a:pt x="f100" y="f101"/>
                  <a:pt x="f78" y="f102"/>
                </a:cubicBezTo>
                <a:cubicBezTo>
                  <a:pt x="f103" y="f104"/>
                  <a:pt x="f105" y="f106"/>
                  <a:pt x="f107" y="f108"/>
                </a:cubicBezTo>
                <a:cubicBezTo>
                  <a:pt x="f109" y="f110"/>
                  <a:pt x="f111" y="f112"/>
                  <a:pt x="f113" y="f114"/>
                </a:cubicBezTo>
                <a:lnTo>
                  <a:pt x="f72" y="f115"/>
                </a:lnTo>
                <a:lnTo>
                  <a:pt x="f116" y="f115"/>
                </a:lnTo>
                <a:cubicBezTo>
                  <a:pt x="f117" y="f118"/>
                  <a:pt x="f119" y="f120"/>
                  <a:pt x="f121" y="f122"/>
                </a:cubicBezTo>
                <a:cubicBezTo>
                  <a:pt x="f123" y="f124"/>
                  <a:pt x="f125" y="f126"/>
                  <a:pt x="f127" y="f128"/>
                </a:cubicBezTo>
                <a:lnTo>
                  <a:pt x="f129" y="f130"/>
                </a:lnTo>
                <a:lnTo>
                  <a:pt x="f131" y="f132"/>
                </a:lnTo>
                <a:cubicBezTo>
                  <a:pt x="f133" y="f134"/>
                  <a:pt x="f135" y="f136"/>
                  <a:pt x="f137" y="f138"/>
                </a:cubicBezTo>
                <a:cubicBezTo>
                  <a:pt x="f139" y="f140"/>
                  <a:pt x="f141" y="f142"/>
                  <a:pt x="f143" y="f144"/>
                </a:cubicBezTo>
                <a:cubicBezTo>
                  <a:pt x="f145" y="f146"/>
                  <a:pt x="f147" y="f148"/>
                  <a:pt x="f149" y="f150"/>
                </a:cubicBezTo>
                <a:cubicBezTo>
                  <a:pt x="f151" y="f152"/>
                  <a:pt x="f153" y="f154"/>
                  <a:pt x="f155" y="f156"/>
                </a:cubicBezTo>
                <a:lnTo>
                  <a:pt x="f157" y="f158"/>
                </a:lnTo>
                <a:cubicBezTo>
                  <a:pt x="f159" y="f160"/>
                  <a:pt x="f161" y="f162"/>
                  <a:pt x="f163" y="f164"/>
                </a:cubicBezTo>
                <a:cubicBezTo>
                  <a:pt x="f165" y="f166"/>
                  <a:pt x="f167" y="f168"/>
                  <a:pt x="f169" y="f170"/>
                </a:cubicBezTo>
                <a:cubicBezTo>
                  <a:pt x="f171" y="f172"/>
                  <a:pt x="f173" y="f174"/>
                  <a:pt x="f48" y="f49"/>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grpSp>
        <p:nvGrpSpPr>
          <p:cNvPr id="16" name="Google Shape;10001;p74">
            <a:extLst>
              <a:ext uri="{FF2B5EF4-FFF2-40B4-BE49-F238E27FC236}">
                <a16:creationId xmlns:a16="http://schemas.microsoft.com/office/drawing/2014/main" id="{62E17769-AE19-4DCE-AF1E-196F17925015}"/>
              </a:ext>
            </a:extLst>
          </p:cNvPr>
          <p:cNvGrpSpPr/>
          <p:nvPr/>
        </p:nvGrpSpPr>
        <p:grpSpPr>
          <a:xfrm>
            <a:off x="7851239" y="4063081"/>
            <a:ext cx="410812" cy="437832"/>
            <a:chOff x="7851239" y="4063081"/>
            <a:chExt cx="410812" cy="437832"/>
          </a:xfrm>
        </p:grpSpPr>
        <p:sp>
          <p:nvSpPr>
            <p:cNvPr id="17" name="Google Shape;10002;p74">
              <a:extLst>
                <a:ext uri="{FF2B5EF4-FFF2-40B4-BE49-F238E27FC236}">
                  <a16:creationId xmlns:a16="http://schemas.microsoft.com/office/drawing/2014/main" id="{E38779BD-4137-4463-BEFD-0102FA472696}"/>
                </a:ext>
              </a:extLst>
            </p:cNvPr>
            <p:cNvSpPr/>
            <p:nvPr/>
          </p:nvSpPr>
          <p:spPr>
            <a:xfrm>
              <a:off x="7851239" y="4120633"/>
              <a:ext cx="356771" cy="380280"/>
            </a:xfrm>
            <a:custGeom>
              <a:avLst/>
              <a:gdLst>
                <a:gd name="f0" fmla="val w"/>
                <a:gd name="f1" fmla="val h"/>
                <a:gd name="f2" fmla="val 0"/>
                <a:gd name="f3" fmla="val 11027"/>
                <a:gd name="f4" fmla="val 11028"/>
                <a:gd name="f5" fmla="val 5514"/>
                <a:gd name="f6" fmla="val 1"/>
                <a:gd name="f7" fmla="val 2489"/>
                <a:gd name="f8" fmla="val 2458"/>
                <a:gd name="f9" fmla="val 8539"/>
                <a:gd name="f10" fmla="val 8538"/>
                <a:gd name="f11" fmla="val 5294"/>
                <a:gd name="f12" fmla="val 10869"/>
                <a:gd name="f13" fmla="val 5105"/>
                <a:gd name="f14" fmla="val 10649"/>
                <a:gd name="f15" fmla="val 5955"/>
                <a:gd name="f16" fmla="val 410"/>
                <a:gd name="f17" fmla="val 190"/>
                <a:gd name="f18" fmla="val 5766"/>
                <a:gd name="f19" fmla="*/ f0 1 11027"/>
                <a:gd name="f20" fmla="*/ f1 1 11028"/>
                <a:gd name="f21" fmla="val f2"/>
                <a:gd name="f22" fmla="val f3"/>
                <a:gd name="f23" fmla="val f4"/>
                <a:gd name="f24" fmla="+- f23 0 f21"/>
                <a:gd name="f25" fmla="+- f22 0 f21"/>
                <a:gd name="f26" fmla="*/ f25 1 11027"/>
                <a:gd name="f27" fmla="*/ f24 1 11028"/>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11027" h="11028">
                  <a:moveTo>
                    <a:pt x="f5" y="f6"/>
                  </a:moveTo>
                  <a:cubicBezTo>
                    <a:pt x="f7" y="f6"/>
                    <a:pt x="f2" y="f8"/>
                    <a:pt x="f2" y="f5"/>
                  </a:cubicBezTo>
                  <a:cubicBezTo>
                    <a:pt x="f2" y="f9"/>
                    <a:pt x="f7" y="f3"/>
                    <a:pt x="f5" y="f3"/>
                  </a:cubicBezTo>
                  <a:cubicBezTo>
                    <a:pt x="f10" y="f3"/>
                    <a:pt x="f3" y="f9"/>
                    <a:pt x="f3" y="f5"/>
                  </a:cubicBezTo>
                  <a:cubicBezTo>
                    <a:pt x="f3" y="f11"/>
                    <a:pt x="f12" y="f13"/>
                    <a:pt x="f14" y="f13"/>
                  </a:cubicBezTo>
                  <a:lnTo>
                    <a:pt x="f15" y="f13"/>
                  </a:lnTo>
                  <a:lnTo>
                    <a:pt x="f15" y="f16"/>
                  </a:lnTo>
                  <a:cubicBezTo>
                    <a:pt x="f15" y="f17"/>
                    <a:pt x="f18"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 name="Google Shape;10003;p74">
              <a:extLst>
                <a:ext uri="{FF2B5EF4-FFF2-40B4-BE49-F238E27FC236}">
                  <a16:creationId xmlns:a16="http://schemas.microsoft.com/office/drawing/2014/main" id="{F02F0931-1954-4BB8-BAAC-BE9A25AF3759}"/>
                </a:ext>
              </a:extLst>
            </p:cNvPr>
            <p:cNvSpPr/>
            <p:nvPr/>
          </p:nvSpPr>
          <p:spPr>
            <a:xfrm>
              <a:off x="8069378" y="4063081"/>
              <a:ext cx="192673" cy="203170"/>
            </a:xfrm>
            <a:custGeom>
              <a:avLst/>
              <a:gdLst>
                <a:gd name="f0" fmla="val w"/>
                <a:gd name="f1" fmla="val h"/>
                <a:gd name="f2" fmla="val 0"/>
                <a:gd name="f3" fmla="val 5955"/>
                <a:gd name="f4" fmla="val 5892"/>
                <a:gd name="f5" fmla="val 441"/>
                <a:gd name="f6" fmla="val 189"/>
                <a:gd name="f7" fmla="val 158"/>
                <a:gd name="f8" fmla="val 378"/>
                <a:gd name="f9" fmla="val 5513"/>
                <a:gd name="f10" fmla="val 5702"/>
                <a:gd name="f11" fmla="val 5891"/>
                <a:gd name="f12" fmla="val 5514"/>
                <a:gd name="f13" fmla="val 5734"/>
                <a:gd name="f14" fmla="val 2489"/>
                <a:gd name="f15" fmla="val 3466"/>
                <a:gd name="f16" fmla="*/ f0 1 5955"/>
                <a:gd name="f17" fmla="*/ f1 1 5892"/>
                <a:gd name="f18" fmla="val f2"/>
                <a:gd name="f19" fmla="val f3"/>
                <a:gd name="f20" fmla="val f4"/>
                <a:gd name="f21" fmla="+- f20 0 f18"/>
                <a:gd name="f22" fmla="+- f19 0 f18"/>
                <a:gd name="f23" fmla="*/ f22 1 5955"/>
                <a:gd name="f24" fmla="*/ f21 1 5892"/>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5955" h="5892">
                  <a:moveTo>
                    <a:pt x="f5" y="f2"/>
                  </a:moveTo>
                  <a:cubicBezTo>
                    <a:pt x="f6" y="f2"/>
                    <a:pt x="f2" y="f7"/>
                    <a:pt x="f2" y="f8"/>
                  </a:cubicBezTo>
                  <a:lnTo>
                    <a:pt x="f2" y="f9"/>
                  </a:lnTo>
                  <a:cubicBezTo>
                    <a:pt x="f2" y="f10"/>
                    <a:pt x="f6" y="f11"/>
                    <a:pt x="f5" y="f11"/>
                  </a:cubicBezTo>
                  <a:lnTo>
                    <a:pt x="f12" y="f11"/>
                  </a:lnTo>
                  <a:cubicBezTo>
                    <a:pt x="f13" y="f11"/>
                    <a:pt x="f3" y="f10"/>
                    <a:pt x="f3" y="f9"/>
                  </a:cubicBezTo>
                  <a:cubicBezTo>
                    <a:pt x="f3" y="f14"/>
                    <a:pt x="f15"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9" name="Google Shape;10027;p74">
            <a:extLst>
              <a:ext uri="{FF2B5EF4-FFF2-40B4-BE49-F238E27FC236}">
                <a16:creationId xmlns:a16="http://schemas.microsoft.com/office/drawing/2014/main" id="{BD7794B3-8CAB-4FD4-83AF-B7531E8BF38B}"/>
              </a:ext>
            </a:extLst>
          </p:cNvPr>
          <p:cNvGrpSpPr/>
          <p:nvPr/>
        </p:nvGrpSpPr>
        <p:grpSpPr>
          <a:xfrm>
            <a:off x="3983647" y="2777096"/>
            <a:ext cx="392725" cy="381048"/>
            <a:chOff x="3983647" y="2777096"/>
            <a:chExt cx="392725" cy="381048"/>
          </a:xfrm>
        </p:grpSpPr>
        <p:sp>
          <p:nvSpPr>
            <p:cNvPr id="20" name="Google Shape;10028;p74">
              <a:extLst>
                <a:ext uri="{FF2B5EF4-FFF2-40B4-BE49-F238E27FC236}">
                  <a16:creationId xmlns:a16="http://schemas.microsoft.com/office/drawing/2014/main" id="{4D870A7B-3510-49A2-A040-BAC1DC281422}"/>
                </a:ext>
              </a:extLst>
            </p:cNvPr>
            <p:cNvSpPr/>
            <p:nvPr/>
          </p:nvSpPr>
          <p:spPr>
            <a:xfrm>
              <a:off x="4175104" y="2941569"/>
              <a:ext cx="51809" cy="54196"/>
            </a:xfrm>
            <a:custGeom>
              <a:avLst/>
              <a:gdLst>
                <a:gd name="f0" fmla="val w"/>
                <a:gd name="f1" fmla="val h"/>
                <a:gd name="f2" fmla="val 0"/>
                <a:gd name="f3" fmla="val 1670"/>
                <a:gd name="f4" fmla="val 1640"/>
                <a:gd name="f5" fmla="val 820"/>
                <a:gd name="f6" fmla="val 1"/>
                <a:gd name="f7" fmla="val 379"/>
                <a:gd name="f8" fmla="val 348"/>
                <a:gd name="f9" fmla="val 1261"/>
                <a:gd name="f10" fmla="val 1639"/>
                <a:gd name="f11" fmla="val 1292"/>
                <a:gd name="f12" fmla="*/ f0 1 1670"/>
                <a:gd name="f13" fmla="*/ f1 1 1640"/>
                <a:gd name="f14" fmla="val f2"/>
                <a:gd name="f15" fmla="val f3"/>
                <a:gd name="f16" fmla="val f4"/>
                <a:gd name="f17" fmla="+- f16 0 f14"/>
                <a:gd name="f18" fmla="+- f15 0 f14"/>
                <a:gd name="f19" fmla="*/ f18 1 1670"/>
                <a:gd name="f20" fmla="*/ f17 1 1640"/>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1670" h="1640">
                  <a:moveTo>
                    <a:pt x="f5" y="f6"/>
                  </a:moveTo>
                  <a:cubicBezTo>
                    <a:pt x="f7" y="f6"/>
                    <a:pt x="f6" y="f8"/>
                    <a:pt x="f6" y="f5"/>
                  </a:cubicBezTo>
                  <a:cubicBezTo>
                    <a:pt x="f6" y="f9"/>
                    <a:pt x="f7" y="f10"/>
                    <a:pt x="f5" y="f10"/>
                  </a:cubicBezTo>
                  <a:cubicBezTo>
                    <a:pt x="f11" y="f10"/>
                    <a:pt x="f3" y="f9"/>
                    <a:pt x="f3" y="f5"/>
                  </a:cubicBezTo>
                  <a:cubicBezTo>
                    <a:pt x="f3" y="f8"/>
                    <a:pt x="f11"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1" name="Google Shape;10029;p74">
              <a:extLst>
                <a:ext uri="{FF2B5EF4-FFF2-40B4-BE49-F238E27FC236}">
                  <a16:creationId xmlns:a16="http://schemas.microsoft.com/office/drawing/2014/main" id="{716C9395-D80B-4BAD-BBD5-54155023C5D3}"/>
                </a:ext>
              </a:extLst>
            </p:cNvPr>
            <p:cNvSpPr/>
            <p:nvPr/>
          </p:nvSpPr>
          <p:spPr>
            <a:xfrm>
              <a:off x="4059853" y="2859356"/>
              <a:ext cx="239335" cy="218660"/>
            </a:xfrm>
            <a:custGeom>
              <a:avLst/>
              <a:gdLst>
                <a:gd name="f0" fmla="val w"/>
                <a:gd name="f1" fmla="val h"/>
                <a:gd name="f2" fmla="val 0"/>
                <a:gd name="f3" fmla="val 7718"/>
                <a:gd name="f4" fmla="val 6617"/>
                <a:gd name="f5" fmla="val 6191"/>
                <a:gd name="f6" fmla="val 1260"/>
                <a:gd name="f7" fmla="val 6301"/>
                <a:gd name="f8" fmla="val 6411"/>
                <a:gd name="f9" fmla="val 1292"/>
                <a:gd name="f10" fmla="val 6490"/>
                <a:gd name="f11" fmla="val 1355"/>
                <a:gd name="f12" fmla="val 6648"/>
                <a:gd name="f13" fmla="val 1512"/>
                <a:gd name="f14" fmla="val 1796"/>
                <a:gd name="f15" fmla="val 1953"/>
                <a:gd name="f16" fmla="val 5954"/>
                <a:gd name="f17" fmla="val 2457"/>
                <a:gd name="f18" fmla="val 6112"/>
                <a:gd name="f19" fmla="val 2709"/>
                <a:gd name="f20" fmla="val 6207"/>
                <a:gd name="f21" fmla="val 3025"/>
                <a:gd name="f22" fmla="val 3308"/>
                <a:gd name="f23" fmla="val 3592"/>
                <a:gd name="f24" fmla="val 3907"/>
                <a:gd name="f25" fmla="val 4127"/>
                <a:gd name="f26" fmla="val 4631"/>
                <a:gd name="f27" fmla="val 4789"/>
                <a:gd name="f28" fmla="val 5072"/>
                <a:gd name="f29" fmla="val 5230"/>
                <a:gd name="f30" fmla="val 6396"/>
                <a:gd name="f31" fmla="val 5324"/>
                <a:gd name="f32" fmla="val 6270"/>
                <a:gd name="f33" fmla="val 5356"/>
                <a:gd name="f34" fmla="val 6080"/>
                <a:gd name="f35" fmla="val 6017"/>
                <a:gd name="f36" fmla="val 5923"/>
                <a:gd name="f37" fmla="val 5419"/>
                <a:gd name="f38" fmla="val 4726"/>
                <a:gd name="f39" fmla="val 5167"/>
                <a:gd name="f40" fmla="val 4883"/>
                <a:gd name="f41" fmla="val 4852"/>
                <a:gd name="f42" fmla="val 4946"/>
                <a:gd name="f43" fmla="val 4600"/>
                <a:gd name="f44" fmla="val 4316"/>
                <a:gd name="f45" fmla="val 4001"/>
                <a:gd name="f46" fmla="val 3749"/>
                <a:gd name="f47" fmla="val 3245"/>
                <a:gd name="f48" fmla="val 3182"/>
                <a:gd name="f49" fmla="val 3056"/>
                <a:gd name="f50" fmla="val 2961"/>
                <a:gd name="f51" fmla="val 2835"/>
                <a:gd name="f52" fmla="val 2772"/>
                <a:gd name="f53" fmla="val 2552"/>
                <a:gd name="f54" fmla="val 3214"/>
                <a:gd name="f55" fmla="val 2898"/>
                <a:gd name="f56" fmla="val 3623"/>
                <a:gd name="f57" fmla="val 2993"/>
                <a:gd name="f58" fmla="val 3119"/>
                <a:gd name="f59" fmla="val 2615"/>
                <a:gd name="f60" fmla="val 2694"/>
                <a:gd name="f61" fmla="val 2804"/>
                <a:gd name="f62" fmla="val 2914"/>
                <a:gd name="f63" fmla="val 3135"/>
                <a:gd name="f64" fmla="val 3718"/>
                <a:gd name="f65" fmla="val 1890"/>
                <a:gd name="f66" fmla="val 3970"/>
                <a:gd name="f67" fmla="val 1733"/>
                <a:gd name="f68" fmla="val 4253"/>
                <a:gd name="f69" fmla="val 1638"/>
                <a:gd name="f70" fmla="val 4537"/>
                <a:gd name="f71" fmla="val 4820"/>
                <a:gd name="f72" fmla="val 5135"/>
                <a:gd name="f73" fmla="val 5387"/>
                <a:gd name="f74" fmla="val 5891"/>
                <a:gd name="f75" fmla="val 5970"/>
                <a:gd name="f76" fmla="val 851"/>
                <a:gd name="f77" fmla="val 1071"/>
                <a:gd name="f78" fmla="val 1449"/>
                <a:gd name="f79" fmla="val 1859"/>
                <a:gd name="f80" fmla="val 2079"/>
                <a:gd name="f81" fmla="val 4568"/>
                <a:gd name="f82" fmla="val 4757"/>
                <a:gd name="f83" fmla="val 5198"/>
                <a:gd name="f84" fmla="val 6616"/>
                <a:gd name="f85" fmla="val 7719"/>
                <a:gd name="f86" fmla="*/ f0 1 7718"/>
                <a:gd name="f87" fmla="*/ f1 1 6617"/>
                <a:gd name="f88" fmla="val f2"/>
                <a:gd name="f89" fmla="val f3"/>
                <a:gd name="f90" fmla="val f4"/>
                <a:gd name="f91" fmla="+- f90 0 f88"/>
                <a:gd name="f92" fmla="+- f89 0 f88"/>
                <a:gd name="f93" fmla="*/ f92 1 7718"/>
                <a:gd name="f94" fmla="*/ f91 1 6617"/>
                <a:gd name="f95" fmla="*/ f88 1 f93"/>
                <a:gd name="f96" fmla="*/ f89 1 f93"/>
                <a:gd name="f97" fmla="*/ f88 1 f94"/>
                <a:gd name="f98" fmla="*/ f90 1 f94"/>
                <a:gd name="f99" fmla="*/ f95 f86 1"/>
                <a:gd name="f100" fmla="*/ f96 f86 1"/>
                <a:gd name="f101" fmla="*/ f98 f87 1"/>
                <a:gd name="f102" fmla="*/ f97 f87 1"/>
              </a:gdLst>
              <a:ahLst/>
              <a:cxnLst>
                <a:cxn ang="3cd4">
                  <a:pos x="hc" y="t"/>
                </a:cxn>
                <a:cxn ang="0">
                  <a:pos x="r" y="vc"/>
                </a:cxn>
                <a:cxn ang="cd4">
                  <a:pos x="hc" y="b"/>
                </a:cxn>
                <a:cxn ang="cd2">
                  <a:pos x="l" y="vc"/>
                </a:cxn>
              </a:cxnLst>
              <a:rect l="f99" t="f102" r="f100" b="f101"/>
              <a:pathLst>
                <a:path w="7718" h="6617">
                  <a:moveTo>
                    <a:pt x="f5" y="f6"/>
                  </a:moveTo>
                  <a:cubicBezTo>
                    <a:pt x="f7" y="f6"/>
                    <a:pt x="f8" y="f9"/>
                    <a:pt x="f10" y="f11"/>
                  </a:cubicBezTo>
                  <a:cubicBezTo>
                    <a:pt x="f12" y="f13"/>
                    <a:pt x="f12" y="f14"/>
                    <a:pt x="f10" y="f15"/>
                  </a:cubicBezTo>
                  <a:lnTo>
                    <a:pt x="f16" y="f17"/>
                  </a:lnTo>
                  <a:cubicBezTo>
                    <a:pt x="f18" y="f19"/>
                    <a:pt x="f20" y="f21"/>
                    <a:pt x="f20" y="f22"/>
                  </a:cubicBezTo>
                  <a:cubicBezTo>
                    <a:pt x="f20" y="f23"/>
                    <a:pt x="f18" y="f24"/>
                    <a:pt x="f16" y="f25"/>
                  </a:cubicBezTo>
                  <a:lnTo>
                    <a:pt x="f10" y="f26"/>
                  </a:lnTo>
                  <a:cubicBezTo>
                    <a:pt x="f12" y="f27"/>
                    <a:pt x="f12" y="f28"/>
                    <a:pt x="f10" y="f29"/>
                  </a:cubicBezTo>
                  <a:cubicBezTo>
                    <a:pt x="f30" y="f31"/>
                    <a:pt x="f32" y="f33"/>
                    <a:pt x="f20" y="f33"/>
                  </a:cubicBezTo>
                  <a:cubicBezTo>
                    <a:pt x="f34" y="f33"/>
                    <a:pt x="f35" y="f31"/>
                    <a:pt x="f36" y="f29"/>
                  </a:cubicBezTo>
                  <a:lnTo>
                    <a:pt x="f37" y="f38"/>
                  </a:lnTo>
                  <a:cubicBezTo>
                    <a:pt x="f39" y="f40"/>
                    <a:pt x="f41" y="f42"/>
                    <a:pt x="f43" y="f42"/>
                  </a:cubicBezTo>
                  <a:cubicBezTo>
                    <a:pt x="f44" y="f42"/>
                    <a:pt x="f45" y="f40"/>
                    <a:pt x="f46" y="f38"/>
                  </a:cubicBezTo>
                  <a:lnTo>
                    <a:pt x="f47" y="f29"/>
                  </a:lnTo>
                  <a:cubicBezTo>
                    <a:pt x="f48" y="f31"/>
                    <a:pt x="f49" y="f33"/>
                    <a:pt x="f50" y="f33"/>
                  </a:cubicBezTo>
                  <a:cubicBezTo>
                    <a:pt x="f51" y="f33"/>
                    <a:pt x="f52" y="f31"/>
                    <a:pt x="f19" y="f29"/>
                  </a:cubicBezTo>
                  <a:cubicBezTo>
                    <a:pt x="f53" y="f28"/>
                    <a:pt x="f53" y="f27"/>
                    <a:pt x="f19" y="f26"/>
                  </a:cubicBezTo>
                  <a:lnTo>
                    <a:pt x="f54" y="f25"/>
                  </a:lnTo>
                  <a:cubicBezTo>
                    <a:pt x="f50" y="f24"/>
                    <a:pt x="f55" y="f56"/>
                    <a:pt x="f55" y="f22"/>
                  </a:cubicBezTo>
                  <a:cubicBezTo>
                    <a:pt x="f55" y="f57"/>
                    <a:pt x="f50" y="f19"/>
                    <a:pt x="f58" y="f17"/>
                  </a:cubicBezTo>
                  <a:lnTo>
                    <a:pt x="f59" y="f15"/>
                  </a:lnTo>
                  <a:cubicBezTo>
                    <a:pt x="f17" y="f14"/>
                    <a:pt x="f17" y="f13"/>
                    <a:pt x="f59" y="f11"/>
                  </a:cubicBezTo>
                  <a:cubicBezTo>
                    <a:pt x="f60" y="f9"/>
                    <a:pt x="f61" y="f6"/>
                    <a:pt x="f62" y="f6"/>
                  </a:cubicBezTo>
                  <a:cubicBezTo>
                    <a:pt x="f21" y="f6"/>
                    <a:pt x="f63" y="f9"/>
                    <a:pt x="f54" y="f11"/>
                  </a:cubicBezTo>
                  <a:lnTo>
                    <a:pt x="f64" y="f65"/>
                  </a:lnTo>
                  <a:cubicBezTo>
                    <a:pt x="f66" y="f67"/>
                    <a:pt x="f68" y="f69"/>
                    <a:pt x="f70" y="f69"/>
                  </a:cubicBezTo>
                  <a:cubicBezTo>
                    <a:pt x="f71" y="f69"/>
                    <a:pt x="f72" y="f67"/>
                    <a:pt x="f73" y="f65"/>
                  </a:cubicBezTo>
                  <a:lnTo>
                    <a:pt x="f74" y="f11"/>
                  </a:lnTo>
                  <a:cubicBezTo>
                    <a:pt x="f75" y="f9"/>
                    <a:pt x="f34" y="f6"/>
                    <a:pt x="f5" y="f6"/>
                  </a:cubicBezTo>
                  <a:close/>
                  <a:moveTo>
                    <a:pt x="f2" y="f2"/>
                  </a:moveTo>
                  <a:lnTo>
                    <a:pt x="f2" y="f6"/>
                  </a:lnTo>
                  <a:lnTo>
                    <a:pt x="f76" y="f6"/>
                  </a:lnTo>
                  <a:cubicBezTo>
                    <a:pt x="f77" y="f6"/>
                    <a:pt x="f6" y="f78"/>
                    <a:pt x="f6" y="f69"/>
                  </a:cubicBezTo>
                  <a:cubicBezTo>
                    <a:pt x="f6" y="f79"/>
                    <a:pt x="f77" y="f80"/>
                    <a:pt x="f76" y="f80"/>
                  </a:cubicBezTo>
                  <a:lnTo>
                    <a:pt x="f2" y="f80"/>
                  </a:lnTo>
                  <a:lnTo>
                    <a:pt x="f2" y="f81"/>
                  </a:lnTo>
                  <a:lnTo>
                    <a:pt x="f76" y="f81"/>
                  </a:lnTo>
                  <a:cubicBezTo>
                    <a:pt x="f77" y="f81"/>
                    <a:pt x="f6" y="f82"/>
                    <a:pt x="f6" y="f42"/>
                  </a:cubicBezTo>
                  <a:cubicBezTo>
                    <a:pt x="f6" y="f83"/>
                    <a:pt x="f77" y="f73"/>
                    <a:pt x="f76" y="f73"/>
                  </a:cubicBezTo>
                  <a:lnTo>
                    <a:pt x="f2" y="f73"/>
                  </a:lnTo>
                  <a:lnTo>
                    <a:pt x="f2" y="f84"/>
                  </a:lnTo>
                  <a:lnTo>
                    <a:pt x="f85" y="f84"/>
                  </a:lnTo>
                  <a:lnTo>
                    <a:pt x="f85"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2" name="Google Shape;10030;p74">
              <a:extLst>
                <a:ext uri="{FF2B5EF4-FFF2-40B4-BE49-F238E27FC236}">
                  <a16:creationId xmlns:a16="http://schemas.microsoft.com/office/drawing/2014/main" id="{B79AA1D9-2E40-46A7-9D72-D0F97F06129A}"/>
                </a:ext>
              </a:extLst>
            </p:cNvPr>
            <p:cNvSpPr/>
            <p:nvPr/>
          </p:nvSpPr>
          <p:spPr>
            <a:xfrm>
              <a:off x="3983647" y="2777096"/>
              <a:ext cx="392725" cy="381048"/>
            </a:xfrm>
            <a:custGeom>
              <a:avLst/>
              <a:gdLst>
                <a:gd name="f0" fmla="val w"/>
                <a:gd name="f1" fmla="val h"/>
                <a:gd name="f2" fmla="val 0"/>
                <a:gd name="f3" fmla="val 12666"/>
                <a:gd name="f4" fmla="val 11531"/>
                <a:gd name="f5" fmla="val 10618"/>
                <a:gd name="f6" fmla="val 1701"/>
                <a:gd name="f7" fmla="val 10870"/>
                <a:gd name="f8" fmla="val 11027"/>
                <a:gd name="f9" fmla="val 1890"/>
                <a:gd name="f10" fmla="val 2080"/>
                <a:gd name="f11" fmla="val 9546"/>
                <a:gd name="f12" fmla="val 9767"/>
                <a:gd name="f13" fmla="val 10807"/>
                <a:gd name="f14" fmla="val 9956"/>
                <a:gd name="f15" fmla="val 1828"/>
                <a:gd name="f16" fmla="val 1670"/>
                <a:gd name="f17" fmla="val 1859"/>
                <a:gd name="f18" fmla="val 1891"/>
                <a:gd name="f19" fmla="val 1198"/>
                <a:gd name="f20" fmla="val 536"/>
                <a:gd name="f21" fmla="val 1"/>
                <a:gd name="f22" fmla="val 567"/>
                <a:gd name="f23" fmla="val 1229"/>
                <a:gd name="f24" fmla="val 10334"/>
                <a:gd name="f25" fmla="val 10995"/>
                <a:gd name="f26" fmla="val 11405"/>
                <a:gd name="f27" fmla="val 12067"/>
                <a:gd name="f28" fmla="val 1260"/>
                <a:gd name="f29" fmla="val 12130"/>
                <a:gd name="f30" fmla="*/ f0 1 12666"/>
                <a:gd name="f31" fmla="*/ f1 1 11531"/>
                <a:gd name="f32" fmla="val f2"/>
                <a:gd name="f33" fmla="val f3"/>
                <a:gd name="f34" fmla="val f4"/>
                <a:gd name="f35" fmla="+- f34 0 f32"/>
                <a:gd name="f36" fmla="+- f33 0 f32"/>
                <a:gd name="f37" fmla="*/ f36 1 12666"/>
                <a:gd name="f38" fmla="*/ f35 1 11531"/>
                <a:gd name="f39" fmla="*/ f32 1 f37"/>
                <a:gd name="f40" fmla="*/ f33 1 f37"/>
                <a:gd name="f41" fmla="*/ f32 1 f38"/>
                <a:gd name="f42" fmla="*/ f34 1 f38"/>
                <a:gd name="f43" fmla="*/ f39 f30 1"/>
                <a:gd name="f44" fmla="*/ f40 f30 1"/>
                <a:gd name="f45" fmla="*/ f42 f31 1"/>
                <a:gd name="f46" fmla="*/ f41 f31 1"/>
              </a:gdLst>
              <a:ahLst/>
              <a:cxnLst>
                <a:cxn ang="3cd4">
                  <a:pos x="hc" y="t"/>
                </a:cxn>
                <a:cxn ang="0">
                  <a:pos x="r" y="vc"/>
                </a:cxn>
                <a:cxn ang="cd4">
                  <a:pos x="hc" y="b"/>
                </a:cxn>
                <a:cxn ang="cd2">
                  <a:pos x="l" y="vc"/>
                </a:cxn>
              </a:cxnLst>
              <a:rect l="f43" t="f46" r="f44" b="f45"/>
              <a:pathLst>
                <a:path w="12666" h="11531">
                  <a:moveTo>
                    <a:pt x="f5" y="f6"/>
                  </a:moveTo>
                  <a:cubicBezTo>
                    <a:pt x="f7" y="f6"/>
                    <a:pt x="f8" y="f9"/>
                    <a:pt x="f8" y="f10"/>
                  </a:cubicBezTo>
                  <a:lnTo>
                    <a:pt x="f8" y="f11"/>
                  </a:lnTo>
                  <a:cubicBezTo>
                    <a:pt x="f8" y="f12"/>
                    <a:pt x="f13" y="f14"/>
                    <a:pt x="f5" y="f14"/>
                  </a:cubicBezTo>
                  <a:lnTo>
                    <a:pt x="f10" y="f14"/>
                  </a:lnTo>
                  <a:cubicBezTo>
                    <a:pt x="f15" y="f14"/>
                    <a:pt x="f16" y="f12"/>
                    <a:pt x="f16" y="f11"/>
                  </a:cubicBezTo>
                  <a:lnTo>
                    <a:pt x="f16" y="f10"/>
                  </a:lnTo>
                  <a:cubicBezTo>
                    <a:pt x="f16" y="f17"/>
                    <a:pt x="f18" y="f6"/>
                    <a:pt x="f10" y="f6"/>
                  </a:cubicBezTo>
                  <a:close/>
                  <a:moveTo>
                    <a:pt x="f19" y="f2"/>
                  </a:moveTo>
                  <a:cubicBezTo>
                    <a:pt x="f20" y="f2"/>
                    <a:pt x="f21" y="f22"/>
                    <a:pt x="f21" y="f23"/>
                  </a:cubicBezTo>
                  <a:lnTo>
                    <a:pt x="f21" y="f24"/>
                  </a:lnTo>
                  <a:cubicBezTo>
                    <a:pt x="f21" y="f25"/>
                    <a:pt x="f20" y="f4"/>
                    <a:pt x="f19" y="f4"/>
                  </a:cubicBezTo>
                  <a:lnTo>
                    <a:pt x="f26" y="f4"/>
                  </a:lnTo>
                  <a:cubicBezTo>
                    <a:pt x="f27" y="f4"/>
                    <a:pt x="f3" y="f25"/>
                    <a:pt x="f3" y="f24"/>
                  </a:cubicBezTo>
                  <a:lnTo>
                    <a:pt x="f3" y="f28"/>
                  </a:lnTo>
                  <a:cubicBezTo>
                    <a:pt x="f3" y="f22"/>
                    <a:pt x="f29" y="f2"/>
                    <a:pt x="f26"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23" name="Google Shape;10074;p74">
            <a:extLst>
              <a:ext uri="{FF2B5EF4-FFF2-40B4-BE49-F238E27FC236}">
                <a16:creationId xmlns:a16="http://schemas.microsoft.com/office/drawing/2014/main" id="{92203439-80CF-424E-A905-65391385582D}"/>
              </a:ext>
            </a:extLst>
          </p:cNvPr>
          <p:cNvGrpSpPr/>
          <p:nvPr/>
        </p:nvGrpSpPr>
        <p:grpSpPr>
          <a:xfrm>
            <a:off x="4578208" y="2751786"/>
            <a:ext cx="392725" cy="410227"/>
            <a:chOff x="4578208" y="2751786"/>
            <a:chExt cx="392725" cy="410227"/>
          </a:xfrm>
        </p:grpSpPr>
        <p:sp>
          <p:nvSpPr>
            <p:cNvPr id="24" name="Google Shape;10075;p74">
              <a:extLst>
                <a:ext uri="{FF2B5EF4-FFF2-40B4-BE49-F238E27FC236}">
                  <a16:creationId xmlns:a16="http://schemas.microsoft.com/office/drawing/2014/main" id="{B14A77D3-730C-4DBB-B8D9-A39CF0CC8AC7}"/>
                </a:ext>
              </a:extLst>
            </p:cNvPr>
            <p:cNvSpPr/>
            <p:nvPr/>
          </p:nvSpPr>
          <p:spPr>
            <a:xfrm>
              <a:off x="4578208" y="2751786"/>
              <a:ext cx="385867" cy="410227"/>
            </a:xfrm>
            <a:custGeom>
              <a:avLst/>
              <a:gdLst>
                <a:gd name="f0" fmla="val w"/>
                <a:gd name="f1" fmla="val h"/>
                <a:gd name="f2" fmla="val 0"/>
                <a:gd name="f3" fmla="val 12445"/>
                <a:gd name="f4" fmla="val 12414"/>
                <a:gd name="f5" fmla="val 7026"/>
                <a:gd name="f6" fmla="val 1670"/>
                <a:gd name="f7" fmla="val 7278"/>
                <a:gd name="f8" fmla="val 7467"/>
                <a:gd name="f9" fmla="val 1859"/>
                <a:gd name="f10" fmla="val 2111"/>
                <a:gd name="f11" fmla="val 2332"/>
                <a:gd name="f12" fmla="val 2490"/>
                <a:gd name="f13" fmla="val 2080"/>
                <a:gd name="f14" fmla="val 1828"/>
                <a:gd name="f15" fmla="val 1639"/>
                <a:gd name="f16" fmla="val 2300"/>
                <a:gd name="f17" fmla="val 4159"/>
                <a:gd name="f18" fmla="val 4348"/>
                <a:gd name="f19" fmla="val 4537"/>
                <a:gd name="f20" fmla="val 4789"/>
                <a:gd name="f21" fmla="val 4978"/>
                <a:gd name="f22" fmla="val 4317"/>
                <a:gd name="f23" fmla="val 6648"/>
                <a:gd name="f24" fmla="val 6837"/>
                <a:gd name="f25" fmla="val 7058"/>
                <a:gd name="f26" fmla="val 7310"/>
                <a:gd name="f27" fmla="val 6806"/>
                <a:gd name="f28" fmla="val 9106"/>
                <a:gd name="f29" fmla="val 9295"/>
                <a:gd name="f30" fmla="val 9515"/>
                <a:gd name="f31" fmla="val 9736"/>
                <a:gd name="f32" fmla="val 9893"/>
                <a:gd name="f33" fmla="val 9704"/>
                <a:gd name="f34" fmla="val 9263"/>
                <a:gd name="f35" fmla="val 11500"/>
                <a:gd name="f36" fmla="val 10775"/>
                <a:gd name="f37" fmla="val 11342"/>
                <a:gd name="f38" fmla="val 11248"/>
                <a:gd name="f39" fmla="val 10870"/>
                <a:gd name="f40" fmla="val 11594"/>
                <a:gd name="f41" fmla="val 10303"/>
                <a:gd name="f42" fmla="val 9767"/>
                <a:gd name="f43" fmla="val 9326"/>
                <a:gd name="f44" fmla="val 9137"/>
                <a:gd name="f45" fmla="val 1261"/>
                <a:gd name="f46" fmla="val 1"/>
                <a:gd name="f47" fmla="val 568"/>
                <a:gd name="f48" fmla="val 32"/>
                <a:gd name="f49" fmla="val 1229"/>
                <a:gd name="f50" fmla="val 10334"/>
                <a:gd name="f51" fmla="val 11468"/>
                <a:gd name="f52" fmla="val 946"/>
                <a:gd name="f53" fmla="val 10082"/>
                <a:gd name="f54" fmla="val 12224"/>
                <a:gd name="f55" fmla="val 12004"/>
                <a:gd name="f56" fmla="val 9074"/>
                <a:gd name="f57" fmla="val 8538"/>
                <a:gd name="f58" fmla="val 7877"/>
                <a:gd name="f59" fmla="*/ f0 1 12445"/>
                <a:gd name="f60" fmla="*/ f1 1 12414"/>
                <a:gd name="f61" fmla="val f2"/>
                <a:gd name="f62" fmla="val f3"/>
                <a:gd name="f63" fmla="val f4"/>
                <a:gd name="f64" fmla="+- f63 0 f61"/>
                <a:gd name="f65" fmla="+- f62 0 f61"/>
                <a:gd name="f66" fmla="*/ f65 1 12445"/>
                <a:gd name="f67" fmla="*/ f64 1 12414"/>
                <a:gd name="f68" fmla="*/ f61 1 f66"/>
                <a:gd name="f69" fmla="*/ f62 1 f66"/>
                <a:gd name="f70" fmla="*/ f61 1 f67"/>
                <a:gd name="f71" fmla="*/ f63 1 f67"/>
                <a:gd name="f72" fmla="*/ f68 f59 1"/>
                <a:gd name="f73" fmla="*/ f69 f59 1"/>
                <a:gd name="f74" fmla="*/ f71 f60 1"/>
                <a:gd name="f75" fmla="*/ f70 f60 1"/>
              </a:gdLst>
              <a:ahLst/>
              <a:cxnLst>
                <a:cxn ang="3cd4">
                  <a:pos x="hc" y="t"/>
                </a:cxn>
                <a:cxn ang="0">
                  <a:pos x="r" y="vc"/>
                </a:cxn>
                <a:cxn ang="cd4">
                  <a:pos x="hc" y="b"/>
                </a:cxn>
                <a:cxn ang="cd2">
                  <a:pos x="l" y="vc"/>
                </a:cxn>
              </a:cxnLst>
              <a:rect l="f72" t="f75" r="f73" b="f74"/>
              <a:pathLst>
                <a:path w="12445" h="12414">
                  <a:moveTo>
                    <a:pt x="f5" y="f6"/>
                  </a:moveTo>
                  <a:cubicBezTo>
                    <a:pt x="f7" y="f6"/>
                    <a:pt x="f8" y="f9"/>
                    <a:pt x="f8" y="f10"/>
                  </a:cubicBezTo>
                  <a:cubicBezTo>
                    <a:pt x="f8" y="f11"/>
                    <a:pt x="f7" y="f12"/>
                    <a:pt x="f5" y="f12"/>
                  </a:cubicBezTo>
                  <a:lnTo>
                    <a:pt x="f13" y="f12"/>
                  </a:lnTo>
                  <a:cubicBezTo>
                    <a:pt x="f14" y="f12"/>
                    <a:pt x="f15" y="f16"/>
                    <a:pt x="f15" y="f10"/>
                  </a:cubicBezTo>
                  <a:cubicBezTo>
                    <a:pt x="f15" y="f14"/>
                    <a:pt x="f14" y="f6"/>
                    <a:pt x="f13" y="f6"/>
                  </a:cubicBezTo>
                  <a:close/>
                  <a:moveTo>
                    <a:pt x="f5" y="f17"/>
                  </a:moveTo>
                  <a:cubicBezTo>
                    <a:pt x="f7" y="f17"/>
                    <a:pt x="f8" y="f18"/>
                    <a:pt x="f8" y="f19"/>
                  </a:cubicBezTo>
                  <a:cubicBezTo>
                    <a:pt x="f8" y="f20"/>
                    <a:pt x="f7" y="f21"/>
                    <a:pt x="f5" y="f21"/>
                  </a:cubicBezTo>
                  <a:lnTo>
                    <a:pt x="f13" y="f21"/>
                  </a:lnTo>
                  <a:cubicBezTo>
                    <a:pt x="f14" y="f21"/>
                    <a:pt x="f15" y="f20"/>
                    <a:pt x="f15" y="f19"/>
                  </a:cubicBezTo>
                  <a:cubicBezTo>
                    <a:pt x="f15" y="f22"/>
                    <a:pt x="f14" y="f17"/>
                    <a:pt x="f13" y="f17"/>
                  </a:cubicBezTo>
                  <a:close/>
                  <a:moveTo>
                    <a:pt x="f5" y="f23"/>
                  </a:moveTo>
                  <a:cubicBezTo>
                    <a:pt x="f7" y="f23"/>
                    <a:pt x="f8" y="f24"/>
                    <a:pt x="f8" y="f25"/>
                  </a:cubicBezTo>
                  <a:cubicBezTo>
                    <a:pt x="f8" y="f26"/>
                    <a:pt x="f7" y="f8"/>
                    <a:pt x="f5" y="f8"/>
                  </a:cubicBezTo>
                  <a:lnTo>
                    <a:pt x="f13" y="f8"/>
                  </a:lnTo>
                  <a:cubicBezTo>
                    <a:pt x="f14" y="f8"/>
                    <a:pt x="f15" y="f7"/>
                    <a:pt x="f15" y="f25"/>
                  </a:cubicBezTo>
                  <a:cubicBezTo>
                    <a:pt x="f15" y="f27"/>
                    <a:pt x="f14" y="f23"/>
                    <a:pt x="f13" y="f23"/>
                  </a:cubicBezTo>
                  <a:close/>
                  <a:moveTo>
                    <a:pt x="f5" y="f28"/>
                  </a:moveTo>
                  <a:cubicBezTo>
                    <a:pt x="f7" y="f28"/>
                    <a:pt x="f8" y="f29"/>
                    <a:pt x="f8" y="f30"/>
                  </a:cubicBezTo>
                  <a:cubicBezTo>
                    <a:pt x="f8" y="f31"/>
                    <a:pt x="f7" y="f32"/>
                    <a:pt x="f5" y="f32"/>
                  </a:cubicBezTo>
                  <a:lnTo>
                    <a:pt x="f13" y="f32"/>
                  </a:lnTo>
                  <a:cubicBezTo>
                    <a:pt x="f14" y="f32"/>
                    <a:pt x="f15" y="f33"/>
                    <a:pt x="f15" y="f30"/>
                  </a:cubicBezTo>
                  <a:cubicBezTo>
                    <a:pt x="f15" y="f34"/>
                    <a:pt x="f14" y="f28"/>
                    <a:pt x="f13" y="f28"/>
                  </a:cubicBezTo>
                  <a:close/>
                  <a:moveTo>
                    <a:pt x="f35" y="f36"/>
                  </a:moveTo>
                  <a:cubicBezTo>
                    <a:pt x="f37" y="f38"/>
                    <a:pt x="f39" y="f40"/>
                    <a:pt x="f41" y="f40"/>
                  </a:cubicBezTo>
                  <a:cubicBezTo>
                    <a:pt x="f42" y="f40"/>
                    <a:pt x="f43" y="f38"/>
                    <a:pt x="f44" y="f36"/>
                  </a:cubicBezTo>
                  <a:close/>
                  <a:moveTo>
                    <a:pt x="f45" y="f46"/>
                  </a:moveTo>
                  <a:cubicBezTo>
                    <a:pt x="f47" y="f46"/>
                    <a:pt x="f48" y="f47"/>
                    <a:pt x="f48" y="f49"/>
                  </a:cubicBezTo>
                  <a:lnTo>
                    <a:pt x="f48" y="f50"/>
                  </a:lnTo>
                  <a:cubicBezTo>
                    <a:pt x="f2" y="f51"/>
                    <a:pt x="f52" y="f4"/>
                    <a:pt x="f13" y="f4"/>
                  </a:cubicBezTo>
                  <a:lnTo>
                    <a:pt x="f50" y="f4"/>
                  </a:lnTo>
                  <a:cubicBezTo>
                    <a:pt x="f35" y="f4"/>
                    <a:pt x="f3" y="f51"/>
                    <a:pt x="f3" y="f50"/>
                  </a:cubicBezTo>
                  <a:cubicBezTo>
                    <a:pt x="f3" y="f53"/>
                    <a:pt x="f54" y="f32"/>
                    <a:pt x="f55" y="f32"/>
                  </a:cubicBezTo>
                  <a:lnTo>
                    <a:pt x="f56" y="f32"/>
                  </a:lnTo>
                  <a:lnTo>
                    <a:pt x="f56" y="f49"/>
                  </a:lnTo>
                  <a:cubicBezTo>
                    <a:pt x="f56" y="f47"/>
                    <a:pt x="f57" y="f46"/>
                    <a:pt x="f58" y="f4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5" name="Google Shape;10076;p74">
              <a:extLst>
                <a:ext uri="{FF2B5EF4-FFF2-40B4-BE49-F238E27FC236}">
                  <a16:creationId xmlns:a16="http://schemas.microsoft.com/office/drawing/2014/main" id="{315C0F3F-1852-495F-9975-F7B837D37FE7}"/>
                </a:ext>
              </a:extLst>
            </p:cNvPr>
            <p:cNvSpPr/>
            <p:nvPr/>
          </p:nvSpPr>
          <p:spPr>
            <a:xfrm>
              <a:off x="4883956" y="2989155"/>
              <a:ext cx="85020" cy="72932"/>
            </a:xfrm>
            <a:custGeom>
              <a:avLst/>
              <a:gdLst>
                <a:gd name="f0" fmla="val w"/>
                <a:gd name="f1" fmla="val h"/>
                <a:gd name="f2" fmla="val 0"/>
                <a:gd name="f3" fmla="val 2742"/>
                <a:gd name="f4" fmla="val 2207"/>
                <a:gd name="f5" fmla="val 1"/>
                <a:gd name="f6" fmla="val 32"/>
                <a:gd name="f7" fmla="val 1009"/>
                <a:gd name="f8" fmla="val 1986"/>
                <a:gd name="f9" fmla="val 1103"/>
                <a:gd name="f10" fmla="val 2080"/>
                <a:gd name="f11" fmla="val 1261"/>
                <a:gd name="f12" fmla="val 2206"/>
                <a:gd name="f13" fmla="val 1418"/>
                <a:gd name="f14" fmla="val 1576"/>
                <a:gd name="f15" fmla="val 1733"/>
                <a:gd name="f16" fmla="val 2143"/>
                <a:gd name="f17" fmla="val 1796"/>
                <a:gd name="f18" fmla="val 2741"/>
                <a:gd name="f19" fmla="*/ f0 1 2742"/>
                <a:gd name="f20" fmla="*/ f1 1 2207"/>
                <a:gd name="f21" fmla="val f2"/>
                <a:gd name="f22" fmla="val f3"/>
                <a:gd name="f23" fmla="val f4"/>
                <a:gd name="f24" fmla="+- f23 0 f21"/>
                <a:gd name="f25" fmla="+- f22 0 f21"/>
                <a:gd name="f26" fmla="*/ f25 1 2742"/>
                <a:gd name="f27" fmla="*/ f24 1 2207"/>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2742" h="2207">
                  <a:moveTo>
                    <a:pt x="f2" y="f5"/>
                  </a:moveTo>
                  <a:lnTo>
                    <a:pt x="f2" y="f6"/>
                  </a:lnTo>
                  <a:lnTo>
                    <a:pt x="f7" y="f8"/>
                  </a:lnTo>
                  <a:cubicBezTo>
                    <a:pt x="f9" y="f10"/>
                    <a:pt x="f11" y="f12"/>
                    <a:pt x="f13" y="f12"/>
                  </a:cubicBezTo>
                  <a:cubicBezTo>
                    <a:pt x="f14" y="f12"/>
                    <a:pt x="f15" y="f16"/>
                    <a:pt x="f17" y="f8"/>
                  </a:cubicBezTo>
                  <a:lnTo>
                    <a:pt x="f18" y="f6"/>
                  </a:lnTo>
                  <a:lnTo>
                    <a:pt x="f18"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6" name="Google Shape;10077;p74">
              <a:extLst>
                <a:ext uri="{FF2B5EF4-FFF2-40B4-BE49-F238E27FC236}">
                  <a16:creationId xmlns:a16="http://schemas.microsoft.com/office/drawing/2014/main" id="{3E7762A0-987B-4006-916A-F5513FD3A06A}"/>
                </a:ext>
              </a:extLst>
            </p:cNvPr>
            <p:cNvSpPr/>
            <p:nvPr/>
          </p:nvSpPr>
          <p:spPr>
            <a:xfrm>
              <a:off x="4885913" y="2752846"/>
              <a:ext cx="85020" cy="209278"/>
            </a:xfrm>
            <a:custGeom>
              <a:avLst/>
              <a:gdLst>
                <a:gd name="f0" fmla="val w"/>
                <a:gd name="f1" fmla="val h"/>
                <a:gd name="f2" fmla="val 0"/>
                <a:gd name="f3" fmla="val 2742"/>
                <a:gd name="f4" fmla="val 6333"/>
                <a:gd name="f5" fmla="val 1796"/>
                <a:gd name="f6" fmla="val 819"/>
                <a:gd name="f7" fmla="val 1891"/>
                <a:gd name="f8" fmla="val 1922"/>
                <a:gd name="f9" fmla="val 882"/>
                <a:gd name="f10" fmla="val 945"/>
                <a:gd name="f11" fmla="val 1638"/>
                <a:gd name="f12" fmla="val 820"/>
                <a:gd name="f13" fmla="val 851"/>
                <a:gd name="f14" fmla="val 883"/>
                <a:gd name="f15" fmla="val 977"/>
                <a:gd name="f16" fmla="val 410"/>
                <a:gd name="f17" fmla="val 1"/>
                <a:gd name="f18" fmla="val 2741"/>
                <a:gd name="f19" fmla="val 2300"/>
                <a:gd name="f20" fmla="*/ f0 1 2742"/>
                <a:gd name="f21" fmla="*/ f1 1 6333"/>
                <a:gd name="f22" fmla="val f2"/>
                <a:gd name="f23" fmla="val f3"/>
                <a:gd name="f24" fmla="val f4"/>
                <a:gd name="f25" fmla="+- f24 0 f22"/>
                <a:gd name="f26" fmla="+- f23 0 f22"/>
                <a:gd name="f27" fmla="*/ f26 1 2742"/>
                <a:gd name="f28" fmla="*/ f25 1 6333"/>
                <a:gd name="f29" fmla="*/ f22 1 f27"/>
                <a:gd name="f30" fmla="*/ f23 1 f27"/>
                <a:gd name="f31" fmla="*/ f22 1 f28"/>
                <a:gd name="f32" fmla="*/ f24 1 f28"/>
                <a:gd name="f33" fmla="*/ f29 f20 1"/>
                <a:gd name="f34" fmla="*/ f30 f20 1"/>
                <a:gd name="f35" fmla="*/ f32 f21 1"/>
                <a:gd name="f36" fmla="*/ f31 f21 1"/>
              </a:gdLst>
              <a:ahLst/>
              <a:cxnLst>
                <a:cxn ang="3cd4">
                  <a:pos x="hc" y="t"/>
                </a:cxn>
                <a:cxn ang="0">
                  <a:pos x="r" y="vc"/>
                </a:cxn>
                <a:cxn ang="cd4">
                  <a:pos x="hc" y="b"/>
                </a:cxn>
                <a:cxn ang="cd2">
                  <a:pos x="l" y="vc"/>
                </a:cxn>
              </a:cxnLst>
              <a:rect l="f33" t="f36" r="f34" b="f35"/>
              <a:pathLst>
                <a:path w="2742" h="6333">
                  <a:moveTo>
                    <a:pt x="f5" y="f6"/>
                  </a:moveTo>
                  <a:cubicBezTo>
                    <a:pt x="f7" y="f6"/>
                    <a:pt x="f8" y="f9"/>
                    <a:pt x="f8" y="f10"/>
                  </a:cubicBezTo>
                  <a:lnTo>
                    <a:pt x="f8" y="f11"/>
                  </a:lnTo>
                  <a:lnTo>
                    <a:pt x="f12" y="f11"/>
                  </a:lnTo>
                  <a:lnTo>
                    <a:pt x="f12" y="f10"/>
                  </a:lnTo>
                  <a:cubicBezTo>
                    <a:pt x="f12" y="f13"/>
                    <a:pt x="f14" y="f6"/>
                    <a:pt x="f15" y="f6"/>
                  </a:cubicBezTo>
                  <a:close/>
                  <a:moveTo>
                    <a:pt x="f15" y="f2"/>
                  </a:moveTo>
                  <a:cubicBezTo>
                    <a:pt x="f16" y="f2"/>
                    <a:pt x="f17" y="f16"/>
                    <a:pt x="f17" y="f10"/>
                  </a:cubicBezTo>
                  <a:lnTo>
                    <a:pt x="f17" y="f4"/>
                  </a:lnTo>
                  <a:lnTo>
                    <a:pt x="f18" y="f4"/>
                  </a:lnTo>
                  <a:lnTo>
                    <a:pt x="f18" y="f10"/>
                  </a:lnTo>
                  <a:cubicBezTo>
                    <a:pt x="f18" y="f16"/>
                    <a:pt x="f1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27" name="Google Shape;10084;p74">
            <a:extLst>
              <a:ext uri="{FF2B5EF4-FFF2-40B4-BE49-F238E27FC236}">
                <a16:creationId xmlns:a16="http://schemas.microsoft.com/office/drawing/2014/main" id="{9A7DAAA8-62E1-459B-BC66-D902C8CA9554}"/>
              </a:ext>
            </a:extLst>
          </p:cNvPr>
          <p:cNvGrpSpPr/>
          <p:nvPr/>
        </p:nvGrpSpPr>
        <p:grpSpPr>
          <a:xfrm>
            <a:off x="7129905" y="2760802"/>
            <a:ext cx="359633" cy="371008"/>
            <a:chOff x="7129905" y="2760802"/>
            <a:chExt cx="359633" cy="371008"/>
          </a:xfrm>
        </p:grpSpPr>
        <p:sp>
          <p:nvSpPr>
            <p:cNvPr id="28" name="Google Shape;10085;p74">
              <a:extLst>
                <a:ext uri="{FF2B5EF4-FFF2-40B4-BE49-F238E27FC236}">
                  <a16:creationId xmlns:a16="http://schemas.microsoft.com/office/drawing/2014/main" id="{C8F66BDF-5916-4E2A-96C7-9D68403FECF5}"/>
                </a:ext>
              </a:extLst>
            </p:cNvPr>
            <p:cNvSpPr/>
            <p:nvPr/>
          </p:nvSpPr>
          <p:spPr>
            <a:xfrm>
              <a:off x="7203606" y="3021058"/>
              <a:ext cx="89711" cy="35981"/>
            </a:xfrm>
            <a:custGeom>
              <a:avLst/>
              <a:gdLst>
                <a:gd name="f0" fmla="val w"/>
                <a:gd name="f1" fmla="val h"/>
                <a:gd name="f2" fmla="val 0"/>
                <a:gd name="f3" fmla="val 3183"/>
                <a:gd name="f4" fmla="val 1198"/>
                <a:gd name="f5" fmla="val 1607"/>
                <a:gd name="f6" fmla="val 820"/>
                <a:gd name="f7" fmla="val 190"/>
                <a:gd name="f8" fmla="val 504"/>
                <a:gd name="f9" fmla="val 1"/>
                <a:gd name="f10" fmla="val 1197"/>
                <a:gd name="f11" fmla="val 3025"/>
                <a:gd name="f12" fmla="val 536"/>
                <a:gd name="f13" fmla="val 2363"/>
                <a:gd name="f14" fmla="*/ f0 1 3183"/>
                <a:gd name="f15" fmla="*/ f1 1 1198"/>
                <a:gd name="f16" fmla="val f2"/>
                <a:gd name="f17" fmla="val f3"/>
                <a:gd name="f18" fmla="val f4"/>
                <a:gd name="f19" fmla="+- f18 0 f16"/>
                <a:gd name="f20" fmla="+- f17 0 f16"/>
                <a:gd name="f21" fmla="*/ f20 1 3183"/>
                <a:gd name="f22" fmla="*/ f19 1 1198"/>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3183" h="1198">
                  <a:moveTo>
                    <a:pt x="f5" y="f2"/>
                  </a:moveTo>
                  <a:cubicBezTo>
                    <a:pt x="f6" y="f2"/>
                    <a:pt x="f7" y="f8"/>
                    <a:pt x="f9" y="f10"/>
                  </a:cubicBezTo>
                  <a:lnTo>
                    <a:pt x="f3" y="f10"/>
                  </a:lnTo>
                  <a:cubicBezTo>
                    <a:pt x="f11" y="f12"/>
                    <a:pt x="f13"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9" name="Google Shape;10086;p74">
              <a:extLst>
                <a:ext uri="{FF2B5EF4-FFF2-40B4-BE49-F238E27FC236}">
                  <a16:creationId xmlns:a16="http://schemas.microsoft.com/office/drawing/2014/main" id="{7B94017F-1568-4F41-819F-DEDF67DE70F8}"/>
                </a:ext>
              </a:extLst>
            </p:cNvPr>
            <p:cNvSpPr/>
            <p:nvPr/>
          </p:nvSpPr>
          <p:spPr>
            <a:xfrm>
              <a:off x="7223138" y="2947495"/>
              <a:ext cx="48874" cy="49139"/>
            </a:xfrm>
            <a:custGeom>
              <a:avLst/>
              <a:gdLst>
                <a:gd name="f0" fmla="val w"/>
                <a:gd name="f1" fmla="val h"/>
                <a:gd name="f2" fmla="val 0"/>
                <a:gd name="f3" fmla="val 1733"/>
                <a:gd name="f4" fmla="val 1636"/>
                <a:gd name="f5" fmla="val 858"/>
                <a:gd name="f6" fmla="val 784"/>
                <a:gd name="f7" fmla="val 707"/>
                <a:gd name="f8" fmla="val 8"/>
                <a:gd name="f9" fmla="val 631"/>
                <a:gd name="f10" fmla="val 23"/>
                <a:gd name="f11" fmla="val 347"/>
                <a:gd name="f12" fmla="val 118"/>
                <a:gd name="f13" fmla="val 127"/>
                <a:gd name="f14" fmla="val 307"/>
                <a:gd name="f15" fmla="val 95"/>
                <a:gd name="f16" fmla="val 590"/>
                <a:gd name="f17" fmla="val 1"/>
                <a:gd name="f18" fmla="val 906"/>
                <a:gd name="f19" fmla="val 1189"/>
                <a:gd name="f20" fmla="val 284"/>
                <a:gd name="f21" fmla="val 1410"/>
                <a:gd name="f22" fmla="val 446"/>
                <a:gd name="f23" fmla="val 1548"/>
                <a:gd name="f24" fmla="val 658"/>
                <a:gd name="f25" fmla="val 871"/>
                <a:gd name="f26" fmla="val 949"/>
                <a:gd name="f27" fmla="val 1027"/>
                <a:gd name="f28" fmla="val 1624"/>
                <a:gd name="f29" fmla="val 1103"/>
                <a:gd name="f30" fmla="val 1599"/>
                <a:gd name="f31" fmla="val 1387"/>
                <a:gd name="f32" fmla="val 1536"/>
                <a:gd name="f33" fmla="val 1607"/>
                <a:gd name="f34" fmla="val 1347"/>
                <a:gd name="f35" fmla="val 1670"/>
                <a:gd name="f36" fmla="val 1063"/>
                <a:gd name="f37" fmla="val 748"/>
                <a:gd name="f38" fmla="val 464"/>
                <a:gd name="f39" fmla="val 1450"/>
                <a:gd name="f40" fmla="val 244"/>
                <a:gd name="f41" fmla="val 1307"/>
                <a:gd name="f42" fmla="val 77"/>
                <a:gd name="f43" fmla="val 1091"/>
                <a:gd name="f44" fmla="*/ f0 1 1733"/>
                <a:gd name="f45" fmla="*/ f1 1 1636"/>
                <a:gd name="f46" fmla="val f2"/>
                <a:gd name="f47" fmla="val f3"/>
                <a:gd name="f48" fmla="val f4"/>
                <a:gd name="f49" fmla="+- f48 0 f46"/>
                <a:gd name="f50" fmla="+- f47 0 f46"/>
                <a:gd name="f51" fmla="*/ f50 1 1733"/>
                <a:gd name="f52" fmla="*/ f49 1 1636"/>
                <a:gd name="f53" fmla="*/ f46 1 f51"/>
                <a:gd name="f54" fmla="*/ f47 1 f51"/>
                <a:gd name="f55" fmla="*/ f46 1 f52"/>
                <a:gd name="f56" fmla="*/ f48 1 f52"/>
                <a:gd name="f57" fmla="*/ f53 f44 1"/>
                <a:gd name="f58" fmla="*/ f54 f44 1"/>
                <a:gd name="f59" fmla="*/ f56 f45 1"/>
                <a:gd name="f60" fmla="*/ f55 f45 1"/>
              </a:gdLst>
              <a:ahLst/>
              <a:cxnLst>
                <a:cxn ang="3cd4">
                  <a:pos x="hc" y="t"/>
                </a:cxn>
                <a:cxn ang="0">
                  <a:pos x="r" y="vc"/>
                </a:cxn>
                <a:cxn ang="cd4">
                  <a:pos x="hc" y="b"/>
                </a:cxn>
                <a:cxn ang="cd2">
                  <a:pos x="l" y="vc"/>
                </a:cxn>
              </a:cxnLst>
              <a:rect l="f57" t="f60" r="f58" b="f59"/>
              <a:pathLst>
                <a:path w="1733" h="1636">
                  <a:moveTo>
                    <a:pt x="f5" y="f2"/>
                  </a:moveTo>
                  <a:cubicBezTo>
                    <a:pt x="f6" y="f2"/>
                    <a:pt x="f7" y="f8"/>
                    <a:pt x="f9" y="f10"/>
                  </a:cubicBezTo>
                  <a:cubicBezTo>
                    <a:pt x="f11" y="f12"/>
                    <a:pt x="f13" y="f14"/>
                    <a:pt x="f15" y="f16"/>
                  </a:cubicBezTo>
                  <a:cubicBezTo>
                    <a:pt x="f17" y="f18"/>
                    <a:pt x="f15" y="f19"/>
                    <a:pt x="f20" y="f21"/>
                  </a:cubicBezTo>
                  <a:cubicBezTo>
                    <a:pt x="f22" y="f23"/>
                    <a:pt x="f24" y="f4"/>
                    <a:pt x="f25" y="f4"/>
                  </a:cubicBezTo>
                  <a:cubicBezTo>
                    <a:pt x="f26" y="f4"/>
                    <a:pt x="f27" y="f28"/>
                    <a:pt x="f29" y="f30"/>
                  </a:cubicBezTo>
                  <a:cubicBezTo>
                    <a:pt x="f31" y="f32"/>
                    <a:pt x="f33" y="f34"/>
                    <a:pt x="f35" y="f36"/>
                  </a:cubicBezTo>
                  <a:cubicBezTo>
                    <a:pt x="f3" y="f37"/>
                    <a:pt x="f35" y="f38"/>
                    <a:pt x="f39" y="f40"/>
                  </a:cubicBezTo>
                  <a:cubicBezTo>
                    <a:pt x="f41" y="f42"/>
                    <a:pt x="f43"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0" name="Google Shape;10087;p74">
              <a:extLst>
                <a:ext uri="{FF2B5EF4-FFF2-40B4-BE49-F238E27FC236}">
                  <a16:creationId xmlns:a16="http://schemas.microsoft.com/office/drawing/2014/main" id="{DC3D8750-E634-475B-8E87-E69A503D12FF}"/>
                </a:ext>
              </a:extLst>
            </p:cNvPr>
            <p:cNvSpPr/>
            <p:nvPr/>
          </p:nvSpPr>
          <p:spPr>
            <a:xfrm>
              <a:off x="7129905" y="2760802"/>
              <a:ext cx="359633" cy="371008"/>
            </a:xfrm>
            <a:custGeom>
              <a:avLst/>
              <a:gdLst>
                <a:gd name="f0" fmla="val w"/>
                <a:gd name="f1" fmla="val h"/>
                <a:gd name="f2" fmla="val 0"/>
                <a:gd name="f3" fmla="val 12759"/>
                <a:gd name="f4" fmla="val 12351"/>
                <a:gd name="f5" fmla="val 6428"/>
                <a:gd name="f6" fmla="val 820"/>
                <a:gd name="f7" fmla="val 6900"/>
                <a:gd name="f8" fmla="val 7247"/>
                <a:gd name="f9" fmla="val 1166"/>
                <a:gd name="f10" fmla="val 1639"/>
                <a:gd name="f11" fmla="val 4128"/>
                <a:gd name="f12" fmla="val 5609"/>
                <a:gd name="f13" fmla="val 5955"/>
                <a:gd name="f14" fmla="val 10681"/>
                <a:gd name="f15" fmla="val 6616"/>
                <a:gd name="f16" fmla="val 10901"/>
                <a:gd name="f17" fmla="val 11059"/>
                <a:gd name="f18" fmla="val 6805"/>
                <a:gd name="f19" fmla="val 6994"/>
                <a:gd name="f20" fmla="val 11122"/>
                <a:gd name="f21" fmla="val 7436"/>
                <a:gd name="f22" fmla="val 8192"/>
                <a:gd name="f23" fmla="val 7971"/>
                <a:gd name="f24" fmla="val 7751"/>
                <a:gd name="f25" fmla="val 6742"/>
                <a:gd name="f26" fmla="val 8255"/>
                <a:gd name="f27" fmla="val 8444"/>
                <a:gd name="f28" fmla="val 8696"/>
                <a:gd name="f29" fmla="val 8885"/>
                <a:gd name="f30" fmla="val 9074"/>
                <a:gd name="f31" fmla="val 4233"/>
                <a:gd name="f32" fmla="val 5360"/>
                <a:gd name="f33" fmla="val 4671"/>
                <a:gd name="f34" fmla="val 5082"/>
                <a:gd name="f35" fmla="val 5531"/>
                <a:gd name="f36" fmla="val 5388"/>
                <a:gd name="f37" fmla="val 5860"/>
                <a:gd name="f38" fmla="val 5829"/>
                <a:gd name="f39" fmla="val 6301"/>
                <a:gd name="f40" fmla="val 5987"/>
                <a:gd name="f41" fmla="val 6868"/>
                <a:gd name="f42" fmla="val 7467"/>
                <a:gd name="f43" fmla="val 5766"/>
                <a:gd name="f44" fmla="val 5640"/>
                <a:gd name="f45" fmla="val 5451"/>
                <a:gd name="f46" fmla="val 6176"/>
                <a:gd name="f47" fmla="val 8601"/>
                <a:gd name="f48" fmla="val 6711"/>
                <a:gd name="f49" fmla="val 9389"/>
                <a:gd name="f50" fmla="val 10334"/>
                <a:gd name="f51" fmla="val 10555"/>
                <a:gd name="f52" fmla="val 6491"/>
                <a:gd name="f53" fmla="val 10744"/>
                <a:gd name="f54" fmla="val 6270"/>
                <a:gd name="f55" fmla="val 2143"/>
                <a:gd name="f56" fmla="val 1891"/>
                <a:gd name="f57" fmla="val 1733"/>
                <a:gd name="f58" fmla="val 10303"/>
                <a:gd name="f59" fmla="val 9357"/>
                <a:gd name="f60" fmla="val 2238"/>
                <a:gd name="f61" fmla="val 8570"/>
                <a:gd name="f62" fmla="val 3025"/>
                <a:gd name="f63" fmla="val 8129"/>
                <a:gd name="f64" fmla="val 2647"/>
                <a:gd name="f65" fmla="val 7688"/>
                <a:gd name="f66" fmla="val 2490"/>
                <a:gd name="f67" fmla="val 7121"/>
                <a:gd name="f68" fmla="val 6553"/>
                <a:gd name="f69" fmla="val 2805"/>
                <a:gd name="f70" fmla="val 6018"/>
                <a:gd name="f71" fmla="val 3246"/>
                <a:gd name="f72" fmla="val 5577"/>
                <a:gd name="f73" fmla="val 3781"/>
                <a:gd name="f74" fmla="val 5419"/>
                <a:gd name="f75" fmla="val 3933"/>
                <a:gd name="f76" fmla="val 5379"/>
                <a:gd name="f77" fmla="val 4084"/>
                <a:gd name="f78" fmla="val 9893"/>
                <a:gd name="f79" fmla="val 10113"/>
                <a:gd name="f80" fmla="val 10050"/>
                <a:gd name="f81" fmla="val 6396"/>
                <a:gd name="f82" fmla="val 5483"/>
                <a:gd name="f83" fmla="val 4726"/>
                <a:gd name="f84" fmla="val 725"/>
                <a:gd name="f85" fmla="val 2458"/>
                <a:gd name="f86" fmla="val 1261"/>
                <a:gd name="f87" fmla="val 599"/>
                <a:gd name="f88" fmla="val 1"/>
                <a:gd name="f89" fmla="val 3686"/>
                <a:gd name="f90" fmla="val 11815"/>
                <a:gd name="f91" fmla="val 568"/>
                <a:gd name="f92" fmla="val 12350"/>
                <a:gd name="f93" fmla="val 11468"/>
                <a:gd name="f94" fmla="val 12130"/>
                <a:gd name="f95" fmla="val 12697"/>
                <a:gd name="f96" fmla="val 12760"/>
                <a:gd name="f97" fmla="val 12162"/>
                <a:gd name="f98" fmla="val 11500"/>
                <a:gd name="f99" fmla="val 8034"/>
                <a:gd name="f100" fmla="val 7278"/>
                <a:gd name="f101" fmla="*/ f0 1 12759"/>
                <a:gd name="f102" fmla="*/ f1 1 12351"/>
                <a:gd name="f103" fmla="val f2"/>
                <a:gd name="f104" fmla="val f3"/>
                <a:gd name="f105" fmla="val f4"/>
                <a:gd name="f106" fmla="+- f105 0 f103"/>
                <a:gd name="f107" fmla="+- f104 0 f103"/>
                <a:gd name="f108" fmla="*/ f107 1 12759"/>
                <a:gd name="f109" fmla="*/ f106 1 12351"/>
                <a:gd name="f110" fmla="*/ f103 1 f108"/>
                <a:gd name="f111" fmla="*/ f104 1 f108"/>
                <a:gd name="f112" fmla="*/ f103 1 f109"/>
                <a:gd name="f113" fmla="*/ f105 1 f109"/>
                <a:gd name="f114" fmla="*/ f110 f101 1"/>
                <a:gd name="f115" fmla="*/ f111 f101 1"/>
                <a:gd name="f116" fmla="*/ f113 f102 1"/>
                <a:gd name="f117" fmla="*/ f112 f102 1"/>
              </a:gdLst>
              <a:ahLst/>
              <a:cxnLst>
                <a:cxn ang="3cd4">
                  <a:pos x="hc" y="t"/>
                </a:cxn>
                <a:cxn ang="0">
                  <a:pos x="r" y="vc"/>
                </a:cxn>
                <a:cxn ang="cd4">
                  <a:pos x="hc" y="b"/>
                </a:cxn>
                <a:cxn ang="cd2">
                  <a:pos x="l" y="vc"/>
                </a:cxn>
              </a:cxnLst>
              <a:rect l="f114" t="f117" r="f115" b="f116"/>
              <a:pathLst>
                <a:path w="12759" h="12351">
                  <a:moveTo>
                    <a:pt x="f5" y="f6"/>
                  </a:moveTo>
                  <a:cubicBezTo>
                    <a:pt x="f7" y="f6"/>
                    <a:pt x="f8" y="f9"/>
                    <a:pt x="f8" y="f10"/>
                  </a:cubicBezTo>
                  <a:lnTo>
                    <a:pt x="f8" y="f11"/>
                  </a:lnTo>
                  <a:lnTo>
                    <a:pt x="f12" y="f11"/>
                  </a:lnTo>
                  <a:lnTo>
                    <a:pt x="f12" y="f10"/>
                  </a:lnTo>
                  <a:cubicBezTo>
                    <a:pt x="f12" y="f9"/>
                    <a:pt x="f13" y="f6"/>
                    <a:pt x="f5" y="f6"/>
                  </a:cubicBezTo>
                  <a:close/>
                  <a:moveTo>
                    <a:pt x="f14" y="f15"/>
                  </a:moveTo>
                  <a:cubicBezTo>
                    <a:pt x="f16" y="f15"/>
                    <a:pt x="f17" y="f18"/>
                    <a:pt x="f17" y="f19"/>
                  </a:cubicBezTo>
                  <a:cubicBezTo>
                    <a:pt x="f20" y="f8"/>
                    <a:pt x="f16" y="f21"/>
                    <a:pt x="f14" y="f21"/>
                  </a:cubicBezTo>
                  <a:lnTo>
                    <a:pt x="f22" y="f21"/>
                  </a:lnTo>
                  <a:cubicBezTo>
                    <a:pt x="f23" y="f21"/>
                    <a:pt x="f24" y="f8"/>
                    <a:pt x="f24" y="f19"/>
                  </a:cubicBezTo>
                  <a:cubicBezTo>
                    <a:pt x="f24" y="f25"/>
                    <a:pt x="f23" y="f15"/>
                    <a:pt x="f22" y="f15"/>
                  </a:cubicBezTo>
                  <a:close/>
                  <a:moveTo>
                    <a:pt x="f14" y="f26"/>
                  </a:moveTo>
                  <a:cubicBezTo>
                    <a:pt x="f16" y="f26"/>
                    <a:pt x="f17" y="f27"/>
                    <a:pt x="f17" y="f28"/>
                  </a:cubicBezTo>
                  <a:cubicBezTo>
                    <a:pt x="f20" y="f29"/>
                    <a:pt x="f16" y="f30"/>
                    <a:pt x="f14" y="f30"/>
                  </a:cubicBezTo>
                  <a:lnTo>
                    <a:pt x="f22" y="f30"/>
                  </a:lnTo>
                  <a:cubicBezTo>
                    <a:pt x="f23" y="f30"/>
                    <a:pt x="f24" y="f29"/>
                    <a:pt x="f24" y="f28"/>
                  </a:cubicBezTo>
                  <a:cubicBezTo>
                    <a:pt x="f24" y="f27"/>
                    <a:pt x="f23" y="f26"/>
                    <a:pt x="f22" y="f26"/>
                  </a:cubicBezTo>
                  <a:close/>
                  <a:moveTo>
                    <a:pt x="f31" y="f32"/>
                  </a:moveTo>
                  <a:cubicBezTo>
                    <a:pt x="f33" y="f32"/>
                    <a:pt x="f34" y="f35"/>
                    <a:pt x="f36" y="f37"/>
                  </a:cubicBezTo>
                  <a:cubicBezTo>
                    <a:pt x="f38" y="f39"/>
                    <a:pt x="f40" y="f41"/>
                    <a:pt x="f38" y="f42"/>
                  </a:cubicBezTo>
                  <a:cubicBezTo>
                    <a:pt x="f43" y="f24"/>
                    <a:pt x="f44" y="f23"/>
                    <a:pt x="f45" y="f22"/>
                  </a:cubicBezTo>
                  <a:cubicBezTo>
                    <a:pt x="f46" y="f47"/>
                    <a:pt x="f48" y="f49"/>
                    <a:pt x="f48" y="f50"/>
                  </a:cubicBezTo>
                  <a:cubicBezTo>
                    <a:pt x="f48" y="f51"/>
                    <a:pt x="f52" y="f53"/>
                    <a:pt x="f54" y="f53"/>
                  </a:cubicBezTo>
                  <a:lnTo>
                    <a:pt x="f55" y="f53"/>
                  </a:lnTo>
                  <a:cubicBezTo>
                    <a:pt x="f56" y="f53"/>
                    <a:pt x="f57" y="f51"/>
                    <a:pt x="f57" y="f58"/>
                  </a:cubicBezTo>
                  <a:cubicBezTo>
                    <a:pt x="f57" y="f59"/>
                    <a:pt x="f60" y="f61"/>
                    <a:pt x="f62" y="f63"/>
                  </a:cubicBezTo>
                  <a:cubicBezTo>
                    <a:pt x="f64" y="f65"/>
                    <a:pt x="f66" y="f67"/>
                    <a:pt x="f64" y="f68"/>
                  </a:cubicBezTo>
                  <a:cubicBezTo>
                    <a:pt x="f69" y="f70"/>
                    <a:pt x="f71" y="f72"/>
                    <a:pt x="f73" y="f74"/>
                  </a:cubicBezTo>
                  <a:cubicBezTo>
                    <a:pt x="f75" y="f76"/>
                    <a:pt x="f77" y="f32"/>
                    <a:pt x="f31" y="f32"/>
                  </a:cubicBezTo>
                  <a:close/>
                  <a:moveTo>
                    <a:pt x="f14" y="f78"/>
                  </a:moveTo>
                  <a:cubicBezTo>
                    <a:pt x="f16" y="f78"/>
                    <a:pt x="f17" y="f79"/>
                    <a:pt x="f17" y="f58"/>
                  </a:cubicBezTo>
                  <a:cubicBezTo>
                    <a:pt x="f20" y="f51"/>
                    <a:pt x="f16" y="f53"/>
                    <a:pt x="f14" y="f53"/>
                  </a:cubicBezTo>
                  <a:lnTo>
                    <a:pt x="f22" y="f53"/>
                  </a:lnTo>
                  <a:cubicBezTo>
                    <a:pt x="f23" y="f53"/>
                    <a:pt x="f24" y="f51"/>
                    <a:pt x="f24" y="f58"/>
                  </a:cubicBezTo>
                  <a:cubicBezTo>
                    <a:pt x="f24" y="f80"/>
                    <a:pt x="f23" y="f78"/>
                    <a:pt x="f22" y="f78"/>
                  </a:cubicBezTo>
                  <a:close/>
                  <a:moveTo>
                    <a:pt x="f81" y="f2"/>
                  </a:moveTo>
                  <a:cubicBezTo>
                    <a:pt x="f82" y="f2"/>
                    <a:pt x="f83" y="f84"/>
                    <a:pt x="f83" y="f10"/>
                  </a:cubicBezTo>
                  <a:lnTo>
                    <a:pt x="f83" y="f85"/>
                  </a:lnTo>
                  <a:lnTo>
                    <a:pt x="f86" y="f85"/>
                  </a:lnTo>
                  <a:cubicBezTo>
                    <a:pt x="f87" y="f85"/>
                    <a:pt x="f88" y="f62"/>
                    <a:pt x="f88" y="f89"/>
                  </a:cubicBezTo>
                  <a:lnTo>
                    <a:pt x="f88" y="f20"/>
                  </a:lnTo>
                  <a:cubicBezTo>
                    <a:pt x="f88" y="f90"/>
                    <a:pt x="f91" y="f92"/>
                    <a:pt x="f86" y="f92"/>
                  </a:cubicBezTo>
                  <a:lnTo>
                    <a:pt x="f93" y="f92"/>
                  </a:lnTo>
                  <a:cubicBezTo>
                    <a:pt x="f94" y="f92"/>
                    <a:pt x="f95" y="f90"/>
                    <a:pt x="f95" y="f20"/>
                  </a:cubicBezTo>
                  <a:lnTo>
                    <a:pt x="f95" y="f89"/>
                  </a:lnTo>
                  <a:cubicBezTo>
                    <a:pt x="f96" y="f62"/>
                    <a:pt x="f97" y="f85"/>
                    <a:pt x="f98" y="f85"/>
                  </a:cubicBezTo>
                  <a:lnTo>
                    <a:pt x="f99" y="f85"/>
                  </a:lnTo>
                  <a:lnTo>
                    <a:pt x="f99" y="f10"/>
                  </a:lnTo>
                  <a:cubicBezTo>
                    <a:pt x="f99" y="f84"/>
                    <a:pt x="f100" y="f2"/>
                    <a:pt x="f81"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1" name="Google Shape;10088;p74">
              <a:extLst>
                <a:ext uri="{FF2B5EF4-FFF2-40B4-BE49-F238E27FC236}">
                  <a16:creationId xmlns:a16="http://schemas.microsoft.com/office/drawing/2014/main" id="{29D510DA-0C31-49DA-A8BF-5DD282084CFF}"/>
                </a:ext>
              </a:extLst>
            </p:cNvPr>
            <p:cNvSpPr/>
            <p:nvPr/>
          </p:nvSpPr>
          <p:spPr>
            <a:xfrm>
              <a:off x="7303065" y="2801502"/>
              <a:ext cx="15983" cy="17062"/>
            </a:xfrm>
            <a:custGeom>
              <a:avLst/>
              <a:gdLst>
                <a:gd name="f0" fmla="val w"/>
                <a:gd name="f1" fmla="val h"/>
                <a:gd name="f2" fmla="val 0"/>
                <a:gd name="f3" fmla="val 567"/>
                <a:gd name="f4" fmla="val 568"/>
                <a:gd name="f5" fmla="val 284"/>
                <a:gd name="f6" fmla="val 126"/>
                <a:gd name="f7" fmla="val 441"/>
                <a:gd name="f8" fmla="*/ f0 1 567"/>
                <a:gd name="f9" fmla="*/ f1 1 568"/>
                <a:gd name="f10" fmla="val f2"/>
                <a:gd name="f11" fmla="val f3"/>
                <a:gd name="f12" fmla="val f4"/>
                <a:gd name="f13" fmla="+- f12 0 f10"/>
                <a:gd name="f14" fmla="+- f11 0 f10"/>
                <a:gd name="f15" fmla="*/ f14 1 567"/>
                <a:gd name="f16" fmla="*/ f13 1 568"/>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567" h="568">
                  <a:moveTo>
                    <a:pt x="f5" y="f2"/>
                  </a:moveTo>
                  <a:cubicBezTo>
                    <a:pt x="f6" y="f2"/>
                    <a:pt x="f2" y="f6"/>
                    <a:pt x="f2" y="f5"/>
                  </a:cubicBezTo>
                  <a:cubicBezTo>
                    <a:pt x="f2" y="f7"/>
                    <a:pt x="f6" y="f3"/>
                    <a:pt x="f5" y="f3"/>
                  </a:cubicBezTo>
                  <a:cubicBezTo>
                    <a:pt x="f7" y="f3"/>
                    <a:pt x="f3" y="f7"/>
                    <a:pt x="f3" y="f5"/>
                  </a:cubicBezTo>
                  <a:cubicBezTo>
                    <a:pt x="f3" y="f6"/>
                    <a:pt x="f7"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32" name="Google Shape;10089;p74">
            <a:extLst>
              <a:ext uri="{FF2B5EF4-FFF2-40B4-BE49-F238E27FC236}">
                <a16:creationId xmlns:a16="http://schemas.microsoft.com/office/drawing/2014/main" id="{1194320F-F6CC-4ED8-9472-9098DDB2934E}"/>
              </a:ext>
            </a:extLst>
          </p:cNvPr>
          <p:cNvGrpSpPr/>
          <p:nvPr/>
        </p:nvGrpSpPr>
        <p:grpSpPr>
          <a:xfrm>
            <a:off x="6403360" y="1179740"/>
            <a:ext cx="515465" cy="543455"/>
            <a:chOff x="6403360" y="1179740"/>
            <a:chExt cx="515465" cy="543455"/>
          </a:xfrm>
        </p:grpSpPr>
        <p:sp>
          <p:nvSpPr>
            <p:cNvPr id="33" name="Google Shape;10090;p74">
              <a:extLst>
                <a:ext uri="{FF2B5EF4-FFF2-40B4-BE49-F238E27FC236}">
                  <a16:creationId xmlns:a16="http://schemas.microsoft.com/office/drawing/2014/main" id="{DC9F9C33-3164-4421-93F2-67C0D2967AA3}"/>
                </a:ext>
              </a:extLst>
            </p:cNvPr>
            <p:cNvSpPr/>
            <p:nvPr/>
          </p:nvSpPr>
          <p:spPr>
            <a:xfrm>
              <a:off x="6523274" y="1179740"/>
              <a:ext cx="275609" cy="343585"/>
            </a:xfrm>
            <a:custGeom>
              <a:avLst/>
              <a:gdLst>
                <a:gd name="f0" fmla="val w"/>
                <a:gd name="f1" fmla="val h"/>
                <a:gd name="f2" fmla="val 0"/>
                <a:gd name="f3" fmla="val 6806"/>
                <a:gd name="f4" fmla="val 7961"/>
                <a:gd name="f5" fmla="val 4506"/>
                <a:gd name="f6" fmla="val 3266"/>
                <a:gd name="f7" fmla="val 4569"/>
                <a:gd name="f8" fmla="val 4601"/>
                <a:gd name="f9" fmla="val 3298"/>
                <a:gd name="f10" fmla="val 4632"/>
                <a:gd name="f11" fmla="val 5577"/>
                <a:gd name="f12" fmla="val 4621"/>
                <a:gd name="f13" fmla="val 5420"/>
                <a:gd name="f14" fmla="val 5881"/>
                <a:gd name="f15" fmla="val 4664"/>
                <a:gd name="f16" fmla="val 7110"/>
                <a:gd name="f17" fmla="val 3403"/>
                <a:gd name="f18" fmla="val 2206"/>
                <a:gd name="f19" fmla="val 1419"/>
                <a:gd name="f20" fmla="val 5944"/>
                <a:gd name="f21" fmla="val 1261"/>
                <a:gd name="f22" fmla="val 2238"/>
                <a:gd name="f23" fmla="val 2269"/>
                <a:gd name="f24" fmla="val 2301"/>
                <a:gd name="f25" fmla="val 4055"/>
                <a:gd name="f26" fmla="val 1"/>
                <a:gd name="f27" fmla="val 3400"/>
                <a:gd name="f28" fmla="val 2703"/>
                <a:gd name="f29" fmla="val 167"/>
                <a:gd name="f30" fmla="val 2049"/>
                <a:gd name="f31" fmla="val 494"/>
                <a:gd name="f32" fmla="val 1957"/>
                <a:gd name="f33" fmla="val 483"/>
                <a:gd name="f34" fmla="val 1867"/>
                <a:gd name="f35" fmla="val 478"/>
                <a:gd name="f36" fmla="val 1779"/>
                <a:gd name="f37" fmla="val 1354"/>
                <a:gd name="f38" fmla="val 976"/>
                <a:gd name="f39" fmla="val 600"/>
                <a:gd name="f40" fmla="val 662"/>
                <a:gd name="f41" fmla="val 809"/>
                <a:gd name="f42" fmla="val 347"/>
                <a:gd name="f43" fmla="val 1061"/>
                <a:gd name="f44" fmla="val 1534"/>
                <a:gd name="f45" fmla="val 2384"/>
                <a:gd name="f46" fmla="val 2857"/>
                <a:gd name="f47" fmla="val 95"/>
                <a:gd name="f48" fmla="val 3613"/>
                <a:gd name="f49" fmla="val 473"/>
                <a:gd name="f50" fmla="val 4810"/>
                <a:gd name="f51" fmla="val 536"/>
                <a:gd name="f52" fmla="val 6070"/>
                <a:gd name="f53" fmla="val 1482"/>
                <a:gd name="f54" fmla="val 7078"/>
                <a:gd name="f55" fmla="val 7646"/>
                <a:gd name="f56" fmla="val 2710"/>
                <a:gd name="f57" fmla="val 5136"/>
                <a:gd name="f58" fmla="val 6207"/>
                <a:gd name="f59" fmla="val 6417"/>
                <a:gd name="f60" fmla="val 6396"/>
                <a:gd name="f61" fmla="val 6554"/>
                <a:gd name="f62" fmla="val 4085"/>
                <a:gd name="f63" fmla="val 6774"/>
                <a:gd name="f64" fmla="val 3046"/>
                <a:gd name="f65" fmla="val 2447"/>
                <a:gd name="f66" fmla="val 1565"/>
                <a:gd name="f67" fmla="val 6459"/>
                <a:gd name="f68" fmla="val 872"/>
                <a:gd name="f69" fmla="val 5703"/>
                <a:gd name="f70" fmla="val 431"/>
                <a:gd name="f71" fmla="val 5234"/>
                <a:gd name="f72" fmla="val 143"/>
                <a:gd name="f73" fmla="val 4662"/>
                <a:gd name="f74" fmla="*/ f0 1 6806"/>
                <a:gd name="f75" fmla="*/ f1 1 7961"/>
                <a:gd name="f76" fmla="val f2"/>
                <a:gd name="f77" fmla="val f3"/>
                <a:gd name="f78" fmla="val f4"/>
                <a:gd name="f79" fmla="+- f78 0 f76"/>
                <a:gd name="f80" fmla="+- f77 0 f76"/>
                <a:gd name="f81" fmla="*/ f80 1 6806"/>
                <a:gd name="f82" fmla="*/ f79 1 7961"/>
                <a:gd name="f83" fmla="*/ f76 1 f81"/>
                <a:gd name="f84" fmla="*/ f77 1 f81"/>
                <a:gd name="f85" fmla="*/ f76 1 f82"/>
                <a:gd name="f86" fmla="*/ f78 1 f82"/>
                <a:gd name="f87" fmla="*/ f83 f74 1"/>
                <a:gd name="f88" fmla="*/ f84 f74 1"/>
                <a:gd name="f89" fmla="*/ f86 f75 1"/>
                <a:gd name="f90" fmla="*/ f85 f75 1"/>
              </a:gdLst>
              <a:ahLst/>
              <a:cxnLst>
                <a:cxn ang="3cd4">
                  <a:pos x="hc" y="t"/>
                </a:cxn>
                <a:cxn ang="0">
                  <a:pos x="r" y="vc"/>
                </a:cxn>
                <a:cxn ang="cd4">
                  <a:pos x="hc" y="b"/>
                </a:cxn>
                <a:cxn ang="cd2">
                  <a:pos x="l" y="vc"/>
                </a:cxn>
              </a:cxnLst>
              <a:rect l="f87" t="f90" r="f88" b="f89"/>
              <a:pathLst>
                <a:path w="6806" h="7961">
                  <a:moveTo>
                    <a:pt x="f5" y="f6"/>
                  </a:moveTo>
                  <a:cubicBezTo>
                    <a:pt x="f7" y="f6"/>
                    <a:pt x="f8" y="f9"/>
                    <a:pt x="f10" y="f9"/>
                  </a:cubicBezTo>
                  <a:lnTo>
                    <a:pt x="f11" y="f12"/>
                  </a:lnTo>
                  <a:cubicBezTo>
                    <a:pt x="f13" y="f14"/>
                    <a:pt x="f15" y="f16"/>
                    <a:pt x="f17" y="f16"/>
                  </a:cubicBezTo>
                  <a:cubicBezTo>
                    <a:pt x="f18" y="f16"/>
                    <a:pt x="f19" y="f20"/>
                    <a:pt x="f21" y="f12"/>
                  </a:cubicBezTo>
                  <a:lnTo>
                    <a:pt x="f18" y="f9"/>
                  </a:lnTo>
                  <a:cubicBezTo>
                    <a:pt x="f22" y="f6"/>
                    <a:pt x="f23" y="f6"/>
                    <a:pt x="f24" y="f6"/>
                  </a:cubicBezTo>
                  <a:close/>
                  <a:moveTo>
                    <a:pt x="f25" y="f26"/>
                  </a:moveTo>
                  <a:cubicBezTo>
                    <a:pt x="f27" y="f26"/>
                    <a:pt x="f28" y="f29"/>
                    <a:pt x="f30" y="f31"/>
                  </a:cubicBezTo>
                  <a:cubicBezTo>
                    <a:pt x="f32" y="f33"/>
                    <a:pt x="f34" y="f35"/>
                    <a:pt x="f36" y="f35"/>
                  </a:cubicBezTo>
                  <a:cubicBezTo>
                    <a:pt x="f37" y="f35"/>
                    <a:pt x="f38" y="f39"/>
                    <a:pt x="f40" y="f41"/>
                  </a:cubicBezTo>
                  <a:cubicBezTo>
                    <a:pt x="f42" y="f43"/>
                    <a:pt x="f26" y="f44"/>
                    <a:pt x="f26" y="f45"/>
                  </a:cubicBezTo>
                  <a:cubicBezTo>
                    <a:pt x="f26" y="f46"/>
                    <a:pt x="f47" y="f48"/>
                    <a:pt x="f42" y="f12"/>
                  </a:cubicBezTo>
                  <a:cubicBezTo>
                    <a:pt x="f49" y="f50"/>
                    <a:pt x="f51" y="f52"/>
                    <a:pt x="f53" y="f54"/>
                  </a:cubicBezTo>
                  <a:cubicBezTo>
                    <a:pt x="f30" y="f55"/>
                    <a:pt x="f56" y="f4"/>
                    <a:pt x="f17" y="f4"/>
                  </a:cubicBezTo>
                  <a:cubicBezTo>
                    <a:pt x="f57" y="f4"/>
                    <a:pt x="f58" y="f59"/>
                    <a:pt x="f60" y="f12"/>
                  </a:cubicBezTo>
                  <a:cubicBezTo>
                    <a:pt x="f61" y="f62"/>
                    <a:pt x="f63" y="f64"/>
                    <a:pt x="f3" y="f65"/>
                  </a:cubicBezTo>
                  <a:cubicBezTo>
                    <a:pt x="f3" y="f66"/>
                    <a:pt x="f67" y="f68"/>
                    <a:pt x="f69" y="f70"/>
                  </a:cubicBezTo>
                  <a:cubicBezTo>
                    <a:pt x="f71" y="f72"/>
                    <a:pt x="f73" y="f26"/>
                    <a:pt x="f25" y="f2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4" name="Google Shape;10091;p74">
              <a:extLst>
                <a:ext uri="{FF2B5EF4-FFF2-40B4-BE49-F238E27FC236}">
                  <a16:creationId xmlns:a16="http://schemas.microsoft.com/office/drawing/2014/main" id="{2D921124-2F28-4C57-8184-62E941E6D06D}"/>
                </a:ext>
              </a:extLst>
            </p:cNvPr>
            <p:cNvSpPr/>
            <p:nvPr/>
          </p:nvSpPr>
          <p:spPr>
            <a:xfrm>
              <a:off x="6403360" y="1519531"/>
              <a:ext cx="515465" cy="203664"/>
            </a:xfrm>
            <a:custGeom>
              <a:avLst/>
              <a:gdLst>
                <a:gd name="f0" fmla="val w"/>
                <a:gd name="f1" fmla="val h"/>
                <a:gd name="f2" fmla="val 0"/>
                <a:gd name="f3" fmla="val 12729"/>
                <a:gd name="f4" fmla="val 4719"/>
                <a:gd name="f5" fmla="val 4474"/>
                <a:gd name="f6" fmla="val 1001"/>
                <a:gd name="f7" fmla="val 5797"/>
                <a:gd name="f8" fmla="val 2293"/>
                <a:gd name="f9" fmla="val 5199"/>
                <a:gd name="f10" fmla="val 2891"/>
                <a:gd name="f11" fmla="val 4002"/>
                <a:gd name="f12" fmla="val 1159"/>
                <a:gd name="f13" fmla="val 4159"/>
                <a:gd name="f14" fmla="val 1096"/>
                <a:gd name="f15" fmla="val 4380"/>
                <a:gd name="f16" fmla="val 1064"/>
                <a:gd name="f17" fmla="val 8318"/>
                <a:gd name="f18" fmla="val 8475"/>
                <a:gd name="f19" fmla="val 8633"/>
                <a:gd name="f20" fmla="val 8790"/>
                <a:gd name="f21" fmla="val 1190"/>
                <a:gd name="f22" fmla="val 7593"/>
                <a:gd name="f23" fmla="val 6995"/>
                <a:gd name="f24" fmla="val 10681"/>
                <a:gd name="f25" fmla="val 3112"/>
                <a:gd name="f26" fmla="val 10901"/>
                <a:gd name="f27" fmla="val 11059"/>
                <a:gd name="f28" fmla="val 3301"/>
                <a:gd name="f29" fmla="val 3553"/>
                <a:gd name="f30" fmla="val 3742"/>
                <a:gd name="f31" fmla="val 10870"/>
                <a:gd name="f32" fmla="val 3931"/>
                <a:gd name="f33" fmla="val 9578"/>
                <a:gd name="f34" fmla="val 9326"/>
                <a:gd name="f35" fmla="val 9137"/>
                <a:gd name="f36" fmla="val 4458"/>
                <a:gd name="f37" fmla="val 1"/>
                <a:gd name="f38" fmla="val 4348"/>
                <a:gd name="f39" fmla="val 4238"/>
                <a:gd name="f40" fmla="val 40"/>
                <a:gd name="f41" fmla="val 119"/>
                <a:gd name="f42" fmla="val 4065"/>
                <a:gd name="f43" fmla="val 245"/>
                <a:gd name="f44" fmla="val 3939"/>
                <a:gd name="f45" fmla="val 308"/>
                <a:gd name="f46" fmla="val 3781"/>
                <a:gd name="f47" fmla="val 2395"/>
                <a:gd name="f48" fmla="val 914"/>
                <a:gd name="f49" fmla="val 1442"/>
                <a:gd name="f50" fmla="val 2639"/>
                <a:gd name="f51" fmla="val 4341"/>
                <a:gd name="f52" fmla="val 4561"/>
                <a:gd name="f53" fmla="val 189"/>
                <a:gd name="f54" fmla="val 441"/>
                <a:gd name="f55" fmla="val 12287"/>
                <a:gd name="f56" fmla="val 12508"/>
                <a:gd name="f57" fmla="val 12665"/>
                <a:gd name="f58" fmla="val 4530"/>
                <a:gd name="f59" fmla="val 12728"/>
                <a:gd name="f60" fmla="val 1474"/>
                <a:gd name="f61" fmla="val 11783"/>
                <a:gd name="f62" fmla="val 371"/>
                <a:gd name="f63" fmla="val 10303"/>
                <a:gd name="f64" fmla="val 8948"/>
                <a:gd name="f65" fmla="val 8727"/>
                <a:gd name="f66" fmla="val 8664"/>
                <a:gd name="f67" fmla="val 277"/>
                <a:gd name="f68" fmla="val 8538"/>
                <a:gd name="f69" fmla="val 151"/>
                <a:gd name="f70" fmla="val 8456"/>
                <a:gd name="f71" fmla="val 52"/>
                <a:gd name="f72" fmla="val 8339"/>
                <a:gd name="f73" fmla="val 5"/>
                <a:gd name="f74" fmla="val 8219"/>
                <a:gd name="f75" fmla="val 8110"/>
                <a:gd name="f76" fmla="val 7998"/>
                <a:gd name="f77" fmla="val 44"/>
                <a:gd name="f78" fmla="val 7908"/>
                <a:gd name="f79" fmla="val 6333"/>
                <a:gd name="f80" fmla="val 1694"/>
                <a:gd name="f81" fmla="val 4758"/>
                <a:gd name="f82" fmla="val 4679"/>
                <a:gd name="f83" fmla="val 4569"/>
                <a:gd name="f84" fmla="*/ f0 1 12729"/>
                <a:gd name="f85" fmla="*/ f1 1 4719"/>
                <a:gd name="f86" fmla="val f2"/>
                <a:gd name="f87" fmla="val f3"/>
                <a:gd name="f88" fmla="val f4"/>
                <a:gd name="f89" fmla="+- f88 0 f86"/>
                <a:gd name="f90" fmla="+- f87 0 f86"/>
                <a:gd name="f91" fmla="*/ f90 1 12729"/>
                <a:gd name="f92" fmla="*/ f89 1 4719"/>
                <a:gd name="f93" fmla="*/ f86 1 f91"/>
                <a:gd name="f94" fmla="*/ f87 1 f91"/>
                <a:gd name="f95" fmla="*/ f86 1 f92"/>
                <a:gd name="f96" fmla="*/ f88 1 f92"/>
                <a:gd name="f97" fmla="*/ f93 f84 1"/>
                <a:gd name="f98" fmla="*/ f94 f84 1"/>
                <a:gd name="f99" fmla="*/ f96 f85 1"/>
                <a:gd name="f100" fmla="*/ f95 f85 1"/>
              </a:gdLst>
              <a:ahLst/>
              <a:cxnLst>
                <a:cxn ang="3cd4">
                  <a:pos x="hc" y="t"/>
                </a:cxn>
                <a:cxn ang="0">
                  <a:pos x="r" y="vc"/>
                </a:cxn>
                <a:cxn ang="cd4">
                  <a:pos x="hc" y="b"/>
                </a:cxn>
                <a:cxn ang="cd2">
                  <a:pos x="l" y="vc"/>
                </a:cxn>
              </a:cxnLst>
              <a:rect l="f97" t="f100" r="f98" b="f99"/>
              <a:pathLst>
                <a:path w="12729" h="4719">
                  <a:moveTo>
                    <a:pt x="f5" y="f6"/>
                  </a:moveTo>
                  <a:lnTo>
                    <a:pt x="f7" y="f8"/>
                  </a:lnTo>
                  <a:lnTo>
                    <a:pt x="f9" y="f10"/>
                  </a:lnTo>
                  <a:lnTo>
                    <a:pt x="f11" y="f12"/>
                  </a:lnTo>
                  <a:cubicBezTo>
                    <a:pt x="f13" y="f14"/>
                    <a:pt x="f15" y="f16"/>
                    <a:pt x="f5" y="f6"/>
                  </a:cubicBezTo>
                  <a:close/>
                  <a:moveTo>
                    <a:pt x="f17" y="f6"/>
                  </a:moveTo>
                  <a:cubicBezTo>
                    <a:pt x="f18" y="f16"/>
                    <a:pt x="f19" y="f12"/>
                    <a:pt x="f20" y="f21"/>
                  </a:cubicBezTo>
                  <a:lnTo>
                    <a:pt x="f22" y="f10"/>
                  </a:lnTo>
                  <a:lnTo>
                    <a:pt x="f23" y="f8"/>
                  </a:lnTo>
                  <a:lnTo>
                    <a:pt x="f17" y="f6"/>
                  </a:lnTo>
                  <a:close/>
                  <a:moveTo>
                    <a:pt x="f24" y="f25"/>
                  </a:moveTo>
                  <a:cubicBezTo>
                    <a:pt x="f26" y="f25"/>
                    <a:pt x="f27" y="f28"/>
                    <a:pt x="f27" y="f29"/>
                  </a:cubicBezTo>
                  <a:cubicBezTo>
                    <a:pt x="f27" y="f30"/>
                    <a:pt x="f31" y="f32"/>
                    <a:pt x="f24" y="f32"/>
                  </a:cubicBezTo>
                  <a:lnTo>
                    <a:pt x="f33" y="f32"/>
                  </a:lnTo>
                  <a:cubicBezTo>
                    <a:pt x="f34" y="f32"/>
                    <a:pt x="f35" y="f30"/>
                    <a:pt x="f35" y="f29"/>
                  </a:cubicBezTo>
                  <a:cubicBezTo>
                    <a:pt x="f35" y="f28"/>
                    <a:pt x="f34" y="f25"/>
                    <a:pt x="f33" y="f25"/>
                  </a:cubicBezTo>
                  <a:close/>
                  <a:moveTo>
                    <a:pt x="f36" y="f37"/>
                  </a:moveTo>
                  <a:cubicBezTo>
                    <a:pt x="f38" y="f37"/>
                    <a:pt x="f39" y="f40"/>
                    <a:pt x="f13" y="f41"/>
                  </a:cubicBezTo>
                  <a:cubicBezTo>
                    <a:pt x="f42" y="f43"/>
                    <a:pt x="f44" y="f45"/>
                    <a:pt x="f46" y="f45"/>
                  </a:cubicBezTo>
                  <a:lnTo>
                    <a:pt x="f47" y="f45"/>
                  </a:lnTo>
                  <a:cubicBezTo>
                    <a:pt x="f48" y="f45"/>
                    <a:pt x="f2" y="f49"/>
                    <a:pt x="f2" y="f50"/>
                  </a:cubicBezTo>
                  <a:lnTo>
                    <a:pt x="f2" y="f51"/>
                  </a:lnTo>
                  <a:cubicBezTo>
                    <a:pt x="f2" y="f52"/>
                    <a:pt x="f53" y="f4"/>
                    <a:pt x="f54" y="f4"/>
                  </a:cubicBezTo>
                  <a:lnTo>
                    <a:pt x="f55" y="f4"/>
                  </a:lnTo>
                  <a:cubicBezTo>
                    <a:pt x="f56" y="f4"/>
                    <a:pt x="f57" y="f58"/>
                    <a:pt x="f57" y="f51"/>
                  </a:cubicBezTo>
                  <a:lnTo>
                    <a:pt x="f57" y="f50"/>
                  </a:lnTo>
                  <a:cubicBezTo>
                    <a:pt x="f59" y="f60"/>
                    <a:pt x="f61" y="f62"/>
                    <a:pt x="f63" y="f62"/>
                  </a:cubicBezTo>
                  <a:lnTo>
                    <a:pt x="f64" y="f62"/>
                  </a:lnTo>
                  <a:cubicBezTo>
                    <a:pt x="f65" y="f62"/>
                    <a:pt x="f66" y="f67"/>
                    <a:pt x="f68" y="f69"/>
                  </a:cubicBezTo>
                  <a:cubicBezTo>
                    <a:pt x="f70" y="f71"/>
                    <a:pt x="f72" y="f73"/>
                    <a:pt x="f74" y="f73"/>
                  </a:cubicBezTo>
                  <a:cubicBezTo>
                    <a:pt x="f75" y="f73"/>
                    <a:pt x="f76" y="f77"/>
                    <a:pt x="f78" y="f41"/>
                  </a:cubicBezTo>
                  <a:lnTo>
                    <a:pt x="f79" y="f80"/>
                  </a:lnTo>
                  <a:lnTo>
                    <a:pt x="f81" y="f41"/>
                  </a:lnTo>
                  <a:cubicBezTo>
                    <a:pt x="f82" y="f40"/>
                    <a:pt x="f83" y="f37"/>
                    <a:pt x="f36" y="f37"/>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sp>
        <p:nvSpPr>
          <p:cNvPr id="35" name="Google Shape;10113;p74">
            <a:extLst>
              <a:ext uri="{FF2B5EF4-FFF2-40B4-BE49-F238E27FC236}">
                <a16:creationId xmlns:a16="http://schemas.microsoft.com/office/drawing/2014/main" id="{3F7C09FE-2CDE-44DE-AE8A-09B55EA8A11F}"/>
              </a:ext>
            </a:extLst>
          </p:cNvPr>
          <p:cNvSpPr/>
          <p:nvPr/>
        </p:nvSpPr>
        <p:spPr>
          <a:xfrm>
            <a:off x="5229426" y="2730654"/>
            <a:ext cx="395633" cy="417002"/>
          </a:xfrm>
          <a:custGeom>
            <a:avLst/>
            <a:gdLst>
              <a:gd name="f0" fmla="val w"/>
              <a:gd name="f1" fmla="val h"/>
              <a:gd name="f2" fmla="val 0"/>
              <a:gd name="f3" fmla="val 12759"/>
              <a:gd name="f4" fmla="val 12619"/>
              <a:gd name="f5" fmla="val 10082"/>
              <a:gd name="f6" fmla="val 2190"/>
              <a:gd name="f7" fmla="val 11027"/>
              <a:gd name="f8" fmla="val 2726"/>
              <a:gd name="f9" fmla="val 8948"/>
              <a:gd name="f10" fmla="val 6317"/>
              <a:gd name="f11" fmla="val 8003"/>
              <a:gd name="f12" fmla="val 5781"/>
              <a:gd name="f13" fmla="val 8349"/>
              <a:gd name="f14" fmla="val 5151"/>
              <a:gd name="f15" fmla="val 9704"/>
              <a:gd name="f16" fmla="val 2820"/>
              <a:gd name="f17" fmla="val 7813"/>
              <a:gd name="f18" fmla="val 6601"/>
              <a:gd name="f19" fmla="val 8318"/>
              <a:gd name="f20" fmla="val 6916"/>
              <a:gd name="f21" fmla="val 7782"/>
              <a:gd name="f22" fmla="val 7262"/>
              <a:gd name="f23" fmla="val 10554"/>
              <a:gd name="f24" fmla="val 8522"/>
              <a:gd name="f25" fmla="val 10806"/>
              <a:gd name="f26" fmla="val 10964"/>
              <a:gd name="f27" fmla="val 8711"/>
              <a:gd name="f28" fmla="val 8900"/>
              <a:gd name="f29" fmla="val 9153"/>
              <a:gd name="f30" fmla="val 9342"/>
              <a:gd name="f31" fmla="val 5608"/>
              <a:gd name="f32" fmla="val 5356"/>
              <a:gd name="f33" fmla="val 5167"/>
              <a:gd name="f34" fmla="val 8680"/>
              <a:gd name="f35" fmla="val 3088"/>
              <a:gd name="f36" fmla="val 5592"/>
              <a:gd name="f37" fmla="val 3308"/>
              <a:gd name="f38" fmla="val 3497"/>
              <a:gd name="f39" fmla="val 5813"/>
              <a:gd name="f40" fmla="val 6002"/>
              <a:gd name="f41" fmla="val 6286"/>
              <a:gd name="f42" fmla="val 3970"/>
              <a:gd name="f43" fmla="val 6443"/>
              <a:gd name="f44" fmla="val 4348"/>
              <a:gd name="f45" fmla="val 7451"/>
              <a:gd name="f46" fmla="val 7703"/>
              <a:gd name="f47" fmla="val 4159"/>
              <a:gd name="f48" fmla="val 7861"/>
              <a:gd name="f49" fmla="val 3907"/>
              <a:gd name="f50" fmla="val 3655"/>
              <a:gd name="f51" fmla="val 7640"/>
              <a:gd name="f52" fmla="val 7231"/>
              <a:gd name="f53" fmla="val 7010"/>
              <a:gd name="f54" fmla="val 2836"/>
              <a:gd name="f55" fmla="val 2678"/>
              <a:gd name="f56" fmla="val 3025"/>
              <a:gd name="f57" fmla="val 7924"/>
              <a:gd name="f58" fmla="val 3340"/>
              <a:gd name="f59" fmla="val 8176"/>
              <a:gd name="f60" fmla="val 3781"/>
              <a:gd name="f61" fmla="val 8491"/>
              <a:gd name="f62" fmla="val 8869"/>
              <a:gd name="f63" fmla="val 9531"/>
              <a:gd name="f64" fmla="val 10098"/>
              <a:gd name="f65" fmla="val 10539"/>
              <a:gd name="f66" fmla="val 10728"/>
              <a:gd name="f67" fmla="val 11011"/>
              <a:gd name="f68" fmla="val 11232"/>
              <a:gd name="f69" fmla="val 11452"/>
              <a:gd name="f70" fmla="val 2206"/>
              <a:gd name="f71" fmla="val 10570"/>
              <a:gd name="f72" fmla="val 1859"/>
              <a:gd name="f73" fmla="val 9310"/>
              <a:gd name="f74" fmla="val 2048"/>
              <a:gd name="f75" fmla="val 9121"/>
              <a:gd name="f76" fmla="val 2300"/>
              <a:gd name="f77" fmla="val 2521"/>
              <a:gd name="f78" fmla="val 9783"/>
              <a:gd name="f79" fmla="val 2867"/>
              <a:gd name="f80" fmla="val 9940"/>
              <a:gd name="f81" fmla="val 9751"/>
              <a:gd name="f82" fmla="val 3182"/>
              <a:gd name="f83" fmla="val 9089"/>
              <a:gd name="f84" fmla="val 8837"/>
              <a:gd name="f85" fmla="val 2395"/>
              <a:gd name="f86" fmla="val 8113"/>
              <a:gd name="f87" fmla="val 6475"/>
              <a:gd name="f88" fmla="val 5750"/>
              <a:gd name="f89" fmla="val 11200"/>
              <a:gd name="f90" fmla="val 11641"/>
              <a:gd name="f91" fmla="val 11830"/>
              <a:gd name="f92" fmla="val 10933"/>
              <a:gd name="f93" fmla="val 1"/>
              <a:gd name="f94" fmla="val 10599"/>
              <a:gd name="f95" fmla="val 10280"/>
              <a:gd name="f96" fmla="val 176"/>
              <a:gd name="f97" fmla="val 10113"/>
              <a:gd name="f98" fmla="val 489"/>
              <a:gd name="f99" fmla="val 7877"/>
              <a:gd name="f100" fmla="val 4395"/>
              <a:gd name="f101" fmla="val 1229"/>
              <a:gd name="f102" fmla="val 567"/>
              <a:gd name="f103" fmla="val 4931"/>
              <a:gd name="f104" fmla="val 11389"/>
              <a:gd name="f105" fmla="val 12051"/>
              <a:gd name="f106" fmla="val 12618"/>
              <a:gd name="f107" fmla="val 11437"/>
              <a:gd name="f108" fmla="val 12098"/>
              <a:gd name="f109" fmla="val 12697"/>
              <a:gd name="f110" fmla="val 12082"/>
              <a:gd name="f111" fmla="val 12602"/>
              <a:gd name="f112" fmla="val 12067"/>
              <a:gd name="f113" fmla="val 11374"/>
              <a:gd name="f114" fmla="val 12476"/>
              <a:gd name="f115" fmla="val 1875"/>
              <a:gd name="f116" fmla="val 12760"/>
              <a:gd name="f117" fmla="val 1402"/>
              <a:gd name="f118" fmla="val 804"/>
              <a:gd name="f119" fmla="val 12130"/>
              <a:gd name="f120" fmla="val 583"/>
              <a:gd name="f121" fmla="val 142"/>
              <a:gd name="f122" fmla="val 11277"/>
              <a:gd name="f123" fmla="val 46"/>
              <a:gd name="f124" fmla="val 11103"/>
              <a:gd name="f125" fmla="*/ f0 1 12759"/>
              <a:gd name="f126" fmla="*/ f1 1 12619"/>
              <a:gd name="f127" fmla="val f2"/>
              <a:gd name="f128" fmla="val f3"/>
              <a:gd name="f129" fmla="val f4"/>
              <a:gd name="f130" fmla="+- f129 0 f127"/>
              <a:gd name="f131" fmla="+- f128 0 f127"/>
              <a:gd name="f132" fmla="*/ f131 1 12759"/>
              <a:gd name="f133" fmla="*/ f130 1 12619"/>
              <a:gd name="f134" fmla="*/ f127 1 f132"/>
              <a:gd name="f135" fmla="*/ f128 1 f132"/>
              <a:gd name="f136" fmla="*/ f127 1 f133"/>
              <a:gd name="f137" fmla="*/ f129 1 f133"/>
              <a:gd name="f138" fmla="*/ f134 f125 1"/>
              <a:gd name="f139" fmla="*/ f135 f125 1"/>
              <a:gd name="f140" fmla="*/ f137 f126 1"/>
              <a:gd name="f141" fmla="*/ f136 f126 1"/>
            </a:gdLst>
            <a:ahLst/>
            <a:cxnLst>
              <a:cxn ang="3cd4">
                <a:pos x="hc" y="t"/>
              </a:cxn>
              <a:cxn ang="0">
                <a:pos x="r" y="vc"/>
              </a:cxn>
              <a:cxn ang="cd4">
                <a:pos x="hc" y="b"/>
              </a:cxn>
              <a:cxn ang="cd2">
                <a:pos x="l" y="vc"/>
              </a:cxn>
            </a:cxnLst>
            <a:rect l="f138" t="f141" r="f139" b="f140"/>
            <a:pathLst>
              <a:path w="12759" h="12619">
                <a:moveTo>
                  <a:pt x="f5" y="f6"/>
                </a:moveTo>
                <a:lnTo>
                  <a:pt x="f7" y="f8"/>
                </a:lnTo>
                <a:lnTo>
                  <a:pt x="f9" y="f10"/>
                </a:lnTo>
                <a:lnTo>
                  <a:pt x="f11" y="f12"/>
                </a:lnTo>
                <a:cubicBezTo>
                  <a:pt x="f13" y="f14"/>
                  <a:pt x="f15" y="f16"/>
                  <a:pt x="f5" y="f6"/>
                </a:cubicBezTo>
                <a:close/>
                <a:moveTo>
                  <a:pt x="f17" y="f18"/>
                </a:moveTo>
                <a:lnTo>
                  <a:pt x="f19" y="f20"/>
                </a:lnTo>
                <a:lnTo>
                  <a:pt x="f21" y="f22"/>
                </a:lnTo>
                <a:lnTo>
                  <a:pt x="f17" y="f18"/>
                </a:lnTo>
                <a:close/>
                <a:moveTo>
                  <a:pt x="f23" y="f24"/>
                </a:moveTo>
                <a:cubicBezTo>
                  <a:pt x="f25" y="f24"/>
                  <a:pt x="f26" y="f27"/>
                  <a:pt x="f26" y="f28"/>
                </a:cubicBezTo>
                <a:cubicBezTo>
                  <a:pt x="f26" y="f29"/>
                  <a:pt x="f25" y="f30"/>
                  <a:pt x="f23" y="f30"/>
                </a:cubicBezTo>
                <a:lnTo>
                  <a:pt x="f31" y="f30"/>
                </a:lnTo>
                <a:cubicBezTo>
                  <a:pt x="f32" y="f30"/>
                  <a:pt x="f33" y="f29"/>
                  <a:pt x="f33" y="f28"/>
                </a:cubicBezTo>
                <a:cubicBezTo>
                  <a:pt x="f33" y="f34"/>
                  <a:pt x="f32" y="f24"/>
                  <a:pt x="f31" y="f24"/>
                </a:cubicBezTo>
                <a:close/>
                <a:moveTo>
                  <a:pt x="f35" y="f36"/>
                </a:moveTo>
                <a:cubicBezTo>
                  <a:pt x="f37" y="f36"/>
                  <a:pt x="f38" y="f39"/>
                  <a:pt x="f38" y="f40"/>
                </a:cubicBezTo>
                <a:lnTo>
                  <a:pt x="f38" y="f41"/>
                </a:lnTo>
                <a:cubicBezTo>
                  <a:pt x="f42" y="f43"/>
                  <a:pt x="f44" y="f20"/>
                  <a:pt x="f44" y="f45"/>
                </a:cubicBezTo>
                <a:cubicBezTo>
                  <a:pt x="f44" y="f46"/>
                  <a:pt x="f47" y="f48"/>
                  <a:pt x="f49" y="f48"/>
                </a:cubicBezTo>
                <a:cubicBezTo>
                  <a:pt x="f50" y="f48"/>
                  <a:pt x="f38" y="f51"/>
                  <a:pt x="f38" y="f45"/>
                </a:cubicBezTo>
                <a:cubicBezTo>
                  <a:pt x="f38" y="f52"/>
                  <a:pt x="f37" y="f53"/>
                  <a:pt x="f35" y="f53"/>
                </a:cubicBezTo>
                <a:cubicBezTo>
                  <a:pt x="f54" y="f53"/>
                  <a:pt x="f55" y="f52"/>
                  <a:pt x="f55" y="f45"/>
                </a:cubicBezTo>
                <a:cubicBezTo>
                  <a:pt x="f55" y="f46"/>
                  <a:pt x="f56" y="f57"/>
                  <a:pt x="f58" y="f59"/>
                </a:cubicBezTo>
                <a:cubicBezTo>
                  <a:pt x="f60" y="f61"/>
                  <a:pt x="f44" y="f62"/>
                  <a:pt x="f44" y="f63"/>
                </a:cubicBezTo>
                <a:cubicBezTo>
                  <a:pt x="f44" y="f64"/>
                  <a:pt x="f42" y="f65"/>
                  <a:pt x="f38" y="f66"/>
                </a:cubicBezTo>
                <a:lnTo>
                  <a:pt x="f38" y="f67"/>
                </a:lnTo>
                <a:cubicBezTo>
                  <a:pt x="f38" y="f68"/>
                  <a:pt x="f37" y="f69"/>
                  <a:pt x="f35" y="f69"/>
                </a:cubicBezTo>
                <a:cubicBezTo>
                  <a:pt x="f54" y="f69"/>
                  <a:pt x="f55" y="f68"/>
                  <a:pt x="f55" y="f67"/>
                </a:cubicBezTo>
                <a:lnTo>
                  <a:pt x="f55" y="f66"/>
                </a:lnTo>
                <a:cubicBezTo>
                  <a:pt x="f70" y="f71"/>
                  <a:pt x="f72" y="f64"/>
                  <a:pt x="f72" y="f63"/>
                </a:cubicBezTo>
                <a:cubicBezTo>
                  <a:pt x="f72" y="f73"/>
                  <a:pt x="f74" y="f75"/>
                  <a:pt x="f76" y="f75"/>
                </a:cubicBezTo>
                <a:cubicBezTo>
                  <a:pt x="f77" y="f75"/>
                  <a:pt x="f55" y="f73"/>
                  <a:pt x="f55" y="f63"/>
                </a:cubicBezTo>
                <a:cubicBezTo>
                  <a:pt x="f55" y="f78"/>
                  <a:pt x="f79" y="f80"/>
                  <a:pt x="f35" y="f80"/>
                </a:cubicBezTo>
                <a:cubicBezTo>
                  <a:pt x="f37" y="f80"/>
                  <a:pt x="f38" y="f81"/>
                  <a:pt x="f38" y="f63"/>
                </a:cubicBezTo>
                <a:cubicBezTo>
                  <a:pt x="f38" y="f73"/>
                  <a:pt x="f82" y="f83"/>
                  <a:pt x="f54" y="f84"/>
                </a:cubicBezTo>
                <a:cubicBezTo>
                  <a:pt x="f85" y="f24"/>
                  <a:pt x="f72" y="f86"/>
                  <a:pt x="f72" y="f45"/>
                </a:cubicBezTo>
                <a:cubicBezTo>
                  <a:pt x="f72" y="f20"/>
                  <a:pt x="f70" y="f87"/>
                  <a:pt x="f55" y="f41"/>
                </a:cubicBezTo>
                <a:lnTo>
                  <a:pt x="f55" y="f40"/>
                </a:lnTo>
                <a:cubicBezTo>
                  <a:pt x="f55" y="f88"/>
                  <a:pt x="f79" y="f36"/>
                  <a:pt x="f35" y="f36"/>
                </a:cubicBezTo>
                <a:close/>
                <a:moveTo>
                  <a:pt x="f23" y="f67"/>
                </a:moveTo>
                <a:cubicBezTo>
                  <a:pt x="f25" y="f67"/>
                  <a:pt x="f26" y="f89"/>
                  <a:pt x="f26" y="f69"/>
                </a:cubicBezTo>
                <a:cubicBezTo>
                  <a:pt x="f26" y="f90"/>
                  <a:pt x="f25" y="f91"/>
                  <a:pt x="f23" y="f91"/>
                </a:cubicBezTo>
                <a:lnTo>
                  <a:pt x="f31" y="f91"/>
                </a:lnTo>
                <a:cubicBezTo>
                  <a:pt x="f32" y="f91"/>
                  <a:pt x="f33" y="f90"/>
                  <a:pt x="f33" y="f69"/>
                </a:cubicBezTo>
                <a:cubicBezTo>
                  <a:pt x="f33" y="f89"/>
                  <a:pt x="f32" y="f67"/>
                  <a:pt x="f31" y="f67"/>
                </a:cubicBezTo>
                <a:close/>
                <a:moveTo>
                  <a:pt x="f92" y="f93"/>
                </a:moveTo>
                <a:cubicBezTo>
                  <a:pt x="f94" y="f93"/>
                  <a:pt x="f95" y="f96"/>
                  <a:pt x="f97" y="f98"/>
                </a:cubicBezTo>
                <a:lnTo>
                  <a:pt x="f99" y="f100"/>
                </a:lnTo>
                <a:lnTo>
                  <a:pt x="f101" y="f100"/>
                </a:lnTo>
                <a:cubicBezTo>
                  <a:pt x="f102" y="f100"/>
                  <a:pt x="f2" y="f103"/>
                  <a:pt x="f2" y="f36"/>
                </a:cubicBezTo>
                <a:lnTo>
                  <a:pt x="f2" y="f104"/>
                </a:lnTo>
                <a:cubicBezTo>
                  <a:pt x="f2" y="f105"/>
                  <a:pt x="f102" y="f106"/>
                  <a:pt x="f101" y="f106"/>
                </a:cubicBezTo>
                <a:lnTo>
                  <a:pt x="f107" y="f106"/>
                </a:lnTo>
                <a:cubicBezTo>
                  <a:pt x="f108" y="f106"/>
                  <a:pt x="f109" y="f110"/>
                  <a:pt x="f109" y="f104"/>
                </a:cubicBezTo>
                <a:lnTo>
                  <a:pt x="f109" y="f36"/>
                </a:lnTo>
                <a:cubicBezTo>
                  <a:pt x="f111" y="f103"/>
                  <a:pt x="f112" y="f100"/>
                  <a:pt x="f113" y="f100"/>
                </a:cubicBezTo>
                <a:lnTo>
                  <a:pt x="f7" y="f100"/>
                </a:lnTo>
                <a:lnTo>
                  <a:pt x="f114" y="f115"/>
                </a:lnTo>
                <a:cubicBezTo>
                  <a:pt x="f116" y="f117"/>
                  <a:pt x="f111" y="f118"/>
                  <a:pt x="f119" y="f120"/>
                </a:cubicBezTo>
                <a:lnTo>
                  <a:pt x="f107" y="f121"/>
                </a:lnTo>
                <a:cubicBezTo>
                  <a:pt x="f122" y="f123"/>
                  <a:pt x="f124" y="f93"/>
                  <a:pt x="f92" y="f93"/>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nvGrpSpPr>
          <p:cNvPr id="36" name="Google Shape;10118;p74">
            <a:extLst>
              <a:ext uri="{FF2B5EF4-FFF2-40B4-BE49-F238E27FC236}">
                <a16:creationId xmlns:a16="http://schemas.microsoft.com/office/drawing/2014/main" id="{900C342D-7023-44A8-A167-EAB17B55E98F}"/>
              </a:ext>
            </a:extLst>
          </p:cNvPr>
          <p:cNvGrpSpPr/>
          <p:nvPr/>
        </p:nvGrpSpPr>
        <p:grpSpPr>
          <a:xfrm>
            <a:off x="8473982" y="2073182"/>
            <a:ext cx="350617" cy="379384"/>
            <a:chOff x="8473982" y="2073182"/>
            <a:chExt cx="350617" cy="379384"/>
          </a:xfrm>
        </p:grpSpPr>
        <p:sp>
          <p:nvSpPr>
            <p:cNvPr id="37" name="Google Shape;10119;p74">
              <a:extLst>
                <a:ext uri="{FF2B5EF4-FFF2-40B4-BE49-F238E27FC236}">
                  <a16:creationId xmlns:a16="http://schemas.microsoft.com/office/drawing/2014/main" id="{6B92B007-79BE-4534-B110-62BC73ED2667}"/>
                </a:ext>
              </a:extLst>
            </p:cNvPr>
            <p:cNvSpPr/>
            <p:nvPr/>
          </p:nvSpPr>
          <p:spPr>
            <a:xfrm>
              <a:off x="8473982" y="2353208"/>
              <a:ext cx="101196" cy="99358"/>
            </a:xfrm>
            <a:custGeom>
              <a:avLst/>
              <a:gdLst>
                <a:gd name="f0" fmla="val w"/>
                <a:gd name="f1" fmla="val h"/>
                <a:gd name="f2" fmla="val 0"/>
                <a:gd name="f3" fmla="val 3592"/>
                <a:gd name="f4" fmla="val 3309"/>
                <a:gd name="f5" fmla="val 1796"/>
                <a:gd name="f6" fmla="val 851"/>
                <a:gd name="f7" fmla="val 2048"/>
                <a:gd name="f8" fmla="val 2237"/>
                <a:gd name="f9" fmla="val 1071"/>
                <a:gd name="f10" fmla="val 1260"/>
                <a:gd name="f11" fmla="val 1449"/>
                <a:gd name="f12" fmla="val 1701"/>
                <a:gd name="f13" fmla="val 1576"/>
                <a:gd name="f14" fmla="val 1418"/>
                <a:gd name="f15" fmla="val 1481"/>
                <a:gd name="f16" fmla="val 1008"/>
                <a:gd name="f17" fmla="val 2079"/>
                <a:gd name="f18" fmla="val 2741"/>
                <a:gd name="f19" fmla="val 536"/>
                <a:gd name="f20" fmla="val 3308"/>
                <a:gd name="f21" fmla="val 1229"/>
                <a:gd name="f22" fmla="val 2332"/>
                <a:gd name="f23" fmla="val 2993"/>
                <a:gd name="f24" fmla="*/ f0 1 3592"/>
                <a:gd name="f25" fmla="*/ f1 1 3309"/>
                <a:gd name="f26" fmla="val f2"/>
                <a:gd name="f27" fmla="val f3"/>
                <a:gd name="f28" fmla="val f4"/>
                <a:gd name="f29" fmla="+- f28 0 f26"/>
                <a:gd name="f30" fmla="+- f27 0 f26"/>
                <a:gd name="f31" fmla="*/ f30 1 3592"/>
                <a:gd name="f32" fmla="*/ f29 1 3309"/>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3592" h="3309">
                  <a:moveTo>
                    <a:pt x="f5" y="f6"/>
                  </a:moveTo>
                  <a:cubicBezTo>
                    <a:pt x="f7" y="f6"/>
                    <a:pt x="f8" y="f9"/>
                    <a:pt x="f8" y="f10"/>
                  </a:cubicBezTo>
                  <a:cubicBezTo>
                    <a:pt x="f8" y="f11"/>
                    <a:pt x="f7" y="f12"/>
                    <a:pt x="f5" y="f12"/>
                  </a:cubicBezTo>
                  <a:cubicBezTo>
                    <a:pt x="f13" y="f12"/>
                    <a:pt x="f14" y="f15"/>
                    <a:pt x="f14" y="f10"/>
                  </a:cubicBezTo>
                  <a:cubicBezTo>
                    <a:pt x="f14" y="f16"/>
                    <a:pt x="f13" y="f6"/>
                    <a:pt x="f5" y="f6"/>
                  </a:cubicBezTo>
                  <a:close/>
                  <a:moveTo>
                    <a:pt x="f2" y="f2"/>
                  </a:moveTo>
                  <a:lnTo>
                    <a:pt x="f2" y="f17"/>
                  </a:lnTo>
                  <a:cubicBezTo>
                    <a:pt x="f2" y="f18"/>
                    <a:pt x="f19" y="f20"/>
                    <a:pt x="f21" y="f20"/>
                  </a:cubicBezTo>
                  <a:lnTo>
                    <a:pt x="f22" y="f20"/>
                  </a:lnTo>
                  <a:cubicBezTo>
                    <a:pt x="f23" y="f20"/>
                    <a:pt x="f3" y="f18"/>
                    <a:pt x="f3" y="f17"/>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8" name="Google Shape;10120;p74">
              <a:extLst>
                <a:ext uri="{FF2B5EF4-FFF2-40B4-BE49-F238E27FC236}">
                  <a16:creationId xmlns:a16="http://schemas.microsoft.com/office/drawing/2014/main" id="{A1B63AF6-85A5-44C3-9DEB-48F3D11F1FCD}"/>
                </a:ext>
              </a:extLst>
            </p:cNvPr>
            <p:cNvSpPr/>
            <p:nvPr/>
          </p:nvSpPr>
          <p:spPr>
            <a:xfrm>
              <a:off x="8474851" y="2073182"/>
              <a:ext cx="101224" cy="255465"/>
            </a:xfrm>
            <a:custGeom>
              <a:avLst/>
              <a:gdLst>
                <a:gd name="f0" fmla="val w"/>
                <a:gd name="f1" fmla="val h"/>
                <a:gd name="f2" fmla="val 0"/>
                <a:gd name="f3" fmla="val 3593"/>
                <a:gd name="f4" fmla="val 8508"/>
                <a:gd name="f5" fmla="val 1734"/>
                <a:gd name="f6" fmla="val 1607"/>
                <a:gd name="f7" fmla="val 1923"/>
                <a:gd name="f8" fmla="val 2175"/>
                <a:gd name="f9" fmla="val 1797"/>
                <a:gd name="f10" fmla="val 2049"/>
                <a:gd name="f11" fmla="val 7278"/>
                <a:gd name="f12" fmla="val 7499"/>
                <a:gd name="f13" fmla="val 1986"/>
                <a:gd name="f14" fmla="val 7656"/>
                <a:gd name="f15" fmla="val 1513"/>
                <a:gd name="f16" fmla="val 1356"/>
                <a:gd name="f17" fmla="val 7467"/>
                <a:gd name="f18" fmla="val 1545"/>
                <a:gd name="f19" fmla="val 1230"/>
                <a:gd name="f20" fmla="val 1"/>
                <a:gd name="f21" fmla="val 568"/>
                <a:gd name="f22" fmla="val 536"/>
                <a:gd name="f23" fmla="val 1198"/>
                <a:gd name="f24" fmla="val 8507"/>
                <a:gd name="f25" fmla="val 3561"/>
                <a:gd name="f26" fmla="val 2994"/>
                <a:gd name="f27" fmla="val 2332"/>
                <a:gd name="f28" fmla="*/ f0 1 3593"/>
                <a:gd name="f29" fmla="*/ f1 1 8508"/>
                <a:gd name="f30" fmla="val f2"/>
                <a:gd name="f31" fmla="val f3"/>
                <a:gd name="f32" fmla="val f4"/>
                <a:gd name="f33" fmla="+- f32 0 f30"/>
                <a:gd name="f34" fmla="+- f31 0 f30"/>
                <a:gd name="f35" fmla="*/ f34 1 3593"/>
                <a:gd name="f36" fmla="*/ f33 1 8508"/>
                <a:gd name="f37" fmla="*/ f30 1 f35"/>
                <a:gd name="f38" fmla="*/ f31 1 f35"/>
                <a:gd name="f39" fmla="*/ f30 1 f36"/>
                <a:gd name="f40" fmla="*/ f32 1 f36"/>
                <a:gd name="f41" fmla="*/ f37 f28 1"/>
                <a:gd name="f42" fmla="*/ f38 f28 1"/>
                <a:gd name="f43" fmla="*/ f40 f29 1"/>
                <a:gd name="f44" fmla="*/ f39 f29 1"/>
              </a:gdLst>
              <a:ahLst/>
              <a:cxnLst>
                <a:cxn ang="3cd4">
                  <a:pos x="hc" y="t"/>
                </a:cxn>
                <a:cxn ang="0">
                  <a:pos x="r" y="vc"/>
                </a:cxn>
                <a:cxn ang="cd4">
                  <a:pos x="hc" y="b"/>
                </a:cxn>
                <a:cxn ang="cd2">
                  <a:pos x="l" y="vc"/>
                </a:cxn>
              </a:cxnLst>
              <a:rect l="f41" t="f44" r="f42" b="f43"/>
              <a:pathLst>
                <a:path w="3593" h="8508">
                  <a:moveTo>
                    <a:pt x="f5" y="f6"/>
                  </a:moveTo>
                  <a:cubicBezTo>
                    <a:pt x="f7" y="f6"/>
                    <a:pt x="f8" y="f9"/>
                    <a:pt x="f8" y="f10"/>
                  </a:cubicBezTo>
                  <a:lnTo>
                    <a:pt x="f8" y="f11"/>
                  </a:lnTo>
                  <a:cubicBezTo>
                    <a:pt x="f8" y="f12"/>
                    <a:pt x="f13" y="f14"/>
                    <a:pt x="f5" y="f14"/>
                  </a:cubicBezTo>
                  <a:cubicBezTo>
                    <a:pt x="f15" y="f14"/>
                    <a:pt x="f16" y="f17"/>
                    <a:pt x="f16" y="f11"/>
                  </a:cubicBezTo>
                  <a:lnTo>
                    <a:pt x="f16" y="f10"/>
                  </a:lnTo>
                  <a:cubicBezTo>
                    <a:pt x="f16" y="f9"/>
                    <a:pt x="f18" y="f6"/>
                    <a:pt x="f5" y="f6"/>
                  </a:cubicBezTo>
                  <a:close/>
                  <a:moveTo>
                    <a:pt x="f19" y="f20"/>
                  </a:moveTo>
                  <a:cubicBezTo>
                    <a:pt x="f21" y="f20"/>
                    <a:pt x="f20" y="f22"/>
                    <a:pt x="f20" y="f23"/>
                  </a:cubicBezTo>
                  <a:lnTo>
                    <a:pt x="f20" y="f24"/>
                  </a:lnTo>
                  <a:lnTo>
                    <a:pt x="f3" y="f24"/>
                  </a:lnTo>
                  <a:lnTo>
                    <a:pt x="f3" y="f23"/>
                  </a:lnTo>
                  <a:cubicBezTo>
                    <a:pt x="f25" y="f22"/>
                    <a:pt x="f26" y="f20"/>
                    <a:pt x="f27" y="f20"/>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9" name="Google Shape;10121;p74">
              <a:extLst>
                <a:ext uri="{FF2B5EF4-FFF2-40B4-BE49-F238E27FC236}">
                  <a16:creationId xmlns:a16="http://schemas.microsoft.com/office/drawing/2014/main" id="{E390E0EB-3F04-4D46-BC6D-6479887831A0}"/>
                </a:ext>
              </a:extLst>
            </p:cNvPr>
            <p:cNvSpPr/>
            <p:nvPr/>
          </p:nvSpPr>
          <p:spPr>
            <a:xfrm>
              <a:off x="8598249" y="2353208"/>
              <a:ext cx="101196" cy="99358"/>
            </a:xfrm>
            <a:custGeom>
              <a:avLst/>
              <a:gdLst>
                <a:gd name="f0" fmla="val w"/>
                <a:gd name="f1" fmla="val h"/>
                <a:gd name="f2" fmla="val 0"/>
                <a:gd name="f3" fmla="val 3592"/>
                <a:gd name="f4" fmla="val 3309"/>
                <a:gd name="f5" fmla="val 1796"/>
                <a:gd name="f6" fmla="val 851"/>
                <a:gd name="f7" fmla="val 2048"/>
                <a:gd name="f8" fmla="val 2205"/>
                <a:gd name="f9" fmla="val 1071"/>
                <a:gd name="f10" fmla="val 1260"/>
                <a:gd name="f11" fmla="val 1449"/>
                <a:gd name="f12" fmla="val 2016"/>
                <a:gd name="f13" fmla="val 1701"/>
                <a:gd name="f14" fmla="val 1575"/>
                <a:gd name="f15" fmla="val 1386"/>
                <a:gd name="f16" fmla="val 1481"/>
                <a:gd name="f17" fmla="val 1008"/>
                <a:gd name="f18" fmla="val 2079"/>
                <a:gd name="f19" fmla="val 2741"/>
                <a:gd name="f20" fmla="val 536"/>
                <a:gd name="f21" fmla="val 3308"/>
                <a:gd name="f22" fmla="val 2363"/>
                <a:gd name="f23" fmla="val 3025"/>
                <a:gd name="f24" fmla="*/ f0 1 3592"/>
                <a:gd name="f25" fmla="*/ f1 1 3309"/>
                <a:gd name="f26" fmla="val f2"/>
                <a:gd name="f27" fmla="val f3"/>
                <a:gd name="f28" fmla="val f4"/>
                <a:gd name="f29" fmla="+- f28 0 f26"/>
                <a:gd name="f30" fmla="+- f27 0 f26"/>
                <a:gd name="f31" fmla="*/ f30 1 3592"/>
                <a:gd name="f32" fmla="*/ f29 1 3309"/>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3592" h="3309">
                  <a:moveTo>
                    <a:pt x="f5" y="f6"/>
                  </a:moveTo>
                  <a:cubicBezTo>
                    <a:pt x="f7" y="f6"/>
                    <a:pt x="f8" y="f9"/>
                    <a:pt x="f8" y="f10"/>
                  </a:cubicBezTo>
                  <a:cubicBezTo>
                    <a:pt x="f8" y="f11"/>
                    <a:pt x="f12" y="f13"/>
                    <a:pt x="f5" y="f13"/>
                  </a:cubicBezTo>
                  <a:cubicBezTo>
                    <a:pt x="f14" y="f13"/>
                    <a:pt x="f15" y="f16"/>
                    <a:pt x="f15" y="f10"/>
                  </a:cubicBezTo>
                  <a:cubicBezTo>
                    <a:pt x="f15" y="f17"/>
                    <a:pt x="f14" y="f6"/>
                    <a:pt x="f5" y="f6"/>
                  </a:cubicBezTo>
                  <a:close/>
                  <a:moveTo>
                    <a:pt x="f2" y="f2"/>
                  </a:moveTo>
                  <a:lnTo>
                    <a:pt x="f2" y="f18"/>
                  </a:lnTo>
                  <a:cubicBezTo>
                    <a:pt x="f2" y="f19"/>
                    <a:pt x="f20" y="f21"/>
                    <a:pt x="f10" y="f21"/>
                  </a:cubicBezTo>
                  <a:lnTo>
                    <a:pt x="f22" y="f21"/>
                  </a:lnTo>
                  <a:cubicBezTo>
                    <a:pt x="f23" y="f21"/>
                    <a:pt x="f3" y="f19"/>
                    <a:pt x="f3" y="f18"/>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0" name="Google Shape;10122;p74">
              <a:extLst>
                <a:ext uri="{FF2B5EF4-FFF2-40B4-BE49-F238E27FC236}">
                  <a16:creationId xmlns:a16="http://schemas.microsoft.com/office/drawing/2014/main" id="{F8650627-7796-4505-A876-1A085A1CCDEC}"/>
                </a:ext>
              </a:extLst>
            </p:cNvPr>
            <p:cNvSpPr/>
            <p:nvPr/>
          </p:nvSpPr>
          <p:spPr>
            <a:xfrm>
              <a:off x="8598249" y="2073182"/>
              <a:ext cx="101196" cy="255465"/>
            </a:xfrm>
            <a:custGeom>
              <a:avLst/>
              <a:gdLst>
                <a:gd name="f0" fmla="val w"/>
                <a:gd name="f1" fmla="val h"/>
                <a:gd name="f2" fmla="val 0"/>
                <a:gd name="f3" fmla="val 3592"/>
                <a:gd name="f4" fmla="val 8508"/>
                <a:gd name="f5" fmla="val 1796"/>
                <a:gd name="f6" fmla="val 1607"/>
                <a:gd name="f7" fmla="val 2048"/>
                <a:gd name="f8" fmla="val 2205"/>
                <a:gd name="f9" fmla="val 1797"/>
                <a:gd name="f10" fmla="val 2049"/>
                <a:gd name="f11" fmla="val 7278"/>
                <a:gd name="f12" fmla="val 7499"/>
                <a:gd name="f13" fmla="val 2016"/>
                <a:gd name="f14" fmla="val 7656"/>
                <a:gd name="f15" fmla="val 1386"/>
                <a:gd name="f16" fmla="val 7467"/>
                <a:gd name="f17" fmla="val 1575"/>
                <a:gd name="f18" fmla="val 1260"/>
                <a:gd name="f19" fmla="val 1"/>
                <a:gd name="f20" fmla="val 599"/>
                <a:gd name="f21" fmla="val 536"/>
                <a:gd name="f22" fmla="val 1198"/>
                <a:gd name="f23" fmla="val 8507"/>
                <a:gd name="f24" fmla="val 3025"/>
                <a:gd name="f25" fmla="val 2363"/>
                <a:gd name="f26" fmla="*/ f0 1 3592"/>
                <a:gd name="f27" fmla="*/ f1 1 8508"/>
                <a:gd name="f28" fmla="val f2"/>
                <a:gd name="f29" fmla="val f3"/>
                <a:gd name="f30" fmla="val f4"/>
                <a:gd name="f31" fmla="+- f30 0 f28"/>
                <a:gd name="f32" fmla="+- f29 0 f28"/>
                <a:gd name="f33" fmla="*/ f32 1 3592"/>
                <a:gd name="f34" fmla="*/ f31 1 8508"/>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3592" h="8508">
                  <a:moveTo>
                    <a:pt x="f5" y="f6"/>
                  </a:moveTo>
                  <a:cubicBezTo>
                    <a:pt x="f7" y="f6"/>
                    <a:pt x="f8" y="f9"/>
                    <a:pt x="f8" y="f10"/>
                  </a:cubicBezTo>
                  <a:lnTo>
                    <a:pt x="f8" y="f11"/>
                  </a:lnTo>
                  <a:cubicBezTo>
                    <a:pt x="f8" y="f12"/>
                    <a:pt x="f13" y="f14"/>
                    <a:pt x="f5" y="f14"/>
                  </a:cubicBezTo>
                  <a:cubicBezTo>
                    <a:pt x="f6" y="f14"/>
                    <a:pt x="f15" y="f16"/>
                    <a:pt x="f15" y="f11"/>
                  </a:cubicBezTo>
                  <a:lnTo>
                    <a:pt x="f15" y="f10"/>
                  </a:lnTo>
                  <a:cubicBezTo>
                    <a:pt x="f15" y="f9"/>
                    <a:pt x="f17" y="f6"/>
                    <a:pt x="f5" y="f6"/>
                  </a:cubicBezTo>
                  <a:close/>
                  <a:moveTo>
                    <a:pt x="f18" y="f19"/>
                  </a:moveTo>
                  <a:cubicBezTo>
                    <a:pt x="f20" y="f19"/>
                    <a:pt x="f2" y="f21"/>
                    <a:pt x="f2" y="f22"/>
                  </a:cubicBezTo>
                  <a:lnTo>
                    <a:pt x="f2" y="f23"/>
                  </a:lnTo>
                  <a:lnTo>
                    <a:pt x="f3" y="f23"/>
                  </a:lnTo>
                  <a:lnTo>
                    <a:pt x="f3" y="f22"/>
                  </a:lnTo>
                  <a:cubicBezTo>
                    <a:pt x="f3" y="f21"/>
                    <a:pt x="f24" y="f19"/>
                    <a:pt x="f25" y="f19"/>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1" name="Google Shape;10123;p74">
              <a:extLst>
                <a:ext uri="{FF2B5EF4-FFF2-40B4-BE49-F238E27FC236}">
                  <a16:creationId xmlns:a16="http://schemas.microsoft.com/office/drawing/2014/main" id="{1CCDF879-2087-4FD5-AB0B-888288569A9E}"/>
                </a:ext>
              </a:extLst>
            </p:cNvPr>
            <p:cNvSpPr/>
            <p:nvPr/>
          </p:nvSpPr>
          <p:spPr>
            <a:xfrm>
              <a:off x="8721629" y="2353208"/>
              <a:ext cx="101196" cy="99358"/>
            </a:xfrm>
            <a:custGeom>
              <a:avLst/>
              <a:gdLst>
                <a:gd name="f0" fmla="val w"/>
                <a:gd name="f1" fmla="val h"/>
                <a:gd name="f2" fmla="val 0"/>
                <a:gd name="f3" fmla="val 3592"/>
                <a:gd name="f4" fmla="val 3309"/>
                <a:gd name="f5" fmla="val 1828"/>
                <a:gd name="f6" fmla="val 851"/>
                <a:gd name="f7" fmla="val 2080"/>
                <a:gd name="f8" fmla="val 2269"/>
                <a:gd name="f9" fmla="val 1071"/>
                <a:gd name="f10" fmla="val 1260"/>
                <a:gd name="f11" fmla="val 1449"/>
                <a:gd name="f12" fmla="val 1701"/>
                <a:gd name="f13" fmla="val 1607"/>
                <a:gd name="f14" fmla="val 1450"/>
                <a:gd name="f15" fmla="val 1481"/>
                <a:gd name="f16" fmla="val 1008"/>
                <a:gd name="f17" fmla="val 2079"/>
                <a:gd name="f18" fmla="val 32"/>
                <a:gd name="f19" fmla="val 2741"/>
                <a:gd name="f20" fmla="val 567"/>
                <a:gd name="f21" fmla="val 3308"/>
                <a:gd name="f22" fmla="val 1261"/>
                <a:gd name="f23" fmla="val 2363"/>
                <a:gd name="f24" fmla="val 3025"/>
                <a:gd name="f25" fmla="*/ f0 1 3592"/>
                <a:gd name="f26" fmla="*/ f1 1 3309"/>
                <a:gd name="f27" fmla="val f2"/>
                <a:gd name="f28" fmla="val f3"/>
                <a:gd name="f29" fmla="val f4"/>
                <a:gd name="f30" fmla="+- f29 0 f27"/>
                <a:gd name="f31" fmla="+- f28 0 f27"/>
                <a:gd name="f32" fmla="*/ f31 1 3592"/>
                <a:gd name="f33" fmla="*/ f30 1 3309"/>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3592" h="3309">
                  <a:moveTo>
                    <a:pt x="f5" y="f6"/>
                  </a:moveTo>
                  <a:cubicBezTo>
                    <a:pt x="f7" y="f6"/>
                    <a:pt x="f8" y="f9"/>
                    <a:pt x="f8" y="f10"/>
                  </a:cubicBezTo>
                  <a:cubicBezTo>
                    <a:pt x="f8" y="f11"/>
                    <a:pt x="f7" y="f12"/>
                    <a:pt x="f5" y="f12"/>
                  </a:cubicBezTo>
                  <a:cubicBezTo>
                    <a:pt x="f13" y="f12"/>
                    <a:pt x="f14" y="f15"/>
                    <a:pt x="f14" y="f10"/>
                  </a:cubicBezTo>
                  <a:cubicBezTo>
                    <a:pt x="f14" y="f16"/>
                    <a:pt x="f13" y="f6"/>
                    <a:pt x="f5" y="f6"/>
                  </a:cubicBezTo>
                  <a:close/>
                  <a:moveTo>
                    <a:pt x="f2" y="f2"/>
                  </a:moveTo>
                  <a:lnTo>
                    <a:pt x="f2" y="f17"/>
                  </a:lnTo>
                  <a:lnTo>
                    <a:pt x="f18" y="f17"/>
                  </a:lnTo>
                  <a:cubicBezTo>
                    <a:pt x="f18" y="f19"/>
                    <a:pt x="f20" y="f21"/>
                    <a:pt x="f22" y="f21"/>
                  </a:cubicBezTo>
                  <a:lnTo>
                    <a:pt x="f23" y="f21"/>
                  </a:lnTo>
                  <a:cubicBezTo>
                    <a:pt x="f24" y="f21"/>
                    <a:pt x="f3" y="f19"/>
                    <a:pt x="f3" y="f17"/>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2" name="Google Shape;10124;p74">
              <a:extLst>
                <a:ext uri="{FF2B5EF4-FFF2-40B4-BE49-F238E27FC236}">
                  <a16:creationId xmlns:a16="http://schemas.microsoft.com/office/drawing/2014/main" id="{39E741C1-FCE9-48DA-9D08-B6EB9977BEC5}"/>
                </a:ext>
              </a:extLst>
            </p:cNvPr>
            <p:cNvSpPr/>
            <p:nvPr/>
          </p:nvSpPr>
          <p:spPr>
            <a:xfrm>
              <a:off x="8723403" y="2073182"/>
              <a:ext cx="101196" cy="255465"/>
            </a:xfrm>
            <a:custGeom>
              <a:avLst/>
              <a:gdLst>
                <a:gd name="f0" fmla="val w"/>
                <a:gd name="f1" fmla="val h"/>
                <a:gd name="f2" fmla="val 0"/>
                <a:gd name="f3" fmla="val 3592"/>
                <a:gd name="f4" fmla="val 8508"/>
                <a:gd name="f5" fmla="val 1733"/>
                <a:gd name="f6" fmla="val 1607"/>
                <a:gd name="f7" fmla="val 1922"/>
                <a:gd name="f8" fmla="val 2174"/>
                <a:gd name="f9" fmla="val 1797"/>
                <a:gd name="f10" fmla="val 2049"/>
                <a:gd name="f11" fmla="val 7278"/>
                <a:gd name="f12" fmla="val 7499"/>
                <a:gd name="f13" fmla="val 1985"/>
                <a:gd name="f14" fmla="val 7656"/>
                <a:gd name="f15" fmla="val 1513"/>
                <a:gd name="f16" fmla="val 1355"/>
                <a:gd name="f17" fmla="val 7467"/>
                <a:gd name="f18" fmla="val 1544"/>
                <a:gd name="f19" fmla="val 1229"/>
                <a:gd name="f20" fmla="val 1"/>
                <a:gd name="f21" fmla="val 567"/>
                <a:gd name="f22" fmla="val 536"/>
                <a:gd name="f23" fmla="val 1198"/>
                <a:gd name="f24" fmla="val 8507"/>
                <a:gd name="f25" fmla="val 3560"/>
                <a:gd name="f26" fmla="val 2993"/>
                <a:gd name="f27" fmla="val 2332"/>
                <a:gd name="f28" fmla="*/ f0 1 3592"/>
                <a:gd name="f29" fmla="*/ f1 1 8508"/>
                <a:gd name="f30" fmla="val f2"/>
                <a:gd name="f31" fmla="val f3"/>
                <a:gd name="f32" fmla="val f4"/>
                <a:gd name="f33" fmla="+- f32 0 f30"/>
                <a:gd name="f34" fmla="+- f31 0 f30"/>
                <a:gd name="f35" fmla="*/ f34 1 3592"/>
                <a:gd name="f36" fmla="*/ f33 1 8508"/>
                <a:gd name="f37" fmla="*/ f30 1 f35"/>
                <a:gd name="f38" fmla="*/ f31 1 f35"/>
                <a:gd name="f39" fmla="*/ f30 1 f36"/>
                <a:gd name="f40" fmla="*/ f32 1 f36"/>
                <a:gd name="f41" fmla="*/ f37 f28 1"/>
                <a:gd name="f42" fmla="*/ f38 f28 1"/>
                <a:gd name="f43" fmla="*/ f40 f29 1"/>
                <a:gd name="f44" fmla="*/ f39 f29 1"/>
              </a:gdLst>
              <a:ahLst/>
              <a:cxnLst>
                <a:cxn ang="3cd4">
                  <a:pos x="hc" y="t"/>
                </a:cxn>
                <a:cxn ang="0">
                  <a:pos x="r" y="vc"/>
                </a:cxn>
                <a:cxn ang="cd4">
                  <a:pos x="hc" y="b"/>
                </a:cxn>
                <a:cxn ang="cd2">
                  <a:pos x="l" y="vc"/>
                </a:cxn>
              </a:cxnLst>
              <a:rect l="f41" t="f44" r="f42" b="f43"/>
              <a:pathLst>
                <a:path w="3592" h="8508">
                  <a:moveTo>
                    <a:pt x="f5" y="f6"/>
                  </a:moveTo>
                  <a:cubicBezTo>
                    <a:pt x="f7" y="f6"/>
                    <a:pt x="f8" y="f9"/>
                    <a:pt x="f8" y="f10"/>
                  </a:cubicBezTo>
                  <a:lnTo>
                    <a:pt x="f8" y="f11"/>
                  </a:lnTo>
                  <a:cubicBezTo>
                    <a:pt x="f8" y="f12"/>
                    <a:pt x="f13" y="f14"/>
                    <a:pt x="f5" y="f14"/>
                  </a:cubicBezTo>
                  <a:cubicBezTo>
                    <a:pt x="f15" y="f14"/>
                    <a:pt x="f16" y="f17"/>
                    <a:pt x="f16" y="f11"/>
                  </a:cubicBezTo>
                  <a:lnTo>
                    <a:pt x="f16" y="f10"/>
                  </a:lnTo>
                  <a:cubicBezTo>
                    <a:pt x="f16" y="f9"/>
                    <a:pt x="f18" y="f6"/>
                    <a:pt x="f5" y="f6"/>
                  </a:cubicBezTo>
                  <a:close/>
                  <a:moveTo>
                    <a:pt x="f19" y="f20"/>
                  </a:moveTo>
                  <a:cubicBezTo>
                    <a:pt x="f21" y="f20"/>
                    <a:pt x="f2" y="f22"/>
                    <a:pt x="f2" y="f23"/>
                  </a:cubicBezTo>
                  <a:lnTo>
                    <a:pt x="f2" y="f24"/>
                  </a:lnTo>
                  <a:lnTo>
                    <a:pt x="f3" y="f24"/>
                  </a:lnTo>
                  <a:lnTo>
                    <a:pt x="f3" y="f23"/>
                  </a:lnTo>
                  <a:cubicBezTo>
                    <a:pt x="f25" y="f22"/>
                    <a:pt x="f26" y="f20"/>
                    <a:pt x="f27" y="f20"/>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43" name="Google Shape;10129;p74">
            <a:extLst>
              <a:ext uri="{FF2B5EF4-FFF2-40B4-BE49-F238E27FC236}">
                <a16:creationId xmlns:a16="http://schemas.microsoft.com/office/drawing/2014/main" id="{E5D3E59F-D51D-485B-81D4-85F082B3DFEE}"/>
              </a:ext>
            </a:extLst>
          </p:cNvPr>
          <p:cNvGrpSpPr/>
          <p:nvPr/>
        </p:nvGrpSpPr>
        <p:grpSpPr>
          <a:xfrm>
            <a:off x="5866168" y="1210464"/>
            <a:ext cx="427655" cy="535499"/>
            <a:chOff x="5866168" y="1210464"/>
            <a:chExt cx="427655" cy="535499"/>
          </a:xfrm>
        </p:grpSpPr>
        <p:sp>
          <p:nvSpPr>
            <p:cNvPr id="44" name="Google Shape;10130;p74">
              <a:extLst>
                <a:ext uri="{FF2B5EF4-FFF2-40B4-BE49-F238E27FC236}">
                  <a16:creationId xmlns:a16="http://schemas.microsoft.com/office/drawing/2014/main" id="{1154E752-3305-48A8-89AA-A3576DD5660A}"/>
                </a:ext>
              </a:extLst>
            </p:cNvPr>
            <p:cNvSpPr/>
            <p:nvPr/>
          </p:nvSpPr>
          <p:spPr>
            <a:xfrm>
              <a:off x="5866168" y="1522686"/>
              <a:ext cx="427655" cy="152841"/>
            </a:xfrm>
            <a:custGeom>
              <a:avLst/>
              <a:gdLst>
                <a:gd name="f0" fmla="val w"/>
                <a:gd name="f1" fmla="val h"/>
                <a:gd name="f2" fmla="val 0"/>
                <a:gd name="f3" fmla="val 10807"/>
                <a:gd name="f4" fmla="val 3623"/>
                <a:gd name="f5" fmla="val 2111"/>
                <a:gd name="f6" fmla="val 1"/>
                <a:gd name="f7" fmla="val 945"/>
                <a:gd name="f8" fmla="val 946"/>
                <a:gd name="f9" fmla="val 2080"/>
                <a:gd name="f10" fmla="val 3183"/>
                <a:gd name="f11" fmla="val 3435"/>
                <a:gd name="f12" fmla="val 221"/>
                <a:gd name="f13" fmla="val 3624"/>
                <a:gd name="f14" fmla="val 441"/>
                <a:gd name="f15" fmla="val 10365"/>
                <a:gd name="f16" fmla="val 10618"/>
                <a:gd name="f17" fmla="val 9861"/>
                <a:gd name="f18" fmla="val 8727"/>
                <a:gd name="f19" fmla="*/ f0 1 10807"/>
                <a:gd name="f20" fmla="*/ f1 1 3623"/>
                <a:gd name="f21" fmla="val f2"/>
                <a:gd name="f22" fmla="val f3"/>
                <a:gd name="f23" fmla="val f4"/>
                <a:gd name="f24" fmla="+- f23 0 f21"/>
                <a:gd name="f25" fmla="+- f22 0 f21"/>
                <a:gd name="f26" fmla="*/ f25 1 10807"/>
                <a:gd name="f27" fmla="*/ f24 1 3623"/>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10807" h="3623">
                  <a:moveTo>
                    <a:pt x="f5" y="f6"/>
                  </a:moveTo>
                  <a:cubicBezTo>
                    <a:pt x="f7" y="f6"/>
                    <a:pt x="f2" y="f8"/>
                    <a:pt x="f2" y="f9"/>
                  </a:cubicBezTo>
                  <a:lnTo>
                    <a:pt x="f2" y="f10"/>
                  </a:lnTo>
                  <a:cubicBezTo>
                    <a:pt x="f2" y="f11"/>
                    <a:pt x="f12" y="f13"/>
                    <a:pt x="f14" y="f13"/>
                  </a:cubicBezTo>
                  <a:lnTo>
                    <a:pt x="f15" y="f13"/>
                  </a:lnTo>
                  <a:cubicBezTo>
                    <a:pt x="f16" y="f13"/>
                    <a:pt x="f3" y="f11"/>
                    <a:pt x="f3" y="f10"/>
                  </a:cubicBezTo>
                  <a:lnTo>
                    <a:pt x="f3" y="f9"/>
                  </a:lnTo>
                  <a:cubicBezTo>
                    <a:pt x="f3" y="f8"/>
                    <a:pt x="f17" y="f6"/>
                    <a:pt x="f18"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5" name="Google Shape;10131;p74">
              <a:extLst>
                <a:ext uri="{FF2B5EF4-FFF2-40B4-BE49-F238E27FC236}">
                  <a16:creationId xmlns:a16="http://schemas.microsoft.com/office/drawing/2014/main" id="{7213BEE2-F58B-4770-AC0F-4FEEF8920866}"/>
                </a:ext>
              </a:extLst>
            </p:cNvPr>
            <p:cNvSpPr/>
            <p:nvPr/>
          </p:nvSpPr>
          <p:spPr>
            <a:xfrm>
              <a:off x="5901071" y="1710028"/>
              <a:ext cx="360346" cy="35935"/>
            </a:xfrm>
            <a:custGeom>
              <a:avLst/>
              <a:gdLst>
                <a:gd name="f0" fmla="val w"/>
                <a:gd name="f1" fmla="val h"/>
                <a:gd name="f2" fmla="val 0"/>
                <a:gd name="f3" fmla="val 9106"/>
                <a:gd name="f4" fmla="val 852"/>
                <a:gd name="f5" fmla="val 1"/>
                <a:gd name="f6" fmla="val 442"/>
                <a:gd name="f7" fmla="val 694"/>
                <a:gd name="f8" fmla="val 190"/>
                <a:gd name="f9" fmla="val 851"/>
                <a:gd name="f10" fmla="val 8696"/>
                <a:gd name="f11" fmla="val 8948"/>
                <a:gd name="f12" fmla="val 9105"/>
                <a:gd name="f13" fmla="val 631"/>
                <a:gd name="f14" fmla="*/ f0 1 9106"/>
                <a:gd name="f15" fmla="*/ f1 1 852"/>
                <a:gd name="f16" fmla="val f2"/>
                <a:gd name="f17" fmla="val f3"/>
                <a:gd name="f18" fmla="val f4"/>
                <a:gd name="f19" fmla="+- f18 0 f16"/>
                <a:gd name="f20" fmla="+- f17 0 f16"/>
                <a:gd name="f21" fmla="*/ f20 1 9106"/>
                <a:gd name="f22" fmla="*/ f19 1 852"/>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9106" h="852">
                  <a:moveTo>
                    <a:pt x="f2" y="f5"/>
                  </a:moveTo>
                  <a:lnTo>
                    <a:pt x="f2" y="f6"/>
                  </a:lnTo>
                  <a:cubicBezTo>
                    <a:pt x="f2" y="f7"/>
                    <a:pt x="f8" y="f9"/>
                    <a:pt x="f6" y="f9"/>
                  </a:cubicBezTo>
                  <a:lnTo>
                    <a:pt x="f10" y="f9"/>
                  </a:lnTo>
                  <a:cubicBezTo>
                    <a:pt x="f11" y="f9"/>
                    <a:pt x="f12" y="f13"/>
                    <a:pt x="f12" y="f6"/>
                  </a:cubicBezTo>
                  <a:lnTo>
                    <a:pt x="f12"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6" name="Google Shape;10132;p74">
              <a:extLst>
                <a:ext uri="{FF2B5EF4-FFF2-40B4-BE49-F238E27FC236}">
                  <a16:creationId xmlns:a16="http://schemas.microsoft.com/office/drawing/2014/main" id="{A2A9CBE1-9E27-4EC0-88B6-419A15476A34}"/>
                </a:ext>
              </a:extLst>
            </p:cNvPr>
            <p:cNvSpPr/>
            <p:nvPr/>
          </p:nvSpPr>
          <p:spPr>
            <a:xfrm>
              <a:off x="5964667" y="1210464"/>
              <a:ext cx="229395" cy="279074"/>
            </a:xfrm>
            <a:custGeom>
              <a:avLst/>
              <a:gdLst>
                <a:gd name="f0" fmla="val w"/>
                <a:gd name="f1" fmla="val h"/>
                <a:gd name="f2" fmla="val 0"/>
                <a:gd name="f3" fmla="val 5797"/>
                <a:gd name="f4" fmla="val 6617"/>
                <a:gd name="f5" fmla="val 2930"/>
                <a:gd name="f6" fmla="val 1292"/>
                <a:gd name="f7" fmla="val 2867"/>
                <a:gd name="f8" fmla="val 32"/>
                <a:gd name="f9" fmla="val 3812"/>
                <a:gd name="f10" fmla="val 504"/>
                <a:gd name="f11" fmla="val 4694"/>
                <a:gd name="f12" fmla="val 1260"/>
                <a:gd name="f13" fmla="val 5230"/>
                <a:gd name="f14" fmla="val 6616"/>
                <a:gd name="f15" fmla="val 4568"/>
                <a:gd name="f16" fmla="val 5356"/>
                <a:gd name="f17" fmla="val 4505"/>
                <a:gd name="f18" fmla="*/ f0 1 5797"/>
                <a:gd name="f19" fmla="*/ f1 1 6617"/>
                <a:gd name="f20" fmla="val f2"/>
                <a:gd name="f21" fmla="val f3"/>
                <a:gd name="f22" fmla="val f4"/>
                <a:gd name="f23" fmla="+- f22 0 f20"/>
                <a:gd name="f24" fmla="+- f21 0 f20"/>
                <a:gd name="f25" fmla="*/ f24 1 5797"/>
                <a:gd name="f26" fmla="*/ f23 1 6617"/>
                <a:gd name="f27" fmla="*/ f20 1 f25"/>
                <a:gd name="f28" fmla="*/ f21 1 f25"/>
                <a:gd name="f29" fmla="*/ f20 1 f26"/>
                <a:gd name="f30" fmla="*/ f22 1 f26"/>
                <a:gd name="f31" fmla="*/ f27 f18 1"/>
                <a:gd name="f32" fmla="*/ f28 f18 1"/>
                <a:gd name="f33" fmla="*/ f30 f19 1"/>
                <a:gd name="f34" fmla="*/ f29 f19 1"/>
              </a:gdLst>
              <a:ahLst/>
              <a:cxnLst>
                <a:cxn ang="3cd4">
                  <a:pos x="hc" y="t"/>
                </a:cxn>
                <a:cxn ang="0">
                  <a:pos x="r" y="vc"/>
                </a:cxn>
                <a:cxn ang="cd4">
                  <a:pos x="hc" y="b"/>
                </a:cxn>
                <a:cxn ang="cd2">
                  <a:pos x="l" y="vc"/>
                </a:cxn>
              </a:cxnLst>
              <a:rect l="f31" t="f34" r="f32" b="f33"/>
              <a:pathLst>
                <a:path w="5797" h="6617">
                  <a:moveTo>
                    <a:pt x="f5" y="f2"/>
                  </a:moveTo>
                  <a:cubicBezTo>
                    <a:pt x="f6" y="f2"/>
                    <a:pt x="f2" y="f6"/>
                    <a:pt x="f2" y="f7"/>
                  </a:cubicBezTo>
                  <a:cubicBezTo>
                    <a:pt x="f8" y="f9"/>
                    <a:pt x="f10" y="f11"/>
                    <a:pt x="f12" y="f13"/>
                  </a:cubicBezTo>
                  <a:lnTo>
                    <a:pt x="f12" y="f14"/>
                  </a:lnTo>
                  <a:lnTo>
                    <a:pt x="f15" y="f14"/>
                  </a:lnTo>
                  <a:lnTo>
                    <a:pt x="f15" y="f13"/>
                  </a:lnTo>
                  <a:cubicBezTo>
                    <a:pt x="f16" y="f11"/>
                    <a:pt x="f3" y="f9"/>
                    <a:pt x="f3" y="f7"/>
                  </a:cubicBezTo>
                  <a:cubicBezTo>
                    <a:pt x="f3" y="f12"/>
                    <a:pt x="f17"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47" name="Google Shape;10154;p74">
            <a:extLst>
              <a:ext uri="{FF2B5EF4-FFF2-40B4-BE49-F238E27FC236}">
                <a16:creationId xmlns:a16="http://schemas.microsoft.com/office/drawing/2014/main" id="{49A8A130-4C8D-4696-AA49-8B5245CA9A3E}"/>
              </a:ext>
            </a:extLst>
          </p:cNvPr>
          <p:cNvGrpSpPr/>
          <p:nvPr/>
        </p:nvGrpSpPr>
        <p:grpSpPr>
          <a:xfrm>
            <a:off x="5943362" y="2730325"/>
            <a:ext cx="392715" cy="418420"/>
            <a:chOff x="5943362" y="2730325"/>
            <a:chExt cx="392715" cy="418420"/>
          </a:xfrm>
        </p:grpSpPr>
        <p:sp>
          <p:nvSpPr>
            <p:cNvPr id="48" name="Google Shape;10155;p74">
              <a:extLst>
                <a:ext uri="{FF2B5EF4-FFF2-40B4-BE49-F238E27FC236}">
                  <a16:creationId xmlns:a16="http://schemas.microsoft.com/office/drawing/2014/main" id="{E2E67FEF-A876-49D9-96C8-03B1118017FD}"/>
                </a:ext>
              </a:extLst>
            </p:cNvPr>
            <p:cNvSpPr/>
            <p:nvPr/>
          </p:nvSpPr>
          <p:spPr>
            <a:xfrm>
              <a:off x="5989274" y="2730325"/>
              <a:ext cx="292105" cy="418420"/>
            </a:xfrm>
            <a:custGeom>
              <a:avLst/>
              <a:gdLst>
                <a:gd name="f0" fmla="val w"/>
                <a:gd name="f1" fmla="val h"/>
                <a:gd name="f2" fmla="val 0"/>
                <a:gd name="f3" fmla="val 9421"/>
                <a:gd name="f4" fmla="val 12662"/>
                <a:gd name="f5" fmla="val 4821"/>
                <a:gd name="f6" fmla="val 1666"/>
                <a:gd name="f7" fmla="val 5073"/>
                <a:gd name="f8" fmla="val 5262"/>
                <a:gd name="f9" fmla="val 1886"/>
                <a:gd name="f10" fmla="val 2075"/>
                <a:gd name="f11" fmla="val 2359"/>
                <a:gd name="f12" fmla="val 5734"/>
                <a:gd name="f13" fmla="val 2485"/>
                <a:gd name="f14" fmla="val 6081"/>
                <a:gd name="f15" fmla="val 2989"/>
                <a:gd name="f16" fmla="val 3525"/>
                <a:gd name="f17" fmla="val 3777"/>
                <a:gd name="f18" fmla="val 5892"/>
                <a:gd name="f19" fmla="val 3934"/>
                <a:gd name="f20" fmla="val 5640"/>
                <a:gd name="f21" fmla="val 5419"/>
                <a:gd name="f22" fmla="val 3714"/>
                <a:gd name="f23" fmla="val 3273"/>
                <a:gd name="f24" fmla="val 3084"/>
                <a:gd name="f25" fmla="val 4569"/>
                <a:gd name="f26" fmla="val 4411"/>
                <a:gd name="f27" fmla="val 4789"/>
                <a:gd name="f28" fmla="val 3997"/>
                <a:gd name="f29" fmla="val 5104"/>
                <a:gd name="f30" fmla="val 4249"/>
                <a:gd name="f31" fmla="val 5514"/>
                <a:gd name="f32" fmla="val 4564"/>
                <a:gd name="f33" fmla="val 4942"/>
                <a:gd name="f34" fmla="val 5604"/>
                <a:gd name="f35" fmla="val 6171"/>
                <a:gd name="f36" fmla="val 6612"/>
                <a:gd name="f37" fmla="val 6801"/>
                <a:gd name="f38" fmla="val 7085"/>
                <a:gd name="f39" fmla="val 7305"/>
                <a:gd name="f40" fmla="val 5041"/>
                <a:gd name="f41" fmla="val 7463"/>
                <a:gd name="f42" fmla="val 7274"/>
                <a:gd name="f43" fmla="val 3938"/>
                <a:gd name="f44" fmla="val 6644"/>
                <a:gd name="f45" fmla="val 3592"/>
                <a:gd name="f46" fmla="val 5383"/>
                <a:gd name="f47" fmla="val 3781"/>
                <a:gd name="f48" fmla="val 5194"/>
                <a:gd name="f49" fmla="val 4033"/>
                <a:gd name="f50" fmla="val 4253"/>
                <a:gd name="f51" fmla="val 5856"/>
                <a:gd name="f52" fmla="val 4632"/>
                <a:gd name="f53" fmla="val 6014"/>
                <a:gd name="f54" fmla="val 5824"/>
                <a:gd name="f55" fmla="val 4947"/>
                <a:gd name="f56" fmla="val 5131"/>
                <a:gd name="f57" fmla="val 4911"/>
                <a:gd name="f58" fmla="val 4159"/>
                <a:gd name="f59" fmla="val 4596"/>
                <a:gd name="f60" fmla="val 4186"/>
                <a:gd name="f61" fmla="val 2548"/>
                <a:gd name="f62" fmla="val 1823"/>
                <a:gd name="f63" fmla="val 9385"/>
                <a:gd name="f64" fmla="val 10235"/>
                <a:gd name="f65" fmla="val 4801"/>
                <a:gd name="f66" fmla="val 4498"/>
                <a:gd name="f67" fmla="val 4188"/>
                <a:gd name="f68" fmla="val 29"/>
                <a:gd name="f69" fmla="val 3875"/>
                <a:gd name="f70" fmla="val 91"/>
                <a:gd name="f71" fmla="val 2111"/>
                <a:gd name="f72" fmla="val 500"/>
                <a:gd name="f73" fmla="val 693"/>
                <a:gd name="f74" fmla="val 1949"/>
                <a:gd name="f75" fmla="val 378"/>
                <a:gd name="f76" fmla="val 5698"/>
                <a:gd name="f77" fmla="val 1008"/>
                <a:gd name="f78" fmla="val 7652"/>
                <a:gd name="f79" fmla="val 2773"/>
                <a:gd name="f80" fmla="val 8565"/>
                <a:gd name="f81" fmla="val 10582"/>
                <a:gd name="f82" fmla="val 11716"/>
                <a:gd name="f83" fmla="val 3718"/>
                <a:gd name="f84" fmla="val 12661"/>
                <a:gd name="f85" fmla="val 4852"/>
                <a:gd name="f86" fmla="val 5986"/>
                <a:gd name="f87" fmla="val 6963"/>
                <a:gd name="f88" fmla="val 8444"/>
                <a:gd name="f89" fmla="val 7778"/>
                <a:gd name="f90" fmla="val 9420"/>
                <a:gd name="f91" fmla="val 6234"/>
                <a:gd name="f92" fmla="val 4501"/>
                <a:gd name="f93" fmla="val 9392"/>
                <a:gd name="f94" fmla="val 2000"/>
                <a:gd name="f95" fmla="val 7308"/>
                <a:gd name="f96" fmla="*/ f0 1 9421"/>
                <a:gd name="f97" fmla="*/ f1 1 12662"/>
                <a:gd name="f98" fmla="val f2"/>
                <a:gd name="f99" fmla="val f3"/>
                <a:gd name="f100" fmla="val f4"/>
                <a:gd name="f101" fmla="+- f100 0 f98"/>
                <a:gd name="f102" fmla="+- f99 0 f98"/>
                <a:gd name="f103" fmla="*/ f102 1 9421"/>
                <a:gd name="f104" fmla="*/ f101 1 12662"/>
                <a:gd name="f105" fmla="*/ f98 1 f103"/>
                <a:gd name="f106" fmla="*/ f99 1 f103"/>
                <a:gd name="f107" fmla="*/ f98 1 f104"/>
                <a:gd name="f108" fmla="*/ f100 1 f104"/>
                <a:gd name="f109" fmla="*/ f105 f96 1"/>
                <a:gd name="f110" fmla="*/ f106 f96 1"/>
                <a:gd name="f111" fmla="*/ f108 f97 1"/>
                <a:gd name="f112" fmla="*/ f107 f97 1"/>
              </a:gdLst>
              <a:ahLst/>
              <a:cxnLst>
                <a:cxn ang="3cd4">
                  <a:pos x="hc" y="t"/>
                </a:cxn>
                <a:cxn ang="0">
                  <a:pos x="r" y="vc"/>
                </a:cxn>
                <a:cxn ang="cd4">
                  <a:pos x="hc" y="b"/>
                </a:cxn>
                <a:cxn ang="cd2">
                  <a:pos x="l" y="vc"/>
                </a:cxn>
              </a:cxnLst>
              <a:rect l="f109" t="f112" r="f110" b="f111"/>
              <a:pathLst>
                <a:path w="9421" h="12662">
                  <a:moveTo>
                    <a:pt x="f5" y="f6"/>
                  </a:moveTo>
                  <a:cubicBezTo>
                    <a:pt x="f7" y="f6"/>
                    <a:pt x="f8" y="f9"/>
                    <a:pt x="f8" y="f10"/>
                  </a:cubicBezTo>
                  <a:lnTo>
                    <a:pt x="f8" y="f11"/>
                  </a:lnTo>
                  <a:cubicBezTo>
                    <a:pt x="f12" y="f13"/>
                    <a:pt x="f14" y="f15"/>
                    <a:pt x="f14" y="f16"/>
                  </a:cubicBezTo>
                  <a:cubicBezTo>
                    <a:pt x="f14" y="f17"/>
                    <a:pt x="f18" y="f19"/>
                    <a:pt x="f20" y="f19"/>
                  </a:cubicBezTo>
                  <a:cubicBezTo>
                    <a:pt x="f21" y="f19"/>
                    <a:pt x="f8" y="f22"/>
                    <a:pt x="f8" y="f16"/>
                  </a:cubicBezTo>
                  <a:cubicBezTo>
                    <a:pt x="f8" y="f23"/>
                    <a:pt x="f7" y="f24"/>
                    <a:pt x="f5" y="f24"/>
                  </a:cubicBezTo>
                  <a:cubicBezTo>
                    <a:pt x="f25" y="f24"/>
                    <a:pt x="f26" y="f23"/>
                    <a:pt x="f26" y="f16"/>
                  </a:cubicBezTo>
                  <a:cubicBezTo>
                    <a:pt x="f26" y="f17"/>
                    <a:pt x="f27" y="f28"/>
                    <a:pt x="f29" y="f30"/>
                  </a:cubicBezTo>
                  <a:cubicBezTo>
                    <a:pt x="f31" y="f32"/>
                    <a:pt x="f14" y="f33"/>
                    <a:pt x="f14" y="f34"/>
                  </a:cubicBezTo>
                  <a:cubicBezTo>
                    <a:pt x="f14" y="f35"/>
                    <a:pt x="f12" y="f36"/>
                    <a:pt x="f8" y="f37"/>
                  </a:cubicBezTo>
                  <a:lnTo>
                    <a:pt x="f8" y="f38"/>
                  </a:lnTo>
                  <a:cubicBezTo>
                    <a:pt x="f8" y="f39"/>
                    <a:pt x="f40" y="f41"/>
                    <a:pt x="f5" y="f41"/>
                  </a:cubicBezTo>
                  <a:cubicBezTo>
                    <a:pt x="f25" y="f41"/>
                    <a:pt x="f26" y="f42"/>
                    <a:pt x="f26" y="f38"/>
                  </a:cubicBezTo>
                  <a:lnTo>
                    <a:pt x="f26" y="f37"/>
                  </a:lnTo>
                  <a:cubicBezTo>
                    <a:pt x="f43" y="f44"/>
                    <a:pt x="f45" y="f35"/>
                    <a:pt x="f45" y="f34"/>
                  </a:cubicBezTo>
                  <a:cubicBezTo>
                    <a:pt x="f45" y="f46"/>
                    <a:pt x="f47" y="f48"/>
                    <a:pt x="f49" y="f48"/>
                  </a:cubicBezTo>
                  <a:cubicBezTo>
                    <a:pt x="f50" y="f48"/>
                    <a:pt x="f26" y="f46"/>
                    <a:pt x="f26" y="f34"/>
                  </a:cubicBezTo>
                  <a:cubicBezTo>
                    <a:pt x="f26" y="f51"/>
                    <a:pt x="f52" y="f53"/>
                    <a:pt x="f5" y="f53"/>
                  </a:cubicBezTo>
                  <a:cubicBezTo>
                    <a:pt x="f40" y="f53"/>
                    <a:pt x="f8" y="f54"/>
                    <a:pt x="f8" y="f34"/>
                  </a:cubicBezTo>
                  <a:cubicBezTo>
                    <a:pt x="f8" y="f46"/>
                    <a:pt x="f55" y="f56"/>
                    <a:pt x="f25" y="f57"/>
                  </a:cubicBezTo>
                  <a:cubicBezTo>
                    <a:pt x="f58" y="f59"/>
                    <a:pt x="f45" y="f60"/>
                    <a:pt x="f45" y="f16"/>
                  </a:cubicBezTo>
                  <a:cubicBezTo>
                    <a:pt x="f45" y="f15"/>
                    <a:pt x="f43" y="f61"/>
                    <a:pt x="f26" y="f11"/>
                  </a:cubicBezTo>
                  <a:lnTo>
                    <a:pt x="f26" y="f10"/>
                  </a:lnTo>
                  <a:cubicBezTo>
                    <a:pt x="f26" y="f62"/>
                    <a:pt x="f52" y="f6"/>
                    <a:pt x="f5" y="f6"/>
                  </a:cubicBezTo>
                  <a:close/>
                  <a:moveTo>
                    <a:pt x="f14" y="f63"/>
                  </a:moveTo>
                  <a:lnTo>
                    <a:pt x="f14" y="f64"/>
                  </a:lnTo>
                  <a:lnTo>
                    <a:pt x="f45" y="f64"/>
                  </a:lnTo>
                  <a:lnTo>
                    <a:pt x="f45" y="f63"/>
                  </a:lnTo>
                  <a:close/>
                  <a:moveTo>
                    <a:pt x="f65" y="f2"/>
                  </a:moveTo>
                  <a:cubicBezTo>
                    <a:pt x="f66" y="f2"/>
                    <a:pt x="f67" y="f68"/>
                    <a:pt x="f69" y="f70"/>
                  </a:cubicBezTo>
                  <a:cubicBezTo>
                    <a:pt x="f71" y="f72"/>
                    <a:pt x="f73" y="f74"/>
                    <a:pt x="f75" y="f22"/>
                  </a:cubicBezTo>
                  <a:cubicBezTo>
                    <a:pt x="f2" y="f76"/>
                    <a:pt x="f77" y="f78"/>
                    <a:pt x="f79" y="f80"/>
                  </a:cubicBezTo>
                  <a:lnTo>
                    <a:pt x="f79" y="f81"/>
                  </a:lnTo>
                  <a:cubicBezTo>
                    <a:pt x="f79" y="f82"/>
                    <a:pt x="f83" y="f84"/>
                    <a:pt x="f85" y="f84"/>
                  </a:cubicBezTo>
                  <a:cubicBezTo>
                    <a:pt x="f86" y="f84"/>
                    <a:pt x="f87" y="f82"/>
                    <a:pt x="f87" y="f81"/>
                  </a:cubicBezTo>
                  <a:lnTo>
                    <a:pt x="f87" y="f80"/>
                  </a:lnTo>
                  <a:cubicBezTo>
                    <a:pt x="f88" y="f89"/>
                    <a:pt x="f90" y="f91"/>
                    <a:pt x="f90" y="f92"/>
                  </a:cubicBezTo>
                  <a:cubicBezTo>
                    <a:pt x="f93" y="f94"/>
                    <a:pt x="f95" y="f2"/>
                    <a:pt x="f6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9" name="Google Shape;10156;p74">
              <a:extLst>
                <a:ext uri="{FF2B5EF4-FFF2-40B4-BE49-F238E27FC236}">
                  <a16:creationId xmlns:a16="http://schemas.microsoft.com/office/drawing/2014/main" id="{BA5449E3-519E-4FC4-8D74-8FCB552E9D94}"/>
                </a:ext>
              </a:extLst>
            </p:cNvPr>
            <p:cNvSpPr/>
            <p:nvPr/>
          </p:nvSpPr>
          <p:spPr>
            <a:xfrm>
              <a:off x="5943362" y="2876985"/>
              <a:ext cx="43004" cy="27093"/>
            </a:xfrm>
            <a:custGeom>
              <a:avLst/>
              <a:gdLst>
                <a:gd name="f0" fmla="val w"/>
                <a:gd name="f1" fmla="val h"/>
                <a:gd name="f2" fmla="val 0"/>
                <a:gd name="f3" fmla="val 1387"/>
                <a:gd name="f4" fmla="val 820"/>
                <a:gd name="f5" fmla="val 379"/>
                <a:gd name="f6" fmla="val 158"/>
                <a:gd name="f7" fmla="val 1"/>
                <a:gd name="f8" fmla="val 189"/>
                <a:gd name="f9" fmla="val 378"/>
                <a:gd name="f10" fmla="val 630"/>
                <a:gd name="f11" fmla="val 190"/>
                <a:gd name="f12" fmla="val 819"/>
                <a:gd name="f13" fmla="val 946"/>
                <a:gd name="f14" fmla="val 1166"/>
                <a:gd name="f15" fmla="*/ f0 1 1387"/>
                <a:gd name="f16" fmla="*/ f1 1 820"/>
                <a:gd name="f17" fmla="val f2"/>
                <a:gd name="f18" fmla="val f3"/>
                <a:gd name="f19" fmla="val f4"/>
                <a:gd name="f20" fmla="+- f19 0 f17"/>
                <a:gd name="f21" fmla="+- f18 0 f17"/>
                <a:gd name="f22" fmla="*/ f21 1 1387"/>
                <a:gd name="f23" fmla="*/ f20 1 820"/>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1387" h="820">
                  <a:moveTo>
                    <a:pt x="f5" y="f2"/>
                  </a:moveTo>
                  <a:cubicBezTo>
                    <a:pt x="f6" y="f2"/>
                    <a:pt x="f7" y="f8"/>
                    <a:pt x="f7" y="f9"/>
                  </a:cubicBezTo>
                  <a:cubicBezTo>
                    <a:pt x="f7" y="f10"/>
                    <a:pt x="f11" y="f12"/>
                    <a:pt x="f5" y="f12"/>
                  </a:cubicBezTo>
                  <a:lnTo>
                    <a:pt x="f13" y="f12"/>
                  </a:lnTo>
                  <a:cubicBezTo>
                    <a:pt x="f14" y="f12"/>
                    <a:pt x="f3" y="f10"/>
                    <a:pt x="f3" y="f9"/>
                  </a:cubicBezTo>
                  <a:cubicBezTo>
                    <a:pt x="f3" y="f6"/>
                    <a:pt x="f14" y="f2"/>
                    <a:pt x="f1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0" name="Google Shape;10157;p74">
              <a:extLst>
                <a:ext uri="{FF2B5EF4-FFF2-40B4-BE49-F238E27FC236}">
                  <a16:creationId xmlns:a16="http://schemas.microsoft.com/office/drawing/2014/main" id="{7ADBF619-4BF4-4603-B1CB-5454958A8272}"/>
                </a:ext>
              </a:extLst>
            </p:cNvPr>
            <p:cNvSpPr/>
            <p:nvPr/>
          </p:nvSpPr>
          <p:spPr>
            <a:xfrm>
              <a:off x="6292077" y="2876985"/>
              <a:ext cx="44000" cy="27093"/>
            </a:xfrm>
            <a:custGeom>
              <a:avLst/>
              <a:gdLst>
                <a:gd name="f0" fmla="val w"/>
                <a:gd name="f1" fmla="val h"/>
                <a:gd name="f2" fmla="val 0"/>
                <a:gd name="f3" fmla="val 1419"/>
                <a:gd name="f4" fmla="val 820"/>
                <a:gd name="f5" fmla="val 442"/>
                <a:gd name="f6" fmla="val 221"/>
                <a:gd name="f7" fmla="val 1"/>
                <a:gd name="f8" fmla="val 189"/>
                <a:gd name="f9" fmla="val 378"/>
                <a:gd name="f10" fmla="val 630"/>
                <a:gd name="f11" fmla="val 819"/>
                <a:gd name="f12" fmla="val 1009"/>
                <a:gd name="f13" fmla="val 1230"/>
                <a:gd name="f14" fmla="val 1387"/>
                <a:gd name="f15" fmla="val 158"/>
                <a:gd name="f16" fmla="*/ f0 1 1419"/>
                <a:gd name="f17" fmla="*/ f1 1 820"/>
                <a:gd name="f18" fmla="val f2"/>
                <a:gd name="f19" fmla="val f3"/>
                <a:gd name="f20" fmla="val f4"/>
                <a:gd name="f21" fmla="+- f20 0 f18"/>
                <a:gd name="f22" fmla="+- f19 0 f18"/>
                <a:gd name="f23" fmla="*/ f22 1 1419"/>
                <a:gd name="f24" fmla="*/ f21 1 820"/>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1419" h="820">
                  <a:moveTo>
                    <a:pt x="f5" y="f2"/>
                  </a:moveTo>
                  <a:cubicBezTo>
                    <a:pt x="f6" y="f2"/>
                    <a:pt x="f7" y="f8"/>
                    <a:pt x="f7" y="f9"/>
                  </a:cubicBezTo>
                  <a:cubicBezTo>
                    <a:pt x="f7" y="f10"/>
                    <a:pt x="f6" y="f11"/>
                    <a:pt x="f5" y="f11"/>
                  </a:cubicBezTo>
                  <a:lnTo>
                    <a:pt x="f12" y="f11"/>
                  </a:lnTo>
                  <a:cubicBezTo>
                    <a:pt x="f13" y="f11"/>
                    <a:pt x="f14" y="f10"/>
                    <a:pt x="f14" y="f9"/>
                  </a:cubicBezTo>
                  <a:cubicBezTo>
                    <a:pt x="f3" y="f15"/>
                    <a:pt x="f13" y="f2"/>
                    <a:pt x="f12"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1" name="Google Shape;10158;p74">
              <a:extLst>
                <a:ext uri="{FF2B5EF4-FFF2-40B4-BE49-F238E27FC236}">
                  <a16:creationId xmlns:a16="http://schemas.microsoft.com/office/drawing/2014/main" id="{772DC3BB-8C2F-428A-B0B8-D717F8F28926}"/>
                </a:ext>
              </a:extLst>
            </p:cNvPr>
            <p:cNvSpPr/>
            <p:nvPr/>
          </p:nvSpPr>
          <p:spPr>
            <a:xfrm>
              <a:off x="5996095" y="3002158"/>
              <a:ext cx="40087" cy="40114"/>
            </a:xfrm>
            <a:custGeom>
              <a:avLst/>
              <a:gdLst>
                <a:gd name="f0" fmla="val w"/>
                <a:gd name="f1" fmla="val h"/>
                <a:gd name="f2" fmla="val 0"/>
                <a:gd name="f3" fmla="val 1293"/>
                <a:gd name="f4" fmla="val 1214"/>
                <a:gd name="f5" fmla="val 836"/>
                <a:gd name="f6" fmla="val 1"/>
                <a:gd name="f7" fmla="val 725"/>
                <a:gd name="f8" fmla="val 615"/>
                <a:gd name="f9" fmla="val 40"/>
                <a:gd name="f10" fmla="val 536"/>
                <a:gd name="f11" fmla="val 119"/>
                <a:gd name="f12" fmla="val 158"/>
                <a:gd name="f13" fmla="val 497"/>
                <a:gd name="f14" fmla="val 654"/>
                <a:gd name="f15" fmla="val 938"/>
                <a:gd name="f16" fmla="val 1096"/>
                <a:gd name="f17" fmla="val 237"/>
                <a:gd name="f18" fmla="val 1174"/>
                <a:gd name="f19" fmla="val 340"/>
                <a:gd name="f20" fmla="val 442"/>
                <a:gd name="f21" fmla="val 544"/>
                <a:gd name="f22" fmla="val 647"/>
                <a:gd name="f23" fmla="val 1135"/>
                <a:gd name="f24" fmla="val 686"/>
                <a:gd name="f25" fmla="val 528"/>
                <a:gd name="f26" fmla="val 245"/>
                <a:gd name="f27" fmla="val 1056"/>
                <a:gd name="f28" fmla="val 946"/>
                <a:gd name="f29" fmla="*/ f0 1 1293"/>
                <a:gd name="f30" fmla="*/ f1 1 1214"/>
                <a:gd name="f31" fmla="val f2"/>
                <a:gd name="f32" fmla="val f3"/>
                <a:gd name="f33" fmla="val f4"/>
                <a:gd name="f34" fmla="+- f33 0 f31"/>
                <a:gd name="f35" fmla="+- f32 0 f31"/>
                <a:gd name="f36" fmla="*/ f35 1 1293"/>
                <a:gd name="f37" fmla="*/ f34 1 1214"/>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1293" h="1214">
                  <a:moveTo>
                    <a:pt x="f5" y="f6"/>
                  </a:moveTo>
                  <a:cubicBezTo>
                    <a:pt x="f7" y="f6"/>
                    <a:pt x="f8" y="f9"/>
                    <a:pt x="f10" y="f11"/>
                  </a:cubicBezTo>
                  <a:lnTo>
                    <a:pt x="f12" y="f13"/>
                  </a:lnTo>
                  <a:cubicBezTo>
                    <a:pt x="f6" y="f14"/>
                    <a:pt x="f6" y="f15"/>
                    <a:pt x="f12" y="f16"/>
                  </a:cubicBezTo>
                  <a:cubicBezTo>
                    <a:pt x="f17" y="f18"/>
                    <a:pt x="f19" y="f4"/>
                    <a:pt x="f20" y="f4"/>
                  </a:cubicBezTo>
                  <a:cubicBezTo>
                    <a:pt x="f21" y="f4"/>
                    <a:pt x="f22" y="f18"/>
                    <a:pt x="f7" y="f16"/>
                  </a:cubicBezTo>
                  <a:lnTo>
                    <a:pt x="f23" y="f24"/>
                  </a:lnTo>
                  <a:cubicBezTo>
                    <a:pt x="f3" y="f25"/>
                    <a:pt x="f3" y="f26"/>
                    <a:pt x="f23" y="f11"/>
                  </a:cubicBezTo>
                  <a:cubicBezTo>
                    <a:pt x="f27" y="f9"/>
                    <a:pt x="f28"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2" name="Google Shape;10159;p74">
              <a:extLst>
                <a:ext uri="{FF2B5EF4-FFF2-40B4-BE49-F238E27FC236}">
                  <a16:creationId xmlns:a16="http://schemas.microsoft.com/office/drawing/2014/main" id="{54634186-4AEC-4341-88C2-B2716DA31053}"/>
                </a:ext>
              </a:extLst>
            </p:cNvPr>
            <p:cNvSpPr/>
            <p:nvPr/>
          </p:nvSpPr>
          <p:spPr>
            <a:xfrm>
              <a:off x="6244236" y="2737731"/>
              <a:ext cx="40059" cy="40114"/>
            </a:xfrm>
            <a:custGeom>
              <a:avLst/>
              <a:gdLst>
                <a:gd name="f0" fmla="val w"/>
                <a:gd name="f1" fmla="val h"/>
                <a:gd name="f2" fmla="val 0"/>
                <a:gd name="f3" fmla="val 1292"/>
                <a:gd name="f4" fmla="val 1214"/>
                <a:gd name="f5" fmla="val 835"/>
                <a:gd name="f6" fmla="val 1"/>
                <a:gd name="f7" fmla="val 725"/>
                <a:gd name="f8" fmla="val 614"/>
                <a:gd name="f9" fmla="val 40"/>
                <a:gd name="f10" fmla="val 536"/>
                <a:gd name="f11" fmla="val 119"/>
                <a:gd name="f12" fmla="val 126"/>
                <a:gd name="f13" fmla="val 497"/>
                <a:gd name="f14" fmla="val 654"/>
                <a:gd name="f15" fmla="val 938"/>
                <a:gd name="f16" fmla="val 1095"/>
                <a:gd name="f17" fmla="val 205"/>
                <a:gd name="f18" fmla="val 1174"/>
                <a:gd name="f19" fmla="val 315"/>
                <a:gd name="f20" fmla="val 1213"/>
                <a:gd name="f21" fmla="val 425"/>
                <a:gd name="f22" fmla="val 646"/>
                <a:gd name="f23" fmla="val 1134"/>
                <a:gd name="f24" fmla="val 686"/>
                <a:gd name="f25" fmla="val 560"/>
                <a:gd name="f26" fmla="val 276"/>
                <a:gd name="f27" fmla="val 1056"/>
                <a:gd name="f28" fmla="val 945"/>
                <a:gd name="f29" fmla="*/ f0 1 1292"/>
                <a:gd name="f30" fmla="*/ f1 1 1214"/>
                <a:gd name="f31" fmla="val f2"/>
                <a:gd name="f32" fmla="val f3"/>
                <a:gd name="f33" fmla="val f4"/>
                <a:gd name="f34" fmla="+- f33 0 f31"/>
                <a:gd name="f35" fmla="+- f32 0 f31"/>
                <a:gd name="f36" fmla="*/ f35 1 1292"/>
                <a:gd name="f37" fmla="*/ f34 1 1214"/>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1292" h="1214">
                  <a:moveTo>
                    <a:pt x="f5" y="f6"/>
                  </a:moveTo>
                  <a:cubicBezTo>
                    <a:pt x="f7" y="f6"/>
                    <a:pt x="f8" y="f9"/>
                    <a:pt x="f10" y="f11"/>
                  </a:cubicBezTo>
                  <a:lnTo>
                    <a:pt x="f12" y="f13"/>
                  </a:lnTo>
                  <a:cubicBezTo>
                    <a:pt x="f2" y="f14"/>
                    <a:pt x="f2" y="f15"/>
                    <a:pt x="f12" y="f16"/>
                  </a:cubicBezTo>
                  <a:cubicBezTo>
                    <a:pt x="f17" y="f18"/>
                    <a:pt x="f19" y="f20"/>
                    <a:pt x="f21" y="f20"/>
                  </a:cubicBezTo>
                  <a:cubicBezTo>
                    <a:pt x="f10" y="f20"/>
                    <a:pt x="f22" y="f18"/>
                    <a:pt x="f7" y="f16"/>
                  </a:cubicBezTo>
                  <a:lnTo>
                    <a:pt x="f23" y="f24"/>
                  </a:lnTo>
                  <a:cubicBezTo>
                    <a:pt x="f3" y="f25"/>
                    <a:pt x="f3" y="f26"/>
                    <a:pt x="f23" y="f11"/>
                  </a:cubicBezTo>
                  <a:cubicBezTo>
                    <a:pt x="f27" y="f9"/>
                    <a:pt x="f28"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3" name="Google Shape;10160;p74">
              <a:extLst>
                <a:ext uri="{FF2B5EF4-FFF2-40B4-BE49-F238E27FC236}">
                  <a16:creationId xmlns:a16="http://schemas.microsoft.com/office/drawing/2014/main" id="{8A2CA817-9404-4BA8-8551-C88B1364D4DF}"/>
                </a:ext>
              </a:extLst>
            </p:cNvPr>
            <p:cNvSpPr/>
            <p:nvPr/>
          </p:nvSpPr>
          <p:spPr>
            <a:xfrm>
              <a:off x="6244236" y="3002158"/>
              <a:ext cx="40059" cy="40114"/>
            </a:xfrm>
            <a:custGeom>
              <a:avLst/>
              <a:gdLst>
                <a:gd name="f0" fmla="val w"/>
                <a:gd name="f1" fmla="val h"/>
                <a:gd name="f2" fmla="val 0"/>
                <a:gd name="f3" fmla="val 1292"/>
                <a:gd name="f4" fmla="val 1214"/>
                <a:gd name="f5" fmla="val 425"/>
                <a:gd name="f6" fmla="val 1"/>
                <a:gd name="f7" fmla="val 315"/>
                <a:gd name="f8" fmla="val 205"/>
                <a:gd name="f9" fmla="val 40"/>
                <a:gd name="f10" fmla="val 126"/>
                <a:gd name="f11" fmla="val 119"/>
                <a:gd name="f12" fmla="val 245"/>
                <a:gd name="f13" fmla="val 528"/>
                <a:gd name="f14" fmla="val 686"/>
                <a:gd name="f15" fmla="val 536"/>
                <a:gd name="f16" fmla="val 1096"/>
                <a:gd name="f17" fmla="val 614"/>
                <a:gd name="f18" fmla="val 1174"/>
                <a:gd name="f19" fmla="val 725"/>
                <a:gd name="f20" fmla="val 835"/>
                <a:gd name="f21" fmla="val 945"/>
                <a:gd name="f22" fmla="val 1056"/>
                <a:gd name="f23" fmla="val 1134"/>
                <a:gd name="f24" fmla="val 938"/>
                <a:gd name="f25" fmla="val 654"/>
                <a:gd name="f26" fmla="val 497"/>
                <a:gd name="f27" fmla="val 646"/>
                <a:gd name="f28" fmla="*/ f0 1 1292"/>
                <a:gd name="f29" fmla="*/ f1 1 1214"/>
                <a:gd name="f30" fmla="val f2"/>
                <a:gd name="f31" fmla="val f3"/>
                <a:gd name="f32" fmla="val f4"/>
                <a:gd name="f33" fmla="+- f32 0 f30"/>
                <a:gd name="f34" fmla="+- f31 0 f30"/>
                <a:gd name="f35" fmla="*/ f34 1 1292"/>
                <a:gd name="f36" fmla="*/ f33 1 1214"/>
                <a:gd name="f37" fmla="*/ f30 1 f35"/>
                <a:gd name="f38" fmla="*/ f31 1 f35"/>
                <a:gd name="f39" fmla="*/ f30 1 f36"/>
                <a:gd name="f40" fmla="*/ f32 1 f36"/>
                <a:gd name="f41" fmla="*/ f37 f28 1"/>
                <a:gd name="f42" fmla="*/ f38 f28 1"/>
                <a:gd name="f43" fmla="*/ f40 f29 1"/>
                <a:gd name="f44" fmla="*/ f39 f29 1"/>
              </a:gdLst>
              <a:ahLst/>
              <a:cxnLst>
                <a:cxn ang="3cd4">
                  <a:pos x="hc" y="t"/>
                </a:cxn>
                <a:cxn ang="0">
                  <a:pos x="r" y="vc"/>
                </a:cxn>
                <a:cxn ang="cd4">
                  <a:pos x="hc" y="b"/>
                </a:cxn>
                <a:cxn ang="cd2">
                  <a:pos x="l" y="vc"/>
                </a:cxn>
              </a:cxnLst>
              <a:rect l="f41" t="f44" r="f42" b="f43"/>
              <a:pathLst>
                <a:path w="1292" h="1214">
                  <a:moveTo>
                    <a:pt x="f5" y="f6"/>
                  </a:moveTo>
                  <a:cubicBezTo>
                    <a:pt x="f7" y="f6"/>
                    <a:pt x="f8" y="f9"/>
                    <a:pt x="f10" y="f11"/>
                  </a:cubicBezTo>
                  <a:cubicBezTo>
                    <a:pt x="f2" y="f12"/>
                    <a:pt x="f2" y="f13"/>
                    <a:pt x="f10" y="f14"/>
                  </a:cubicBezTo>
                  <a:lnTo>
                    <a:pt x="f15" y="f16"/>
                  </a:lnTo>
                  <a:cubicBezTo>
                    <a:pt x="f17" y="f18"/>
                    <a:pt x="f19" y="f4"/>
                    <a:pt x="f20" y="f4"/>
                  </a:cubicBezTo>
                  <a:cubicBezTo>
                    <a:pt x="f21" y="f4"/>
                    <a:pt x="f22" y="f18"/>
                    <a:pt x="f23" y="f16"/>
                  </a:cubicBezTo>
                  <a:cubicBezTo>
                    <a:pt x="f3" y="f24"/>
                    <a:pt x="f3" y="f25"/>
                    <a:pt x="f23" y="f26"/>
                  </a:cubicBezTo>
                  <a:lnTo>
                    <a:pt x="f19" y="f11"/>
                  </a:lnTo>
                  <a:cubicBezTo>
                    <a:pt x="f27" y="f9"/>
                    <a:pt x="f15"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4" name="Google Shape;10161;p74">
              <a:extLst>
                <a:ext uri="{FF2B5EF4-FFF2-40B4-BE49-F238E27FC236}">
                  <a16:creationId xmlns:a16="http://schemas.microsoft.com/office/drawing/2014/main" id="{3BD1E9C7-CC9A-4DA7-9A8C-164D709D2BBE}"/>
                </a:ext>
              </a:extLst>
            </p:cNvPr>
            <p:cNvSpPr/>
            <p:nvPr/>
          </p:nvSpPr>
          <p:spPr>
            <a:xfrm>
              <a:off x="5996095" y="2737731"/>
              <a:ext cx="40087" cy="40114"/>
            </a:xfrm>
            <a:custGeom>
              <a:avLst/>
              <a:gdLst>
                <a:gd name="f0" fmla="val w"/>
                <a:gd name="f1" fmla="val h"/>
                <a:gd name="f2" fmla="val 0"/>
                <a:gd name="f3" fmla="val 1293"/>
                <a:gd name="f4" fmla="val 1214"/>
                <a:gd name="f5" fmla="val 442"/>
                <a:gd name="f6" fmla="val 1"/>
                <a:gd name="f7" fmla="val 340"/>
                <a:gd name="f8" fmla="val 237"/>
                <a:gd name="f9" fmla="val 40"/>
                <a:gd name="f10" fmla="val 158"/>
                <a:gd name="f11" fmla="val 119"/>
                <a:gd name="f12" fmla="val 276"/>
                <a:gd name="f13" fmla="val 560"/>
                <a:gd name="f14" fmla="val 686"/>
                <a:gd name="f15" fmla="val 536"/>
                <a:gd name="f16" fmla="val 1095"/>
                <a:gd name="f17" fmla="val 615"/>
                <a:gd name="f18" fmla="val 1174"/>
                <a:gd name="f19" fmla="val 725"/>
                <a:gd name="f20" fmla="val 1213"/>
                <a:gd name="f21" fmla="val 836"/>
                <a:gd name="f22" fmla="val 946"/>
                <a:gd name="f23" fmla="val 1056"/>
                <a:gd name="f24" fmla="val 1135"/>
                <a:gd name="f25" fmla="val 938"/>
                <a:gd name="f26" fmla="val 654"/>
                <a:gd name="f27" fmla="val 497"/>
                <a:gd name="f28" fmla="val 647"/>
                <a:gd name="f29" fmla="val 544"/>
                <a:gd name="f30" fmla="*/ f0 1 1293"/>
                <a:gd name="f31" fmla="*/ f1 1 1214"/>
                <a:gd name="f32" fmla="val f2"/>
                <a:gd name="f33" fmla="val f3"/>
                <a:gd name="f34" fmla="val f4"/>
                <a:gd name="f35" fmla="+- f34 0 f32"/>
                <a:gd name="f36" fmla="+- f33 0 f32"/>
                <a:gd name="f37" fmla="*/ f36 1 1293"/>
                <a:gd name="f38" fmla="*/ f35 1 1214"/>
                <a:gd name="f39" fmla="*/ f32 1 f37"/>
                <a:gd name="f40" fmla="*/ f33 1 f37"/>
                <a:gd name="f41" fmla="*/ f32 1 f38"/>
                <a:gd name="f42" fmla="*/ f34 1 f38"/>
                <a:gd name="f43" fmla="*/ f39 f30 1"/>
                <a:gd name="f44" fmla="*/ f40 f30 1"/>
                <a:gd name="f45" fmla="*/ f42 f31 1"/>
                <a:gd name="f46" fmla="*/ f41 f31 1"/>
              </a:gdLst>
              <a:ahLst/>
              <a:cxnLst>
                <a:cxn ang="3cd4">
                  <a:pos x="hc" y="t"/>
                </a:cxn>
                <a:cxn ang="0">
                  <a:pos x="r" y="vc"/>
                </a:cxn>
                <a:cxn ang="cd4">
                  <a:pos x="hc" y="b"/>
                </a:cxn>
                <a:cxn ang="cd2">
                  <a:pos x="l" y="vc"/>
                </a:cxn>
              </a:cxnLst>
              <a:rect l="f43" t="f46" r="f44" b="f45"/>
              <a:pathLst>
                <a:path w="1293" h="1214">
                  <a:moveTo>
                    <a:pt x="f5" y="f6"/>
                  </a:moveTo>
                  <a:cubicBezTo>
                    <a:pt x="f7" y="f6"/>
                    <a:pt x="f8" y="f9"/>
                    <a:pt x="f10" y="f11"/>
                  </a:cubicBezTo>
                  <a:cubicBezTo>
                    <a:pt x="f6" y="f12"/>
                    <a:pt x="f6" y="f13"/>
                    <a:pt x="f10" y="f14"/>
                  </a:cubicBezTo>
                  <a:lnTo>
                    <a:pt x="f15" y="f16"/>
                  </a:lnTo>
                  <a:cubicBezTo>
                    <a:pt x="f17" y="f18"/>
                    <a:pt x="f19" y="f20"/>
                    <a:pt x="f21" y="f20"/>
                  </a:cubicBezTo>
                  <a:cubicBezTo>
                    <a:pt x="f22" y="f20"/>
                    <a:pt x="f23" y="f18"/>
                    <a:pt x="f24" y="f16"/>
                  </a:cubicBezTo>
                  <a:cubicBezTo>
                    <a:pt x="f3" y="f25"/>
                    <a:pt x="f3" y="f26"/>
                    <a:pt x="f24" y="f27"/>
                  </a:cubicBezTo>
                  <a:lnTo>
                    <a:pt x="f19" y="f11"/>
                  </a:lnTo>
                  <a:cubicBezTo>
                    <a:pt x="f28" y="f9"/>
                    <a:pt x="f29"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55" name="Google Shape;10172;p74">
            <a:extLst>
              <a:ext uri="{FF2B5EF4-FFF2-40B4-BE49-F238E27FC236}">
                <a16:creationId xmlns:a16="http://schemas.microsoft.com/office/drawing/2014/main" id="{67A56CFC-80B8-430F-82CA-52FA53068730}"/>
              </a:ext>
            </a:extLst>
          </p:cNvPr>
          <p:cNvGrpSpPr/>
          <p:nvPr/>
        </p:nvGrpSpPr>
        <p:grpSpPr>
          <a:xfrm>
            <a:off x="7068513" y="1223970"/>
            <a:ext cx="512941" cy="541662"/>
            <a:chOff x="7068513" y="1223970"/>
            <a:chExt cx="512941" cy="541662"/>
          </a:xfrm>
        </p:grpSpPr>
        <p:sp>
          <p:nvSpPr>
            <p:cNvPr id="56" name="Google Shape;10173;p74">
              <a:extLst>
                <a:ext uri="{FF2B5EF4-FFF2-40B4-BE49-F238E27FC236}">
                  <a16:creationId xmlns:a16="http://schemas.microsoft.com/office/drawing/2014/main" id="{6FC2CD19-D82D-4A86-A76B-DE461363614A}"/>
                </a:ext>
              </a:extLst>
            </p:cNvPr>
            <p:cNvSpPr/>
            <p:nvPr/>
          </p:nvSpPr>
          <p:spPr>
            <a:xfrm>
              <a:off x="7203387" y="1223970"/>
              <a:ext cx="378067" cy="392926"/>
            </a:xfrm>
            <a:custGeom>
              <a:avLst/>
              <a:gdLst>
                <a:gd name="f0" fmla="val w"/>
                <a:gd name="f1" fmla="val h"/>
                <a:gd name="f2" fmla="val 0"/>
                <a:gd name="f3" fmla="val 9452"/>
                <a:gd name="f4" fmla="val 9217"/>
                <a:gd name="f5" fmla="val 3387"/>
                <a:gd name="f6" fmla="val 836"/>
                <a:gd name="f7" fmla="val 3497"/>
                <a:gd name="f8" fmla="val 3607"/>
                <a:gd name="f9" fmla="val 875"/>
                <a:gd name="f10" fmla="val 3686"/>
                <a:gd name="f11" fmla="val 954"/>
                <a:gd name="f12" fmla="val 3844"/>
                <a:gd name="f13" fmla="val 1111"/>
                <a:gd name="f14" fmla="val 1395"/>
                <a:gd name="f15" fmla="val 1553"/>
                <a:gd name="f16" fmla="val 1638"/>
                <a:gd name="f17" fmla="val 3600"/>
                <a:gd name="f18" fmla="val 1560"/>
                <a:gd name="f19" fmla="val 3679"/>
                <a:gd name="f20" fmla="val 1449"/>
                <a:gd name="f21" fmla="val 3718"/>
                <a:gd name="f22" fmla="val 1339"/>
                <a:gd name="f23" fmla="val 1229"/>
                <a:gd name="f24" fmla="val 1118"/>
                <a:gd name="f25" fmla="val 1040"/>
                <a:gd name="f26" fmla="val 882"/>
                <a:gd name="f27" fmla="val 3443"/>
                <a:gd name="f28" fmla="val 3159"/>
                <a:gd name="f29" fmla="val 3002"/>
                <a:gd name="f30" fmla="val 3088"/>
                <a:gd name="f31" fmla="val 3166"/>
                <a:gd name="f32" fmla="val 3277"/>
                <a:gd name="f33" fmla="val 8081"/>
                <a:gd name="f34" fmla="val 5530"/>
                <a:gd name="f35" fmla="val 8191"/>
                <a:gd name="f36" fmla="val 8302"/>
                <a:gd name="f37" fmla="val 5569"/>
                <a:gd name="f38" fmla="val 8380"/>
                <a:gd name="f39" fmla="val 5648"/>
                <a:gd name="f40" fmla="val 8538"/>
                <a:gd name="f41" fmla="val 5806"/>
                <a:gd name="f42" fmla="val 6089"/>
                <a:gd name="f43" fmla="val 6247"/>
                <a:gd name="f44" fmla="val 6333"/>
                <a:gd name="f45" fmla="val 8295"/>
                <a:gd name="f46" fmla="val 6254"/>
                <a:gd name="f47" fmla="val 8358"/>
                <a:gd name="f48" fmla="val 6143"/>
                <a:gd name="f49" fmla="val 8389"/>
                <a:gd name="f50" fmla="val 6033"/>
                <a:gd name="f51" fmla="val 5923"/>
                <a:gd name="f52" fmla="val 5813"/>
                <a:gd name="f53" fmla="val 5734"/>
                <a:gd name="f54" fmla="val 5576"/>
                <a:gd name="f55" fmla="val 8137"/>
                <a:gd name="f56" fmla="val 7853"/>
                <a:gd name="f57" fmla="val 7696"/>
                <a:gd name="f58" fmla="val 7782"/>
                <a:gd name="f59" fmla="val 7861"/>
                <a:gd name="f60" fmla="val 7971"/>
                <a:gd name="f61" fmla="val 3414"/>
                <a:gd name="f62" fmla="val 1"/>
                <a:gd name="f63" fmla="val 3095"/>
                <a:gd name="f64" fmla="val 2772"/>
                <a:gd name="f65" fmla="val 119"/>
                <a:gd name="f66" fmla="val 2520"/>
                <a:gd name="f67" fmla="val 355"/>
                <a:gd name="f68" fmla="val 473"/>
                <a:gd name="f69" fmla="val 2403"/>
                <a:gd name="f70" fmla="val 2876"/>
                <a:gd name="f71" fmla="val 3663"/>
                <a:gd name="f72" fmla="val 4199"/>
                <a:gd name="f73" fmla="val 700"/>
                <a:gd name="f74" fmla="val 4406"/>
                <a:gd name="f75" fmla="val 1008"/>
                <a:gd name="f76" fmla="val 4544"/>
                <a:gd name="f77" fmla="val 1345"/>
                <a:gd name="f78" fmla="val 1522"/>
                <a:gd name="f79" fmla="val 1706"/>
                <a:gd name="f80" fmla="val 4506"/>
                <a:gd name="f81" fmla="val 1890"/>
                <a:gd name="f82" fmla="val 4419"/>
                <a:gd name="f83" fmla="val 4915"/>
                <a:gd name="f84" fmla="val 7444"/>
                <a:gd name="f85" fmla="val 4663"/>
                <a:gd name="f86" fmla="val 7980"/>
                <a:gd name="f87" fmla="val 4789"/>
                <a:gd name="f88" fmla="val 8515"/>
                <a:gd name="f89" fmla="val 5135"/>
                <a:gd name="f90" fmla="val 8862"/>
                <a:gd name="f91" fmla="val 5372"/>
                <a:gd name="f92" fmla="val 9098"/>
                <a:gd name="f93" fmla="val 5687"/>
                <a:gd name="f94" fmla="val 9216"/>
                <a:gd name="f95" fmla="val 6010"/>
                <a:gd name="f96" fmla="val 6663"/>
                <a:gd name="f97" fmla="val 6931"/>
                <a:gd name="f98" fmla="val 8979"/>
                <a:gd name="f99" fmla="val 6814"/>
                <a:gd name="f100" fmla="val 6341"/>
                <a:gd name="f101" fmla="val 5554"/>
                <a:gd name="f102" fmla="val 5050"/>
                <a:gd name="f103" fmla="val 8757"/>
                <a:gd name="f104" fmla="val 4828"/>
                <a:gd name="f105" fmla="val 8445"/>
                <a:gd name="f106" fmla="val 4696"/>
                <a:gd name="f107" fmla="val 8117"/>
                <a:gd name="f108" fmla="val 7933"/>
                <a:gd name="f109" fmla="val 7743"/>
                <a:gd name="f110" fmla="val 4738"/>
                <a:gd name="f111" fmla="val 7561"/>
                <a:gd name="f112" fmla="val 4829"/>
                <a:gd name="f113" fmla="val 4505"/>
                <a:gd name="f114" fmla="val 1773"/>
                <a:gd name="f115" fmla="val 4757"/>
                <a:gd name="f116" fmla="val 1269"/>
                <a:gd name="f117" fmla="val 4631"/>
                <a:gd name="f118" fmla="val 733"/>
                <a:gd name="f119" fmla="val 4285"/>
                <a:gd name="f120" fmla="val 4048"/>
                <a:gd name="f121" fmla="val 3733"/>
                <a:gd name="f122" fmla="*/ f0 1 9452"/>
                <a:gd name="f123" fmla="*/ f1 1 9217"/>
                <a:gd name="f124" fmla="val f2"/>
                <a:gd name="f125" fmla="val f3"/>
                <a:gd name="f126" fmla="val f4"/>
                <a:gd name="f127" fmla="+- f126 0 f124"/>
                <a:gd name="f128" fmla="+- f125 0 f124"/>
                <a:gd name="f129" fmla="*/ f128 1 9452"/>
                <a:gd name="f130" fmla="*/ f127 1 9217"/>
                <a:gd name="f131" fmla="*/ f124 1 f129"/>
                <a:gd name="f132" fmla="*/ f125 1 f129"/>
                <a:gd name="f133" fmla="*/ f124 1 f130"/>
                <a:gd name="f134" fmla="*/ f126 1 f130"/>
                <a:gd name="f135" fmla="*/ f131 f122 1"/>
                <a:gd name="f136" fmla="*/ f132 f122 1"/>
                <a:gd name="f137" fmla="*/ f134 f123 1"/>
                <a:gd name="f138" fmla="*/ f133 f123 1"/>
              </a:gdLst>
              <a:ahLst/>
              <a:cxnLst>
                <a:cxn ang="3cd4">
                  <a:pos x="hc" y="t"/>
                </a:cxn>
                <a:cxn ang="0">
                  <a:pos x="r" y="vc"/>
                </a:cxn>
                <a:cxn ang="cd4">
                  <a:pos x="hc" y="b"/>
                </a:cxn>
                <a:cxn ang="cd2">
                  <a:pos x="l" y="vc"/>
                </a:cxn>
              </a:cxnLst>
              <a:rect l="f135" t="f138" r="f136" b="f137"/>
              <a:pathLst>
                <a:path w="9452" h="9217">
                  <a:moveTo>
                    <a:pt x="f5" y="f6"/>
                  </a:moveTo>
                  <a:cubicBezTo>
                    <a:pt x="f7" y="f6"/>
                    <a:pt x="f8" y="f9"/>
                    <a:pt x="f10" y="f11"/>
                  </a:cubicBezTo>
                  <a:cubicBezTo>
                    <a:pt x="f12" y="f13"/>
                    <a:pt x="f12" y="f14"/>
                    <a:pt x="f10" y="f15"/>
                  </a:cubicBezTo>
                  <a:lnTo>
                    <a:pt x="f16" y="f17"/>
                  </a:lnTo>
                  <a:cubicBezTo>
                    <a:pt x="f18" y="f19"/>
                    <a:pt x="f20" y="f21"/>
                    <a:pt x="f22" y="f21"/>
                  </a:cubicBezTo>
                  <a:cubicBezTo>
                    <a:pt x="f23" y="f21"/>
                    <a:pt x="f24" y="f19"/>
                    <a:pt x="f25" y="f17"/>
                  </a:cubicBezTo>
                  <a:cubicBezTo>
                    <a:pt x="f26" y="f27"/>
                    <a:pt x="f26" y="f28"/>
                    <a:pt x="f25" y="f29"/>
                  </a:cubicBezTo>
                  <a:lnTo>
                    <a:pt x="f30" y="f11"/>
                  </a:lnTo>
                  <a:cubicBezTo>
                    <a:pt x="f31" y="f9"/>
                    <a:pt x="f32" y="f6"/>
                    <a:pt x="f5" y="f6"/>
                  </a:cubicBezTo>
                  <a:close/>
                  <a:moveTo>
                    <a:pt x="f33" y="f34"/>
                  </a:moveTo>
                  <a:cubicBezTo>
                    <a:pt x="f35" y="f34"/>
                    <a:pt x="f36" y="f37"/>
                    <a:pt x="f38" y="f39"/>
                  </a:cubicBezTo>
                  <a:cubicBezTo>
                    <a:pt x="f40" y="f41"/>
                    <a:pt x="f40" y="f42"/>
                    <a:pt x="f38" y="f43"/>
                  </a:cubicBezTo>
                  <a:lnTo>
                    <a:pt x="f44" y="f45"/>
                  </a:lnTo>
                  <a:cubicBezTo>
                    <a:pt x="f46" y="f47"/>
                    <a:pt x="f48" y="f49"/>
                    <a:pt x="f50" y="f49"/>
                  </a:cubicBezTo>
                  <a:cubicBezTo>
                    <a:pt x="f51" y="f49"/>
                    <a:pt x="f52" y="f47"/>
                    <a:pt x="f53" y="f45"/>
                  </a:cubicBezTo>
                  <a:cubicBezTo>
                    <a:pt x="f54" y="f55"/>
                    <a:pt x="f54" y="f56"/>
                    <a:pt x="f53" y="f57"/>
                  </a:cubicBezTo>
                  <a:lnTo>
                    <a:pt x="f58" y="f39"/>
                  </a:lnTo>
                  <a:cubicBezTo>
                    <a:pt x="f59" y="f37"/>
                    <a:pt x="f60" y="f34"/>
                    <a:pt x="f33" y="f34"/>
                  </a:cubicBezTo>
                  <a:close/>
                  <a:moveTo>
                    <a:pt x="f61" y="f62"/>
                  </a:moveTo>
                  <a:cubicBezTo>
                    <a:pt x="f63" y="f62"/>
                    <a:pt x="f64" y="f65"/>
                    <a:pt x="f66" y="f67"/>
                  </a:cubicBezTo>
                  <a:lnTo>
                    <a:pt x="f68" y="f69"/>
                  </a:lnTo>
                  <a:cubicBezTo>
                    <a:pt x="f2" y="f70"/>
                    <a:pt x="f2" y="f71"/>
                    <a:pt x="f68" y="f72"/>
                  </a:cubicBezTo>
                  <a:cubicBezTo>
                    <a:pt x="f73" y="f74"/>
                    <a:pt x="f75" y="f76"/>
                    <a:pt x="f77" y="f76"/>
                  </a:cubicBezTo>
                  <a:cubicBezTo>
                    <a:pt x="f78" y="f76"/>
                    <a:pt x="f79" y="f80"/>
                    <a:pt x="f81" y="f82"/>
                  </a:cubicBezTo>
                  <a:lnTo>
                    <a:pt x="f83" y="f84"/>
                  </a:lnTo>
                  <a:cubicBezTo>
                    <a:pt x="f85" y="f86"/>
                    <a:pt x="f87" y="f88"/>
                    <a:pt x="f89" y="f90"/>
                  </a:cubicBezTo>
                  <a:cubicBezTo>
                    <a:pt x="f91" y="f92"/>
                    <a:pt x="f93" y="f94"/>
                    <a:pt x="f95" y="f94"/>
                  </a:cubicBezTo>
                  <a:cubicBezTo>
                    <a:pt x="f44" y="f94"/>
                    <a:pt x="f96" y="f92"/>
                    <a:pt x="f97" y="f90"/>
                  </a:cubicBezTo>
                  <a:lnTo>
                    <a:pt x="f98" y="f99"/>
                  </a:lnTo>
                  <a:cubicBezTo>
                    <a:pt x="f3" y="f100"/>
                    <a:pt x="f3" y="f101"/>
                    <a:pt x="f98" y="f102"/>
                  </a:cubicBezTo>
                  <a:cubicBezTo>
                    <a:pt x="f103" y="f104"/>
                    <a:pt x="f105" y="f106"/>
                    <a:pt x="f107" y="f106"/>
                  </a:cubicBezTo>
                  <a:cubicBezTo>
                    <a:pt x="f108" y="f106"/>
                    <a:pt x="f109" y="f110"/>
                    <a:pt x="f111" y="f112"/>
                  </a:cubicBezTo>
                  <a:lnTo>
                    <a:pt x="f113" y="f114"/>
                  </a:lnTo>
                  <a:cubicBezTo>
                    <a:pt x="f115" y="f116"/>
                    <a:pt x="f117" y="f118"/>
                    <a:pt x="f119" y="f67"/>
                  </a:cubicBezTo>
                  <a:cubicBezTo>
                    <a:pt x="f120" y="f65"/>
                    <a:pt x="f121" y="f62"/>
                    <a:pt x="f61" y="f6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7" name="Google Shape;10174;p74">
              <a:extLst>
                <a:ext uri="{FF2B5EF4-FFF2-40B4-BE49-F238E27FC236}">
                  <a16:creationId xmlns:a16="http://schemas.microsoft.com/office/drawing/2014/main" id="{6CF3A0B8-9EF5-471F-95E7-7CD41D69E9AF}"/>
                </a:ext>
              </a:extLst>
            </p:cNvPr>
            <p:cNvSpPr/>
            <p:nvPr/>
          </p:nvSpPr>
          <p:spPr>
            <a:xfrm>
              <a:off x="7068513" y="1463378"/>
              <a:ext cx="283592" cy="302245"/>
            </a:xfrm>
            <a:custGeom>
              <a:avLst/>
              <a:gdLst>
                <a:gd name="f0" fmla="val w"/>
                <a:gd name="f1" fmla="val h"/>
                <a:gd name="f2" fmla="val 0"/>
                <a:gd name="f3" fmla="val 7090"/>
                <a:gd name="f4" fmla="val 5325"/>
                <a:gd name="f5" fmla="val 1"/>
                <a:gd name="f6" fmla="val 4160"/>
                <a:gd name="f7" fmla="val 1166"/>
                <a:gd name="f8" fmla="val 4081"/>
                <a:gd name="f9" fmla="val 1088"/>
                <a:gd name="f10" fmla="val 3971"/>
                <a:gd name="f11" fmla="val 1048"/>
                <a:gd name="f12" fmla="val 3860"/>
                <a:gd name="f13" fmla="val 3750"/>
                <a:gd name="f14" fmla="val 3640"/>
                <a:gd name="f15" fmla="val 3561"/>
                <a:gd name="f16" fmla="val 474"/>
                <a:gd name="f17" fmla="val 4254"/>
                <a:gd name="f18" fmla="val 159"/>
                <a:gd name="f19" fmla="val 4569"/>
                <a:gd name="f20" fmla="val 4947"/>
                <a:gd name="f21" fmla="val 5419"/>
                <a:gd name="f22" fmla="val 5861"/>
                <a:gd name="f23" fmla="val 6302"/>
                <a:gd name="f24" fmla="val 6617"/>
                <a:gd name="f25" fmla="val 789"/>
                <a:gd name="f26" fmla="val 6932"/>
                <a:gd name="f27" fmla="val 1214"/>
                <a:gd name="f28" fmla="val 7089"/>
                <a:gd name="f29" fmla="val 1639"/>
                <a:gd name="f30" fmla="val 2065"/>
                <a:gd name="f31" fmla="val 2490"/>
                <a:gd name="f32" fmla="val 2805"/>
                <a:gd name="f33" fmla="val 5892"/>
                <a:gd name="f34" fmla="val 3529"/>
                <a:gd name="f35" fmla="val 6081"/>
                <a:gd name="f36" fmla="val 3372"/>
                <a:gd name="f37" fmla="val 3088"/>
                <a:gd name="f38" fmla="val 5924"/>
                <a:gd name="f39" fmla="val 2931"/>
                <a:gd name="f40" fmla="val 1765"/>
                <a:gd name="f41" fmla="*/ f0 1 7090"/>
                <a:gd name="f42" fmla="*/ f1 1 7090"/>
                <a:gd name="f43" fmla="val f2"/>
                <a:gd name="f44" fmla="val f3"/>
                <a:gd name="f45" fmla="+- f44 0 f43"/>
                <a:gd name="f46" fmla="*/ f45 1 7090"/>
                <a:gd name="f47" fmla="*/ f43 1 f46"/>
                <a:gd name="f48" fmla="*/ f44 1 f46"/>
                <a:gd name="f49" fmla="*/ f47 f41 1"/>
                <a:gd name="f50" fmla="*/ f48 f41 1"/>
                <a:gd name="f51" fmla="*/ f48 f42 1"/>
                <a:gd name="f52" fmla="*/ f47 f42 1"/>
              </a:gdLst>
              <a:ahLst/>
              <a:cxnLst>
                <a:cxn ang="3cd4">
                  <a:pos x="hc" y="t"/>
                </a:cxn>
                <a:cxn ang="0">
                  <a:pos x="r" y="vc"/>
                </a:cxn>
                <a:cxn ang="cd4">
                  <a:pos x="hc" y="b"/>
                </a:cxn>
                <a:cxn ang="cd2">
                  <a:pos x="l" y="vc"/>
                </a:cxn>
              </a:cxnLst>
              <a:rect l="f49" t="f52" r="f50" b="f51"/>
              <a:pathLst>
                <a:path w="7090" h="7090">
                  <a:moveTo>
                    <a:pt x="f4" y="f5"/>
                  </a:moveTo>
                  <a:lnTo>
                    <a:pt x="f6" y="f7"/>
                  </a:lnTo>
                  <a:cubicBezTo>
                    <a:pt x="f8" y="f9"/>
                    <a:pt x="f10" y="f11"/>
                    <a:pt x="f12" y="f11"/>
                  </a:cubicBezTo>
                  <a:cubicBezTo>
                    <a:pt x="f13" y="f11"/>
                    <a:pt x="f14" y="f9"/>
                    <a:pt x="f15" y="f7"/>
                  </a:cubicBezTo>
                  <a:lnTo>
                    <a:pt x="f16" y="f17"/>
                  </a:lnTo>
                  <a:cubicBezTo>
                    <a:pt x="f18" y="f19"/>
                    <a:pt x="f5" y="f20"/>
                    <a:pt x="f5" y="f21"/>
                  </a:cubicBezTo>
                  <a:cubicBezTo>
                    <a:pt x="f5" y="f22"/>
                    <a:pt x="f18" y="f23"/>
                    <a:pt x="f16" y="f24"/>
                  </a:cubicBezTo>
                  <a:cubicBezTo>
                    <a:pt x="f25" y="f26"/>
                    <a:pt x="f27" y="f28"/>
                    <a:pt x="f29" y="f28"/>
                  </a:cubicBezTo>
                  <a:cubicBezTo>
                    <a:pt x="f30" y="f28"/>
                    <a:pt x="f31" y="f26"/>
                    <a:pt x="f32" y="f24"/>
                  </a:cubicBezTo>
                  <a:lnTo>
                    <a:pt x="f33" y="f34"/>
                  </a:lnTo>
                  <a:cubicBezTo>
                    <a:pt x="f35" y="f36"/>
                    <a:pt x="f35" y="f37"/>
                    <a:pt x="f38" y="f39"/>
                  </a:cubicBezTo>
                  <a:lnTo>
                    <a:pt x="f3" y="f40"/>
                  </a:lnTo>
                  <a:lnTo>
                    <a:pt x="f4"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8" name="Google Shape;10175;p74">
              <a:extLst>
                <a:ext uri="{FF2B5EF4-FFF2-40B4-BE49-F238E27FC236}">
                  <a16:creationId xmlns:a16="http://schemas.microsoft.com/office/drawing/2014/main" id="{C10F0EB8-BDFE-47D1-AAC9-EA7EA63FC679}"/>
                </a:ext>
              </a:extLst>
            </p:cNvPr>
            <p:cNvSpPr/>
            <p:nvPr/>
          </p:nvSpPr>
          <p:spPr>
            <a:xfrm>
              <a:off x="7278989" y="1659480"/>
              <a:ext cx="297436" cy="106152"/>
            </a:xfrm>
            <a:custGeom>
              <a:avLst/>
              <a:gdLst>
                <a:gd name="f0" fmla="val w"/>
                <a:gd name="f1" fmla="val h"/>
                <a:gd name="f2" fmla="val 0"/>
                <a:gd name="f3" fmla="val 7436"/>
                <a:gd name="f4" fmla="val 2490"/>
                <a:gd name="f5" fmla="val 2048"/>
                <a:gd name="f6" fmla="val 1355"/>
                <a:gd name="f7" fmla="val 819"/>
                <a:gd name="f8" fmla="val 536"/>
                <a:gd name="f9" fmla="val 1229"/>
                <a:gd name="f10" fmla="val 1639"/>
                <a:gd name="f11" fmla="val 410"/>
                <a:gd name="f12" fmla="val 189"/>
                <a:gd name="f13" fmla="val 1859"/>
                <a:gd name="f14" fmla="val 2269"/>
                <a:gd name="f15" fmla="val 2489"/>
                <a:gd name="f16" fmla="val 7026"/>
                <a:gd name="f17" fmla="val 7278"/>
                <a:gd name="f18" fmla="val 7435"/>
                <a:gd name="f19" fmla="val 7246"/>
                <a:gd name="f20" fmla="val 6994"/>
                <a:gd name="f21" fmla="val 6616"/>
                <a:gd name="f22" fmla="val 6049"/>
                <a:gd name="f23" fmla="val 5356"/>
                <a:gd name="f24" fmla="*/ f0 1 7436"/>
                <a:gd name="f25" fmla="*/ f1 1 2490"/>
                <a:gd name="f26" fmla="val f2"/>
                <a:gd name="f27" fmla="val f3"/>
                <a:gd name="f28" fmla="val f4"/>
                <a:gd name="f29" fmla="+- f28 0 f26"/>
                <a:gd name="f30" fmla="+- f27 0 f26"/>
                <a:gd name="f31" fmla="*/ f30 1 7436"/>
                <a:gd name="f32" fmla="*/ f29 1 2490"/>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7436" h="2490">
                  <a:moveTo>
                    <a:pt x="f5" y="f2"/>
                  </a:moveTo>
                  <a:cubicBezTo>
                    <a:pt x="f6" y="f2"/>
                    <a:pt x="f7" y="f8"/>
                    <a:pt x="f7" y="f9"/>
                  </a:cubicBezTo>
                  <a:lnTo>
                    <a:pt x="f7" y="f10"/>
                  </a:lnTo>
                  <a:lnTo>
                    <a:pt x="f11" y="f10"/>
                  </a:lnTo>
                  <a:cubicBezTo>
                    <a:pt x="f12" y="f10"/>
                    <a:pt x="f2" y="f13"/>
                    <a:pt x="f2" y="f5"/>
                  </a:cubicBezTo>
                  <a:cubicBezTo>
                    <a:pt x="f2" y="f14"/>
                    <a:pt x="f12" y="f15"/>
                    <a:pt x="f11" y="f15"/>
                  </a:cubicBezTo>
                  <a:lnTo>
                    <a:pt x="f16" y="f15"/>
                  </a:lnTo>
                  <a:cubicBezTo>
                    <a:pt x="f17" y="f15"/>
                    <a:pt x="f18" y="f14"/>
                    <a:pt x="f18" y="f5"/>
                  </a:cubicBezTo>
                  <a:cubicBezTo>
                    <a:pt x="f18" y="f13"/>
                    <a:pt x="f19" y="f10"/>
                    <a:pt x="f20" y="f10"/>
                  </a:cubicBezTo>
                  <a:lnTo>
                    <a:pt x="f21" y="f10"/>
                  </a:lnTo>
                  <a:lnTo>
                    <a:pt x="f21" y="f9"/>
                  </a:lnTo>
                  <a:cubicBezTo>
                    <a:pt x="f21" y="f8"/>
                    <a:pt x="f22" y="f2"/>
                    <a:pt x="f2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59" name="Google Shape;10184;p74">
            <a:extLst>
              <a:ext uri="{FF2B5EF4-FFF2-40B4-BE49-F238E27FC236}">
                <a16:creationId xmlns:a16="http://schemas.microsoft.com/office/drawing/2014/main" id="{30AF28E9-8D6B-4A84-8181-41C50B1F746D}"/>
              </a:ext>
            </a:extLst>
          </p:cNvPr>
          <p:cNvGrpSpPr/>
          <p:nvPr/>
        </p:nvGrpSpPr>
        <p:grpSpPr>
          <a:xfrm>
            <a:off x="3207001" y="2729045"/>
            <a:ext cx="392725" cy="419618"/>
            <a:chOff x="3207001" y="2729045"/>
            <a:chExt cx="392725" cy="419618"/>
          </a:xfrm>
        </p:grpSpPr>
        <p:sp>
          <p:nvSpPr>
            <p:cNvPr id="60" name="Google Shape;10185;p74">
              <a:extLst>
                <a:ext uri="{FF2B5EF4-FFF2-40B4-BE49-F238E27FC236}">
                  <a16:creationId xmlns:a16="http://schemas.microsoft.com/office/drawing/2014/main" id="{FCB00112-41AD-4A0F-8A04-6D624179F9E9}"/>
                </a:ext>
              </a:extLst>
            </p:cNvPr>
            <p:cNvSpPr/>
            <p:nvPr/>
          </p:nvSpPr>
          <p:spPr>
            <a:xfrm>
              <a:off x="3207001" y="2729045"/>
              <a:ext cx="392725" cy="419618"/>
            </a:xfrm>
            <a:custGeom>
              <a:avLst/>
              <a:gdLst>
                <a:gd name="f0" fmla="val w"/>
                <a:gd name="f1" fmla="val h"/>
                <a:gd name="f2" fmla="val 0"/>
                <a:gd name="f3" fmla="val 12666"/>
                <a:gd name="f4" fmla="val 12698"/>
                <a:gd name="f5" fmla="val 379"/>
                <a:gd name="f6" fmla="val 1"/>
                <a:gd name="f7" fmla="val 158"/>
                <a:gd name="f8" fmla="val 190"/>
                <a:gd name="f9" fmla="val 410"/>
                <a:gd name="f10" fmla="val 12256"/>
                <a:gd name="f11" fmla="val 12508"/>
                <a:gd name="f12" fmla="val 12697"/>
                <a:gd name="f13" fmla="val 12477"/>
                <a:gd name="f14" fmla="val 12634"/>
                <a:gd name="f15" fmla="val 12067"/>
                <a:gd name="f16" fmla="val 11878"/>
                <a:gd name="f17" fmla="val 820"/>
                <a:gd name="f18" fmla="val 631"/>
                <a:gd name="f19" fmla="*/ f0 1 12666"/>
                <a:gd name="f20" fmla="*/ f1 1 12698"/>
                <a:gd name="f21" fmla="val f2"/>
                <a:gd name="f22" fmla="val f3"/>
                <a:gd name="f23" fmla="val f4"/>
                <a:gd name="f24" fmla="+- f23 0 f21"/>
                <a:gd name="f25" fmla="+- f22 0 f21"/>
                <a:gd name="f26" fmla="*/ f25 1 12666"/>
                <a:gd name="f27" fmla="*/ f24 1 12698"/>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12666" h="12698">
                  <a:moveTo>
                    <a:pt x="f5" y="f6"/>
                  </a:moveTo>
                  <a:cubicBezTo>
                    <a:pt x="f7" y="f6"/>
                    <a:pt x="f6" y="f8"/>
                    <a:pt x="f6" y="f9"/>
                  </a:cubicBezTo>
                  <a:lnTo>
                    <a:pt x="f6" y="f10"/>
                  </a:lnTo>
                  <a:cubicBezTo>
                    <a:pt x="f6" y="f11"/>
                    <a:pt x="f8" y="f12"/>
                    <a:pt x="f5" y="f12"/>
                  </a:cubicBezTo>
                  <a:lnTo>
                    <a:pt x="f10" y="f12"/>
                  </a:lnTo>
                  <a:cubicBezTo>
                    <a:pt x="f13" y="f12"/>
                    <a:pt x="f3" y="f11"/>
                    <a:pt x="f3" y="f10"/>
                  </a:cubicBezTo>
                  <a:cubicBezTo>
                    <a:pt x="f14" y="f15"/>
                    <a:pt x="f13" y="f16"/>
                    <a:pt x="f10" y="f16"/>
                  </a:cubicBezTo>
                  <a:lnTo>
                    <a:pt x="f17" y="f16"/>
                  </a:lnTo>
                  <a:lnTo>
                    <a:pt x="f17" y="f9"/>
                  </a:lnTo>
                  <a:cubicBezTo>
                    <a:pt x="f17" y="f7"/>
                    <a:pt x="f18"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1" name="Google Shape;10186;p74">
              <a:extLst>
                <a:ext uri="{FF2B5EF4-FFF2-40B4-BE49-F238E27FC236}">
                  <a16:creationId xmlns:a16="http://schemas.microsoft.com/office/drawing/2014/main" id="{7169524A-D9C0-4C68-BEFB-AD512CCB7E83}"/>
                </a:ext>
              </a:extLst>
            </p:cNvPr>
            <p:cNvSpPr/>
            <p:nvPr/>
          </p:nvSpPr>
          <p:spPr>
            <a:xfrm>
              <a:off x="3261719" y="2847752"/>
              <a:ext cx="337998" cy="197839"/>
            </a:xfrm>
            <a:custGeom>
              <a:avLst/>
              <a:gdLst>
                <a:gd name="f0" fmla="val w"/>
                <a:gd name="f1" fmla="val h"/>
                <a:gd name="f2" fmla="val 0"/>
                <a:gd name="f3" fmla="val 10901"/>
                <a:gd name="f4" fmla="val 5987"/>
                <a:gd name="f5" fmla="val 9641"/>
                <a:gd name="f6" fmla="val 8979"/>
                <a:gd name="f7" fmla="val 8444"/>
                <a:gd name="f8" fmla="val 536"/>
                <a:gd name="f9" fmla="val 1229"/>
                <a:gd name="f10" fmla="val 1418"/>
                <a:gd name="f11" fmla="val 8475"/>
                <a:gd name="f12" fmla="val 1575"/>
                <a:gd name="f13" fmla="val 8538"/>
                <a:gd name="f14" fmla="val 1733"/>
                <a:gd name="f15" fmla="val 6900"/>
                <a:gd name="f16" fmla="val 3403"/>
                <a:gd name="f17" fmla="val 6742"/>
                <a:gd name="f18" fmla="val 3308"/>
                <a:gd name="f19" fmla="val 6553"/>
                <a:gd name="f20" fmla="val 3277"/>
                <a:gd name="f21" fmla="val 6396"/>
                <a:gd name="f22" fmla="val 6238"/>
                <a:gd name="f23" fmla="val 6018"/>
                <a:gd name="f24" fmla="val 5860"/>
                <a:gd name="f25" fmla="val 5041"/>
                <a:gd name="f26" fmla="val 2552"/>
                <a:gd name="f27" fmla="val 5136"/>
                <a:gd name="f28" fmla="val 2395"/>
                <a:gd name="f29" fmla="val 5167"/>
                <a:gd name="f30" fmla="val 2206"/>
                <a:gd name="f31" fmla="val 2048"/>
                <a:gd name="f32" fmla="val 1386"/>
                <a:gd name="f33" fmla="val 4600"/>
                <a:gd name="f34" fmla="val 819"/>
                <a:gd name="f35" fmla="val 3938"/>
                <a:gd name="f36" fmla="val 2710"/>
                <a:gd name="f37" fmla="val 2237"/>
                <a:gd name="f38" fmla="val 2773"/>
                <a:gd name="f39" fmla="val 2836"/>
                <a:gd name="f40" fmla="val 3655"/>
                <a:gd name="f41" fmla="val 3592"/>
                <a:gd name="f42" fmla="val 3560"/>
                <a:gd name="f43" fmla="val 567"/>
                <a:gd name="f44" fmla="val 4096"/>
                <a:gd name="f45" fmla="val 4757"/>
                <a:gd name="f46" fmla="val 5451"/>
                <a:gd name="f47" fmla="val 5986"/>
                <a:gd name="f48" fmla="val 1891"/>
                <a:gd name="f49" fmla="val 2458"/>
                <a:gd name="f50" fmla="val 4568"/>
                <a:gd name="f51" fmla="val 4411"/>
                <a:gd name="f52" fmla="val 2332"/>
                <a:gd name="f53" fmla="val 4253"/>
                <a:gd name="f54" fmla="val 3434"/>
                <a:gd name="f55" fmla="val 3151"/>
                <a:gd name="f56" fmla="val 3214"/>
                <a:gd name="f57" fmla="val 3781"/>
                <a:gd name="f58" fmla="val 4285"/>
                <a:gd name="f59" fmla="val 4442"/>
                <a:gd name="f60" fmla="val 5293"/>
                <a:gd name="f61" fmla="val 3970"/>
                <a:gd name="f62" fmla="val 5199"/>
                <a:gd name="f63" fmla="val 4127"/>
                <a:gd name="f64" fmla="val 4348"/>
                <a:gd name="f65" fmla="val 4505"/>
                <a:gd name="f66" fmla="val 5703"/>
                <a:gd name="f67" fmla="val 7057"/>
                <a:gd name="f68" fmla="val 7593"/>
                <a:gd name="f69" fmla="val 7561"/>
                <a:gd name="f70" fmla="val 7498"/>
                <a:gd name="f71" fmla="val 9137"/>
                <a:gd name="f72" fmla="val 9294"/>
                <a:gd name="f73" fmla="val 9483"/>
                <a:gd name="f74" fmla="val 10334"/>
                <a:gd name="f75" fmla="val 1890"/>
                <a:gd name="f76" fmla="*/ f0 1 10901"/>
                <a:gd name="f77" fmla="*/ f1 1 5987"/>
                <a:gd name="f78" fmla="val f2"/>
                <a:gd name="f79" fmla="val f3"/>
                <a:gd name="f80" fmla="val f4"/>
                <a:gd name="f81" fmla="+- f80 0 f78"/>
                <a:gd name="f82" fmla="+- f79 0 f78"/>
                <a:gd name="f83" fmla="*/ f82 1 10901"/>
                <a:gd name="f84" fmla="*/ f81 1 5987"/>
                <a:gd name="f85" fmla="*/ f78 1 f83"/>
                <a:gd name="f86" fmla="*/ f79 1 f83"/>
                <a:gd name="f87" fmla="*/ f78 1 f84"/>
                <a:gd name="f88" fmla="*/ f80 1 f84"/>
                <a:gd name="f89" fmla="*/ f85 f76 1"/>
                <a:gd name="f90" fmla="*/ f86 f76 1"/>
                <a:gd name="f91" fmla="*/ f88 f77 1"/>
                <a:gd name="f92" fmla="*/ f87 f77 1"/>
              </a:gdLst>
              <a:ahLst/>
              <a:cxnLst>
                <a:cxn ang="3cd4">
                  <a:pos x="hc" y="t"/>
                </a:cxn>
                <a:cxn ang="0">
                  <a:pos x="r" y="vc"/>
                </a:cxn>
                <a:cxn ang="cd4">
                  <a:pos x="hc" y="b"/>
                </a:cxn>
                <a:cxn ang="cd2">
                  <a:pos x="l" y="vc"/>
                </a:cxn>
              </a:cxnLst>
              <a:rect l="f89" t="f92" r="f90" b="f91"/>
              <a:pathLst>
                <a:path w="10901" h="5987">
                  <a:moveTo>
                    <a:pt x="f5" y="f2"/>
                  </a:moveTo>
                  <a:cubicBezTo>
                    <a:pt x="f6" y="f2"/>
                    <a:pt x="f7" y="f8"/>
                    <a:pt x="f7" y="f9"/>
                  </a:cubicBezTo>
                  <a:cubicBezTo>
                    <a:pt x="f7" y="f10"/>
                    <a:pt x="f11" y="f12"/>
                    <a:pt x="f13" y="f14"/>
                  </a:cubicBezTo>
                  <a:lnTo>
                    <a:pt x="f15" y="f16"/>
                  </a:lnTo>
                  <a:cubicBezTo>
                    <a:pt x="f17" y="f18"/>
                    <a:pt x="f19" y="f20"/>
                    <a:pt x="f21" y="f20"/>
                  </a:cubicBezTo>
                  <a:cubicBezTo>
                    <a:pt x="f22" y="f20"/>
                    <a:pt x="f23" y="f18"/>
                    <a:pt x="f24" y="f16"/>
                  </a:cubicBezTo>
                  <a:lnTo>
                    <a:pt x="f25" y="f26"/>
                  </a:lnTo>
                  <a:cubicBezTo>
                    <a:pt x="f27" y="f28"/>
                    <a:pt x="f29" y="f30"/>
                    <a:pt x="f29" y="f31"/>
                  </a:cubicBezTo>
                  <a:cubicBezTo>
                    <a:pt x="f29" y="f32"/>
                    <a:pt x="f33" y="f34"/>
                    <a:pt x="f35" y="f34"/>
                  </a:cubicBezTo>
                  <a:cubicBezTo>
                    <a:pt x="f20" y="f34"/>
                    <a:pt x="f36" y="f32"/>
                    <a:pt x="f36" y="f31"/>
                  </a:cubicBezTo>
                  <a:cubicBezTo>
                    <a:pt x="f36" y="f37"/>
                    <a:pt x="f38" y="f28"/>
                    <a:pt x="f39" y="f26"/>
                  </a:cubicBezTo>
                  <a:lnTo>
                    <a:pt x="f14" y="f40"/>
                  </a:lnTo>
                  <a:cubicBezTo>
                    <a:pt x="f12" y="f41"/>
                    <a:pt x="f32" y="f42"/>
                    <a:pt x="f9" y="f42"/>
                  </a:cubicBezTo>
                  <a:cubicBezTo>
                    <a:pt x="f43" y="f42"/>
                    <a:pt x="f2" y="f44"/>
                    <a:pt x="f2" y="f45"/>
                  </a:cubicBezTo>
                  <a:cubicBezTo>
                    <a:pt x="f2" y="f46"/>
                    <a:pt x="f43" y="f47"/>
                    <a:pt x="f9" y="f47"/>
                  </a:cubicBezTo>
                  <a:cubicBezTo>
                    <a:pt x="f48" y="f47"/>
                    <a:pt x="f49" y="f46"/>
                    <a:pt x="f49" y="f45"/>
                  </a:cubicBezTo>
                  <a:cubicBezTo>
                    <a:pt x="f49" y="f50"/>
                    <a:pt x="f28" y="f51"/>
                    <a:pt x="f52" y="f53"/>
                  </a:cubicBezTo>
                  <a:lnTo>
                    <a:pt x="f54" y="f55"/>
                  </a:lnTo>
                  <a:cubicBezTo>
                    <a:pt x="f41" y="f56"/>
                    <a:pt x="f57" y="f20"/>
                    <a:pt x="f35" y="f20"/>
                  </a:cubicBezTo>
                  <a:cubicBezTo>
                    <a:pt x="f44" y="f20"/>
                    <a:pt x="f58" y="f56"/>
                    <a:pt x="f59" y="f55"/>
                  </a:cubicBezTo>
                  <a:lnTo>
                    <a:pt x="f60" y="f61"/>
                  </a:lnTo>
                  <a:cubicBezTo>
                    <a:pt x="f62" y="f63"/>
                    <a:pt x="f29" y="f64"/>
                    <a:pt x="f29" y="f65"/>
                  </a:cubicBezTo>
                  <a:cubicBezTo>
                    <a:pt x="f29" y="f29"/>
                    <a:pt x="f66" y="f66"/>
                    <a:pt x="f21" y="f66"/>
                  </a:cubicBezTo>
                  <a:cubicBezTo>
                    <a:pt x="f67" y="f66"/>
                    <a:pt x="f68" y="f29"/>
                    <a:pt x="f68" y="f65"/>
                  </a:cubicBezTo>
                  <a:cubicBezTo>
                    <a:pt x="f68" y="f58"/>
                    <a:pt x="f69" y="f63"/>
                    <a:pt x="f70" y="f61"/>
                  </a:cubicBezTo>
                  <a:lnTo>
                    <a:pt x="f71" y="f52"/>
                  </a:lnTo>
                  <a:cubicBezTo>
                    <a:pt x="f72" y="f28"/>
                    <a:pt x="f73" y="f49"/>
                    <a:pt x="f5" y="f49"/>
                  </a:cubicBezTo>
                  <a:cubicBezTo>
                    <a:pt x="f74" y="f49"/>
                    <a:pt x="f3" y="f75"/>
                    <a:pt x="f3" y="f9"/>
                  </a:cubicBezTo>
                  <a:cubicBezTo>
                    <a:pt x="f3" y="f8"/>
                    <a:pt x="f74"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sp>
        <p:nvSpPr>
          <p:cNvPr id="62" name="Google Shape;10189;p74">
            <a:extLst>
              <a:ext uri="{FF2B5EF4-FFF2-40B4-BE49-F238E27FC236}">
                <a16:creationId xmlns:a16="http://schemas.microsoft.com/office/drawing/2014/main" id="{1E571C61-6E4B-4A82-9C42-AA805BF7C87F}"/>
              </a:ext>
            </a:extLst>
          </p:cNvPr>
          <p:cNvSpPr/>
          <p:nvPr/>
        </p:nvSpPr>
        <p:spPr>
          <a:xfrm>
            <a:off x="6560792" y="2788188"/>
            <a:ext cx="394673" cy="327976"/>
          </a:xfrm>
          <a:custGeom>
            <a:avLst/>
            <a:gdLst>
              <a:gd name="f0" fmla="val w"/>
              <a:gd name="f1" fmla="val h"/>
              <a:gd name="f2" fmla="val 0"/>
              <a:gd name="f3" fmla="val 12729"/>
              <a:gd name="f4" fmla="val 9925"/>
              <a:gd name="f5" fmla="val 925"/>
              <a:gd name="f6" fmla="val 3644"/>
              <a:gd name="f7" fmla="val 944"/>
              <a:gd name="f8" fmla="val 963"/>
              <a:gd name="f9" fmla="val 3648"/>
              <a:gd name="f10" fmla="val 978"/>
              <a:gd name="f11" fmla="val 3655"/>
              <a:gd name="f12" fmla="val 1608"/>
              <a:gd name="f13" fmla="val 3970"/>
              <a:gd name="f14" fmla="val 5924"/>
              <a:gd name="f15" fmla="val 6239"/>
              <a:gd name="f16" fmla="val 960"/>
              <a:gd name="f17" fmla="val 6256"/>
              <a:gd name="f18" fmla="val 937"/>
              <a:gd name="f19" fmla="val 6264"/>
              <a:gd name="f20" fmla="val 914"/>
              <a:gd name="f21" fmla="val 854"/>
              <a:gd name="f22" fmla="val 788"/>
              <a:gd name="f23" fmla="val 6212"/>
              <a:gd name="f24" fmla="val 6144"/>
              <a:gd name="f25" fmla="val 3781"/>
              <a:gd name="f26" fmla="val 3685"/>
              <a:gd name="f27" fmla="val 862"/>
              <a:gd name="f28" fmla="val 4128"/>
              <a:gd name="f29" fmla="val 7184"/>
              <a:gd name="f30" fmla="val 6963"/>
              <a:gd name="f31" fmla="val 8035"/>
              <a:gd name="f32" fmla="val 6648"/>
              <a:gd name="f33" fmla="val 8507"/>
              <a:gd name="f34" fmla="val 6176"/>
              <a:gd name="f35" fmla="val 8759"/>
              <a:gd name="f36" fmla="val 5640"/>
              <a:gd name="f37" fmla="val 4821"/>
              <a:gd name="f38" fmla="val 4097"/>
              <a:gd name="f39" fmla="val 8066"/>
              <a:gd name="f40" fmla="val 11374"/>
              <a:gd name="f41" fmla="val 820"/>
              <a:gd name="f42" fmla="val 11626"/>
              <a:gd name="f43" fmla="val 11815"/>
              <a:gd name="f44" fmla="val 1009"/>
              <a:gd name="f45" fmla="val 1198"/>
              <a:gd name="f46" fmla="val 8665"/>
              <a:gd name="f47" fmla="val 8885"/>
              <a:gd name="f48" fmla="val 9043"/>
              <a:gd name="f49" fmla="val 11154"/>
              <a:gd name="f50" fmla="val 10996"/>
              <a:gd name="f51" fmla="val 8854"/>
              <a:gd name="f52" fmla="val 977"/>
              <a:gd name="f53" fmla="val 11185"/>
              <a:gd name="f54" fmla="val 11437"/>
              <a:gd name="f55" fmla="val 1"/>
              <a:gd name="f56" fmla="val 10870"/>
              <a:gd name="f57" fmla="val 10366"/>
              <a:gd name="f58" fmla="val 379"/>
              <a:gd name="f59" fmla="val 10240"/>
              <a:gd name="f60" fmla="val 883"/>
              <a:gd name="f61" fmla="val 2080"/>
              <a:gd name="f62" fmla="val 3246"/>
              <a:gd name="f63" fmla="val 1387"/>
              <a:gd name="f64" fmla="val 2899"/>
              <a:gd name="f65" fmla="val 1251"/>
              <a:gd name="f66" fmla="val 2831"/>
              <a:gd name="f67" fmla="val 1109"/>
              <a:gd name="f68" fmla="val 2800"/>
              <a:gd name="f69" fmla="val 970"/>
              <a:gd name="f70" fmla="val 466"/>
              <a:gd name="f71" fmla="val 3213"/>
              <a:gd name="f72" fmla="val 6687"/>
              <a:gd name="f73" fmla="val 465"/>
              <a:gd name="f74" fmla="val 7095"/>
              <a:gd name="f75" fmla="val 983"/>
              <a:gd name="f76" fmla="val 1127"/>
              <a:gd name="f77" fmla="val 1275"/>
              <a:gd name="f78" fmla="val 7063"/>
              <a:gd name="f79" fmla="val 1419"/>
              <a:gd name="f80" fmla="val 6995"/>
              <a:gd name="f81" fmla="val 2143"/>
              <a:gd name="f82" fmla="val 3340"/>
              <a:gd name="f83" fmla="val 3151"/>
              <a:gd name="f84" fmla="val 8444"/>
              <a:gd name="f85" fmla="val 4286"/>
              <a:gd name="f86" fmla="val 9641"/>
              <a:gd name="f87" fmla="val 5672"/>
              <a:gd name="f88" fmla="val 6585"/>
              <a:gd name="f89" fmla="val 7405"/>
              <a:gd name="f90" fmla="val 9074"/>
              <a:gd name="f91" fmla="val 7814"/>
              <a:gd name="f92" fmla="val 8287"/>
              <a:gd name="f93" fmla="val 10271"/>
              <a:gd name="f94" fmla="val 9011"/>
              <a:gd name="f95" fmla="val 10429"/>
              <a:gd name="f96" fmla="val 9515"/>
              <a:gd name="f97" fmla="val 10902"/>
              <a:gd name="f98" fmla="val 11469"/>
              <a:gd name="f99" fmla="val 12130"/>
              <a:gd name="f100" fmla="val 9358"/>
              <a:gd name="f101" fmla="val 8696"/>
              <a:gd name="f102" fmla="val 1261"/>
              <a:gd name="f103" fmla="val 12634"/>
              <a:gd name="f104" fmla="val 536"/>
              <a:gd name="f105" fmla="val 12099"/>
              <a:gd name="f106" fmla="*/ f0 1 12729"/>
              <a:gd name="f107" fmla="*/ f1 1 9925"/>
              <a:gd name="f108" fmla="val f2"/>
              <a:gd name="f109" fmla="val f3"/>
              <a:gd name="f110" fmla="val f4"/>
              <a:gd name="f111" fmla="+- f110 0 f108"/>
              <a:gd name="f112" fmla="+- f109 0 f108"/>
              <a:gd name="f113" fmla="*/ f112 1 12729"/>
              <a:gd name="f114" fmla="*/ f111 1 9925"/>
              <a:gd name="f115" fmla="*/ f108 1 f113"/>
              <a:gd name="f116" fmla="*/ f109 1 f113"/>
              <a:gd name="f117" fmla="*/ f108 1 f114"/>
              <a:gd name="f118" fmla="*/ f110 1 f114"/>
              <a:gd name="f119" fmla="*/ f115 f106 1"/>
              <a:gd name="f120" fmla="*/ f116 f106 1"/>
              <a:gd name="f121" fmla="*/ f118 f107 1"/>
              <a:gd name="f122" fmla="*/ f117 f107 1"/>
            </a:gdLst>
            <a:ahLst/>
            <a:cxnLst>
              <a:cxn ang="3cd4">
                <a:pos x="hc" y="t"/>
              </a:cxn>
              <a:cxn ang="0">
                <a:pos x="r" y="vc"/>
              </a:cxn>
              <a:cxn ang="cd4">
                <a:pos x="hc" y="b"/>
              </a:cxn>
              <a:cxn ang="cd2">
                <a:pos x="l" y="vc"/>
              </a:cxn>
            </a:cxnLst>
            <a:rect l="f119" t="f122" r="f120" b="f121"/>
            <a:pathLst>
              <a:path w="12729" h="9925">
                <a:moveTo>
                  <a:pt x="f5" y="f6"/>
                </a:moveTo>
                <a:cubicBezTo>
                  <a:pt x="f7" y="f6"/>
                  <a:pt x="f8" y="f9"/>
                  <a:pt x="f10" y="f11"/>
                </a:cubicBezTo>
                <a:lnTo>
                  <a:pt x="f12" y="f13"/>
                </a:lnTo>
                <a:lnTo>
                  <a:pt x="f12" y="f14"/>
                </a:lnTo>
                <a:lnTo>
                  <a:pt x="f10" y="f15"/>
                </a:lnTo>
                <a:cubicBezTo>
                  <a:pt x="f16" y="f17"/>
                  <a:pt x="f18" y="f19"/>
                  <a:pt x="f20" y="f19"/>
                </a:cubicBezTo>
                <a:cubicBezTo>
                  <a:pt x="f21" y="f19"/>
                  <a:pt x="f22" y="f23"/>
                  <a:pt x="f22" y="f24"/>
                </a:cubicBezTo>
                <a:lnTo>
                  <a:pt x="f22" y="f25"/>
                </a:lnTo>
                <a:cubicBezTo>
                  <a:pt x="f22" y="f26"/>
                  <a:pt x="f27" y="f6"/>
                  <a:pt x="f5" y="f6"/>
                </a:cubicBezTo>
                <a:close/>
                <a:moveTo>
                  <a:pt x="f28" y="f29"/>
                </a:moveTo>
                <a:lnTo>
                  <a:pt x="f30" y="f31"/>
                </a:lnTo>
                <a:cubicBezTo>
                  <a:pt x="f32" y="f33"/>
                  <a:pt x="f34" y="f35"/>
                  <a:pt x="f36" y="f35"/>
                </a:cubicBezTo>
                <a:cubicBezTo>
                  <a:pt x="f37" y="f35"/>
                  <a:pt x="f38" y="f39"/>
                  <a:pt x="f28" y="f29"/>
                </a:cubicBezTo>
                <a:close/>
                <a:moveTo>
                  <a:pt x="f40" y="f41"/>
                </a:moveTo>
                <a:cubicBezTo>
                  <a:pt x="f42" y="f41"/>
                  <a:pt x="f43" y="f44"/>
                  <a:pt x="f43" y="f45"/>
                </a:cubicBezTo>
                <a:lnTo>
                  <a:pt x="f43" y="f46"/>
                </a:lnTo>
                <a:cubicBezTo>
                  <a:pt x="f43" y="f47"/>
                  <a:pt x="f42" y="f48"/>
                  <a:pt x="f40" y="f48"/>
                </a:cubicBezTo>
                <a:cubicBezTo>
                  <a:pt x="f49" y="f48"/>
                  <a:pt x="f50" y="f51"/>
                  <a:pt x="f50" y="f46"/>
                </a:cubicBezTo>
                <a:lnTo>
                  <a:pt x="f50" y="f45"/>
                </a:lnTo>
                <a:cubicBezTo>
                  <a:pt x="f50" y="f52"/>
                  <a:pt x="f53" y="f41"/>
                  <a:pt x="f40" y="f41"/>
                </a:cubicBezTo>
                <a:close/>
                <a:moveTo>
                  <a:pt x="f54" y="f55"/>
                </a:moveTo>
                <a:cubicBezTo>
                  <a:pt x="f56" y="f55"/>
                  <a:pt x="f57" y="f58"/>
                  <a:pt x="f59" y="f60"/>
                </a:cubicBezTo>
                <a:lnTo>
                  <a:pt x="f61" y="f62"/>
                </a:lnTo>
                <a:lnTo>
                  <a:pt x="f63" y="f64"/>
                </a:lnTo>
                <a:cubicBezTo>
                  <a:pt x="f65" y="f66"/>
                  <a:pt x="f67" y="f68"/>
                  <a:pt x="f69" y="f68"/>
                </a:cubicBezTo>
                <a:cubicBezTo>
                  <a:pt x="f70" y="f68"/>
                  <a:pt x="f55" y="f71"/>
                  <a:pt x="f55" y="f25"/>
                </a:cubicBezTo>
                <a:lnTo>
                  <a:pt x="f55" y="f24"/>
                </a:lnTo>
                <a:cubicBezTo>
                  <a:pt x="f55" y="f72"/>
                  <a:pt x="f73" y="f74"/>
                  <a:pt x="f75" y="f74"/>
                </a:cubicBezTo>
                <a:cubicBezTo>
                  <a:pt x="f76" y="f74"/>
                  <a:pt x="f77" y="f78"/>
                  <a:pt x="f79" y="f80"/>
                </a:cubicBezTo>
                <a:lnTo>
                  <a:pt x="f81" y="f32"/>
                </a:lnTo>
                <a:lnTo>
                  <a:pt x="f82" y="f80"/>
                </a:lnTo>
                <a:cubicBezTo>
                  <a:pt x="f83" y="f84"/>
                  <a:pt x="f85" y="f86"/>
                  <a:pt x="f87" y="f86"/>
                </a:cubicBezTo>
                <a:cubicBezTo>
                  <a:pt x="f88" y="f86"/>
                  <a:pt x="f89" y="f90"/>
                  <a:pt x="f91" y="f92"/>
                </a:cubicBezTo>
                <a:lnTo>
                  <a:pt x="f93" y="f94"/>
                </a:lnTo>
                <a:cubicBezTo>
                  <a:pt x="f95" y="f96"/>
                  <a:pt x="f97" y="f4"/>
                  <a:pt x="f98" y="f4"/>
                </a:cubicBezTo>
                <a:cubicBezTo>
                  <a:pt x="f99" y="f4"/>
                  <a:pt x="f3" y="f100"/>
                  <a:pt x="f3" y="f101"/>
                </a:cubicBezTo>
                <a:lnTo>
                  <a:pt x="f3" y="f102"/>
                </a:lnTo>
                <a:cubicBezTo>
                  <a:pt x="f103" y="f104"/>
                  <a:pt x="f105" y="f55"/>
                  <a:pt x="f54" y="f5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nvGrpSpPr>
          <p:cNvPr id="63" name="Google Shape;10190;p74">
            <a:extLst>
              <a:ext uri="{FF2B5EF4-FFF2-40B4-BE49-F238E27FC236}">
                <a16:creationId xmlns:a16="http://schemas.microsoft.com/office/drawing/2014/main" id="{ED0BD46C-60E0-4A56-9887-C572C1BB5A57}"/>
              </a:ext>
            </a:extLst>
          </p:cNvPr>
          <p:cNvGrpSpPr/>
          <p:nvPr/>
        </p:nvGrpSpPr>
        <p:grpSpPr>
          <a:xfrm>
            <a:off x="7861864" y="2742724"/>
            <a:ext cx="359661" cy="378698"/>
            <a:chOff x="7861864" y="2742724"/>
            <a:chExt cx="359661" cy="378698"/>
          </a:xfrm>
        </p:grpSpPr>
        <p:sp>
          <p:nvSpPr>
            <p:cNvPr id="64" name="Google Shape;10191;p74">
              <a:extLst>
                <a:ext uri="{FF2B5EF4-FFF2-40B4-BE49-F238E27FC236}">
                  <a16:creationId xmlns:a16="http://schemas.microsoft.com/office/drawing/2014/main" id="{49690648-16ED-4B4C-A21B-54B20563AE5F}"/>
                </a:ext>
              </a:extLst>
            </p:cNvPr>
            <p:cNvSpPr/>
            <p:nvPr/>
          </p:nvSpPr>
          <p:spPr>
            <a:xfrm>
              <a:off x="7861864" y="2742724"/>
              <a:ext cx="168743" cy="308582"/>
            </a:xfrm>
            <a:custGeom>
              <a:avLst/>
              <a:gdLst>
                <a:gd name="f0" fmla="val 180"/>
                <a:gd name="f1" fmla="val w"/>
                <a:gd name="f2" fmla="val h"/>
                <a:gd name="f3" fmla="val 0"/>
                <a:gd name="f4" fmla="val 5987"/>
                <a:gd name="f5" fmla="val 10273"/>
                <a:gd name="f6" fmla="val 5532"/>
                <a:gd name="f7" fmla="val 1"/>
                <a:gd name="f8" fmla="val 5515"/>
                <a:gd name="f9" fmla="val 5499"/>
                <a:gd name="f10" fmla="val 2"/>
                <a:gd name="f11" fmla="val 5483"/>
                <a:gd name="f12" fmla="val 4"/>
                <a:gd name="f13" fmla="val 2364"/>
                <a:gd name="f14" fmla="val 445"/>
                <a:gd name="f15" fmla="val 3123"/>
                <a:gd name="f16" fmla="val 6274"/>
                <a:gd name="f17" fmla="val 7692"/>
                <a:gd name="f18" fmla="val 442"/>
                <a:gd name="f19" fmla="val 8983"/>
                <a:gd name="f20" fmla="val 1293"/>
                <a:gd name="f21" fmla="val 10086"/>
                <a:gd name="f22" fmla="val 1381"/>
                <a:gd name="f23" fmla="val 10209"/>
                <a:gd name="f24" fmla="val 1507"/>
                <a:gd name="f25" fmla="val 1635"/>
                <a:gd name="f26" fmla="val 1737"/>
                <a:gd name="f27" fmla="val 1839"/>
                <a:gd name="f28" fmla="val 10233"/>
                <a:gd name="f29" fmla="val 1923"/>
                <a:gd name="f30" fmla="val 10149"/>
                <a:gd name="f31" fmla="val 3719"/>
                <a:gd name="f32" fmla="val 8353"/>
                <a:gd name="f33" fmla="val 3813"/>
                <a:gd name="f34" fmla="val 8259"/>
                <a:gd name="f35" fmla="val 3845"/>
                <a:gd name="f36" fmla="val 8007"/>
                <a:gd name="f37" fmla="val 3782"/>
                <a:gd name="f38" fmla="val 7849"/>
                <a:gd name="f39" fmla="val 3498"/>
                <a:gd name="f40" fmla="val 7376"/>
                <a:gd name="f41" fmla="val 3341"/>
                <a:gd name="f42" fmla="val 6809"/>
                <a:gd name="f43" fmla="val 4888"/>
                <a:gd name="f44" fmla="val 4286"/>
                <a:gd name="f45" fmla="val 3659"/>
                <a:gd name="f46" fmla="val 5672"/>
                <a:gd name="f47" fmla="val 3312"/>
                <a:gd name="f48" fmla="val 5861"/>
                <a:gd name="f49" fmla="val 3281"/>
                <a:gd name="f50" fmla="val 2934"/>
                <a:gd name="f51" fmla="val 414"/>
                <a:gd name="f52" fmla="val 5958"/>
                <a:gd name="f53" fmla="val 5739"/>
                <a:gd name="f54" fmla="*/ f1 1 5987"/>
                <a:gd name="f55" fmla="*/ f2 1 10273"/>
                <a:gd name="f56" fmla="val f3"/>
                <a:gd name="f57" fmla="val f4"/>
                <a:gd name="f58" fmla="val f5"/>
                <a:gd name="f59" fmla="+- f58 0 f56"/>
                <a:gd name="f60" fmla="+- f57 0 f56"/>
                <a:gd name="f61" fmla="*/ f60 1 5987"/>
                <a:gd name="f62" fmla="*/ f59 1 10273"/>
                <a:gd name="f63" fmla="*/ f56 1 f61"/>
                <a:gd name="f64" fmla="*/ f57 1 f61"/>
                <a:gd name="f65" fmla="*/ f56 1 f62"/>
                <a:gd name="f66" fmla="*/ f58 1 f62"/>
                <a:gd name="f67" fmla="*/ f63 f54 1"/>
                <a:gd name="f68" fmla="*/ f64 f54 1"/>
                <a:gd name="f69" fmla="*/ f66 f55 1"/>
                <a:gd name="f70" fmla="*/ f65 f55 1"/>
              </a:gdLst>
              <a:ahLst/>
              <a:cxnLst>
                <a:cxn ang="3cd4">
                  <a:pos x="hc" y="t"/>
                </a:cxn>
                <a:cxn ang="0">
                  <a:pos x="r" y="vc"/>
                </a:cxn>
                <a:cxn ang="cd4">
                  <a:pos x="hc" y="b"/>
                </a:cxn>
                <a:cxn ang="cd2">
                  <a:pos x="l" y="vc"/>
                </a:cxn>
              </a:cxnLst>
              <a:rect l="f67" t="f70" r="f68" b="f69"/>
              <a:pathLst>
                <a:path w="5987" h="10273">
                  <a:moveTo>
                    <a:pt x="f6" y="f7"/>
                  </a:moveTo>
                  <a:cubicBezTo>
                    <a:pt x="f8" y="f7"/>
                    <a:pt x="f9" y="f10"/>
                    <a:pt x="f11" y="f12"/>
                  </a:cubicBezTo>
                  <a:cubicBezTo>
                    <a:pt x="f13" y="f14"/>
                    <a:pt x="f7" y="f15"/>
                    <a:pt x="f7" y="f16"/>
                  </a:cubicBezTo>
                  <a:cubicBezTo>
                    <a:pt x="f7" y="f17"/>
                    <a:pt x="f18" y="f19"/>
                    <a:pt x="f20" y="f21"/>
                  </a:cubicBezTo>
                  <a:cubicBezTo>
                    <a:pt x="f22" y="f23"/>
                    <a:pt x="f24" y="f5"/>
                    <a:pt x="f25" y="f5"/>
                  </a:cubicBezTo>
                  <a:cubicBezTo>
                    <a:pt x="f26" y="f5"/>
                    <a:pt x="f27" y="f28"/>
                    <a:pt x="f29" y="f30"/>
                  </a:cubicBezTo>
                  <a:lnTo>
                    <a:pt x="f31" y="f32"/>
                  </a:lnTo>
                  <a:cubicBezTo>
                    <a:pt x="f33" y="f34"/>
                    <a:pt x="f35" y="f36"/>
                    <a:pt x="f37" y="f38"/>
                  </a:cubicBezTo>
                  <a:cubicBezTo>
                    <a:pt x="f39" y="f40"/>
                    <a:pt x="f41" y="f42"/>
                    <a:pt x="f41" y="f16"/>
                  </a:cubicBezTo>
                  <a:cubicBezTo>
                    <a:pt x="f41" y="f43"/>
                    <a:pt x="f44" y="f45"/>
                    <a:pt x="f46" y="f47"/>
                  </a:cubicBezTo>
                  <a:cubicBezTo>
                    <a:pt x="f48" y="f49"/>
                    <a:pt x="f4" y="f15"/>
                    <a:pt x="f4" y="f50"/>
                  </a:cubicBezTo>
                  <a:lnTo>
                    <a:pt x="f4" y="f51"/>
                  </a:lnTo>
                  <a:cubicBezTo>
                    <a:pt x="f52" y="f0"/>
                    <a:pt x="f53" y="f7"/>
                    <a:pt x="f6" y="f7"/>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5" name="Google Shape;10192;p74">
              <a:extLst>
                <a:ext uri="{FF2B5EF4-FFF2-40B4-BE49-F238E27FC236}">
                  <a16:creationId xmlns:a16="http://schemas.microsoft.com/office/drawing/2014/main" id="{2F93E8C7-CE79-4B01-831D-29C4B069B5D8}"/>
                </a:ext>
              </a:extLst>
            </p:cNvPr>
            <p:cNvSpPr/>
            <p:nvPr/>
          </p:nvSpPr>
          <p:spPr>
            <a:xfrm>
              <a:off x="7927591" y="3006885"/>
              <a:ext cx="227338" cy="114537"/>
            </a:xfrm>
            <a:custGeom>
              <a:avLst/>
              <a:gdLst>
                <a:gd name="f0" fmla="val w"/>
                <a:gd name="f1" fmla="val h"/>
                <a:gd name="f2" fmla="val 0"/>
                <a:gd name="f3" fmla="val 8066"/>
                <a:gd name="f4" fmla="val 3812"/>
                <a:gd name="f5" fmla="val 5758"/>
                <a:gd name="f6" fmla="val 5692"/>
                <a:gd name="f7" fmla="val 5629"/>
                <a:gd name="f8" fmla="val 11"/>
                <a:gd name="f9" fmla="val 5577"/>
                <a:gd name="f10" fmla="val 32"/>
                <a:gd name="f11" fmla="val 5091"/>
                <a:gd name="f12" fmla="val 339"/>
                <a:gd name="f13" fmla="val 4530"/>
                <a:gd name="f14" fmla="val 489"/>
                <a:gd name="f15" fmla="val 3972"/>
                <a:gd name="f16" fmla="val 3444"/>
                <a:gd name="f17" fmla="val 2917"/>
                <a:gd name="f18" fmla="val 355"/>
                <a:gd name="f19" fmla="val 2458"/>
                <a:gd name="f20" fmla="val 95"/>
                <a:gd name="f21" fmla="val 2389"/>
                <a:gd name="f22" fmla="val 53"/>
                <a:gd name="f23" fmla="val 2314"/>
                <a:gd name="f24" fmla="val 30"/>
                <a:gd name="f25" fmla="val 2239"/>
                <a:gd name="f26" fmla="val 2141"/>
                <a:gd name="f27" fmla="val 2042"/>
                <a:gd name="f28" fmla="val 69"/>
                <a:gd name="f29" fmla="val 1954"/>
                <a:gd name="f30" fmla="val 158"/>
                <a:gd name="f31" fmla="val 189"/>
                <a:gd name="f32" fmla="val 1922"/>
                <a:gd name="f33" fmla="val 2143"/>
                <a:gd name="f34" fmla="val 2395"/>
                <a:gd name="f35" fmla="val 221"/>
                <a:gd name="f36" fmla="val 2552"/>
                <a:gd name="f37" fmla="val 1324"/>
                <a:gd name="f38" fmla="val 3403"/>
                <a:gd name="f39" fmla="val 2615"/>
                <a:gd name="f40" fmla="val 4001"/>
                <a:gd name="f41" fmla="val 5388"/>
                <a:gd name="f42" fmla="val 6711"/>
                <a:gd name="f43" fmla="val 7814"/>
                <a:gd name="f44" fmla="val 2521"/>
                <a:gd name="f45" fmla="val 8034"/>
                <a:gd name="f46" fmla="val 2363"/>
                <a:gd name="f47" fmla="val 2080"/>
                <a:gd name="f48" fmla="val 7877"/>
                <a:gd name="f49" fmla="val 1890"/>
                <a:gd name="f50" fmla="val 6112"/>
                <a:gd name="f51" fmla="val 126"/>
                <a:gd name="f52" fmla="val 6028"/>
                <a:gd name="f53" fmla="val 42"/>
                <a:gd name="f54" fmla="val 5888"/>
                <a:gd name="f55" fmla="*/ f0 1 8066"/>
                <a:gd name="f56" fmla="*/ f1 1 3812"/>
                <a:gd name="f57" fmla="val f2"/>
                <a:gd name="f58" fmla="val f3"/>
                <a:gd name="f59" fmla="val f4"/>
                <a:gd name="f60" fmla="+- f59 0 f57"/>
                <a:gd name="f61" fmla="+- f58 0 f57"/>
                <a:gd name="f62" fmla="*/ f61 1 8066"/>
                <a:gd name="f63" fmla="*/ f60 1 3812"/>
                <a:gd name="f64" fmla="*/ f57 1 f62"/>
                <a:gd name="f65" fmla="*/ f58 1 f62"/>
                <a:gd name="f66" fmla="*/ f57 1 f63"/>
                <a:gd name="f67" fmla="*/ f59 1 f63"/>
                <a:gd name="f68" fmla="*/ f64 f55 1"/>
                <a:gd name="f69" fmla="*/ f65 f55 1"/>
                <a:gd name="f70" fmla="*/ f67 f56 1"/>
                <a:gd name="f71" fmla="*/ f66 f56 1"/>
              </a:gdLst>
              <a:ahLst/>
              <a:cxnLst>
                <a:cxn ang="3cd4">
                  <a:pos x="hc" y="t"/>
                </a:cxn>
                <a:cxn ang="0">
                  <a:pos x="r" y="vc"/>
                </a:cxn>
                <a:cxn ang="cd4">
                  <a:pos x="hc" y="b"/>
                </a:cxn>
                <a:cxn ang="cd2">
                  <a:pos x="l" y="vc"/>
                </a:cxn>
              </a:cxnLst>
              <a:rect l="f68" t="f71" r="f69" b="f70"/>
              <a:pathLst>
                <a:path w="8066" h="3812">
                  <a:moveTo>
                    <a:pt x="f5" y="f2"/>
                  </a:moveTo>
                  <a:cubicBezTo>
                    <a:pt x="f6" y="f2"/>
                    <a:pt x="f7" y="f8"/>
                    <a:pt x="f9" y="f10"/>
                  </a:cubicBezTo>
                  <a:cubicBezTo>
                    <a:pt x="f11" y="f12"/>
                    <a:pt x="f13" y="f14"/>
                    <a:pt x="f15" y="f14"/>
                  </a:cubicBezTo>
                  <a:cubicBezTo>
                    <a:pt x="f16" y="f14"/>
                    <a:pt x="f17" y="f18"/>
                    <a:pt x="f19" y="f20"/>
                  </a:cubicBezTo>
                  <a:cubicBezTo>
                    <a:pt x="f21" y="f22"/>
                    <a:pt x="f23" y="f24"/>
                    <a:pt x="f25" y="f24"/>
                  </a:cubicBezTo>
                  <a:cubicBezTo>
                    <a:pt x="f26" y="f24"/>
                    <a:pt x="f27" y="f28"/>
                    <a:pt x="f29" y="f30"/>
                  </a:cubicBezTo>
                  <a:lnTo>
                    <a:pt x="f31" y="f32"/>
                  </a:lnTo>
                  <a:cubicBezTo>
                    <a:pt x="f2" y="f33"/>
                    <a:pt x="f10" y="f34"/>
                    <a:pt x="f35" y="f36"/>
                  </a:cubicBezTo>
                  <a:cubicBezTo>
                    <a:pt x="f37" y="f38"/>
                    <a:pt x="f39" y="f4"/>
                    <a:pt x="f40" y="f4"/>
                  </a:cubicBezTo>
                  <a:cubicBezTo>
                    <a:pt x="f41" y="f4"/>
                    <a:pt x="f42" y="f38"/>
                    <a:pt x="f43" y="f44"/>
                  </a:cubicBezTo>
                  <a:cubicBezTo>
                    <a:pt x="f45" y="f46"/>
                    <a:pt x="f3" y="f47"/>
                    <a:pt x="f48" y="f49"/>
                  </a:cubicBezTo>
                  <a:lnTo>
                    <a:pt x="f50" y="f51"/>
                  </a:lnTo>
                  <a:cubicBezTo>
                    <a:pt x="f52" y="f53"/>
                    <a:pt x="f54"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6" name="Google Shape;10193;p74">
              <a:extLst>
                <a:ext uri="{FF2B5EF4-FFF2-40B4-BE49-F238E27FC236}">
                  <a16:creationId xmlns:a16="http://schemas.microsoft.com/office/drawing/2014/main" id="{72124F64-2C65-4807-AB23-14DFD6BD7D29}"/>
                </a:ext>
              </a:extLst>
            </p:cNvPr>
            <p:cNvSpPr/>
            <p:nvPr/>
          </p:nvSpPr>
          <p:spPr>
            <a:xfrm>
              <a:off x="8052782" y="2742724"/>
              <a:ext cx="168743" cy="308225"/>
            </a:xfrm>
            <a:custGeom>
              <a:avLst/>
              <a:gdLst>
                <a:gd name="f0" fmla="val 180"/>
                <a:gd name="f1" fmla="val w"/>
                <a:gd name="f2" fmla="val h"/>
                <a:gd name="f3" fmla="val 0"/>
                <a:gd name="f4" fmla="val 5987"/>
                <a:gd name="f5" fmla="val 10261"/>
                <a:gd name="f6" fmla="val 418"/>
                <a:gd name="f7" fmla="val 1"/>
                <a:gd name="f8" fmla="val 190"/>
                <a:gd name="f9" fmla="val 414"/>
                <a:gd name="f10" fmla="val 2934"/>
                <a:gd name="f11" fmla="val 3123"/>
                <a:gd name="f12" fmla="val 127"/>
                <a:gd name="f13" fmla="val 3281"/>
                <a:gd name="f14" fmla="val 316"/>
                <a:gd name="f15" fmla="val 3312"/>
                <a:gd name="f16" fmla="val 1639"/>
                <a:gd name="f17" fmla="val 3659"/>
                <a:gd name="f18" fmla="val 2647"/>
                <a:gd name="f19" fmla="val 4856"/>
                <a:gd name="f20" fmla="val 6274"/>
                <a:gd name="f21" fmla="val 6809"/>
                <a:gd name="f22" fmla="val 2489"/>
                <a:gd name="f23" fmla="val 7376"/>
                <a:gd name="f24" fmla="val 2206"/>
                <a:gd name="f25" fmla="val 7849"/>
                <a:gd name="f26" fmla="val 2080"/>
                <a:gd name="f27" fmla="val 8007"/>
                <a:gd name="f28" fmla="val 2111"/>
                <a:gd name="f29" fmla="val 8196"/>
                <a:gd name="f30" fmla="val 2269"/>
                <a:gd name="f31" fmla="val 8353"/>
                <a:gd name="f32" fmla="val 4065"/>
                <a:gd name="f33" fmla="val 10149"/>
                <a:gd name="f34" fmla="val 4137"/>
                <a:gd name="f35" fmla="val 10221"/>
                <a:gd name="f36" fmla="val 4242"/>
                <a:gd name="f37" fmla="val 10260"/>
                <a:gd name="f38" fmla="val 4350"/>
                <a:gd name="f39" fmla="val 4478"/>
                <a:gd name="f40" fmla="val 4609"/>
                <a:gd name="f41" fmla="val 10205"/>
                <a:gd name="f42" fmla="val 4695"/>
                <a:gd name="f43" fmla="val 10086"/>
                <a:gd name="f44" fmla="val 5514"/>
                <a:gd name="f45" fmla="val 8983"/>
                <a:gd name="f46" fmla="val 7660"/>
                <a:gd name="f47" fmla="val 5892"/>
                <a:gd name="f48" fmla="val 3592"/>
                <a:gd name="f49" fmla="val 445"/>
                <a:gd name="f50" fmla="val 473"/>
                <a:gd name="f51" fmla="val 4"/>
                <a:gd name="f52" fmla="val 455"/>
                <a:gd name="f53" fmla="val 2"/>
                <a:gd name="f54" fmla="val 436"/>
                <a:gd name="f55" fmla="*/ f1 1 5987"/>
                <a:gd name="f56" fmla="*/ f2 1 10261"/>
                <a:gd name="f57" fmla="val f3"/>
                <a:gd name="f58" fmla="val f4"/>
                <a:gd name="f59" fmla="val f5"/>
                <a:gd name="f60" fmla="+- f59 0 f57"/>
                <a:gd name="f61" fmla="+- f58 0 f57"/>
                <a:gd name="f62" fmla="*/ f61 1 5987"/>
                <a:gd name="f63" fmla="*/ f60 1 10261"/>
                <a:gd name="f64" fmla="*/ f57 1 f62"/>
                <a:gd name="f65" fmla="*/ f58 1 f62"/>
                <a:gd name="f66" fmla="*/ f57 1 f63"/>
                <a:gd name="f67" fmla="*/ f59 1 f63"/>
                <a:gd name="f68" fmla="*/ f64 f55 1"/>
                <a:gd name="f69" fmla="*/ f65 f55 1"/>
                <a:gd name="f70" fmla="*/ f67 f56 1"/>
                <a:gd name="f71" fmla="*/ f66 f56 1"/>
              </a:gdLst>
              <a:ahLst/>
              <a:cxnLst>
                <a:cxn ang="3cd4">
                  <a:pos x="hc" y="t"/>
                </a:cxn>
                <a:cxn ang="0">
                  <a:pos x="r" y="vc"/>
                </a:cxn>
                <a:cxn ang="cd4">
                  <a:pos x="hc" y="b"/>
                </a:cxn>
                <a:cxn ang="cd2">
                  <a:pos x="l" y="vc"/>
                </a:cxn>
              </a:cxnLst>
              <a:rect l="f68" t="f71" r="f69" b="f70"/>
              <a:pathLst>
                <a:path w="5987" h="10261">
                  <a:moveTo>
                    <a:pt x="f6" y="f7"/>
                  </a:moveTo>
                  <a:cubicBezTo>
                    <a:pt x="f8" y="f7"/>
                    <a:pt x="f7" y="f0"/>
                    <a:pt x="f7" y="f9"/>
                  </a:cubicBezTo>
                  <a:lnTo>
                    <a:pt x="f7" y="f10"/>
                  </a:lnTo>
                  <a:cubicBezTo>
                    <a:pt x="f7" y="f11"/>
                    <a:pt x="f12" y="f13"/>
                    <a:pt x="f14" y="f15"/>
                  </a:cubicBezTo>
                  <a:cubicBezTo>
                    <a:pt x="f16" y="f17"/>
                    <a:pt x="f18" y="f19"/>
                    <a:pt x="f18" y="f20"/>
                  </a:cubicBezTo>
                  <a:cubicBezTo>
                    <a:pt x="f18" y="f21"/>
                    <a:pt x="f22" y="f23"/>
                    <a:pt x="f24" y="f25"/>
                  </a:cubicBezTo>
                  <a:cubicBezTo>
                    <a:pt x="f26" y="f27"/>
                    <a:pt x="f28" y="f29"/>
                    <a:pt x="f30" y="f31"/>
                  </a:cubicBezTo>
                  <a:lnTo>
                    <a:pt x="f32" y="f33"/>
                  </a:lnTo>
                  <a:cubicBezTo>
                    <a:pt x="f34" y="f35"/>
                    <a:pt x="f36" y="f37"/>
                    <a:pt x="f38" y="f37"/>
                  </a:cubicBezTo>
                  <a:cubicBezTo>
                    <a:pt x="f39" y="f37"/>
                    <a:pt x="f40" y="f41"/>
                    <a:pt x="f42" y="f43"/>
                  </a:cubicBezTo>
                  <a:cubicBezTo>
                    <a:pt x="f44" y="f45"/>
                    <a:pt x="f4" y="f46"/>
                    <a:pt x="f4" y="f20"/>
                  </a:cubicBezTo>
                  <a:cubicBezTo>
                    <a:pt x="f47" y="f11"/>
                    <a:pt x="f48" y="f49"/>
                    <a:pt x="f50" y="f51"/>
                  </a:cubicBezTo>
                  <a:cubicBezTo>
                    <a:pt x="f52" y="f53"/>
                    <a:pt x="f54" y="f7"/>
                    <a:pt x="f6" y="f7"/>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7" name="Google Shape;10194;p74">
              <a:extLst>
                <a:ext uri="{FF2B5EF4-FFF2-40B4-BE49-F238E27FC236}">
                  <a16:creationId xmlns:a16="http://schemas.microsoft.com/office/drawing/2014/main" id="{5CE0097C-641B-4B53-A9CC-464F8ADA3B92}"/>
                </a:ext>
              </a:extLst>
            </p:cNvPr>
            <p:cNvSpPr/>
            <p:nvPr/>
          </p:nvSpPr>
          <p:spPr>
            <a:xfrm>
              <a:off x="8004849" y="2845036"/>
              <a:ext cx="71048" cy="174165"/>
            </a:xfrm>
            <a:custGeom>
              <a:avLst/>
              <a:gdLst>
                <a:gd name="f0" fmla="val w"/>
                <a:gd name="f1" fmla="val h"/>
                <a:gd name="f2" fmla="val 0"/>
                <a:gd name="f3" fmla="val 2521"/>
                <a:gd name="f4" fmla="val 5798"/>
                <a:gd name="f5" fmla="val 1260"/>
                <a:gd name="f6" fmla="val 1"/>
                <a:gd name="f7" fmla="val 1040"/>
                <a:gd name="f8" fmla="val 819"/>
                <a:gd name="f9" fmla="val 190"/>
                <a:gd name="f10" fmla="val 379"/>
                <a:gd name="f11" fmla="val 662"/>
                <a:gd name="f12" fmla="val 347"/>
                <a:gd name="f13" fmla="val 820"/>
                <a:gd name="f14" fmla="val 1293"/>
                <a:gd name="f15" fmla="val 1860"/>
                <a:gd name="f16" fmla="val 567"/>
                <a:gd name="f17" fmla="val 2899"/>
                <a:gd name="f18" fmla="val 977"/>
                <a:gd name="f19" fmla="val 3214"/>
                <a:gd name="f20" fmla="val 1292"/>
                <a:gd name="f21" fmla="val 3466"/>
                <a:gd name="f22" fmla="val 1670"/>
                <a:gd name="f23" fmla="val 3687"/>
                <a:gd name="f24" fmla="val 3939"/>
                <a:gd name="f25" fmla="val 4160"/>
                <a:gd name="f26" fmla="val 1450"/>
                <a:gd name="f27" fmla="val 4380"/>
                <a:gd name="f28" fmla="val 1071"/>
                <a:gd name="f29" fmla="val 630"/>
                <a:gd name="f30" fmla="val 3529"/>
                <a:gd name="f31" fmla="val 441"/>
                <a:gd name="f32" fmla="val 252"/>
                <a:gd name="f33" fmla="val 32"/>
                <a:gd name="f34" fmla="val 3750"/>
                <a:gd name="f35" fmla="val 4475"/>
                <a:gd name="f36" fmla="val 410"/>
                <a:gd name="f37" fmla="val 4916"/>
                <a:gd name="f38" fmla="val 882"/>
                <a:gd name="f39" fmla="val 5105"/>
                <a:gd name="f40" fmla="val 5388"/>
                <a:gd name="f41" fmla="val 5640"/>
                <a:gd name="f42" fmla="val 1544"/>
                <a:gd name="f43" fmla="val 1702"/>
                <a:gd name="f44" fmla="val 5577"/>
                <a:gd name="f45" fmla="val 5073"/>
                <a:gd name="f46" fmla="val 2174"/>
                <a:gd name="f47" fmla="val 4443"/>
                <a:gd name="f48" fmla="val 3907"/>
                <a:gd name="f49" fmla="val 1985"/>
                <a:gd name="f50" fmla="val 2836"/>
                <a:gd name="f51" fmla="val 1229"/>
                <a:gd name="f52" fmla="val 2269"/>
                <a:gd name="f53" fmla="val 2049"/>
                <a:gd name="f54" fmla="val 1797"/>
                <a:gd name="f55" fmla="val 1576"/>
                <a:gd name="f56" fmla="val 1419"/>
                <a:gd name="f57" fmla="val 1608"/>
                <a:gd name="f58" fmla="val 1891"/>
                <a:gd name="f59" fmla="val 2238"/>
                <a:gd name="f60" fmla="val 2143"/>
                <a:gd name="f61" fmla="val 2363"/>
                <a:gd name="f62" fmla="val 1261"/>
                <a:gd name="f63" fmla="val 631"/>
                <a:gd name="f64" fmla="val 158"/>
                <a:gd name="f65" fmla="val 1513"/>
                <a:gd name="f66" fmla="*/ f0 1 2521"/>
                <a:gd name="f67" fmla="*/ f1 1 5798"/>
                <a:gd name="f68" fmla="val f2"/>
                <a:gd name="f69" fmla="val f3"/>
                <a:gd name="f70" fmla="val f4"/>
                <a:gd name="f71" fmla="+- f70 0 f68"/>
                <a:gd name="f72" fmla="+- f69 0 f68"/>
                <a:gd name="f73" fmla="*/ f72 1 2521"/>
                <a:gd name="f74" fmla="*/ f71 1 5798"/>
                <a:gd name="f75" fmla="*/ f68 1 f73"/>
                <a:gd name="f76" fmla="*/ f69 1 f73"/>
                <a:gd name="f77" fmla="*/ f68 1 f74"/>
                <a:gd name="f78" fmla="*/ f70 1 f74"/>
                <a:gd name="f79" fmla="*/ f75 f66 1"/>
                <a:gd name="f80" fmla="*/ f76 f66 1"/>
                <a:gd name="f81" fmla="*/ f78 f67 1"/>
                <a:gd name="f82" fmla="*/ f77 f67 1"/>
              </a:gdLst>
              <a:ahLst/>
              <a:cxnLst>
                <a:cxn ang="3cd4">
                  <a:pos x="hc" y="t"/>
                </a:cxn>
                <a:cxn ang="0">
                  <a:pos x="r" y="vc"/>
                </a:cxn>
                <a:cxn ang="cd4">
                  <a:pos x="hc" y="b"/>
                </a:cxn>
                <a:cxn ang="cd2">
                  <a:pos x="l" y="vc"/>
                </a:cxn>
              </a:cxnLst>
              <a:rect l="f79" t="f82" r="f80" b="f81"/>
              <a:pathLst>
                <a:path w="2521" h="5798">
                  <a:moveTo>
                    <a:pt x="f5" y="f6"/>
                  </a:moveTo>
                  <a:cubicBezTo>
                    <a:pt x="f7" y="f6"/>
                    <a:pt x="f8" y="f9"/>
                    <a:pt x="f8" y="f10"/>
                  </a:cubicBezTo>
                  <a:lnTo>
                    <a:pt x="f8" y="f11"/>
                  </a:lnTo>
                  <a:cubicBezTo>
                    <a:pt x="f12" y="f13"/>
                    <a:pt x="f2" y="f14"/>
                    <a:pt x="f2" y="f15"/>
                  </a:cubicBezTo>
                  <a:cubicBezTo>
                    <a:pt x="f2" y="f3"/>
                    <a:pt x="f16" y="f17"/>
                    <a:pt x="f18" y="f19"/>
                  </a:cubicBezTo>
                  <a:cubicBezTo>
                    <a:pt x="f20" y="f21"/>
                    <a:pt x="f22" y="f23"/>
                    <a:pt x="f22" y="f24"/>
                  </a:cubicBezTo>
                  <a:cubicBezTo>
                    <a:pt x="f22" y="f25"/>
                    <a:pt x="f26" y="f27"/>
                    <a:pt x="f5" y="f27"/>
                  </a:cubicBezTo>
                  <a:cubicBezTo>
                    <a:pt x="f28" y="f27"/>
                    <a:pt x="f8" y="f25"/>
                    <a:pt x="f8" y="f24"/>
                  </a:cubicBezTo>
                  <a:cubicBezTo>
                    <a:pt x="f8" y="f23"/>
                    <a:pt x="f29" y="f30"/>
                    <a:pt x="f31" y="f30"/>
                  </a:cubicBezTo>
                  <a:cubicBezTo>
                    <a:pt x="f32" y="f30"/>
                    <a:pt x="f33" y="f34"/>
                    <a:pt x="f33" y="f24"/>
                  </a:cubicBezTo>
                  <a:cubicBezTo>
                    <a:pt x="f33" y="f35"/>
                    <a:pt x="f36" y="f37"/>
                    <a:pt x="f38" y="f39"/>
                  </a:cubicBezTo>
                  <a:lnTo>
                    <a:pt x="f38" y="f40"/>
                  </a:lnTo>
                  <a:cubicBezTo>
                    <a:pt x="f38" y="f41"/>
                    <a:pt x="f28" y="f4"/>
                    <a:pt x="f20" y="f4"/>
                  </a:cubicBezTo>
                  <a:cubicBezTo>
                    <a:pt x="f42" y="f4"/>
                    <a:pt x="f43" y="f44"/>
                    <a:pt x="f43" y="f40"/>
                  </a:cubicBezTo>
                  <a:lnTo>
                    <a:pt x="f43" y="f45"/>
                  </a:lnTo>
                  <a:cubicBezTo>
                    <a:pt x="f46" y="f37"/>
                    <a:pt x="f3" y="f47"/>
                    <a:pt x="f3" y="f48"/>
                  </a:cubicBezTo>
                  <a:cubicBezTo>
                    <a:pt x="f3" y="f19"/>
                    <a:pt x="f49" y="f50"/>
                    <a:pt x="f42" y="f3"/>
                  </a:cubicBezTo>
                  <a:cubicBezTo>
                    <a:pt x="f51" y="f52"/>
                    <a:pt x="f38" y="f53"/>
                    <a:pt x="f38" y="f54"/>
                  </a:cubicBezTo>
                  <a:cubicBezTo>
                    <a:pt x="f38" y="f55"/>
                    <a:pt x="f28" y="f56"/>
                    <a:pt x="f20" y="f56"/>
                  </a:cubicBezTo>
                  <a:cubicBezTo>
                    <a:pt x="f42" y="f56"/>
                    <a:pt x="f43" y="f57"/>
                    <a:pt x="f43" y="f54"/>
                  </a:cubicBezTo>
                  <a:cubicBezTo>
                    <a:pt x="f43" y="f53"/>
                    <a:pt x="f58" y="f59"/>
                    <a:pt x="f60" y="f59"/>
                  </a:cubicBezTo>
                  <a:cubicBezTo>
                    <a:pt x="f61" y="f59"/>
                    <a:pt x="f3" y="f53"/>
                    <a:pt x="f3" y="f54"/>
                  </a:cubicBezTo>
                  <a:cubicBezTo>
                    <a:pt x="f3" y="f62"/>
                    <a:pt x="f46" y="f13"/>
                    <a:pt x="f43" y="f63"/>
                  </a:cubicBezTo>
                  <a:lnTo>
                    <a:pt x="f43" y="f12"/>
                  </a:lnTo>
                  <a:cubicBezTo>
                    <a:pt x="f43" y="f64"/>
                    <a:pt x="f65"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68" name="Google Shape;10221;p74">
            <a:extLst>
              <a:ext uri="{FF2B5EF4-FFF2-40B4-BE49-F238E27FC236}">
                <a16:creationId xmlns:a16="http://schemas.microsoft.com/office/drawing/2014/main" id="{D9002869-77D7-4330-881E-434FA7E75E9C}"/>
              </a:ext>
            </a:extLst>
          </p:cNvPr>
          <p:cNvGrpSpPr/>
          <p:nvPr/>
        </p:nvGrpSpPr>
        <p:grpSpPr>
          <a:xfrm>
            <a:off x="3835533" y="3466874"/>
            <a:ext cx="316940" cy="383371"/>
            <a:chOff x="3835533" y="3466874"/>
            <a:chExt cx="316940" cy="383371"/>
          </a:xfrm>
        </p:grpSpPr>
        <p:sp>
          <p:nvSpPr>
            <p:cNvPr id="69" name="Google Shape;10222;p74">
              <a:extLst>
                <a:ext uri="{FF2B5EF4-FFF2-40B4-BE49-F238E27FC236}">
                  <a16:creationId xmlns:a16="http://schemas.microsoft.com/office/drawing/2014/main" id="{A45E2C44-BF14-47F4-BB98-7C96D9CC790F}"/>
                </a:ext>
              </a:extLst>
            </p:cNvPr>
            <p:cNvSpPr/>
            <p:nvPr/>
          </p:nvSpPr>
          <p:spPr>
            <a:xfrm>
              <a:off x="3940213" y="3647550"/>
              <a:ext cx="105658" cy="67574"/>
            </a:xfrm>
            <a:custGeom>
              <a:avLst/>
              <a:gdLst>
                <a:gd name="f0" fmla="val w"/>
                <a:gd name="f1" fmla="val h"/>
                <a:gd name="f2" fmla="val 0"/>
                <a:gd name="f3" fmla="val 3466"/>
                <a:gd name="f4" fmla="val 2080"/>
                <a:gd name="f5" fmla="val 1733"/>
                <a:gd name="f6" fmla="val 788"/>
                <a:gd name="f7" fmla="val 2678"/>
                <a:gd name="f8" fmla="*/ f0 1 3466"/>
                <a:gd name="f9" fmla="*/ f1 1 2080"/>
                <a:gd name="f10" fmla="val f2"/>
                <a:gd name="f11" fmla="val f3"/>
                <a:gd name="f12" fmla="val f4"/>
                <a:gd name="f13" fmla="+- f12 0 f10"/>
                <a:gd name="f14" fmla="+- f11 0 f10"/>
                <a:gd name="f15" fmla="*/ f14 1 3466"/>
                <a:gd name="f16" fmla="*/ f13 1 2080"/>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3466" h="2080">
                  <a:moveTo>
                    <a:pt x="f5" y="f2"/>
                  </a:moveTo>
                  <a:cubicBezTo>
                    <a:pt x="f6" y="f2"/>
                    <a:pt x="f2" y="f6"/>
                    <a:pt x="f2" y="f5"/>
                  </a:cubicBezTo>
                  <a:lnTo>
                    <a:pt x="f2" y="f4"/>
                  </a:lnTo>
                  <a:lnTo>
                    <a:pt x="f3" y="f4"/>
                  </a:lnTo>
                  <a:lnTo>
                    <a:pt x="f3" y="f5"/>
                  </a:lnTo>
                  <a:cubicBezTo>
                    <a:pt x="f3" y="f6"/>
                    <a:pt x="f7"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0" name="Google Shape;10223;p74">
              <a:extLst>
                <a:ext uri="{FF2B5EF4-FFF2-40B4-BE49-F238E27FC236}">
                  <a16:creationId xmlns:a16="http://schemas.microsoft.com/office/drawing/2014/main" id="{56BF9427-4769-447B-8D09-30618CCCB648}"/>
                </a:ext>
              </a:extLst>
            </p:cNvPr>
            <p:cNvSpPr/>
            <p:nvPr/>
          </p:nvSpPr>
          <p:spPr>
            <a:xfrm>
              <a:off x="3970946" y="3580004"/>
              <a:ext cx="43260" cy="46067"/>
            </a:xfrm>
            <a:custGeom>
              <a:avLst/>
              <a:gdLst>
                <a:gd name="f0" fmla="val w"/>
                <a:gd name="f1" fmla="val h"/>
                <a:gd name="f2" fmla="val 0"/>
                <a:gd name="f3" fmla="val 1419"/>
                <a:gd name="f4" fmla="val 1418"/>
                <a:gd name="f5" fmla="val 725"/>
                <a:gd name="f6" fmla="val 316"/>
                <a:gd name="f7" fmla="val 315"/>
                <a:gd name="f8" fmla="val 1103"/>
                <a:gd name="f9" fmla="*/ f0 1 1419"/>
                <a:gd name="f10" fmla="*/ f1 1 1418"/>
                <a:gd name="f11" fmla="val f2"/>
                <a:gd name="f12" fmla="val f3"/>
                <a:gd name="f13" fmla="val f4"/>
                <a:gd name="f14" fmla="+- f13 0 f11"/>
                <a:gd name="f15" fmla="+- f12 0 f11"/>
                <a:gd name="f16" fmla="*/ f15 1 1419"/>
                <a:gd name="f17" fmla="*/ f14 1 1418"/>
                <a:gd name="f18" fmla="*/ f11 1 f16"/>
                <a:gd name="f19" fmla="*/ f12 1 f16"/>
                <a:gd name="f20" fmla="*/ f11 1 f17"/>
                <a:gd name="f21" fmla="*/ f13 1 f17"/>
                <a:gd name="f22" fmla="*/ f18 f9 1"/>
                <a:gd name="f23" fmla="*/ f19 f9 1"/>
                <a:gd name="f24" fmla="*/ f21 f10 1"/>
                <a:gd name="f25" fmla="*/ f20 f10 1"/>
              </a:gdLst>
              <a:ahLst/>
              <a:cxnLst>
                <a:cxn ang="3cd4">
                  <a:pos x="hc" y="t"/>
                </a:cxn>
                <a:cxn ang="0">
                  <a:pos x="r" y="vc"/>
                </a:cxn>
                <a:cxn ang="cd4">
                  <a:pos x="hc" y="b"/>
                </a:cxn>
                <a:cxn ang="cd2">
                  <a:pos x="l" y="vc"/>
                </a:cxn>
              </a:cxnLst>
              <a:rect l="f22" t="f25" r="f23" b="f24"/>
              <a:pathLst>
                <a:path w="1419" h="1418">
                  <a:moveTo>
                    <a:pt x="f5" y="f2"/>
                  </a:moveTo>
                  <a:cubicBezTo>
                    <a:pt x="f6" y="f2"/>
                    <a:pt x="f2" y="f7"/>
                    <a:pt x="f2" y="f5"/>
                  </a:cubicBezTo>
                  <a:cubicBezTo>
                    <a:pt x="f2" y="f8"/>
                    <a:pt x="f6" y="f4"/>
                    <a:pt x="f5" y="f4"/>
                  </a:cubicBezTo>
                  <a:cubicBezTo>
                    <a:pt x="f8" y="f4"/>
                    <a:pt x="f4" y="f8"/>
                    <a:pt x="f4" y="f5"/>
                  </a:cubicBezTo>
                  <a:cubicBezTo>
                    <a:pt x="f4" y="f7"/>
                    <a:pt x="f8"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1" name="Google Shape;10224;p74">
              <a:extLst>
                <a:ext uri="{FF2B5EF4-FFF2-40B4-BE49-F238E27FC236}">
                  <a16:creationId xmlns:a16="http://schemas.microsoft.com/office/drawing/2014/main" id="{ACB24E5D-9E97-4ACF-936F-6E8A517C81B1}"/>
                </a:ext>
              </a:extLst>
            </p:cNvPr>
            <p:cNvSpPr/>
            <p:nvPr/>
          </p:nvSpPr>
          <p:spPr>
            <a:xfrm>
              <a:off x="3835533" y="3466874"/>
              <a:ext cx="316940" cy="383371"/>
            </a:xfrm>
            <a:custGeom>
              <a:avLst/>
              <a:gdLst>
                <a:gd name="f0" fmla="val w"/>
                <a:gd name="f1" fmla="val h"/>
                <a:gd name="f2" fmla="val 0"/>
                <a:gd name="f3" fmla="val 10397"/>
                <a:gd name="f4" fmla="val 11800"/>
                <a:gd name="f5" fmla="val 5167"/>
                <a:gd name="f6" fmla="val 2757"/>
                <a:gd name="f7" fmla="val 5923"/>
                <a:gd name="f8" fmla="val 6553"/>
                <a:gd name="f9" fmla="val 3388"/>
                <a:gd name="f10" fmla="val 4144"/>
                <a:gd name="f11" fmla="val 4490"/>
                <a:gd name="f12" fmla="val 6396"/>
                <a:gd name="f13" fmla="val 4805"/>
                <a:gd name="f14" fmla="val 6175"/>
                <a:gd name="f15" fmla="val 5089"/>
                <a:gd name="f16" fmla="val 7026"/>
                <a:gd name="f17" fmla="val 5498"/>
                <a:gd name="f18" fmla="val 7593"/>
                <a:gd name="f19" fmla="val 6317"/>
                <a:gd name="f20" fmla="val 7294"/>
                <a:gd name="f21" fmla="val 8019"/>
                <a:gd name="f22" fmla="val 8208"/>
                <a:gd name="f23" fmla="val 7435"/>
                <a:gd name="f24" fmla="val 8365"/>
                <a:gd name="f25" fmla="val 7246"/>
                <a:gd name="f26" fmla="val 3088"/>
                <a:gd name="f27" fmla="val 2867"/>
                <a:gd name="f28" fmla="val 2710"/>
                <a:gd name="f29" fmla="val 3308"/>
                <a:gd name="f30" fmla="val 4127"/>
                <a:gd name="f31" fmla="val 3907"/>
                <a:gd name="f32" fmla="val 4868"/>
                <a:gd name="f33" fmla="val 3781"/>
                <a:gd name="f34" fmla="val 4553"/>
                <a:gd name="f35" fmla="val 4411"/>
                <a:gd name="f36" fmla="val 5183"/>
                <a:gd name="f37" fmla="val 1"/>
                <a:gd name="f38" fmla="val 5128"/>
                <a:gd name="f39" fmla="val 5073"/>
                <a:gd name="f40" fmla="val 17"/>
                <a:gd name="f41" fmla="val 5010"/>
                <a:gd name="f42" fmla="val 48"/>
                <a:gd name="f43" fmla="val 3964"/>
                <a:gd name="f44" fmla="val 646"/>
                <a:gd name="f45" fmla="val 2946"/>
                <a:gd name="f46" fmla="val 940"/>
                <a:gd name="f47" fmla="val 1919"/>
                <a:gd name="f48" fmla="val 1430"/>
                <a:gd name="f49" fmla="val 939"/>
                <a:gd name="f50" fmla="val 873"/>
                <a:gd name="f51" fmla="val 441"/>
                <a:gd name="f52" fmla="val 741"/>
                <a:gd name="f53" fmla="val 402"/>
                <a:gd name="f54" fmla="val 722"/>
                <a:gd name="f55" fmla="val 363"/>
                <a:gd name="f56" fmla="val 714"/>
                <a:gd name="f57" fmla="val 326"/>
                <a:gd name="f58" fmla="val 243"/>
                <a:gd name="f59" fmla="val 170"/>
                <a:gd name="f60" fmla="val 751"/>
                <a:gd name="f61" fmla="val 126"/>
                <a:gd name="f62" fmla="val 773"/>
                <a:gd name="f63" fmla="val 32"/>
                <a:gd name="f64" fmla="val 836"/>
                <a:gd name="f65" fmla="val 930"/>
                <a:gd name="f66" fmla="val 1056"/>
                <a:gd name="f67" fmla="val 5026"/>
                <a:gd name="f68" fmla="val 8145"/>
                <a:gd name="f69" fmla="val 2080"/>
                <a:gd name="f70" fmla="val 10949"/>
                <a:gd name="f71" fmla="val 5104"/>
                <a:gd name="f72" fmla="val 11799"/>
                <a:gd name="f73" fmla="val 5262"/>
                <a:gd name="f74" fmla="val 8255"/>
                <a:gd name="f75" fmla="val 10917"/>
                <a:gd name="f76" fmla="val 10365"/>
                <a:gd name="f77" fmla="val 10271"/>
                <a:gd name="f78" fmla="val 10162"/>
                <a:gd name="f79" fmla="val 10084"/>
                <a:gd name="f80" fmla="val 10014"/>
                <a:gd name="f81" fmla="val 9983"/>
                <a:gd name="f82" fmla="val 9954"/>
                <a:gd name="f83" fmla="val 9924"/>
                <a:gd name="f84" fmla="val 9414"/>
                <a:gd name="f85" fmla="val 877"/>
                <a:gd name="f86" fmla="val 8910"/>
                <a:gd name="f87" fmla="val 946"/>
                <a:gd name="f88" fmla="val 8409"/>
                <a:gd name="f89" fmla="val 7395"/>
                <a:gd name="f90" fmla="val 6389"/>
                <a:gd name="f91" fmla="val 660"/>
                <a:gd name="f92" fmla="val 5356"/>
                <a:gd name="f93" fmla="val 5293"/>
                <a:gd name="f94" fmla="val 5238"/>
                <a:gd name="f95" fmla="*/ f0 1 10397"/>
                <a:gd name="f96" fmla="*/ f1 1 11800"/>
                <a:gd name="f97" fmla="val f2"/>
                <a:gd name="f98" fmla="val f3"/>
                <a:gd name="f99" fmla="val f4"/>
                <a:gd name="f100" fmla="+- f99 0 f97"/>
                <a:gd name="f101" fmla="+- f98 0 f97"/>
                <a:gd name="f102" fmla="*/ f101 1 10397"/>
                <a:gd name="f103" fmla="*/ f100 1 11800"/>
                <a:gd name="f104" fmla="*/ f97 1 f102"/>
                <a:gd name="f105" fmla="*/ f98 1 f102"/>
                <a:gd name="f106" fmla="*/ f97 1 f103"/>
                <a:gd name="f107" fmla="*/ f99 1 f103"/>
                <a:gd name="f108" fmla="*/ f104 f95 1"/>
                <a:gd name="f109" fmla="*/ f105 f95 1"/>
                <a:gd name="f110" fmla="*/ f107 f96 1"/>
                <a:gd name="f111" fmla="*/ f106 f96 1"/>
              </a:gdLst>
              <a:ahLst/>
              <a:cxnLst>
                <a:cxn ang="3cd4">
                  <a:pos x="hc" y="t"/>
                </a:cxn>
                <a:cxn ang="0">
                  <a:pos x="r" y="vc"/>
                </a:cxn>
                <a:cxn ang="cd4">
                  <a:pos x="hc" y="b"/>
                </a:cxn>
                <a:cxn ang="cd2">
                  <a:pos x="l" y="vc"/>
                </a:cxn>
              </a:cxnLst>
              <a:rect l="f108" t="f111" r="f109" b="f110"/>
              <a:pathLst>
                <a:path w="10397" h="11800">
                  <a:moveTo>
                    <a:pt x="f5" y="f6"/>
                  </a:moveTo>
                  <a:cubicBezTo>
                    <a:pt x="f7" y="f6"/>
                    <a:pt x="f8" y="f9"/>
                    <a:pt x="f8" y="f10"/>
                  </a:cubicBezTo>
                  <a:cubicBezTo>
                    <a:pt x="f8" y="f11"/>
                    <a:pt x="f12" y="f13"/>
                    <a:pt x="f14" y="f15"/>
                  </a:cubicBezTo>
                  <a:cubicBezTo>
                    <a:pt x="f16" y="f17"/>
                    <a:pt x="f18" y="f19"/>
                    <a:pt x="f18" y="f20"/>
                  </a:cubicBezTo>
                  <a:lnTo>
                    <a:pt x="f18" y="f21"/>
                  </a:lnTo>
                  <a:cubicBezTo>
                    <a:pt x="f18" y="f22"/>
                    <a:pt x="f23" y="f24"/>
                    <a:pt x="f25" y="f24"/>
                  </a:cubicBezTo>
                  <a:lnTo>
                    <a:pt x="f26" y="f24"/>
                  </a:lnTo>
                  <a:cubicBezTo>
                    <a:pt x="f27" y="f24"/>
                    <a:pt x="f28" y="f22"/>
                    <a:pt x="f28" y="f21"/>
                  </a:cubicBezTo>
                  <a:lnTo>
                    <a:pt x="f28" y="f20"/>
                  </a:lnTo>
                  <a:cubicBezTo>
                    <a:pt x="f28" y="f19"/>
                    <a:pt x="f29" y="f17"/>
                    <a:pt x="f30" y="f15"/>
                  </a:cubicBezTo>
                  <a:cubicBezTo>
                    <a:pt x="f31" y="f32"/>
                    <a:pt x="f33" y="f34"/>
                    <a:pt x="f33" y="f10"/>
                  </a:cubicBezTo>
                  <a:cubicBezTo>
                    <a:pt x="f33" y="f9"/>
                    <a:pt x="f35" y="f6"/>
                    <a:pt x="f5" y="f6"/>
                  </a:cubicBezTo>
                  <a:close/>
                  <a:moveTo>
                    <a:pt x="f36" y="f37"/>
                  </a:moveTo>
                  <a:cubicBezTo>
                    <a:pt x="f38" y="f37"/>
                    <a:pt x="f39" y="f40"/>
                    <a:pt x="f41" y="f42"/>
                  </a:cubicBezTo>
                  <a:cubicBezTo>
                    <a:pt x="f43" y="f44"/>
                    <a:pt x="f45" y="f46"/>
                    <a:pt x="f47" y="f46"/>
                  </a:cubicBezTo>
                  <a:cubicBezTo>
                    <a:pt x="f48" y="f46"/>
                    <a:pt x="f49" y="f50"/>
                    <a:pt x="f51" y="f52"/>
                  </a:cubicBezTo>
                  <a:cubicBezTo>
                    <a:pt x="f53" y="f54"/>
                    <a:pt x="f55" y="f56"/>
                    <a:pt x="f57" y="f56"/>
                  </a:cubicBezTo>
                  <a:cubicBezTo>
                    <a:pt x="f58" y="f56"/>
                    <a:pt x="f59" y="f60"/>
                    <a:pt x="f61" y="f62"/>
                  </a:cubicBezTo>
                  <a:cubicBezTo>
                    <a:pt x="f63" y="f64"/>
                    <a:pt x="f2" y="f65"/>
                    <a:pt x="f2" y="f66"/>
                  </a:cubicBezTo>
                  <a:lnTo>
                    <a:pt x="f2" y="f67"/>
                  </a:lnTo>
                  <a:cubicBezTo>
                    <a:pt x="f2" y="f68"/>
                    <a:pt x="f69" y="f70"/>
                    <a:pt x="f71" y="f72"/>
                  </a:cubicBezTo>
                  <a:lnTo>
                    <a:pt x="f73" y="f72"/>
                  </a:lnTo>
                  <a:cubicBezTo>
                    <a:pt x="f74" y="f75"/>
                    <a:pt x="f3" y="f68"/>
                    <a:pt x="f3" y="f67"/>
                  </a:cubicBezTo>
                  <a:lnTo>
                    <a:pt x="f3" y="f66"/>
                  </a:lnTo>
                  <a:cubicBezTo>
                    <a:pt x="f3" y="f65"/>
                    <a:pt x="f76" y="f64"/>
                    <a:pt x="f77" y="f62"/>
                  </a:cubicBezTo>
                  <a:cubicBezTo>
                    <a:pt x="f78" y="f60"/>
                    <a:pt x="f79" y="f56"/>
                    <a:pt x="f80" y="f56"/>
                  </a:cubicBezTo>
                  <a:cubicBezTo>
                    <a:pt x="f81" y="f56"/>
                    <a:pt x="f82" y="f54"/>
                    <a:pt x="f83" y="f52"/>
                  </a:cubicBezTo>
                  <a:cubicBezTo>
                    <a:pt x="f84" y="f85"/>
                    <a:pt x="f86" y="f87"/>
                    <a:pt x="f88" y="f87"/>
                  </a:cubicBezTo>
                  <a:cubicBezTo>
                    <a:pt x="f89" y="f87"/>
                    <a:pt x="f90" y="f91"/>
                    <a:pt x="f92" y="f42"/>
                  </a:cubicBezTo>
                  <a:cubicBezTo>
                    <a:pt x="f93" y="f40"/>
                    <a:pt x="f94" y="f37"/>
                    <a:pt x="f36" y="f37"/>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72" name="Google Shape;10240;p74">
            <a:extLst>
              <a:ext uri="{FF2B5EF4-FFF2-40B4-BE49-F238E27FC236}">
                <a16:creationId xmlns:a16="http://schemas.microsoft.com/office/drawing/2014/main" id="{C6CC64E2-265C-4C7E-B699-894980866BFD}"/>
              </a:ext>
            </a:extLst>
          </p:cNvPr>
          <p:cNvGrpSpPr/>
          <p:nvPr/>
        </p:nvGrpSpPr>
        <p:grpSpPr>
          <a:xfrm>
            <a:off x="5224095" y="3470532"/>
            <a:ext cx="364982" cy="360337"/>
            <a:chOff x="5224095" y="3470532"/>
            <a:chExt cx="364982" cy="360337"/>
          </a:xfrm>
        </p:grpSpPr>
        <p:sp>
          <p:nvSpPr>
            <p:cNvPr id="73" name="Google Shape;10241;p74">
              <a:extLst>
                <a:ext uri="{FF2B5EF4-FFF2-40B4-BE49-F238E27FC236}">
                  <a16:creationId xmlns:a16="http://schemas.microsoft.com/office/drawing/2014/main" id="{D3AA2098-20F4-45F0-9F08-D004C0CE9116}"/>
                </a:ext>
              </a:extLst>
            </p:cNvPr>
            <p:cNvSpPr/>
            <p:nvPr/>
          </p:nvSpPr>
          <p:spPr>
            <a:xfrm>
              <a:off x="5224095" y="3470532"/>
              <a:ext cx="364982" cy="291748"/>
            </a:xfrm>
            <a:custGeom>
              <a:avLst/>
              <a:gdLst>
                <a:gd name="f0" fmla="val w"/>
                <a:gd name="f1" fmla="val h"/>
                <a:gd name="f2" fmla="val 0"/>
                <a:gd name="f3" fmla="val 11973"/>
                <a:gd name="f4" fmla="val 8980"/>
                <a:gd name="f5" fmla="val 2017"/>
                <a:gd name="f6" fmla="val 3749"/>
                <a:gd name="f7" fmla="val 3119"/>
                <a:gd name="f8" fmla="val 5514"/>
                <a:gd name="f9" fmla="val 914"/>
                <a:gd name="f10" fmla="val 9641"/>
                <a:gd name="f11" fmla="val 10744"/>
                <a:gd name="f12" fmla="val 8538"/>
                <a:gd name="f13" fmla="val 5892"/>
                <a:gd name="f14" fmla="val 5325"/>
                <a:gd name="f15" fmla="val 4852"/>
                <a:gd name="f16" fmla="val 473"/>
                <a:gd name="f17" fmla="val 1040"/>
                <a:gd name="f18" fmla="val 1166"/>
                <a:gd name="f19" fmla="val 4537"/>
                <a:gd name="f20" fmla="val 1324"/>
                <a:gd name="f21" fmla="val 3812"/>
                <a:gd name="f22" fmla="val 1733"/>
                <a:gd name="f23" fmla="val 3529"/>
                <a:gd name="f24" fmla="val 1891"/>
                <a:gd name="f25" fmla="val 3025"/>
                <a:gd name="f26" fmla="val 1954"/>
                <a:gd name="f27" fmla="val 2867"/>
                <a:gd name="f28" fmla="val 1607"/>
                <a:gd name="f29" fmla="val 2521"/>
                <a:gd name="f30" fmla="val 2080"/>
                <a:gd name="f31" fmla="val 1702"/>
                <a:gd name="f32" fmla="val 1576"/>
                <a:gd name="f33" fmla="val 1922"/>
                <a:gd name="f34" fmla="val 946"/>
                <a:gd name="f35" fmla="val 693"/>
                <a:gd name="f36" fmla="val 1796"/>
                <a:gd name="f37" fmla="val 504"/>
                <a:gd name="f38" fmla="val 454"/>
                <a:gd name="f39" fmla="val 1708"/>
                <a:gd name="f40" fmla="val 403"/>
                <a:gd name="f41" fmla="val 1696"/>
                <a:gd name="f42" fmla="val 355"/>
                <a:gd name="f43" fmla="val 223"/>
                <a:gd name="f44" fmla="val 110"/>
                <a:gd name="f45" fmla="val 1784"/>
                <a:gd name="f46" fmla="val 63"/>
                <a:gd name="f47" fmla="val 2111"/>
                <a:gd name="f48" fmla="val 2332"/>
                <a:gd name="f49" fmla="val 252"/>
                <a:gd name="f50" fmla="val 2363"/>
                <a:gd name="f51" fmla="val 536"/>
                <a:gd name="f52" fmla="val 2489"/>
                <a:gd name="f53" fmla="val 820"/>
                <a:gd name="f54" fmla="val 2552"/>
                <a:gd name="f55" fmla="val 1135"/>
                <a:gd name="f56" fmla="val 2615"/>
                <a:gd name="f57" fmla="val 1198"/>
                <a:gd name="f58" fmla="val 1387"/>
                <a:gd name="f59" fmla="val 3277"/>
                <a:gd name="f60" fmla="val 95"/>
                <a:gd name="f61" fmla="val 5671"/>
                <a:gd name="f62" fmla="val 5703"/>
                <a:gd name="f63" fmla="val 5829"/>
                <a:gd name="f64" fmla="val 5860"/>
                <a:gd name="f65" fmla="val 6238"/>
                <a:gd name="f66" fmla="val 7372"/>
                <a:gd name="f67" fmla="val 1009"/>
                <a:gd name="f68" fmla="val 8318"/>
                <a:gd name="f69" fmla="val 2143"/>
                <a:gd name="f70" fmla="val 3308"/>
                <a:gd name="f71" fmla="val 4254"/>
                <a:gd name="f72" fmla="val 4191"/>
                <a:gd name="f73" fmla="val 2710"/>
                <a:gd name="f74" fmla="val 2930"/>
                <a:gd name="f75" fmla="val 3151"/>
                <a:gd name="f76" fmla="val 3088"/>
                <a:gd name="f77" fmla="val 3182"/>
                <a:gd name="f78" fmla="val 2647"/>
                <a:gd name="f79" fmla="val 3844"/>
                <a:gd name="f80" fmla="val 4947"/>
                <a:gd name="f81" fmla="val 8979"/>
                <a:gd name="f82" fmla="val 7089"/>
                <a:gd name="f83" fmla="val 7814"/>
                <a:gd name="f84" fmla="val 8192"/>
                <a:gd name="f85" fmla="val 8853"/>
                <a:gd name="f86" fmla="val 8916"/>
                <a:gd name="f87" fmla="val 2899"/>
                <a:gd name="f88" fmla="val 9074"/>
                <a:gd name="f89" fmla="val 9326"/>
                <a:gd name="f90" fmla="val 7782"/>
                <a:gd name="f91" fmla="val 8727"/>
                <a:gd name="f92" fmla="val 9861"/>
                <a:gd name="f93" fmla="val 11027"/>
                <a:gd name="f94" fmla="val 11972"/>
                <a:gd name="f95" fmla="val 11909"/>
                <a:gd name="f96" fmla="val 10429"/>
                <a:gd name="f97" fmla="val 10618"/>
                <a:gd name="f98" fmla="val 10681"/>
                <a:gd name="f99" fmla="val 10933"/>
                <a:gd name="f100" fmla="val 11248"/>
                <a:gd name="f101" fmla="val 2458"/>
                <a:gd name="f102" fmla="val 11531"/>
                <a:gd name="f103" fmla="val 11720"/>
                <a:gd name="f104" fmla="val 2300"/>
                <a:gd name="f105" fmla="val 11815"/>
                <a:gd name="f106" fmla="val 11674"/>
                <a:gd name="f107" fmla="val 11560"/>
                <a:gd name="f108" fmla="val 11429"/>
                <a:gd name="f109" fmla="val 11380"/>
                <a:gd name="f110" fmla="val 11330"/>
                <a:gd name="f111" fmla="val 11279"/>
                <a:gd name="f112" fmla="val 11059"/>
                <a:gd name="f113" fmla="val 10870"/>
                <a:gd name="f114" fmla="val 10460"/>
                <a:gd name="f115" fmla="val 10113"/>
                <a:gd name="f116" fmla="val 9704"/>
                <a:gd name="f117" fmla="val 9294"/>
                <a:gd name="f118" fmla="val 8790"/>
                <a:gd name="f119" fmla="val 8255"/>
                <a:gd name="f120" fmla="val 8003"/>
                <a:gd name="f121" fmla="val 7278"/>
                <a:gd name="f122" fmla="val 6963"/>
                <a:gd name="f123" fmla="val 441"/>
                <a:gd name="f124" fmla="val 6490"/>
                <a:gd name="f125" fmla="*/ f0 1 11973"/>
                <a:gd name="f126" fmla="*/ f1 1 8980"/>
                <a:gd name="f127" fmla="val f2"/>
                <a:gd name="f128" fmla="val f3"/>
                <a:gd name="f129" fmla="val f4"/>
                <a:gd name="f130" fmla="+- f129 0 f127"/>
                <a:gd name="f131" fmla="+- f128 0 f127"/>
                <a:gd name="f132" fmla="*/ f131 1 11973"/>
                <a:gd name="f133" fmla="*/ f130 1 8980"/>
                <a:gd name="f134" fmla="*/ f127 1 f132"/>
                <a:gd name="f135" fmla="*/ f128 1 f132"/>
                <a:gd name="f136" fmla="*/ f127 1 f133"/>
                <a:gd name="f137" fmla="*/ f129 1 f133"/>
                <a:gd name="f138" fmla="*/ f134 f125 1"/>
                <a:gd name="f139" fmla="*/ f135 f125 1"/>
                <a:gd name="f140" fmla="*/ f137 f126 1"/>
                <a:gd name="f141" fmla="*/ f136 f126 1"/>
              </a:gdLst>
              <a:ahLst/>
              <a:cxnLst>
                <a:cxn ang="3cd4">
                  <a:pos x="hc" y="t"/>
                </a:cxn>
                <a:cxn ang="0">
                  <a:pos x="r" y="vc"/>
                </a:cxn>
                <a:cxn ang="cd4">
                  <a:pos x="hc" y="b"/>
                </a:cxn>
                <a:cxn ang="cd2">
                  <a:pos x="l" y="vc"/>
                </a:cxn>
              </a:cxnLst>
              <a:rect l="f138" t="f141" r="f139" b="f140"/>
              <a:pathLst>
                <a:path w="11973" h="8980">
                  <a:moveTo>
                    <a:pt x="f5" y="f6"/>
                  </a:moveTo>
                  <a:lnTo>
                    <a:pt x="f7" y="f8"/>
                  </a:lnTo>
                  <a:lnTo>
                    <a:pt x="f9" y="f8"/>
                  </a:lnTo>
                  <a:lnTo>
                    <a:pt x="f5" y="f6"/>
                  </a:lnTo>
                  <a:close/>
                  <a:moveTo>
                    <a:pt x="f10" y="f6"/>
                  </a:moveTo>
                  <a:lnTo>
                    <a:pt x="f11" y="f8"/>
                  </a:lnTo>
                  <a:lnTo>
                    <a:pt x="f12" y="f8"/>
                  </a:lnTo>
                  <a:lnTo>
                    <a:pt x="f10" y="f6"/>
                  </a:lnTo>
                  <a:close/>
                  <a:moveTo>
                    <a:pt x="f13" y="f2"/>
                  </a:moveTo>
                  <a:cubicBezTo>
                    <a:pt x="f14" y="f2"/>
                    <a:pt x="f15" y="f16"/>
                    <a:pt x="f15" y="f17"/>
                  </a:cubicBezTo>
                  <a:lnTo>
                    <a:pt x="f15" y="f18"/>
                  </a:lnTo>
                  <a:lnTo>
                    <a:pt x="f19" y="f20"/>
                  </a:lnTo>
                  <a:cubicBezTo>
                    <a:pt x="f21" y="f22"/>
                    <a:pt x="f23" y="f24"/>
                    <a:pt x="f25" y="f26"/>
                  </a:cubicBezTo>
                  <a:cubicBezTo>
                    <a:pt x="f27" y="f28"/>
                    <a:pt x="f29" y="f20"/>
                    <a:pt x="f30" y="f20"/>
                  </a:cubicBezTo>
                  <a:cubicBezTo>
                    <a:pt x="f31" y="f20"/>
                    <a:pt x="f20" y="f32"/>
                    <a:pt x="f18" y="f33"/>
                  </a:cubicBezTo>
                  <a:cubicBezTo>
                    <a:pt x="f34" y="f24"/>
                    <a:pt x="f35" y="f36"/>
                    <a:pt x="f37" y="f22"/>
                  </a:cubicBezTo>
                  <a:cubicBezTo>
                    <a:pt x="f38" y="f39"/>
                    <a:pt x="f40" y="f41"/>
                    <a:pt x="f42" y="f41"/>
                  </a:cubicBezTo>
                  <a:cubicBezTo>
                    <a:pt x="f43" y="f41"/>
                    <a:pt x="f44" y="f45"/>
                    <a:pt x="f46" y="f33"/>
                  </a:cubicBezTo>
                  <a:cubicBezTo>
                    <a:pt x="f2" y="f47"/>
                    <a:pt x="f46" y="f48"/>
                    <a:pt x="f49" y="f50"/>
                  </a:cubicBezTo>
                  <a:cubicBezTo>
                    <a:pt x="f51" y="f52"/>
                    <a:pt x="f53" y="f54"/>
                    <a:pt x="f55" y="f56"/>
                  </a:cubicBezTo>
                  <a:cubicBezTo>
                    <a:pt x="f57" y="f27"/>
                    <a:pt x="f58" y="f7"/>
                    <a:pt x="f28" y="f59"/>
                  </a:cubicBezTo>
                  <a:lnTo>
                    <a:pt x="f60" y="f61"/>
                  </a:lnTo>
                  <a:cubicBezTo>
                    <a:pt x="f60" y="f62"/>
                    <a:pt x="f46" y="f63"/>
                    <a:pt x="f46" y="f64"/>
                  </a:cubicBezTo>
                  <a:lnTo>
                    <a:pt x="f46" y="f65"/>
                  </a:lnTo>
                  <a:cubicBezTo>
                    <a:pt x="f46" y="f66"/>
                    <a:pt x="f67" y="f68"/>
                    <a:pt x="f69" y="f68"/>
                  </a:cubicBezTo>
                  <a:cubicBezTo>
                    <a:pt x="f70" y="f68"/>
                    <a:pt x="f71" y="f66"/>
                    <a:pt x="f71" y="f65"/>
                  </a:cubicBezTo>
                  <a:lnTo>
                    <a:pt x="f71" y="f64"/>
                  </a:lnTo>
                  <a:cubicBezTo>
                    <a:pt x="f71" y="f63"/>
                    <a:pt x="f72" y="f62"/>
                    <a:pt x="f72" y="f61"/>
                  </a:cubicBezTo>
                  <a:lnTo>
                    <a:pt x="f73" y="f59"/>
                  </a:lnTo>
                  <a:cubicBezTo>
                    <a:pt x="f74" y="f75"/>
                    <a:pt x="f76" y="f74"/>
                    <a:pt x="f77" y="f78"/>
                  </a:cubicBezTo>
                  <a:cubicBezTo>
                    <a:pt x="f79" y="f29"/>
                    <a:pt x="f72" y="f50"/>
                    <a:pt x="f80" y="f33"/>
                  </a:cubicBezTo>
                  <a:lnTo>
                    <a:pt x="f80" y="f81"/>
                  </a:lnTo>
                  <a:lnTo>
                    <a:pt x="f82" y="f81"/>
                  </a:lnTo>
                  <a:lnTo>
                    <a:pt x="f82" y="f33"/>
                  </a:lnTo>
                  <a:cubicBezTo>
                    <a:pt x="f83" y="f48"/>
                    <a:pt x="f84" y="f29"/>
                    <a:pt x="f85" y="f78"/>
                  </a:cubicBezTo>
                  <a:cubicBezTo>
                    <a:pt x="f86" y="f87"/>
                    <a:pt x="f88" y="f7"/>
                    <a:pt x="f89" y="f59"/>
                  </a:cubicBezTo>
                  <a:lnTo>
                    <a:pt x="f83" y="f61"/>
                  </a:lnTo>
                  <a:cubicBezTo>
                    <a:pt x="f83" y="f62"/>
                    <a:pt x="f90" y="f63"/>
                    <a:pt x="f90" y="f64"/>
                  </a:cubicBezTo>
                  <a:lnTo>
                    <a:pt x="f90" y="f65"/>
                  </a:lnTo>
                  <a:cubicBezTo>
                    <a:pt x="f90" y="f66"/>
                    <a:pt x="f91" y="f68"/>
                    <a:pt x="f92" y="f68"/>
                  </a:cubicBezTo>
                  <a:cubicBezTo>
                    <a:pt x="f93" y="f68"/>
                    <a:pt x="f94" y="f66"/>
                    <a:pt x="f94" y="f65"/>
                  </a:cubicBezTo>
                  <a:lnTo>
                    <a:pt x="f94" y="f64"/>
                  </a:lnTo>
                  <a:cubicBezTo>
                    <a:pt x="f94" y="f63"/>
                    <a:pt x="f95" y="f62"/>
                    <a:pt x="f95" y="f61"/>
                  </a:cubicBezTo>
                  <a:lnTo>
                    <a:pt x="f96" y="f59"/>
                  </a:lnTo>
                  <a:cubicBezTo>
                    <a:pt x="f96" y="f75"/>
                    <a:pt x="f97" y="f74"/>
                    <a:pt x="f98" y="f56"/>
                  </a:cubicBezTo>
                  <a:cubicBezTo>
                    <a:pt x="f99" y="f29"/>
                    <a:pt x="f100" y="f101"/>
                    <a:pt x="f102" y="f50"/>
                  </a:cubicBezTo>
                  <a:cubicBezTo>
                    <a:pt x="f103" y="f104"/>
                    <a:pt x="f105" y="f30"/>
                    <a:pt x="f103" y="f33"/>
                  </a:cubicBezTo>
                  <a:cubicBezTo>
                    <a:pt x="f106" y="f45"/>
                    <a:pt x="f107" y="f41"/>
                    <a:pt x="f108" y="f41"/>
                  </a:cubicBezTo>
                  <a:cubicBezTo>
                    <a:pt x="f109" y="f41"/>
                    <a:pt x="f110" y="f39"/>
                    <a:pt x="f111" y="f22"/>
                  </a:cubicBezTo>
                  <a:cubicBezTo>
                    <a:pt x="f112" y="f36"/>
                    <a:pt x="f113" y="f24"/>
                    <a:pt x="f97" y="f33"/>
                  </a:cubicBezTo>
                  <a:cubicBezTo>
                    <a:pt x="f114" y="f32"/>
                    <a:pt x="f115" y="f20"/>
                    <a:pt x="f116" y="f20"/>
                  </a:cubicBezTo>
                  <a:cubicBezTo>
                    <a:pt x="f117" y="f20"/>
                    <a:pt x="f86" y="f32"/>
                    <a:pt x="f118" y="f26"/>
                  </a:cubicBezTo>
                  <a:cubicBezTo>
                    <a:pt x="f119" y="f24"/>
                    <a:pt x="f120" y="f22"/>
                    <a:pt x="f121" y="f20"/>
                  </a:cubicBezTo>
                  <a:lnTo>
                    <a:pt x="f122" y="f18"/>
                  </a:lnTo>
                  <a:lnTo>
                    <a:pt x="f122" y="f17"/>
                  </a:lnTo>
                  <a:cubicBezTo>
                    <a:pt x="f122" y="f123"/>
                    <a:pt x="f124" y="f2"/>
                    <a:pt x="f1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4" name="Google Shape;10242;p74">
              <a:extLst>
                <a:ext uri="{FF2B5EF4-FFF2-40B4-BE49-F238E27FC236}">
                  <a16:creationId xmlns:a16="http://schemas.microsoft.com/office/drawing/2014/main" id="{CCA83640-64A5-463E-8138-6F24A2F48972}"/>
                </a:ext>
              </a:extLst>
            </p:cNvPr>
            <p:cNvSpPr/>
            <p:nvPr/>
          </p:nvSpPr>
          <p:spPr>
            <a:xfrm>
              <a:off x="5305723" y="3785771"/>
              <a:ext cx="192106" cy="45098"/>
            </a:xfrm>
            <a:custGeom>
              <a:avLst/>
              <a:gdLst>
                <a:gd name="f0" fmla="val w"/>
                <a:gd name="f1" fmla="val h"/>
                <a:gd name="f2" fmla="val 0"/>
                <a:gd name="f3" fmla="val 6302"/>
                <a:gd name="f4" fmla="val 1388"/>
                <a:gd name="f5" fmla="val 693"/>
                <a:gd name="f6" fmla="val 1"/>
                <a:gd name="f7" fmla="val 315"/>
                <a:gd name="f8" fmla="val 316"/>
                <a:gd name="f9" fmla="val 694"/>
                <a:gd name="f10" fmla="val 1040"/>
                <a:gd name="f11" fmla="val 1261"/>
                <a:gd name="f12" fmla="val 158"/>
                <a:gd name="f13" fmla="val 1387"/>
                <a:gd name="f14" fmla="val 347"/>
                <a:gd name="f15" fmla="val 5955"/>
                <a:gd name="f16" fmla="val 6144"/>
                <a:gd name="f17" fmla="val 1356"/>
                <a:gd name="f18" fmla="val 6301"/>
                <a:gd name="f19" fmla="val 1198"/>
                <a:gd name="f20" fmla="val 5986"/>
                <a:gd name="f21" fmla="val 5577"/>
                <a:gd name="f22" fmla="*/ f0 1 6302"/>
                <a:gd name="f23" fmla="*/ f1 1 1388"/>
                <a:gd name="f24" fmla="val f2"/>
                <a:gd name="f25" fmla="val f3"/>
                <a:gd name="f26" fmla="val f4"/>
                <a:gd name="f27" fmla="+- f26 0 f24"/>
                <a:gd name="f28" fmla="+- f25 0 f24"/>
                <a:gd name="f29" fmla="*/ f28 1 6302"/>
                <a:gd name="f30" fmla="*/ f27 1 1388"/>
                <a:gd name="f31" fmla="*/ f24 1 f29"/>
                <a:gd name="f32" fmla="*/ f25 1 f29"/>
                <a:gd name="f33" fmla="*/ f24 1 f30"/>
                <a:gd name="f34" fmla="*/ f26 1 f30"/>
                <a:gd name="f35" fmla="*/ f31 f22 1"/>
                <a:gd name="f36" fmla="*/ f32 f22 1"/>
                <a:gd name="f37" fmla="*/ f34 f23 1"/>
                <a:gd name="f38" fmla="*/ f33 f23 1"/>
              </a:gdLst>
              <a:ahLst/>
              <a:cxnLst>
                <a:cxn ang="3cd4">
                  <a:pos x="hc" y="t"/>
                </a:cxn>
                <a:cxn ang="0">
                  <a:pos x="r" y="vc"/>
                </a:cxn>
                <a:cxn ang="cd4">
                  <a:pos x="hc" y="b"/>
                </a:cxn>
                <a:cxn ang="cd2">
                  <a:pos x="l" y="vc"/>
                </a:cxn>
              </a:cxnLst>
              <a:rect l="f35" t="f38" r="f36" b="f37"/>
              <a:pathLst>
                <a:path w="6302" h="1388">
                  <a:moveTo>
                    <a:pt x="f5" y="f6"/>
                  </a:moveTo>
                  <a:cubicBezTo>
                    <a:pt x="f7" y="f6"/>
                    <a:pt x="f2" y="f8"/>
                    <a:pt x="f2" y="f9"/>
                  </a:cubicBezTo>
                  <a:lnTo>
                    <a:pt x="f2" y="f10"/>
                  </a:lnTo>
                  <a:cubicBezTo>
                    <a:pt x="f2" y="f11"/>
                    <a:pt x="f12" y="f13"/>
                    <a:pt x="f14" y="f13"/>
                  </a:cubicBezTo>
                  <a:lnTo>
                    <a:pt x="f15" y="f13"/>
                  </a:lnTo>
                  <a:cubicBezTo>
                    <a:pt x="f16" y="f17"/>
                    <a:pt x="f18" y="f19"/>
                    <a:pt x="f18" y="f10"/>
                  </a:cubicBezTo>
                  <a:lnTo>
                    <a:pt x="f18" y="f9"/>
                  </a:lnTo>
                  <a:cubicBezTo>
                    <a:pt x="f18" y="f8"/>
                    <a:pt x="f20" y="f6"/>
                    <a:pt x="f21"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75" name="Google Shape;10303;p74">
            <a:extLst>
              <a:ext uri="{FF2B5EF4-FFF2-40B4-BE49-F238E27FC236}">
                <a16:creationId xmlns:a16="http://schemas.microsoft.com/office/drawing/2014/main" id="{F35DA089-4309-4F68-8530-C2557D7640BE}"/>
              </a:ext>
            </a:extLst>
          </p:cNvPr>
          <p:cNvGrpSpPr/>
          <p:nvPr/>
        </p:nvGrpSpPr>
        <p:grpSpPr>
          <a:xfrm>
            <a:off x="5924470" y="3439149"/>
            <a:ext cx="360200" cy="383865"/>
            <a:chOff x="5924470" y="3439149"/>
            <a:chExt cx="360200" cy="383865"/>
          </a:xfrm>
        </p:grpSpPr>
        <p:sp>
          <p:nvSpPr>
            <p:cNvPr id="76" name="Google Shape;10304;p74">
              <a:extLst>
                <a:ext uri="{FF2B5EF4-FFF2-40B4-BE49-F238E27FC236}">
                  <a16:creationId xmlns:a16="http://schemas.microsoft.com/office/drawing/2014/main" id="{0BF1A5A0-8165-4261-BA3E-54582B82A2E4}"/>
                </a:ext>
              </a:extLst>
            </p:cNvPr>
            <p:cNvSpPr/>
            <p:nvPr/>
          </p:nvSpPr>
          <p:spPr>
            <a:xfrm>
              <a:off x="5986905" y="3551721"/>
              <a:ext cx="21159" cy="112635"/>
            </a:xfrm>
            <a:custGeom>
              <a:avLst/>
              <a:gdLst>
                <a:gd name="f0" fmla="val w"/>
                <a:gd name="f1" fmla="val h"/>
                <a:gd name="f2" fmla="val 0"/>
                <a:gd name="f3" fmla="val 694"/>
                <a:gd name="f4" fmla="val 3467"/>
                <a:gd name="f5" fmla="val 1"/>
                <a:gd name="f6" fmla="val 3466"/>
                <a:gd name="f7" fmla="*/ f0 1 694"/>
                <a:gd name="f8" fmla="*/ f1 1 3467"/>
                <a:gd name="f9" fmla="val f2"/>
                <a:gd name="f10" fmla="val f3"/>
                <a:gd name="f11" fmla="val f4"/>
                <a:gd name="f12" fmla="+- f11 0 f9"/>
                <a:gd name="f13" fmla="+- f10 0 f9"/>
                <a:gd name="f14" fmla="*/ f13 1 694"/>
                <a:gd name="f15" fmla="*/ f12 1 3467"/>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694" h="3467">
                  <a:moveTo>
                    <a:pt x="f2" y="f5"/>
                  </a:moveTo>
                  <a:lnTo>
                    <a:pt x="f2" y="f6"/>
                  </a:lnTo>
                  <a:lnTo>
                    <a:pt x="f3" y="f6"/>
                  </a:ln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7" name="Google Shape;10305;p74">
              <a:extLst>
                <a:ext uri="{FF2B5EF4-FFF2-40B4-BE49-F238E27FC236}">
                  <a16:creationId xmlns:a16="http://schemas.microsoft.com/office/drawing/2014/main" id="{325AA0A9-356D-46A0-8402-FC82616A9BA6}"/>
                </a:ext>
              </a:extLst>
            </p:cNvPr>
            <p:cNvSpPr/>
            <p:nvPr/>
          </p:nvSpPr>
          <p:spPr>
            <a:xfrm>
              <a:off x="6200107" y="3551721"/>
              <a:ext cx="22128" cy="112635"/>
            </a:xfrm>
            <a:custGeom>
              <a:avLst/>
              <a:gdLst>
                <a:gd name="f0" fmla="val w"/>
                <a:gd name="f1" fmla="val h"/>
                <a:gd name="f2" fmla="val 0"/>
                <a:gd name="f3" fmla="val 726"/>
                <a:gd name="f4" fmla="val 3467"/>
                <a:gd name="f5" fmla="val 1"/>
                <a:gd name="f6" fmla="val 3466"/>
                <a:gd name="f7" fmla="val 725"/>
                <a:gd name="f8" fmla="*/ f0 1 726"/>
                <a:gd name="f9" fmla="*/ f1 1 3467"/>
                <a:gd name="f10" fmla="val f2"/>
                <a:gd name="f11" fmla="val f3"/>
                <a:gd name="f12" fmla="val f4"/>
                <a:gd name="f13" fmla="+- f12 0 f10"/>
                <a:gd name="f14" fmla="+- f11 0 f10"/>
                <a:gd name="f15" fmla="*/ f14 1 726"/>
                <a:gd name="f16" fmla="*/ f13 1 3467"/>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726" h="3467">
                  <a:moveTo>
                    <a:pt x="f5" y="f5"/>
                  </a:moveTo>
                  <a:lnTo>
                    <a:pt x="f5" y="f6"/>
                  </a:lnTo>
                  <a:lnTo>
                    <a:pt x="f7" y="f6"/>
                  </a:lnTo>
                  <a:lnTo>
                    <a:pt x="f7"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8" name="Google Shape;10306;p74">
              <a:extLst>
                <a:ext uri="{FF2B5EF4-FFF2-40B4-BE49-F238E27FC236}">
                  <a16:creationId xmlns:a16="http://schemas.microsoft.com/office/drawing/2014/main" id="{8FD302BF-FE4D-4C03-8780-90A48EF0B997}"/>
                </a:ext>
              </a:extLst>
            </p:cNvPr>
            <p:cNvSpPr/>
            <p:nvPr/>
          </p:nvSpPr>
          <p:spPr>
            <a:xfrm>
              <a:off x="5986905" y="3686842"/>
              <a:ext cx="21159" cy="135157"/>
            </a:xfrm>
            <a:custGeom>
              <a:avLst/>
              <a:gdLst>
                <a:gd name="f0" fmla="val w"/>
                <a:gd name="f1" fmla="val h"/>
                <a:gd name="f2" fmla="val 0"/>
                <a:gd name="f3" fmla="val 694"/>
                <a:gd name="f4" fmla="val 4160"/>
                <a:gd name="f5" fmla="val 4159"/>
                <a:gd name="f6" fmla="*/ f0 1 694"/>
                <a:gd name="f7" fmla="*/ f1 1 4160"/>
                <a:gd name="f8" fmla="val f2"/>
                <a:gd name="f9" fmla="val f3"/>
                <a:gd name="f10" fmla="val f4"/>
                <a:gd name="f11" fmla="+- f10 0 f8"/>
                <a:gd name="f12" fmla="+- f9 0 f8"/>
                <a:gd name="f13" fmla="*/ f12 1 694"/>
                <a:gd name="f14" fmla="*/ f11 1 4160"/>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694" h="4160">
                  <a:moveTo>
                    <a:pt x="f2" y="f2"/>
                  </a:moveTo>
                  <a:lnTo>
                    <a:pt x="f2" y="f5"/>
                  </a:lnTo>
                  <a:lnTo>
                    <a:pt x="f3" y="f5"/>
                  </a:ln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9" name="Google Shape;10307;p74">
              <a:extLst>
                <a:ext uri="{FF2B5EF4-FFF2-40B4-BE49-F238E27FC236}">
                  <a16:creationId xmlns:a16="http://schemas.microsoft.com/office/drawing/2014/main" id="{831E9316-C898-455E-BD10-AC59CEDCCE47}"/>
                </a:ext>
              </a:extLst>
            </p:cNvPr>
            <p:cNvSpPr/>
            <p:nvPr/>
          </p:nvSpPr>
          <p:spPr>
            <a:xfrm>
              <a:off x="6200107" y="3686842"/>
              <a:ext cx="22128" cy="135157"/>
            </a:xfrm>
            <a:custGeom>
              <a:avLst/>
              <a:gdLst>
                <a:gd name="f0" fmla="val w"/>
                <a:gd name="f1" fmla="val h"/>
                <a:gd name="f2" fmla="val 0"/>
                <a:gd name="f3" fmla="val 726"/>
                <a:gd name="f4" fmla="val 4160"/>
                <a:gd name="f5" fmla="val 1"/>
                <a:gd name="f6" fmla="val 4159"/>
                <a:gd name="f7" fmla="val 725"/>
                <a:gd name="f8" fmla="*/ f0 1 726"/>
                <a:gd name="f9" fmla="*/ f1 1 4160"/>
                <a:gd name="f10" fmla="val f2"/>
                <a:gd name="f11" fmla="val f3"/>
                <a:gd name="f12" fmla="val f4"/>
                <a:gd name="f13" fmla="+- f12 0 f10"/>
                <a:gd name="f14" fmla="+- f11 0 f10"/>
                <a:gd name="f15" fmla="*/ f14 1 726"/>
                <a:gd name="f16" fmla="*/ f13 1 4160"/>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726" h="4160">
                  <a:moveTo>
                    <a:pt x="f5" y="f2"/>
                  </a:moveTo>
                  <a:lnTo>
                    <a:pt x="f5" y="f6"/>
                  </a:lnTo>
                  <a:lnTo>
                    <a:pt x="f7" y="f6"/>
                  </a:lnTo>
                  <a:lnTo>
                    <a:pt x="f7"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0" name="Google Shape;10308;p74">
              <a:extLst>
                <a:ext uri="{FF2B5EF4-FFF2-40B4-BE49-F238E27FC236}">
                  <a16:creationId xmlns:a16="http://schemas.microsoft.com/office/drawing/2014/main" id="{F1FB0E28-71E2-4418-8E64-64A606F4C8A9}"/>
                </a:ext>
              </a:extLst>
            </p:cNvPr>
            <p:cNvSpPr/>
            <p:nvPr/>
          </p:nvSpPr>
          <p:spPr>
            <a:xfrm>
              <a:off x="5924470" y="3551721"/>
              <a:ext cx="42281" cy="112635"/>
            </a:xfrm>
            <a:custGeom>
              <a:avLst/>
              <a:gdLst>
                <a:gd name="f0" fmla="val w"/>
                <a:gd name="f1" fmla="val h"/>
                <a:gd name="f2" fmla="val 0"/>
                <a:gd name="f3" fmla="val 1387"/>
                <a:gd name="f4" fmla="val 3467"/>
                <a:gd name="f5" fmla="val 1009"/>
                <a:gd name="f6" fmla="val 1"/>
                <a:gd name="f7" fmla="val 442"/>
                <a:gd name="f8" fmla="val 2049"/>
                <a:gd name="f9" fmla="val 2427"/>
                <a:gd name="f10" fmla="val 158"/>
                <a:gd name="f11" fmla="val 2773"/>
                <a:gd name="f12" fmla="val 3025"/>
                <a:gd name="f13" fmla="val 662"/>
                <a:gd name="f14" fmla="val 3340"/>
                <a:gd name="f15" fmla="val 3466"/>
                <a:gd name="f16" fmla="*/ f0 1 1387"/>
                <a:gd name="f17" fmla="*/ f1 1 3467"/>
                <a:gd name="f18" fmla="val f2"/>
                <a:gd name="f19" fmla="val f3"/>
                <a:gd name="f20" fmla="val f4"/>
                <a:gd name="f21" fmla="+- f20 0 f18"/>
                <a:gd name="f22" fmla="+- f19 0 f18"/>
                <a:gd name="f23" fmla="*/ f22 1 1387"/>
                <a:gd name="f24" fmla="*/ f21 1 3467"/>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1387" h="3467">
                  <a:moveTo>
                    <a:pt x="f5" y="f6"/>
                  </a:moveTo>
                  <a:cubicBezTo>
                    <a:pt x="f7" y="f6"/>
                    <a:pt x="f6" y="f7"/>
                    <a:pt x="f6" y="f5"/>
                  </a:cubicBezTo>
                  <a:lnTo>
                    <a:pt x="f6" y="f8"/>
                  </a:lnTo>
                  <a:cubicBezTo>
                    <a:pt x="f6" y="f9"/>
                    <a:pt x="f10" y="f11"/>
                    <a:pt x="f7" y="f12"/>
                  </a:cubicBezTo>
                  <a:cubicBezTo>
                    <a:pt x="f13" y="f14"/>
                    <a:pt x="f5" y="f15"/>
                    <a:pt x="f3" y="f15"/>
                  </a:cubicBezTo>
                  <a:lnTo>
                    <a:pt x="f3"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1" name="Google Shape;10309;p74">
              <a:extLst>
                <a:ext uri="{FF2B5EF4-FFF2-40B4-BE49-F238E27FC236}">
                  <a16:creationId xmlns:a16="http://schemas.microsoft.com/office/drawing/2014/main" id="{86250279-41B5-4984-BCDE-BCA8AA88989E}"/>
                </a:ext>
              </a:extLst>
            </p:cNvPr>
            <p:cNvSpPr/>
            <p:nvPr/>
          </p:nvSpPr>
          <p:spPr>
            <a:xfrm>
              <a:off x="6030129" y="3551721"/>
              <a:ext cx="148882" cy="112635"/>
            </a:xfrm>
            <a:custGeom>
              <a:avLst/>
              <a:gdLst>
                <a:gd name="f0" fmla="val w"/>
                <a:gd name="f1" fmla="val h"/>
                <a:gd name="f2" fmla="val 0"/>
                <a:gd name="f3" fmla="val 4884"/>
                <a:gd name="f4" fmla="val 3467"/>
                <a:gd name="f5" fmla="val 1"/>
                <a:gd name="f6" fmla="val 3466"/>
                <a:gd name="f7" fmla="val 4883"/>
                <a:gd name="f8" fmla="*/ f0 1 4884"/>
                <a:gd name="f9" fmla="*/ f1 1 3467"/>
                <a:gd name="f10" fmla="val f2"/>
                <a:gd name="f11" fmla="val f3"/>
                <a:gd name="f12" fmla="val f4"/>
                <a:gd name="f13" fmla="+- f12 0 f10"/>
                <a:gd name="f14" fmla="+- f11 0 f10"/>
                <a:gd name="f15" fmla="*/ f14 1 4884"/>
                <a:gd name="f16" fmla="*/ f13 1 3467"/>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4884" h="3467">
                  <a:moveTo>
                    <a:pt x="f2" y="f5"/>
                  </a:moveTo>
                  <a:lnTo>
                    <a:pt x="f2" y="f6"/>
                  </a:lnTo>
                  <a:lnTo>
                    <a:pt x="f7" y="f6"/>
                  </a:lnTo>
                  <a:lnTo>
                    <a:pt x="f7"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2" name="Google Shape;10310;p74">
              <a:extLst>
                <a:ext uri="{FF2B5EF4-FFF2-40B4-BE49-F238E27FC236}">
                  <a16:creationId xmlns:a16="http://schemas.microsoft.com/office/drawing/2014/main" id="{E2FAAD2F-D67B-462C-9572-E720D7CC259E}"/>
                </a:ext>
              </a:extLst>
            </p:cNvPr>
            <p:cNvSpPr/>
            <p:nvPr/>
          </p:nvSpPr>
          <p:spPr>
            <a:xfrm>
              <a:off x="6242361" y="3670474"/>
              <a:ext cx="42309" cy="152540"/>
            </a:xfrm>
            <a:custGeom>
              <a:avLst/>
              <a:gdLst>
                <a:gd name="f0" fmla="val w"/>
                <a:gd name="f1" fmla="val h"/>
                <a:gd name="f2" fmla="val 0"/>
                <a:gd name="f3" fmla="val 1388"/>
                <a:gd name="f4" fmla="val 4695"/>
                <a:gd name="f5" fmla="val 1387"/>
                <a:gd name="f6" fmla="val 977"/>
                <a:gd name="f7" fmla="val 315"/>
                <a:gd name="f8" fmla="val 505"/>
                <a:gd name="f9" fmla="val 504"/>
                <a:gd name="f10" fmla="val 1"/>
                <a:gd name="f11" fmla="val 347"/>
                <a:gd name="f12" fmla="val 946"/>
                <a:gd name="f13" fmla="val 4222"/>
                <a:gd name="f14" fmla="val 3655"/>
                <a:gd name="f15" fmla="*/ f0 1 1388"/>
                <a:gd name="f16" fmla="*/ f1 1 4695"/>
                <a:gd name="f17" fmla="val f2"/>
                <a:gd name="f18" fmla="val f3"/>
                <a:gd name="f19" fmla="val f4"/>
                <a:gd name="f20" fmla="+- f19 0 f17"/>
                <a:gd name="f21" fmla="+- f18 0 f17"/>
                <a:gd name="f22" fmla="*/ f21 1 1388"/>
                <a:gd name="f23" fmla="*/ f20 1 4695"/>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1388" h="4695">
                  <a:moveTo>
                    <a:pt x="f5" y="f2"/>
                  </a:moveTo>
                  <a:cubicBezTo>
                    <a:pt x="f6" y="f7"/>
                    <a:pt x="f8" y="f9"/>
                    <a:pt x="f10" y="f9"/>
                  </a:cubicBezTo>
                  <a:lnTo>
                    <a:pt x="f10" y="f4"/>
                  </a:lnTo>
                  <a:lnTo>
                    <a:pt x="f11" y="f4"/>
                  </a:lnTo>
                  <a:cubicBezTo>
                    <a:pt x="f12" y="f4"/>
                    <a:pt x="f5" y="f13"/>
                    <a:pt x="f5" y="f14"/>
                  </a:cubicBezTo>
                  <a:lnTo>
                    <a:pt x="f5"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3" name="Google Shape;10311;p74">
              <a:extLst>
                <a:ext uri="{FF2B5EF4-FFF2-40B4-BE49-F238E27FC236}">
                  <a16:creationId xmlns:a16="http://schemas.microsoft.com/office/drawing/2014/main" id="{44552CA5-C200-4614-9555-98FD9837DFA1}"/>
                </a:ext>
              </a:extLst>
            </p:cNvPr>
            <p:cNvSpPr/>
            <p:nvPr/>
          </p:nvSpPr>
          <p:spPr>
            <a:xfrm>
              <a:off x="5924470" y="3670474"/>
              <a:ext cx="42281" cy="151534"/>
            </a:xfrm>
            <a:custGeom>
              <a:avLst/>
              <a:gdLst>
                <a:gd name="f0" fmla="val w"/>
                <a:gd name="f1" fmla="val h"/>
                <a:gd name="f2" fmla="val 0"/>
                <a:gd name="f3" fmla="val 1387"/>
                <a:gd name="f4" fmla="val 4664"/>
                <a:gd name="f5" fmla="val 1"/>
                <a:gd name="f6" fmla="val 3655"/>
                <a:gd name="f7" fmla="val 4222"/>
                <a:gd name="f8" fmla="val 442"/>
                <a:gd name="f9" fmla="val 4663"/>
                <a:gd name="f10" fmla="val 1009"/>
                <a:gd name="f11" fmla="val 504"/>
                <a:gd name="f12" fmla="val 851"/>
                <a:gd name="f13" fmla="val 379"/>
                <a:gd name="f14" fmla="val 315"/>
                <a:gd name="f15" fmla="*/ f0 1 1387"/>
                <a:gd name="f16" fmla="*/ f1 1 4664"/>
                <a:gd name="f17" fmla="val f2"/>
                <a:gd name="f18" fmla="val f3"/>
                <a:gd name="f19" fmla="val f4"/>
                <a:gd name="f20" fmla="+- f19 0 f17"/>
                <a:gd name="f21" fmla="+- f18 0 f17"/>
                <a:gd name="f22" fmla="*/ f21 1 1387"/>
                <a:gd name="f23" fmla="*/ f20 1 4664"/>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1387" h="4664">
                  <a:moveTo>
                    <a:pt x="f5" y="f2"/>
                  </a:moveTo>
                  <a:lnTo>
                    <a:pt x="f5" y="f6"/>
                  </a:lnTo>
                  <a:cubicBezTo>
                    <a:pt x="f5" y="f7"/>
                    <a:pt x="f8" y="f9"/>
                    <a:pt x="f10" y="f9"/>
                  </a:cubicBezTo>
                  <a:lnTo>
                    <a:pt x="f3" y="f9"/>
                  </a:lnTo>
                  <a:lnTo>
                    <a:pt x="f3" y="f11"/>
                  </a:lnTo>
                  <a:cubicBezTo>
                    <a:pt x="f12" y="f11"/>
                    <a:pt x="f13" y="f14"/>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4" name="Google Shape;10312;p74">
              <a:extLst>
                <a:ext uri="{FF2B5EF4-FFF2-40B4-BE49-F238E27FC236}">
                  <a16:creationId xmlns:a16="http://schemas.microsoft.com/office/drawing/2014/main" id="{95B1E92E-E92A-4B13-82DF-0793B018DC7E}"/>
                </a:ext>
              </a:extLst>
            </p:cNvPr>
            <p:cNvSpPr/>
            <p:nvPr/>
          </p:nvSpPr>
          <p:spPr>
            <a:xfrm>
              <a:off x="6093506" y="3686842"/>
              <a:ext cx="21159" cy="23591"/>
            </a:xfrm>
            <a:custGeom>
              <a:avLst/>
              <a:gdLst>
                <a:gd name="f0" fmla="val w"/>
                <a:gd name="f1" fmla="val h"/>
                <a:gd name="f2" fmla="val 0"/>
                <a:gd name="f3" fmla="val 694"/>
                <a:gd name="f4" fmla="val 726"/>
                <a:gd name="f5" fmla="val 1"/>
                <a:gd name="f6" fmla="val 347"/>
                <a:gd name="f7" fmla="val 568"/>
                <a:gd name="f8" fmla="val 158"/>
                <a:gd name="f9" fmla="val 725"/>
                <a:gd name="f10" fmla="*/ f0 1 694"/>
                <a:gd name="f11" fmla="*/ f1 1 726"/>
                <a:gd name="f12" fmla="val f2"/>
                <a:gd name="f13" fmla="val f3"/>
                <a:gd name="f14" fmla="val f4"/>
                <a:gd name="f15" fmla="+- f14 0 f12"/>
                <a:gd name="f16" fmla="+- f13 0 f12"/>
                <a:gd name="f17" fmla="*/ f16 1 694"/>
                <a:gd name="f18" fmla="*/ f15 1 726"/>
                <a:gd name="f19" fmla="*/ f12 1 f17"/>
                <a:gd name="f20" fmla="*/ f13 1 f17"/>
                <a:gd name="f21" fmla="*/ f12 1 f18"/>
                <a:gd name="f22" fmla="*/ f14 1 f18"/>
                <a:gd name="f23" fmla="*/ f19 f10 1"/>
                <a:gd name="f24" fmla="*/ f20 f10 1"/>
                <a:gd name="f25" fmla="*/ f22 f11 1"/>
                <a:gd name="f26" fmla="*/ f21 f11 1"/>
              </a:gdLst>
              <a:ahLst/>
              <a:cxnLst>
                <a:cxn ang="3cd4">
                  <a:pos x="hc" y="t"/>
                </a:cxn>
                <a:cxn ang="0">
                  <a:pos x="r" y="vc"/>
                </a:cxn>
                <a:cxn ang="cd4">
                  <a:pos x="hc" y="b"/>
                </a:cxn>
                <a:cxn ang="cd2">
                  <a:pos x="l" y="vc"/>
                </a:cxn>
              </a:cxnLst>
              <a:rect l="f23" t="f26" r="f24" b="f25"/>
              <a:pathLst>
                <a:path w="694" h="726">
                  <a:moveTo>
                    <a:pt x="f5" y="f2"/>
                  </a:moveTo>
                  <a:lnTo>
                    <a:pt x="f5" y="f6"/>
                  </a:lnTo>
                  <a:cubicBezTo>
                    <a:pt x="f5" y="f7"/>
                    <a:pt x="f8" y="f9"/>
                    <a:pt x="f6" y="f9"/>
                  </a:cubicBezTo>
                  <a:cubicBezTo>
                    <a:pt x="f7" y="f9"/>
                    <a:pt x="f3" y="f7"/>
                    <a:pt x="f3" y="f6"/>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5" name="Google Shape;10313;p74">
              <a:extLst>
                <a:ext uri="{FF2B5EF4-FFF2-40B4-BE49-F238E27FC236}">
                  <a16:creationId xmlns:a16="http://schemas.microsoft.com/office/drawing/2014/main" id="{48D89A6C-0984-430D-AC0E-1F85A0128F18}"/>
                </a:ext>
              </a:extLst>
            </p:cNvPr>
            <p:cNvSpPr/>
            <p:nvPr/>
          </p:nvSpPr>
          <p:spPr>
            <a:xfrm>
              <a:off x="6242361" y="3551721"/>
              <a:ext cx="42309" cy="112635"/>
            </a:xfrm>
            <a:custGeom>
              <a:avLst/>
              <a:gdLst>
                <a:gd name="f0" fmla="val w"/>
                <a:gd name="f1" fmla="val h"/>
                <a:gd name="f2" fmla="val 0"/>
                <a:gd name="f3" fmla="val 1388"/>
                <a:gd name="f4" fmla="val 3467"/>
                <a:gd name="f5" fmla="val 1"/>
                <a:gd name="f6" fmla="val 3466"/>
                <a:gd name="f7" fmla="val 347"/>
                <a:gd name="f8" fmla="val 662"/>
                <a:gd name="f9" fmla="val 3340"/>
                <a:gd name="f10" fmla="val 946"/>
                <a:gd name="f11" fmla="val 3088"/>
                <a:gd name="f12" fmla="val 1229"/>
                <a:gd name="f13" fmla="val 2836"/>
                <a:gd name="f14" fmla="val 1387"/>
                <a:gd name="f15" fmla="val 2458"/>
                <a:gd name="f16" fmla="val 2080"/>
                <a:gd name="f17" fmla="val 1040"/>
                <a:gd name="f18" fmla="val 442"/>
                <a:gd name="f19" fmla="val 914"/>
                <a:gd name="f20" fmla="*/ f0 1 1388"/>
                <a:gd name="f21" fmla="*/ f1 1 3467"/>
                <a:gd name="f22" fmla="val f2"/>
                <a:gd name="f23" fmla="val f3"/>
                <a:gd name="f24" fmla="val f4"/>
                <a:gd name="f25" fmla="+- f24 0 f22"/>
                <a:gd name="f26" fmla="+- f23 0 f22"/>
                <a:gd name="f27" fmla="*/ f26 1 1388"/>
                <a:gd name="f28" fmla="*/ f25 1 3467"/>
                <a:gd name="f29" fmla="*/ f22 1 f27"/>
                <a:gd name="f30" fmla="*/ f23 1 f27"/>
                <a:gd name="f31" fmla="*/ f22 1 f28"/>
                <a:gd name="f32" fmla="*/ f24 1 f28"/>
                <a:gd name="f33" fmla="*/ f29 f20 1"/>
                <a:gd name="f34" fmla="*/ f30 f20 1"/>
                <a:gd name="f35" fmla="*/ f32 f21 1"/>
                <a:gd name="f36" fmla="*/ f31 f21 1"/>
              </a:gdLst>
              <a:ahLst/>
              <a:cxnLst>
                <a:cxn ang="3cd4">
                  <a:pos x="hc" y="t"/>
                </a:cxn>
                <a:cxn ang="0">
                  <a:pos x="r" y="vc"/>
                </a:cxn>
                <a:cxn ang="cd4">
                  <a:pos x="hc" y="b"/>
                </a:cxn>
                <a:cxn ang="cd2">
                  <a:pos x="l" y="vc"/>
                </a:cxn>
              </a:cxnLst>
              <a:rect l="f33" t="f36" r="f34" b="f35"/>
              <a:pathLst>
                <a:path w="1388" h="3467">
                  <a:moveTo>
                    <a:pt x="f5" y="f5"/>
                  </a:moveTo>
                  <a:lnTo>
                    <a:pt x="f5" y="f6"/>
                  </a:lnTo>
                  <a:cubicBezTo>
                    <a:pt x="f7" y="f6"/>
                    <a:pt x="f8" y="f9"/>
                    <a:pt x="f10" y="f11"/>
                  </a:cubicBezTo>
                  <a:cubicBezTo>
                    <a:pt x="f12" y="f13"/>
                    <a:pt x="f14" y="f15"/>
                    <a:pt x="f14" y="f16"/>
                  </a:cubicBezTo>
                  <a:lnTo>
                    <a:pt x="f14" y="f17"/>
                  </a:lnTo>
                  <a:cubicBezTo>
                    <a:pt x="f14" y="f18"/>
                    <a:pt x="f19" y="f5"/>
                    <a:pt x="f7"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6" name="Google Shape;10314;p74">
              <a:extLst>
                <a:ext uri="{FF2B5EF4-FFF2-40B4-BE49-F238E27FC236}">
                  <a16:creationId xmlns:a16="http://schemas.microsoft.com/office/drawing/2014/main" id="{F05AD4D3-9AC7-4A24-AE95-B806F5628D9E}"/>
                </a:ext>
              </a:extLst>
            </p:cNvPr>
            <p:cNvSpPr/>
            <p:nvPr/>
          </p:nvSpPr>
          <p:spPr>
            <a:xfrm>
              <a:off x="6030129" y="3686842"/>
              <a:ext cx="148882" cy="135157"/>
            </a:xfrm>
            <a:custGeom>
              <a:avLst/>
              <a:gdLst>
                <a:gd name="f0" fmla="val w"/>
                <a:gd name="f1" fmla="val h"/>
                <a:gd name="f2" fmla="val 0"/>
                <a:gd name="f3" fmla="val 4884"/>
                <a:gd name="f4" fmla="val 4160"/>
                <a:gd name="f5" fmla="val 4159"/>
                <a:gd name="f6" fmla="val 4883"/>
                <a:gd name="f7" fmla="val 3466"/>
                <a:gd name="f8" fmla="val 347"/>
                <a:gd name="f9" fmla="val 946"/>
                <a:gd name="f10" fmla="val 2993"/>
                <a:gd name="f11" fmla="val 1387"/>
                <a:gd name="f12" fmla="val 2426"/>
                <a:gd name="f13" fmla="val 1827"/>
                <a:gd name="f14" fmla="val 1418"/>
                <a:gd name="f15" fmla="val 914"/>
                <a:gd name="f16" fmla="*/ f0 1 4884"/>
                <a:gd name="f17" fmla="*/ f1 1 4160"/>
                <a:gd name="f18" fmla="val f2"/>
                <a:gd name="f19" fmla="val f3"/>
                <a:gd name="f20" fmla="val f4"/>
                <a:gd name="f21" fmla="+- f20 0 f18"/>
                <a:gd name="f22" fmla="+- f19 0 f18"/>
                <a:gd name="f23" fmla="*/ f22 1 4884"/>
                <a:gd name="f24" fmla="*/ f21 1 4160"/>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4884" h="4160">
                  <a:moveTo>
                    <a:pt x="f2" y="f2"/>
                  </a:moveTo>
                  <a:lnTo>
                    <a:pt x="f2" y="f5"/>
                  </a:lnTo>
                  <a:lnTo>
                    <a:pt x="f6" y="f5"/>
                  </a:lnTo>
                  <a:lnTo>
                    <a:pt x="f6" y="f2"/>
                  </a:lnTo>
                  <a:lnTo>
                    <a:pt x="f7" y="f2"/>
                  </a:lnTo>
                  <a:lnTo>
                    <a:pt x="f7" y="f8"/>
                  </a:lnTo>
                  <a:cubicBezTo>
                    <a:pt x="f7" y="f9"/>
                    <a:pt x="f10" y="f11"/>
                    <a:pt x="f12" y="f11"/>
                  </a:cubicBezTo>
                  <a:cubicBezTo>
                    <a:pt x="f13" y="f11"/>
                    <a:pt x="f14" y="f15"/>
                    <a:pt x="f14" y="f8"/>
                  </a:cubicBezTo>
                  <a:lnTo>
                    <a:pt x="f14"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7" name="Google Shape;10315;p74">
              <a:extLst>
                <a:ext uri="{FF2B5EF4-FFF2-40B4-BE49-F238E27FC236}">
                  <a16:creationId xmlns:a16="http://schemas.microsoft.com/office/drawing/2014/main" id="{B6B1602B-29CA-4AA1-9EB0-F2B223A6B0BE}"/>
                </a:ext>
              </a:extLst>
            </p:cNvPr>
            <p:cNvSpPr/>
            <p:nvPr/>
          </p:nvSpPr>
          <p:spPr>
            <a:xfrm>
              <a:off x="6029160" y="3439149"/>
              <a:ext cx="148882" cy="90095"/>
            </a:xfrm>
            <a:custGeom>
              <a:avLst/>
              <a:gdLst>
                <a:gd name="f0" fmla="val w"/>
                <a:gd name="f1" fmla="val h"/>
                <a:gd name="f2" fmla="val 0"/>
                <a:gd name="f3" fmla="val 4884"/>
                <a:gd name="f4" fmla="val 2773"/>
                <a:gd name="f5" fmla="val 2427"/>
                <a:gd name="f6" fmla="val 1103"/>
                <a:gd name="f7" fmla="val 1"/>
                <a:gd name="f8" fmla="val 2426"/>
                <a:gd name="f9" fmla="val 1355"/>
                <a:gd name="f10" fmla="val 1828"/>
                <a:gd name="f11" fmla="val 1418"/>
                <a:gd name="f12" fmla="val 2395"/>
                <a:gd name="f13" fmla="val 2994"/>
                <a:gd name="f14" fmla="val 3403"/>
                <a:gd name="f15" fmla="val 1891"/>
                <a:gd name="f16" fmla="val 3781"/>
                <a:gd name="f17" fmla="*/ f0 1 4884"/>
                <a:gd name="f18" fmla="*/ f1 1 2773"/>
                <a:gd name="f19" fmla="val f2"/>
                <a:gd name="f20" fmla="val f3"/>
                <a:gd name="f21" fmla="val f4"/>
                <a:gd name="f22" fmla="+- f21 0 f19"/>
                <a:gd name="f23" fmla="+- f20 0 f19"/>
                <a:gd name="f24" fmla="*/ f23 1 4884"/>
                <a:gd name="f25" fmla="*/ f22 1 2773"/>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4884" h="2773">
                  <a:moveTo>
                    <a:pt x="f5" y="f2"/>
                  </a:moveTo>
                  <a:cubicBezTo>
                    <a:pt x="f6" y="f2"/>
                    <a:pt x="f7" y="f6"/>
                    <a:pt x="f7" y="f8"/>
                  </a:cubicBezTo>
                  <a:lnTo>
                    <a:pt x="f7" y="f4"/>
                  </a:lnTo>
                  <a:lnTo>
                    <a:pt x="f9" y="f4"/>
                  </a:lnTo>
                  <a:lnTo>
                    <a:pt x="f9" y="f8"/>
                  </a:lnTo>
                  <a:cubicBezTo>
                    <a:pt x="f9" y="f10"/>
                    <a:pt x="f10" y="f11"/>
                    <a:pt x="f12" y="f11"/>
                  </a:cubicBezTo>
                  <a:cubicBezTo>
                    <a:pt x="f13" y="f11"/>
                    <a:pt x="f14" y="f15"/>
                    <a:pt x="f14" y="f8"/>
                  </a:cubicBezTo>
                  <a:lnTo>
                    <a:pt x="f14" y="f4"/>
                  </a:lnTo>
                  <a:lnTo>
                    <a:pt x="f3" y="f4"/>
                  </a:lnTo>
                  <a:lnTo>
                    <a:pt x="f3" y="f8"/>
                  </a:lnTo>
                  <a:cubicBezTo>
                    <a:pt x="f3" y="f6"/>
                    <a:pt x="f16"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88" name="Google Shape;10341;p74">
            <a:extLst>
              <a:ext uri="{FF2B5EF4-FFF2-40B4-BE49-F238E27FC236}">
                <a16:creationId xmlns:a16="http://schemas.microsoft.com/office/drawing/2014/main" id="{54E680DE-C687-4E1D-A0E9-8B650D0C390B}"/>
              </a:ext>
            </a:extLst>
          </p:cNvPr>
          <p:cNvGrpSpPr/>
          <p:nvPr/>
        </p:nvGrpSpPr>
        <p:grpSpPr>
          <a:xfrm>
            <a:off x="8527356" y="2749006"/>
            <a:ext cx="259488" cy="362568"/>
            <a:chOff x="8527356" y="2749006"/>
            <a:chExt cx="259488" cy="362568"/>
          </a:xfrm>
        </p:grpSpPr>
        <p:sp>
          <p:nvSpPr>
            <p:cNvPr id="89" name="Google Shape;10342;p74">
              <a:extLst>
                <a:ext uri="{FF2B5EF4-FFF2-40B4-BE49-F238E27FC236}">
                  <a16:creationId xmlns:a16="http://schemas.microsoft.com/office/drawing/2014/main" id="{66701714-9C8C-4442-8382-96D4377FDBE6}"/>
                </a:ext>
              </a:extLst>
            </p:cNvPr>
            <p:cNvSpPr/>
            <p:nvPr/>
          </p:nvSpPr>
          <p:spPr>
            <a:xfrm>
              <a:off x="8527356" y="2749006"/>
              <a:ext cx="259488" cy="255254"/>
            </a:xfrm>
            <a:custGeom>
              <a:avLst/>
              <a:gdLst>
                <a:gd name="f0" fmla="val w"/>
                <a:gd name="f1" fmla="val h"/>
                <a:gd name="f2" fmla="val 0"/>
                <a:gd name="f3" fmla="val 9012"/>
                <a:gd name="f4" fmla="val 8318"/>
                <a:gd name="f5" fmla="val 4538"/>
                <a:gd name="f6" fmla="val 1"/>
                <a:gd name="f7" fmla="val 2112"/>
                <a:gd name="f8" fmla="val 1985"/>
                <a:gd name="f9" fmla="val 32"/>
                <a:gd name="f10" fmla="val 4537"/>
                <a:gd name="f11" fmla="val 5860"/>
                <a:gd name="f12" fmla="val 631"/>
                <a:gd name="f13" fmla="val 7184"/>
                <a:gd name="f14" fmla="val 1797"/>
                <a:gd name="f15" fmla="val 8066"/>
                <a:gd name="f16" fmla="val 1923"/>
                <a:gd name="f17" fmla="val 8192"/>
                <a:gd name="f18" fmla="val 2017"/>
                <a:gd name="f19" fmla="val 8223"/>
                <a:gd name="f20" fmla="val 2049"/>
                <a:gd name="f21" fmla="val 4160"/>
                <a:gd name="f22" fmla="val 6900"/>
                <a:gd name="f23" fmla="val 2427"/>
                <a:gd name="f24" fmla="val 2238"/>
                <a:gd name="f25" fmla="val 2080"/>
                <a:gd name="f26" fmla="val 6743"/>
                <a:gd name="f27" fmla="val 6554"/>
                <a:gd name="f28" fmla="val 5829"/>
                <a:gd name="f29" fmla="val 4852"/>
                <a:gd name="f30" fmla="val 2679"/>
                <a:gd name="f31" fmla="val 4033"/>
                <a:gd name="f32" fmla="val 3498"/>
                <a:gd name="f33" fmla="val 3624"/>
                <a:gd name="f34" fmla="val 3277"/>
                <a:gd name="f35" fmla="val 3403"/>
                <a:gd name="f36" fmla="val 3151"/>
                <a:gd name="f37" fmla="val 3088"/>
                <a:gd name="f38" fmla="val 2678"/>
                <a:gd name="f39" fmla="val 1922"/>
                <a:gd name="f40" fmla="val 3782"/>
                <a:gd name="f41" fmla="val 1292"/>
                <a:gd name="f42" fmla="val 5262"/>
                <a:gd name="f43" fmla="val 5892"/>
                <a:gd name="f44" fmla="val 3025"/>
                <a:gd name="f45" fmla="val 5735"/>
                <a:gd name="f46" fmla="val 3340"/>
                <a:gd name="f47" fmla="val 5546"/>
                <a:gd name="f48" fmla="val 6365"/>
                <a:gd name="f49" fmla="val 6964"/>
                <a:gd name="f50" fmla="val 6806"/>
                <a:gd name="f51" fmla="val 6617"/>
                <a:gd name="f52" fmla="val 4884"/>
                <a:gd name="f53" fmla="val 6995"/>
                <a:gd name="f54" fmla="val 7027"/>
                <a:gd name="f55" fmla="val 8286"/>
                <a:gd name="f56" fmla="val 7121"/>
                <a:gd name="f57" fmla="val 7247"/>
                <a:gd name="f58" fmla="val 8129"/>
                <a:gd name="f59" fmla="val 8413"/>
                <a:gd name="f60" fmla="val 9011"/>
                <a:gd name="f61" fmla="val 4506"/>
                <a:gd name="f62" fmla="*/ f0 1 9012"/>
                <a:gd name="f63" fmla="*/ f1 1 8318"/>
                <a:gd name="f64" fmla="val f2"/>
                <a:gd name="f65" fmla="val f3"/>
                <a:gd name="f66" fmla="val f4"/>
                <a:gd name="f67" fmla="+- f66 0 f64"/>
                <a:gd name="f68" fmla="+- f65 0 f64"/>
                <a:gd name="f69" fmla="*/ f68 1 9012"/>
                <a:gd name="f70" fmla="*/ f67 1 8318"/>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9012" h="8318">
                  <a:moveTo>
                    <a:pt x="f5" y="f6"/>
                  </a:moveTo>
                  <a:cubicBezTo>
                    <a:pt x="f7" y="f6"/>
                    <a:pt x="f6" y="f8"/>
                    <a:pt x="f9" y="f10"/>
                  </a:cubicBezTo>
                  <a:cubicBezTo>
                    <a:pt x="f9" y="f11"/>
                    <a:pt x="f12" y="f13"/>
                    <a:pt x="f14" y="f15"/>
                  </a:cubicBezTo>
                  <a:cubicBezTo>
                    <a:pt x="f16" y="f17"/>
                    <a:pt x="f18" y="f19"/>
                    <a:pt x="f20" y="f4"/>
                  </a:cubicBezTo>
                  <a:lnTo>
                    <a:pt x="f21" y="f4"/>
                  </a:lnTo>
                  <a:lnTo>
                    <a:pt x="f21" y="f22"/>
                  </a:lnTo>
                  <a:lnTo>
                    <a:pt x="f23" y="f22"/>
                  </a:lnTo>
                  <a:cubicBezTo>
                    <a:pt x="f24" y="f22"/>
                    <a:pt x="f25" y="f26"/>
                    <a:pt x="f25" y="f27"/>
                  </a:cubicBezTo>
                  <a:lnTo>
                    <a:pt x="f25" y="f28"/>
                  </a:lnTo>
                  <a:cubicBezTo>
                    <a:pt x="f25" y="f29"/>
                    <a:pt x="f30" y="f31"/>
                    <a:pt x="f32" y="f33"/>
                  </a:cubicBezTo>
                  <a:cubicBezTo>
                    <a:pt x="f34" y="f35"/>
                    <a:pt x="f36" y="f37"/>
                    <a:pt x="f36" y="f38"/>
                  </a:cubicBezTo>
                  <a:cubicBezTo>
                    <a:pt x="f36" y="f39"/>
                    <a:pt x="f40" y="f41"/>
                    <a:pt x="f5" y="f41"/>
                  </a:cubicBezTo>
                  <a:cubicBezTo>
                    <a:pt x="f42" y="f41"/>
                    <a:pt x="f43" y="f39"/>
                    <a:pt x="f43" y="f38"/>
                  </a:cubicBezTo>
                  <a:cubicBezTo>
                    <a:pt x="f43" y="f44"/>
                    <a:pt x="f45" y="f46"/>
                    <a:pt x="f47" y="f33"/>
                  </a:cubicBezTo>
                  <a:cubicBezTo>
                    <a:pt x="f48" y="f31"/>
                    <a:pt x="f49" y="f29"/>
                    <a:pt x="f49" y="f28"/>
                  </a:cubicBezTo>
                  <a:lnTo>
                    <a:pt x="f49" y="f27"/>
                  </a:lnTo>
                  <a:cubicBezTo>
                    <a:pt x="f49" y="f26"/>
                    <a:pt x="f50" y="f22"/>
                    <a:pt x="f51" y="f22"/>
                  </a:cubicBezTo>
                  <a:lnTo>
                    <a:pt x="f52" y="f22"/>
                  </a:lnTo>
                  <a:lnTo>
                    <a:pt x="f52" y="f4"/>
                  </a:lnTo>
                  <a:lnTo>
                    <a:pt x="f53" y="f4"/>
                  </a:lnTo>
                  <a:cubicBezTo>
                    <a:pt x="f54" y="f55"/>
                    <a:pt x="f56" y="f17"/>
                    <a:pt x="f57" y="f58"/>
                  </a:cubicBezTo>
                  <a:cubicBezTo>
                    <a:pt x="f59" y="f13"/>
                    <a:pt x="f60" y="f28"/>
                    <a:pt x="f60" y="f61"/>
                  </a:cubicBezTo>
                  <a:cubicBezTo>
                    <a:pt x="f60" y="f18"/>
                    <a:pt x="f53"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0" name="Google Shape;10343;p74">
              <a:extLst>
                <a:ext uri="{FF2B5EF4-FFF2-40B4-BE49-F238E27FC236}">
                  <a16:creationId xmlns:a16="http://schemas.microsoft.com/office/drawing/2014/main" id="{D7D82430-46E0-4158-9426-E29765F8ADF8}"/>
                </a:ext>
              </a:extLst>
            </p:cNvPr>
            <p:cNvSpPr/>
            <p:nvPr/>
          </p:nvSpPr>
          <p:spPr>
            <a:xfrm>
              <a:off x="8637148" y="2811853"/>
              <a:ext cx="40827" cy="43543"/>
            </a:xfrm>
            <a:custGeom>
              <a:avLst/>
              <a:gdLst>
                <a:gd name="f0" fmla="val w"/>
                <a:gd name="f1" fmla="val h"/>
                <a:gd name="f2" fmla="val 0"/>
                <a:gd name="f3" fmla="val 1418"/>
                <a:gd name="f4" fmla="val 1419"/>
                <a:gd name="f5" fmla="val 725"/>
                <a:gd name="f6" fmla="val 315"/>
                <a:gd name="f7" fmla="val 1103"/>
                <a:gd name="f8" fmla="*/ f0 1 1418"/>
                <a:gd name="f9" fmla="*/ f1 1 1419"/>
                <a:gd name="f10" fmla="val f2"/>
                <a:gd name="f11" fmla="val f3"/>
                <a:gd name="f12" fmla="val f4"/>
                <a:gd name="f13" fmla="+- f12 0 f10"/>
                <a:gd name="f14" fmla="+- f11 0 f10"/>
                <a:gd name="f15" fmla="*/ f14 1 1418"/>
                <a:gd name="f16" fmla="*/ f13 1 1419"/>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1418" h="1419">
                  <a:moveTo>
                    <a:pt x="f5" y="f2"/>
                  </a:moveTo>
                  <a:cubicBezTo>
                    <a:pt x="f6" y="f2"/>
                    <a:pt x="f2" y="f6"/>
                    <a:pt x="f2" y="f5"/>
                  </a:cubicBezTo>
                  <a:cubicBezTo>
                    <a:pt x="f2" y="f7"/>
                    <a:pt x="f6" y="f3"/>
                    <a:pt x="f5" y="f3"/>
                  </a:cubicBezTo>
                  <a:cubicBezTo>
                    <a:pt x="f7" y="f3"/>
                    <a:pt x="f3" y="f7"/>
                    <a:pt x="f3" y="f5"/>
                  </a:cubicBezTo>
                  <a:cubicBezTo>
                    <a:pt x="f3" y="f6"/>
                    <a:pt x="f7"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1" name="Google Shape;10344;p74">
              <a:extLst>
                <a:ext uri="{FF2B5EF4-FFF2-40B4-BE49-F238E27FC236}">
                  <a16:creationId xmlns:a16="http://schemas.microsoft.com/office/drawing/2014/main" id="{DD371CC3-3EC0-43C8-BBA6-DD7BD34031DB}"/>
                </a:ext>
              </a:extLst>
            </p:cNvPr>
            <p:cNvSpPr/>
            <p:nvPr/>
          </p:nvSpPr>
          <p:spPr>
            <a:xfrm>
              <a:off x="8588136" y="3025502"/>
              <a:ext cx="139729" cy="43543"/>
            </a:xfrm>
            <a:custGeom>
              <a:avLst/>
              <a:gdLst>
                <a:gd name="f0" fmla="val w"/>
                <a:gd name="f1" fmla="val h"/>
                <a:gd name="f2" fmla="val 0"/>
                <a:gd name="f3" fmla="val 4853"/>
                <a:gd name="f4" fmla="val 1419"/>
                <a:gd name="f5" fmla="val 1"/>
                <a:gd name="f6" fmla="val 347"/>
                <a:gd name="f7" fmla="val 946"/>
                <a:gd name="f8" fmla="val 473"/>
                <a:gd name="f9" fmla="val 1040"/>
                <a:gd name="f10" fmla="val 3781"/>
                <a:gd name="f11" fmla="val 4380"/>
                <a:gd name="f12" fmla="*/ f0 1 4853"/>
                <a:gd name="f13" fmla="*/ f1 1 1419"/>
                <a:gd name="f14" fmla="val f2"/>
                <a:gd name="f15" fmla="val f3"/>
                <a:gd name="f16" fmla="val f4"/>
                <a:gd name="f17" fmla="+- f16 0 f14"/>
                <a:gd name="f18" fmla="+- f15 0 f14"/>
                <a:gd name="f19" fmla="*/ f18 1 4853"/>
                <a:gd name="f20" fmla="*/ f17 1 1419"/>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4853" h="1419">
                  <a:moveTo>
                    <a:pt x="f5" y="f5"/>
                  </a:moveTo>
                  <a:lnTo>
                    <a:pt x="f5" y="f6"/>
                  </a:lnTo>
                  <a:cubicBezTo>
                    <a:pt x="f5" y="f7"/>
                    <a:pt x="f8" y="f4"/>
                    <a:pt x="f9" y="f4"/>
                  </a:cubicBezTo>
                  <a:lnTo>
                    <a:pt x="f10" y="f4"/>
                  </a:lnTo>
                  <a:cubicBezTo>
                    <a:pt x="f11" y="f4"/>
                    <a:pt x="f3" y="f7"/>
                    <a:pt x="f3" y="f6"/>
                  </a:cubicBez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2" name="Google Shape;10345;p74">
              <a:extLst>
                <a:ext uri="{FF2B5EF4-FFF2-40B4-BE49-F238E27FC236}">
                  <a16:creationId xmlns:a16="http://schemas.microsoft.com/office/drawing/2014/main" id="{F005E18E-049B-45CD-8967-3F753D7E1143}"/>
                </a:ext>
              </a:extLst>
            </p:cNvPr>
            <p:cNvSpPr/>
            <p:nvPr/>
          </p:nvSpPr>
          <p:spPr>
            <a:xfrm>
              <a:off x="8608088" y="2877589"/>
              <a:ext cx="99825" cy="63834"/>
            </a:xfrm>
            <a:custGeom>
              <a:avLst/>
              <a:gdLst>
                <a:gd name="f0" fmla="val w"/>
                <a:gd name="f1" fmla="val h"/>
                <a:gd name="f2" fmla="val 0"/>
                <a:gd name="f3" fmla="val 3467"/>
                <a:gd name="f4" fmla="val 2080"/>
                <a:gd name="f5" fmla="val 1734"/>
                <a:gd name="f6" fmla="val 1"/>
                <a:gd name="f7" fmla="val 789"/>
                <a:gd name="f8" fmla="val 725"/>
                <a:gd name="f9" fmla="val 1733"/>
                <a:gd name="f10" fmla="val 3466"/>
                <a:gd name="f11" fmla="val 788"/>
                <a:gd name="f12" fmla="val 2679"/>
                <a:gd name="f13" fmla="*/ f0 1 3467"/>
                <a:gd name="f14" fmla="*/ f1 1 2080"/>
                <a:gd name="f15" fmla="val f2"/>
                <a:gd name="f16" fmla="val f3"/>
                <a:gd name="f17" fmla="val f4"/>
                <a:gd name="f18" fmla="+- f17 0 f15"/>
                <a:gd name="f19" fmla="+- f16 0 f15"/>
                <a:gd name="f20" fmla="*/ f19 1 3467"/>
                <a:gd name="f21" fmla="*/ f18 1 2080"/>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3467" h="2080">
                  <a:moveTo>
                    <a:pt x="f5" y="f6"/>
                  </a:moveTo>
                  <a:cubicBezTo>
                    <a:pt x="f7" y="f6"/>
                    <a:pt x="f6" y="f8"/>
                    <a:pt x="f6" y="f9"/>
                  </a:cubicBezTo>
                  <a:lnTo>
                    <a:pt x="f6" y="f4"/>
                  </a:lnTo>
                  <a:lnTo>
                    <a:pt x="f10" y="f4"/>
                  </a:lnTo>
                  <a:lnTo>
                    <a:pt x="f10" y="f9"/>
                  </a:lnTo>
                  <a:cubicBezTo>
                    <a:pt x="f10" y="f11"/>
                    <a:pt x="f12"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3" name="Google Shape;10346;p74">
              <a:extLst>
                <a:ext uri="{FF2B5EF4-FFF2-40B4-BE49-F238E27FC236}">
                  <a16:creationId xmlns:a16="http://schemas.microsoft.com/office/drawing/2014/main" id="{2AEB1253-8200-41C6-904F-9A493741F59D}"/>
                </a:ext>
              </a:extLst>
            </p:cNvPr>
            <p:cNvSpPr/>
            <p:nvPr/>
          </p:nvSpPr>
          <p:spPr>
            <a:xfrm>
              <a:off x="8608088" y="3090278"/>
              <a:ext cx="100721" cy="21296"/>
            </a:xfrm>
            <a:custGeom>
              <a:avLst/>
              <a:gdLst>
                <a:gd name="f0" fmla="val w"/>
                <a:gd name="f1" fmla="val h"/>
                <a:gd name="f2" fmla="val 0"/>
                <a:gd name="f3" fmla="val 3498"/>
                <a:gd name="f4" fmla="val 694"/>
                <a:gd name="f5" fmla="val 32"/>
                <a:gd name="f6" fmla="val 1"/>
                <a:gd name="f7" fmla="val 379"/>
                <a:gd name="f8" fmla="val 284"/>
                <a:gd name="f9" fmla="val 2773"/>
                <a:gd name="f10" fmla="val 3183"/>
                <a:gd name="f11" fmla="*/ f0 1 3498"/>
                <a:gd name="f12" fmla="*/ f1 1 694"/>
                <a:gd name="f13" fmla="val f2"/>
                <a:gd name="f14" fmla="val f3"/>
                <a:gd name="f15" fmla="val f4"/>
                <a:gd name="f16" fmla="+- f15 0 f13"/>
                <a:gd name="f17" fmla="+- f14 0 f13"/>
                <a:gd name="f18" fmla="*/ f17 1 3498"/>
                <a:gd name="f19" fmla="*/ f16 1 694"/>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3498" h="694">
                  <a:moveTo>
                    <a:pt x="f5" y="f6"/>
                  </a:moveTo>
                  <a:cubicBezTo>
                    <a:pt x="f6" y="f7"/>
                    <a:pt x="f8" y="f4"/>
                    <a:pt x="f4" y="f4"/>
                  </a:cubicBezTo>
                  <a:lnTo>
                    <a:pt x="f9" y="f4"/>
                  </a:lnTo>
                  <a:cubicBezTo>
                    <a:pt x="f10" y="f4"/>
                    <a:pt x="f3" y="f7"/>
                    <a:pt x="f3"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94" name="Google Shape;10359;p74">
            <a:extLst>
              <a:ext uri="{FF2B5EF4-FFF2-40B4-BE49-F238E27FC236}">
                <a16:creationId xmlns:a16="http://schemas.microsoft.com/office/drawing/2014/main" id="{C201B553-EE17-4E8F-9051-CD590AFEC16F}"/>
              </a:ext>
            </a:extLst>
          </p:cNvPr>
          <p:cNvGrpSpPr/>
          <p:nvPr/>
        </p:nvGrpSpPr>
        <p:grpSpPr>
          <a:xfrm>
            <a:off x="6584576" y="3481239"/>
            <a:ext cx="361151" cy="338840"/>
            <a:chOff x="6584576" y="3481239"/>
            <a:chExt cx="361151" cy="338840"/>
          </a:xfrm>
        </p:grpSpPr>
        <p:sp>
          <p:nvSpPr>
            <p:cNvPr id="95" name="Google Shape;10360;p74">
              <a:extLst>
                <a:ext uri="{FF2B5EF4-FFF2-40B4-BE49-F238E27FC236}">
                  <a16:creationId xmlns:a16="http://schemas.microsoft.com/office/drawing/2014/main" id="{6C773711-64C9-45F3-A2BA-DB6B89B567F9}"/>
                </a:ext>
              </a:extLst>
            </p:cNvPr>
            <p:cNvSpPr/>
            <p:nvPr/>
          </p:nvSpPr>
          <p:spPr>
            <a:xfrm>
              <a:off x="6679655" y="3638882"/>
              <a:ext cx="170005" cy="181197"/>
            </a:xfrm>
            <a:custGeom>
              <a:avLst/>
              <a:gdLst>
                <a:gd name="f0" fmla="val w"/>
                <a:gd name="f1" fmla="val h"/>
                <a:gd name="f2" fmla="val 0"/>
                <a:gd name="f3" fmla="val 5577"/>
                <a:gd name="f4" fmla="val 2804"/>
                <a:gd name="f5" fmla="val 1607"/>
                <a:gd name="f6" fmla="val 1450"/>
                <a:gd name="f7" fmla="val 725"/>
                <a:gd name="f8" fmla="val 1009"/>
                <a:gd name="f9" fmla="val 3308"/>
                <a:gd name="f10" fmla="val 946"/>
                <a:gd name="f11" fmla="val 3749"/>
                <a:gd name="f12" fmla="val 851"/>
                <a:gd name="f13" fmla="val 4285"/>
                <a:gd name="f14" fmla="val 757"/>
                <a:gd name="f15" fmla="val 4883"/>
                <a:gd name="f16" fmla="val 347"/>
                <a:gd name="f17" fmla="val 158"/>
                <a:gd name="f18" fmla="val 5041"/>
                <a:gd name="f19" fmla="val 5230"/>
                <a:gd name="f20" fmla="val 5419"/>
                <a:gd name="f21" fmla="val 5576"/>
                <a:gd name="f22" fmla="val 5545"/>
                <a:gd name="f23" fmla="val 5387"/>
                <a:gd name="f24" fmla="val 5198"/>
                <a:gd name="f25" fmla="val 5009"/>
                <a:gd name="f26" fmla="val 4852"/>
                <a:gd name="f27" fmla="val 4726"/>
                <a:gd name="f28" fmla="val 4253"/>
                <a:gd name="f29" fmla="val 4632"/>
                <a:gd name="f30" fmla="val 4569"/>
                <a:gd name="f31" fmla="val 3277"/>
                <a:gd name="f32" fmla="val 4128"/>
                <a:gd name="f33" fmla="val 756"/>
                <a:gd name="f34" fmla="val 3970"/>
                <a:gd name="f35" fmla="*/ f0 1 5577"/>
                <a:gd name="f36" fmla="*/ f1 1 5577"/>
                <a:gd name="f37" fmla="val f2"/>
                <a:gd name="f38" fmla="val f3"/>
                <a:gd name="f39" fmla="+- f38 0 f37"/>
                <a:gd name="f40" fmla="*/ f39 1 5577"/>
                <a:gd name="f41" fmla="*/ f37 1 f40"/>
                <a:gd name="f42" fmla="*/ f38 1 f40"/>
                <a:gd name="f43" fmla="*/ f41 f35 1"/>
                <a:gd name="f44" fmla="*/ f42 f35 1"/>
                <a:gd name="f45" fmla="*/ f42 f36 1"/>
                <a:gd name="f46" fmla="*/ f41 f36 1"/>
              </a:gdLst>
              <a:ahLst/>
              <a:cxnLst>
                <a:cxn ang="3cd4">
                  <a:pos x="hc" y="t"/>
                </a:cxn>
                <a:cxn ang="0">
                  <a:pos x="r" y="vc"/>
                </a:cxn>
                <a:cxn ang="cd4">
                  <a:pos x="hc" y="b"/>
                </a:cxn>
                <a:cxn ang="cd2">
                  <a:pos x="l" y="vc"/>
                </a:cxn>
              </a:cxnLst>
              <a:rect l="f43" t="f46" r="f44" b="f45"/>
              <a:pathLst>
                <a:path w="5577" h="5577">
                  <a:moveTo>
                    <a:pt x="f4" y="f2"/>
                  </a:moveTo>
                  <a:cubicBezTo>
                    <a:pt x="f5" y="f2"/>
                    <a:pt x="f6" y="f7"/>
                    <a:pt x="f8" y="f9"/>
                  </a:cubicBezTo>
                  <a:cubicBezTo>
                    <a:pt x="f10" y="f11"/>
                    <a:pt x="f12" y="f13"/>
                    <a:pt x="f14" y="f15"/>
                  </a:cubicBezTo>
                  <a:lnTo>
                    <a:pt x="f16" y="f15"/>
                  </a:lnTo>
                  <a:cubicBezTo>
                    <a:pt x="f17" y="f15"/>
                    <a:pt x="f2" y="f18"/>
                    <a:pt x="f2" y="f19"/>
                  </a:cubicBezTo>
                  <a:cubicBezTo>
                    <a:pt x="f2" y="f20"/>
                    <a:pt x="f17" y="f21"/>
                    <a:pt x="f16" y="f21"/>
                  </a:cubicBezTo>
                  <a:lnTo>
                    <a:pt x="f19" y="f21"/>
                  </a:lnTo>
                  <a:cubicBezTo>
                    <a:pt x="f20" y="f22"/>
                    <a:pt x="f3" y="f23"/>
                    <a:pt x="f3" y="f24"/>
                  </a:cubicBezTo>
                  <a:cubicBezTo>
                    <a:pt x="f3" y="f25"/>
                    <a:pt x="f20" y="f26"/>
                    <a:pt x="f19" y="f26"/>
                  </a:cubicBezTo>
                  <a:lnTo>
                    <a:pt x="f26" y="f26"/>
                  </a:lnTo>
                  <a:cubicBezTo>
                    <a:pt x="f27" y="f28"/>
                    <a:pt x="f29" y="f11"/>
                    <a:pt x="f30" y="f31"/>
                  </a:cubicBezTo>
                  <a:cubicBezTo>
                    <a:pt x="f32" y="f33"/>
                    <a:pt x="f34" y="f2"/>
                    <a:pt x="f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6" name="Google Shape;10361;p74">
              <a:extLst>
                <a:ext uri="{FF2B5EF4-FFF2-40B4-BE49-F238E27FC236}">
                  <a16:creationId xmlns:a16="http://schemas.microsoft.com/office/drawing/2014/main" id="{9D317063-BB96-424A-BABA-034278A63AFA}"/>
                </a:ext>
              </a:extLst>
            </p:cNvPr>
            <p:cNvSpPr/>
            <p:nvPr/>
          </p:nvSpPr>
          <p:spPr>
            <a:xfrm>
              <a:off x="6839090" y="3481239"/>
              <a:ext cx="84536" cy="90095"/>
            </a:xfrm>
            <a:custGeom>
              <a:avLst/>
              <a:gdLst>
                <a:gd name="f0" fmla="val w"/>
                <a:gd name="f1" fmla="val h"/>
                <a:gd name="f2" fmla="val 0"/>
                <a:gd name="f3" fmla="val 2773"/>
                <a:gd name="f4" fmla="val 1386"/>
                <a:gd name="f5" fmla="val 630"/>
                <a:gd name="f6" fmla="val 1387"/>
                <a:gd name="f7" fmla="val 2111"/>
                <a:gd name="f8" fmla="val 2143"/>
                <a:gd name="f9" fmla="*/ f0 1 2773"/>
                <a:gd name="f10" fmla="*/ f1 1 2773"/>
                <a:gd name="f11" fmla="val f2"/>
                <a:gd name="f12" fmla="val f3"/>
                <a:gd name="f13" fmla="+- f12 0 f11"/>
                <a:gd name="f14" fmla="*/ f13 1 2773"/>
                <a:gd name="f15" fmla="*/ f11 1 f14"/>
                <a:gd name="f16" fmla="*/ f12 1 f14"/>
                <a:gd name="f17" fmla="*/ f15 f9 1"/>
                <a:gd name="f18" fmla="*/ f16 f9 1"/>
                <a:gd name="f19" fmla="*/ f16 f10 1"/>
                <a:gd name="f20" fmla="*/ f15 f10 1"/>
              </a:gdLst>
              <a:ahLst/>
              <a:cxnLst>
                <a:cxn ang="3cd4">
                  <a:pos x="hc" y="t"/>
                </a:cxn>
                <a:cxn ang="0">
                  <a:pos x="r" y="vc"/>
                </a:cxn>
                <a:cxn ang="cd4">
                  <a:pos x="hc" y="b"/>
                </a:cxn>
                <a:cxn ang="cd2">
                  <a:pos x="l" y="vc"/>
                </a:cxn>
              </a:cxnLst>
              <a:rect l="f17" t="f20" r="f18" b="f19"/>
              <a:pathLst>
                <a:path w="2773" h="2773">
                  <a:moveTo>
                    <a:pt x="f4" y="f2"/>
                  </a:moveTo>
                  <a:cubicBezTo>
                    <a:pt x="f5" y="f2"/>
                    <a:pt x="f2" y="f5"/>
                    <a:pt x="f2" y="f6"/>
                  </a:cubicBezTo>
                  <a:cubicBezTo>
                    <a:pt x="f2" y="f7"/>
                    <a:pt x="f5" y="f3"/>
                    <a:pt x="f4" y="f3"/>
                  </a:cubicBezTo>
                  <a:cubicBezTo>
                    <a:pt x="f8" y="f3"/>
                    <a:pt x="f3" y="f7"/>
                    <a:pt x="f3" y="f6"/>
                  </a:cubicBezTo>
                  <a:cubicBezTo>
                    <a:pt x="f3" y="f5"/>
                    <a:pt x="f8" y="f2"/>
                    <a:pt x="f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7" name="Google Shape;10362;p74">
              <a:extLst>
                <a:ext uri="{FF2B5EF4-FFF2-40B4-BE49-F238E27FC236}">
                  <a16:creationId xmlns:a16="http://schemas.microsoft.com/office/drawing/2014/main" id="{47CB78F4-765C-4C46-BD44-51D481BC678C}"/>
                </a:ext>
              </a:extLst>
            </p:cNvPr>
            <p:cNvSpPr/>
            <p:nvPr/>
          </p:nvSpPr>
          <p:spPr>
            <a:xfrm>
              <a:off x="6606677" y="3481239"/>
              <a:ext cx="83557" cy="90095"/>
            </a:xfrm>
            <a:custGeom>
              <a:avLst/>
              <a:gdLst>
                <a:gd name="f0" fmla="val w"/>
                <a:gd name="f1" fmla="val h"/>
                <a:gd name="f2" fmla="val 0"/>
                <a:gd name="f3" fmla="val 2741"/>
                <a:gd name="f4" fmla="val 2773"/>
                <a:gd name="f5" fmla="val 1355"/>
                <a:gd name="f6" fmla="val 599"/>
                <a:gd name="f7" fmla="val 630"/>
                <a:gd name="f8" fmla="val 1387"/>
                <a:gd name="f9" fmla="val 2143"/>
                <a:gd name="f10" fmla="val 2111"/>
                <a:gd name="f11" fmla="*/ f0 1 2741"/>
                <a:gd name="f12" fmla="*/ f1 1 2773"/>
                <a:gd name="f13" fmla="val f2"/>
                <a:gd name="f14" fmla="val f3"/>
                <a:gd name="f15" fmla="val f4"/>
                <a:gd name="f16" fmla="+- f15 0 f13"/>
                <a:gd name="f17" fmla="+- f14 0 f13"/>
                <a:gd name="f18" fmla="*/ f17 1 2741"/>
                <a:gd name="f19" fmla="*/ f16 1 2773"/>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2741" h="2773">
                  <a:moveTo>
                    <a:pt x="f5" y="f2"/>
                  </a:moveTo>
                  <a:cubicBezTo>
                    <a:pt x="f6" y="f2"/>
                    <a:pt x="f2" y="f7"/>
                    <a:pt x="f2" y="f8"/>
                  </a:cubicBezTo>
                  <a:cubicBezTo>
                    <a:pt x="f2" y="f9"/>
                    <a:pt x="f6" y="f4"/>
                    <a:pt x="f5" y="f4"/>
                  </a:cubicBezTo>
                  <a:cubicBezTo>
                    <a:pt x="f10" y="f4"/>
                    <a:pt x="f3" y="f9"/>
                    <a:pt x="f3" y="f8"/>
                  </a:cubicBezTo>
                  <a:cubicBezTo>
                    <a:pt x="f3" y="f7"/>
                    <a:pt x="f10"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8" name="Google Shape;10363;p74">
              <a:extLst>
                <a:ext uri="{FF2B5EF4-FFF2-40B4-BE49-F238E27FC236}">
                  <a16:creationId xmlns:a16="http://schemas.microsoft.com/office/drawing/2014/main" id="{E53B576C-A933-4F46-BA55-1CB5EC131A51}"/>
                </a:ext>
              </a:extLst>
            </p:cNvPr>
            <p:cNvSpPr/>
            <p:nvPr/>
          </p:nvSpPr>
          <p:spPr>
            <a:xfrm>
              <a:off x="6584576" y="3571298"/>
              <a:ext cx="127759" cy="67610"/>
            </a:xfrm>
            <a:custGeom>
              <a:avLst/>
              <a:gdLst>
                <a:gd name="f0" fmla="val w"/>
                <a:gd name="f1" fmla="val h"/>
                <a:gd name="f2" fmla="val 0"/>
                <a:gd name="f3" fmla="val 4191"/>
                <a:gd name="f4" fmla="val 2081"/>
                <a:gd name="f5" fmla="val 568"/>
                <a:gd name="f6" fmla="val 1"/>
                <a:gd name="f7" fmla="val 252"/>
                <a:gd name="f8" fmla="val 347"/>
                <a:gd name="f9" fmla="val 851"/>
                <a:gd name="f10" fmla="val 1356"/>
                <a:gd name="f11" fmla="val 1734"/>
                <a:gd name="f12" fmla="val 1923"/>
                <a:gd name="f13" fmla="val 158"/>
                <a:gd name="f14" fmla="val 2080"/>
                <a:gd name="f15" fmla="val 3813"/>
                <a:gd name="f16" fmla="val 4033"/>
                <a:gd name="f17" fmla="val 820"/>
                <a:gd name="f18" fmla="val 3970"/>
                <a:gd name="f19" fmla="val 3624"/>
                <a:gd name="f20" fmla="val 3245"/>
                <a:gd name="f21" fmla="val 410"/>
                <a:gd name="f22" fmla="val 2678"/>
                <a:gd name="f23" fmla="val 694"/>
                <a:gd name="f24" fmla="val 1513"/>
                <a:gd name="f25" fmla="val 946"/>
                <a:gd name="f26" fmla="*/ f0 1 4191"/>
                <a:gd name="f27" fmla="*/ f1 1 2081"/>
                <a:gd name="f28" fmla="val f2"/>
                <a:gd name="f29" fmla="val f3"/>
                <a:gd name="f30" fmla="val f4"/>
                <a:gd name="f31" fmla="+- f30 0 f28"/>
                <a:gd name="f32" fmla="+- f29 0 f28"/>
                <a:gd name="f33" fmla="*/ f32 1 4191"/>
                <a:gd name="f34" fmla="*/ f31 1 2081"/>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4191" h="2081">
                  <a:moveTo>
                    <a:pt x="f5" y="f6"/>
                  </a:moveTo>
                  <a:cubicBezTo>
                    <a:pt x="f7" y="f8"/>
                    <a:pt x="f2" y="f9"/>
                    <a:pt x="f2" y="f10"/>
                  </a:cubicBezTo>
                  <a:lnTo>
                    <a:pt x="f2" y="f11"/>
                  </a:lnTo>
                  <a:cubicBezTo>
                    <a:pt x="f2" y="f12"/>
                    <a:pt x="f13" y="f14"/>
                    <a:pt x="f8" y="f14"/>
                  </a:cubicBezTo>
                  <a:lnTo>
                    <a:pt x="f15" y="f14"/>
                  </a:lnTo>
                  <a:cubicBezTo>
                    <a:pt x="f16" y="f14"/>
                    <a:pt x="f3" y="f12"/>
                    <a:pt x="f3" y="f11"/>
                  </a:cubicBezTo>
                  <a:lnTo>
                    <a:pt x="f3" y="f10"/>
                  </a:lnTo>
                  <a:cubicBezTo>
                    <a:pt x="f3" y="f17"/>
                    <a:pt x="f18" y="f8"/>
                    <a:pt x="f19" y="f6"/>
                  </a:cubicBezTo>
                  <a:cubicBezTo>
                    <a:pt x="f20" y="f21"/>
                    <a:pt x="f22" y="f23"/>
                    <a:pt x="f14" y="f23"/>
                  </a:cubicBezTo>
                  <a:cubicBezTo>
                    <a:pt x="f24" y="f23"/>
                    <a:pt x="f25" y="f21"/>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9" name="Google Shape;10364;p74">
              <a:extLst>
                <a:ext uri="{FF2B5EF4-FFF2-40B4-BE49-F238E27FC236}">
                  <a16:creationId xmlns:a16="http://schemas.microsoft.com/office/drawing/2014/main" id="{483CB2BC-483B-4459-8E2F-2CDAB8EE730D}"/>
                </a:ext>
              </a:extLst>
            </p:cNvPr>
            <p:cNvSpPr/>
            <p:nvPr/>
          </p:nvSpPr>
          <p:spPr>
            <a:xfrm>
              <a:off x="6818909" y="3571298"/>
              <a:ext cx="126808" cy="67610"/>
            </a:xfrm>
            <a:custGeom>
              <a:avLst/>
              <a:gdLst>
                <a:gd name="f0" fmla="val w"/>
                <a:gd name="f1" fmla="val h"/>
                <a:gd name="f2" fmla="val 0"/>
                <a:gd name="f3" fmla="val 4160"/>
                <a:gd name="f4" fmla="val 2081"/>
                <a:gd name="f5" fmla="val 536"/>
                <a:gd name="f6" fmla="val 1"/>
                <a:gd name="f7" fmla="val 221"/>
                <a:gd name="f8" fmla="val 347"/>
                <a:gd name="f9" fmla="val 851"/>
                <a:gd name="f10" fmla="val 1356"/>
                <a:gd name="f11" fmla="val 1702"/>
                <a:gd name="f12" fmla="val 1923"/>
                <a:gd name="f13" fmla="val 158"/>
                <a:gd name="f14" fmla="val 2080"/>
                <a:gd name="f15" fmla="val 3813"/>
                <a:gd name="f16" fmla="val 4002"/>
                <a:gd name="f17" fmla="val 4159"/>
                <a:gd name="f18" fmla="val 820"/>
                <a:gd name="f19" fmla="val 3970"/>
                <a:gd name="f20" fmla="val 3624"/>
                <a:gd name="f21" fmla="val 3214"/>
                <a:gd name="f22" fmla="val 410"/>
                <a:gd name="f23" fmla="val 2679"/>
                <a:gd name="f24" fmla="val 694"/>
                <a:gd name="f25" fmla="val 1450"/>
                <a:gd name="f26" fmla="val 946"/>
                <a:gd name="f27" fmla="*/ f0 1 4160"/>
                <a:gd name="f28" fmla="*/ f1 1 2081"/>
                <a:gd name="f29" fmla="val f2"/>
                <a:gd name="f30" fmla="val f3"/>
                <a:gd name="f31" fmla="val f4"/>
                <a:gd name="f32" fmla="+- f31 0 f29"/>
                <a:gd name="f33" fmla="+- f30 0 f29"/>
                <a:gd name="f34" fmla="*/ f33 1 4160"/>
                <a:gd name="f35" fmla="*/ f32 1 2081"/>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4160" h="2081">
                  <a:moveTo>
                    <a:pt x="f5" y="f6"/>
                  </a:moveTo>
                  <a:cubicBezTo>
                    <a:pt x="f7" y="f8"/>
                    <a:pt x="f6" y="f9"/>
                    <a:pt x="f6" y="f10"/>
                  </a:cubicBezTo>
                  <a:lnTo>
                    <a:pt x="f6" y="f11"/>
                  </a:lnTo>
                  <a:cubicBezTo>
                    <a:pt x="f6" y="f12"/>
                    <a:pt x="f13" y="f14"/>
                    <a:pt x="f8" y="f14"/>
                  </a:cubicBezTo>
                  <a:lnTo>
                    <a:pt x="f15" y="f14"/>
                  </a:lnTo>
                  <a:cubicBezTo>
                    <a:pt x="f16" y="f14"/>
                    <a:pt x="f17" y="f12"/>
                    <a:pt x="f17" y="f11"/>
                  </a:cubicBezTo>
                  <a:lnTo>
                    <a:pt x="f17" y="f10"/>
                  </a:lnTo>
                  <a:cubicBezTo>
                    <a:pt x="f17" y="f18"/>
                    <a:pt x="f19" y="f8"/>
                    <a:pt x="f20" y="f6"/>
                  </a:cubicBezTo>
                  <a:cubicBezTo>
                    <a:pt x="f21" y="f22"/>
                    <a:pt x="f23" y="f24"/>
                    <a:pt x="f14" y="f24"/>
                  </a:cubicBezTo>
                  <a:cubicBezTo>
                    <a:pt x="f25" y="f24"/>
                    <a:pt x="f26" y="f22"/>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0" name="Google Shape;10365;p74">
              <a:extLst>
                <a:ext uri="{FF2B5EF4-FFF2-40B4-BE49-F238E27FC236}">
                  <a16:creationId xmlns:a16="http://schemas.microsoft.com/office/drawing/2014/main" id="{42124266-E341-477D-A03A-4CC34E15A4A9}"/>
                </a:ext>
              </a:extLst>
            </p:cNvPr>
            <p:cNvSpPr/>
            <p:nvPr/>
          </p:nvSpPr>
          <p:spPr>
            <a:xfrm>
              <a:off x="6823728" y="3661394"/>
              <a:ext cx="121999" cy="68616"/>
            </a:xfrm>
            <a:custGeom>
              <a:avLst/>
              <a:gdLst>
                <a:gd name="f0" fmla="val w"/>
                <a:gd name="f1" fmla="val h"/>
                <a:gd name="f2" fmla="val 0"/>
                <a:gd name="f3" fmla="val 4002"/>
                <a:gd name="f4" fmla="val 2112"/>
                <a:gd name="f5" fmla="val 189"/>
                <a:gd name="f6" fmla="val 567"/>
                <a:gd name="f7" fmla="val 315"/>
                <a:gd name="f8" fmla="val 1229"/>
                <a:gd name="f9" fmla="val 473"/>
                <a:gd name="f10" fmla="val 2111"/>
                <a:gd name="f11" fmla="val 3655"/>
                <a:gd name="f12" fmla="val 3844"/>
                <a:gd name="f13" fmla="val 4001"/>
                <a:gd name="f14" fmla="val 1954"/>
                <a:gd name="f15" fmla="val 1733"/>
                <a:gd name="f16" fmla="val 378"/>
                <a:gd name="f17" fmla="val 3970"/>
                <a:gd name="f18" fmla="val 158"/>
                <a:gd name="f19" fmla="*/ f0 1 4002"/>
                <a:gd name="f20" fmla="*/ f1 1 2112"/>
                <a:gd name="f21" fmla="val f2"/>
                <a:gd name="f22" fmla="val f3"/>
                <a:gd name="f23" fmla="val f4"/>
                <a:gd name="f24" fmla="+- f23 0 f21"/>
                <a:gd name="f25" fmla="+- f22 0 f21"/>
                <a:gd name="f26" fmla="*/ f25 1 4002"/>
                <a:gd name="f27" fmla="*/ f24 1 2112"/>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4002" h="2112">
                  <a:moveTo>
                    <a:pt x="f2" y="f2"/>
                  </a:moveTo>
                  <a:cubicBezTo>
                    <a:pt x="f5" y="f6"/>
                    <a:pt x="f7" y="f8"/>
                    <a:pt x="f9" y="f10"/>
                  </a:cubicBezTo>
                  <a:lnTo>
                    <a:pt x="f11" y="f10"/>
                  </a:lnTo>
                  <a:cubicBezTo>
                    <a:pt x="f12" y="f10"/>
                    <a:pt x="f13" y="f14"/>
                    <a:pt x="f13" y="f15"/>
                  </a:cubicBezTo>
                  <a:lnTo>
                    <a:pt x="f13" y="f16"/>
                  </a:lnTo>
                  <a:cubicBezTo>
                    <a:pt x="f17" y="f18"/>
                    <a:pt x="f12" y="f2"/>
                    <a:pt x="f11"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1" name="Google Shape;10366;p74">
              <a:extLst>
                <a:ext uri="{FF2B5EF4-FFF2-40B4-BE49-F238E27FC236}">
                  <a16:creationId xmlns:a16="http://schemas.microsoft.com/office/drawing/2014/main" id="{ED830BDB-D39E-44C0-800C-E4C45C51CF09}"/>
                </a:ext>
              </a:extLst>
            </p:cNvPr>
            <p:cNvSpPr/>
            <p:nvPr/>
          </p:nvSpPr>
          <p:spPr>
            <a:xfrm>
              <a:off x="6584576" y="3661394"/>
              <a:ext cx="122968" cy="67574"/>
            </a:xfrm>
            <a:custGeom>
              <a:avLst/>
              <a:gdLst>
                <a:gd name="f0" fmla="val w"/>
                <a:gd name="f1" fmla="val h"/>
                <a:gd name="f2" fmla="val 0"/>
                <a:gd name="f3" fmla="val 4034"/>
                <a:gd name="f4" fmla="val 2080"/>
                <a:gd name="f5" fmla="val 347"/>
                <a:gd name="f6" fmla="val 158"/>
                <a:gd name="f7" fmla="val 1733"/>
                <a:gd name="f8" fmla="val 1954"/>
                <a:gd name="f9" fmla="val 3561"/>
                <a:gd name="f10" fmla="val 3718"/>
                <a:gd name="f11" fmla="val 1229"/>
                <a:gd name="f12" fmla="val 3813"/>
                <a:gd name="f13" fmla="val 567"/>
                <a:gd name="f14" fmla="val 4033"/>
                <a:gd name="f15" fmla="*/ f0 1 4034"/>
                <a:gd name="f16" fmla="*/ f1 1 2080"/>
                <a:gd name="f17" fmla="val f2"/>
                <a:gd name="f18" fmla="val f3"/>
                <a:gd name="f19" fmla="val f4"/>
                <a:gd name="f20" fmla="+- f19 0 f17"/>
                <a:gd name="f21" fmla="+- f18 0 f17"/>
                <a:gd name="f22" fmla="*/ f21 1 4034"/>
                <a:gd name="f23" fmla="*/ f20 1 2080"/>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4034" h="2080">
                  <a:moveTo>
                    <a:pt x="f5" y="f2"/>
                  </a:moveTo>
                  <a:cubicBezTo>
                    <a:pt x="f6" y="f2"/>
                    <a:pt x="f2" y="f6"/>
                    <a:pt x="f2" y="f5"/>
                  </a:cubicBezTo>
                  <a:lnTo>
                    <a:pt x="f2" y="f7"/>
                  </a:lnTo>
                  <a:cubicBezTo>
                    <a:pt x="f2" y="f8"/>
                    <a:pt x="f6" y="f4"/>
                    <a:pt x="f5" y="f4"/>
                  </a:cubicBezTo>
                  <a:lnTo>
                    <a:pt x="f9" y="f4"/>
                  </a:lnTo>
                  <a:cubicBezTo>
                    <a:pt x="f10" y="f11"/>
                    <a:pt x="f12" y="f13"/>
                    <a:pt x="f1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02" name="Google Shape;10399;p74">
            <a:extLst>
              <a:ext uri="{FF2B5EF4-FFF2-40B4-BE49-F238E27FC236}">
                <a16:creationId xmlns:a16="http://schemas.microsoft.com/office/drawing/2014/main" id="{F711F6BF-BFE2-4000-B698-76B56B8A4CBB}"/>
              </a:ext>
            </a:extLst>
          </p:cNvPr>
          <p:cNvGrpSpPr/>
          <p:nvPr/>
        </p:nvGrpSpPr>
        <p:grpSpPr>
          <a:xfrm>
            <a:off x="3132423" y="3410437"/>
            <a:ext cx="360163" cy="381807"/>
            <a:chOff x="3132423" y="3410437"/>
            <a:chExt cx="360163" cy="381807"/>
          </a:xfrm>
        </p:grpSpPr>
        <p:sp>
          <p:nvSpPr>
            <p:cNvPr id="103" name="Google Shape;10400;p74">
              <a:extLst>
                <a:ext uri="{FF2B5EF4-FFF2-40B4-BE49-F238E27FC236}">
                  <a16:creationId xmlns:a16="http://schemas.microsoft.com/office/drawing/2014/main" id="{2D8B3C45-7721-4CEE-BD03-0A093B140B12}"/>
                </a:ext>
              </a:extLst>
            </p:cNvPr>
            <p:cNvSpPr/>
            <p:nvPr/>
          </p:nvSpPr>
          <p:spPr>
            <a:xfrm>
              <a:off x="3292800" y="3582399"/>
              <a:ext cx="22128" cy="21506"/>
            </a:xfrm>
            <a:custGeom>
              <a:avLst/>
              <a:gdLst>
                <a:gd name="f0" fmla="val w"/>
                <a:gd name="f1" fmla="val h"/>
                <a:gd name="f2" fmla="val 0"/>
                <a:gd name="f3" fmla="val 726"/>
                <a:gd name="f4" fmla="val 662"/>
                <a:gd name="f5" fmla="val 375"/>
                <a:gd name="f6" fmla="val 292"/>
                <a:gd name="f7" fmla="val 206"/>
                <a:gd name="f8" fmla="val 32"/>
                <a:gd name="f9" fmla="val 127"/>
                <a:gd name="f10" fmla="val 95"/>
                <a:gd name="f11" fmla="val 1"/>
                <a:gd name="f12" fmla="val 221"/>
                <a:gd name="f13" fmla="val 441"/>
                <a:gd name="f14" fmla="val 567"/>
                <a:gd name="f15" fmla="val 190"/>
                <a:gd name="f16" fmla="val 630"/>
                <a:gd name="f17" fmla="val 277"/>
                <a:gd name="f18" fmla="val 363"/>
                <a:gd name="f19" fmla="val 450"/>
                <a:gd name="f20" fmla="val 536"/>
                <a:gd name="f21" fmla="val 599"/>
                <a:gd name="f22" fmla="val 725"/>
                <a:gd name="f23" fmla="val 458"/>
                <a:gd name="f24" fmla="*/ f0 1 726"/>
                <a:gd name="f25" fmla="*/ f1 1 662"/>
                <a:gd name="f26" fmla="val f2"/>
                <a:gd name="f27" fmla="val f3"/>
                <a:gd name="f28" fmla="val f4"/>
                <a:gd name="f29" fmla="+- f28 0 f26"/>
                <a:gd name="f30" fmla="+- f27 0 f26"/>
                <a:gd name="f31" fmla="*/ f30 1 726"/>
                <a:gd name="f32" fmla="*/ f29 1 662"/>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726" h="662">
                  <a:moveTo>
                    <a:pt x="f5" y="f2"/>
                  </a:moveTo>
                  <a:cubicBezTo>
                    <a:pt x="f6" y="f2"/>
                    <a:pt x="f7" y="f8"/>
                    <a:pt x="f9" y="f10"/>
                  </a:cubicBezTo>
                  <a:cubicBezTo>
                    <a:pt x="f11" y="f12"/>
                    <a:pt x="f11" y="f13"/>
                    <a:pt x="f9" y="f14"/>
                  </a:cubicBezTo>
                  <a:cubicBezTo>
                    <a:pt x="f15" y="f16"/>
                    <a:pt x="f17" y="f4"/>
                    <a:pt x="f18" y="f4"/>
                  </a:cubicBezTo>
                  <a:cubicBezTo>
                    <a:pt x="f19" y="f4"/>
                    <a:pt x="f20" y="f16"/>
                    <a:pt x="f21" y="f14"/>
                  </a:cubicBezTo>
                  <a:cubicBezTo>
                    <a:pt x="f22" y="f13"/>
                    <a:pt x="f22" y="f12"/>
                    <a:pt x="f21" y="f10"/>
                  </a:cubicBezTo>
                  <a:cubicBezTo>
                    <a:pt x="f20" y="f8"/>
                    <a:pt x="f23"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4" name="Google Shape;10401;p74">
              <a:extLst>
                <a:ext uri="{FF2B5EF4-FFF2-40B4-BE49-F238E27FC236}">
                  <a16:creationId xmlns:a16="http://schemas.microsoft.com/office/drawing/2014/main" id="{DA42D5DE-2836-4402-A60D-344408910B1C}"/>
                </a:ext>
              </a:extLst>
            </p:cNvPr>
            <p:cNvSpPr/>
            <p:nvPr/>
          </p:nvSpPr>
          <p:spPr>
            <a:xfrm>
              <a:off x="3245763" y="3537082"/>
              <a:ext cx="115260" cy="112644"/>
            </a:xfrm>
            <a:custGeom>
              <a:avLst/>
              <a:gdLst>
                <a:gd name="f0" fmla="val w"/>
                <a:gd name="f1" fmla="val h"/>
                <a:gd name="f2" fmla="val 0"/>
                <a:gd name="f3" fmla="val 3781"/>
                <a:gd name="f4" fmla="val 3467"/>
                <a:gd name="f5" fmla="val 1922"/>
                <a:gd name="f6" fmla="val 710"/>
                <a:gd name="f7" fmla="val 2190"/>
                <a:gd name="f8" fmla="val 2458"/>
                <a:gd name="f9" fmla="val 812"/>
                <a:gd name="f10" fmla="val 2647"/>
                <a:gd name="f11" fmla="val 1017"/>
                <a:gd name="f12" fmla="val 3088"/>
                <a:gd name="f13" fmla="val 1395"/>
                <a:gd name="f14" fmla="val 2088"/>
                <a:gd name="f15" fmla="val 2466"/>
                <a:gd name="f16" fmla="val 2671"/>
                <a:gd name="f17" fmla="val 2773"/>
                <a:gd name="f18" fmla="val 1654"/>
                <a:gd name="f19" fmla="val 1386"/>
                <a:gd name="f20" fmla="val 1197"/>
                <a:gd name="f21" fmla="val 788"/>
                <a:gd name="f22" fmla="val 1930"/>
                <a:gd name="f23" fmla="val 1"/>
                <a:gd name="f24" fmla="val 1489"/>
                <a:gd name="f25" fmla="val 1040"/>
                <a:gd name="f26" fmla="val 182"/>
                <a:gd name="f27" fmla="val 693"/>
                <a:gd name="f28" fmla="val 544"/>
                <a:gd name="f29" fmla="val 1206"/>
                <a:gd name="f30" fmla="val 2309"/>
                <a:gd name="f31" fmla="val 2970"/>
                <a:gd name="f32" fmla="val 1024"/>
                <a:gd name="f33" fmla="val 3301"/>
                <a:gd name="f34" fmla="val 1473"/>
                <a:gd name="f35" fmla="val 3466"/>
                <a:gd name="f36" fmla="val 1918"/>
                <a:gd name="f37" fmla="val 2363"/>
                <a:gd name="f38" fmla="val 2804"/>
                <a:gd name="f39" fmla="val 3119"/>
                <a:gd name="f40" fmla="val 2371"/>
                <a:gd name="f41" fmla="*/ f0 1 3781"/>
                <a:gd name="f42" fmla="*/ f1 1 3467"/>
                <a:gd name="f43" fmla="val f2"/>
                <a:gd name="f44" fmla="val f3"/>
                <a:gd name="f45" fmla="val f4"/>
                <a:gd name="f46" fmla="+- f45 0 f43"/>
                <a:gd name="f47" fmla="+- f44 0 f43"/>
                <a:gd name="f48" fmla="*/ f47 1 3781"/>
                <a:gd name="f49" fmla="*/ f46 1 3467"/>
                <a:gd name="f50" fmla="*/ f43 1 f48"/>
                <a:gd name="f51" fmla="*/ f44 1 f48"/>
                <a:gd name="f52" fmla="*/ f43 1 f49"/>
                <a:gd name="f53" fmla="*/ f45 1 f49"/>
                <a:gd name="f54" fmla="*/ f50 f41 1"/>
                <a:gd name="f55" fmla="*/ f51 f41 1"/>
                <a:gd name="f56" fmla="*/ f53 f42 1"/>
                <a:gd name="f57" fmla="*/ f52 f42 1"/>
              </a:gdLst>
              <a:ahLst/>
              <a:cxnLst>
                <a:cxn ang="3cd4">
                  <a:pos x="hc" y="t"/>
                </a:cxn>
                <a:cxn ang="0">
                  <a:pos x="r" y="vc"/>
                </a:cxn>
                <a:cxn ang="cd4">
                  <a:pos x="hc" y="b"/>
                </a:cxn>
                <a:cxn ang="cd2">
                  <a:pos x="l" y="vc"/>
                </a:cxn>
              </a:cxnLst>
              <a:rect l="f54" t="f57" r="f55" b="f56"/>
              <a:pathLst>
                <a:path w="3781" h="3467">
                  <a:moveTo>
                    <a:pt x="f5" y="f6"/>
                  </a:moveTo>
                  <a:cubicBezTo>
                    <a:pt x="f7" y="f6"/>
                    <a:pt x="f8" y="f9"/>
                    <a:pt x="f10" y="f11"/>
                  </a:cubicBezTo>
                  <a:cubicBezTo>
                    <a:pt x="f12" y="f13"/>
                    <a:pt x="f12" y="f14"/>
                    <a:pt x="f10" y="f15"/>
                  </a:cubicBezTo>
                  <a:cubicBezTo>
                    <a:pt x="f8" y="f16"/>
                    <a:pt x="f7" y="f17"/>
                    <a:pt x="f5" y="f17"/>
                  </a:cubicBezTo>
                  <a:cubicBezTo>
                    <a:pt x="f18" y="f17"/>
                    <a:pt x="f19" y="f16"/>
                    <a:pt x="f20" y="f15"/>
                  </a:cubicBezTo>
                  <a:cubicBezTo>
                    <a:pt x="f21" y="f14"/>
                    <a:pt x="f21" y="f13"/>
                    <a:pt x="f20" y="f11"/>
                  </a:cubicBezTo>
                  <a:cubicBezTo>
                    <a:pt x="f19" y="f9"/>
                    <a:pt x="f18" y="f6"/>
                    <a:pt x="f5" y="f6"/>
                  </a:cubicBezTo>
                  <a:close/>
                  <a:moveTo>
                    <a:pt x="f22" y="f23"/>
                  </a:moveTo>
                  <a:cubicBezTo>
                    <a:pt x="f24" y="f23"/>
                    <a:pt x="f25" y="f26"/>
                    <a:pt x="f27" y="f28"/>
                  </a:cubicBezTo>
                  <a:cubicBezTo>
                    <a:pt x="f2" y="f29"/>
                    <a:pt x="f2" y="f30"/>
                    <a:pt x="f27" y="f31"/>
                  </a:cubicBezTo>
                  <a:cubicBezTo>
                    <a:pt x="f32" y="f33"/>
                    <a:pt x="f34" y="f35"/>
                    <a:pt x="f36" y="f35"/>
                  </a:cubicBezTo>
                  <a:cubicBezTo>
                    <a:pt x="f37" y="f35"/>
                    <a:pt x="f38" y="f33"/>
                    <a:pt x="f39" y="f31"/>
                  </a:cubicBezTo>
                  <a:cubicBezTo>
                    <a:pt x="f3" y="f30"/>
                    <a:pt x="f3" y="f29"/>
                    <a:pt x="f39" y="f28"/>
                  </a:cubicBezTo>
                  <a:cubicBezTo>
                    <a:pt x="f38" y="f26"/>
                    <a:pt x="f40" y="f23"/>
                    <a:pt x="f22" y="f23"/>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5" name="Google Shape;10402;p74">
              <a:extLst>
                <a:ext uri="{FF2B5EF4-FFF2-40B4-BE49-F238E27FC236}">
                  <a16:creationId xmlns:a16="http://schemas.microsoft.com/office/drawing/2014/main" id="{5CEA6BC0-5233-4E27-9723-10874DFAFEE7}"/>
                </a:ext>
              </a:extLst>
            </p:cNvPr>
            <p:cNvSpPr/>
            <p:nvPr/>
          </p:nvSpPr>
          <p:spPr>
            <a:xfrm>
              <a:off x="3348523" y="3422718"/>
              <a:ext cx="144063" cy="154588"/>
            </a:xfrm>
            <a:custGeom>
              <a:avLst/>
              <a:gdLst>
                <a:gd name="f0" fmla="val w"/>
                <a:gd name="f1" fmla="val h"/>
                <a:gd name="f2" fmla="val 0"/>
                <a:gd name="f3" fmla="val 4726"/>
                <a:gd name="f4" fmla="val 4758"/>
                <a:gd name="f5" fmla="val 3533"/>
                <a:gd name="f6" fmla="val 3442"/>
                <a:gd name="f7" fmla="val 3355"/>
                <a:gd name="f8" fmla="val 32"/>
                <a:gd name="f9" fmla="val 3308"/>
                <a:gd name="f10" fmla="val 95"/>
                <a:gd name="f11" fmla="val 410"/>
                <a:gd name="f12" fmla="val 3623"/>
                <a:gd name="f13" fmla="val 788"/>
                <a:gd name="f14" fmla="val 4127"/>
                <a:gd name="f15" fmla="val 1953"/>
                <a:gd name="f16" fmla="val 4600"/>
                <a:gd name="f17" fmla="val 2678"/>
                <a:gd name="f18" fmla="val 4663"/>
                <a:gd name="f19" fmla="val 2615"/>
                <a:gd name="f20" fmla="val 2521"/>
                <a:gd name="f21" fmla="val 2395"/>
                <a:gd name="f22" fmla="val 1544"/>
                <a:gd name="f23" fmla="val 4348"/>
                <a:gd name="f24" fmla="val 693"/>
                <a:gd name="f25" fmla="val 3781"/>
                <a:gd name="f26" fmla="val 3718"/>
                <a:gd name="f27" fmla="*/ f0 1 4726"/>
                <a:gd name="f28" fmla="*/ f1 1 4758"/>
                <a:gd name="f29" fmla="val f2"/>
                <a:gd name="f30" fmla="val f3"/>
                <a:gd name="f31" fmla="val f4"/>
                <a:gd name="f32" fmla="+- f31 0 f29"/>
                <a:gd name="f33" fmla="+- f30 0 f29"/>
                <a:gd name="f34" fmla="*/ f33 1 4726"/>
                <a:gd name="f35" fmla="*/ f32 1 4758"/>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4726" h="4758">
                  <a:moveTo>
                    <a:pt x="f5" y="f2"/>
                  </a:moveTo>
                  <a:cubicBezTo>
                    <a:pt x="f6" y="f2"/>
                    <a:pt x="f7" y="f8"/>
                    <a:pt x="f9" y="f10"/>
                  </a:cubicBezTo>
                  <a:lnTo>
                    <a:pt x="f2" y="f9"/>
                  </a:lnTo>
                  <a:cubicBezTo>
                    <a:pt x="f11" y="f12"/>
                    <a:pt x="f13" y="f14"/>
                    <a:pt x="f15" y="f4"/>
                  </a:cubicBezTo>
                  <a:lnTo>
                    <a:pt x="f16" y="f17"/>
                  </a:lnTo>
                  <a:cubicBezTo>
                    <a:pt x="f18" y="f19"/>
                    <a:pt x="f3" y="f20"/>
                    <a:pt x="f3" y="f21"/>
                  </a:cubicBezTo>
                  <a:cubicBezTo>
                    <a:pt x="f3" y="f22"/>
                    <a:pt x="f23" y="f24"/>
                    <a:pt x="f25" y="f10"/>
                  </a:cubicBezTo>
                  <a:cubicBezTo>
                    <a:pt x="f26" y="f8"/>
                    <a:pt x="f12"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6" name="Google Shape;10403;p74">
              <a:extLst>
                <a:ext uri="{FF2B5EF4-FFF2-40B4-BE49-F238E27FC236}">
                  <a16:creationId xmlns:a16="http://schemas.microsoft.com/office/drawing/2014/main" id="{8786F07C-51CA-41C7-9048-5B8DAB9A6DC7}"/>
                </a:ext>
              </a:extLst>
            </p:cNvPr>
            <p:cNvSpPr/>
            <p:nvPr/>
          </p:nvSpPr>
          <p:spPr>
            <a:xfrm>
              <a:off x="3295698" y="3647907"/>
              <a:ext cx="125839" cy="133072"/>
            </a:xfrm>
            <a:custGeom>
              <a:avLst/>
              <a:gdLst>
                <a:gd name="f0" fmla="val w"/>
                <a:gd name="f1" fmla="val h"/>
                <a:gd name="f2" fmla="val 0"/>
                <a:gd name="f3" fmla="val 4128"/>
                <a:gd name="f4" fmla="val 4096"/>
                <a:gd name="f5" fmla="val 2048"/>
                <a:gd name="f6" fmla="val 1985"/>
                <a:gd name="f7" fmla="val 32"/>
                <a:gd name="f8" fmla="val 63"/>
                <a:gd name="f9" fmla="val 1954"/>
                <a:gd name="f10" fmla="val 126"/>
                <a:gd name="f11" fmla="val 1506"/>
                <a:gd name="f12" fmla="val 546"/>
                <a:gd name="f13" fmla="val 859"/>
                <a:gd name="f14" fmla="val 767"/>
                <a:gd name="f15" fmla="val 235"/>
                <a:gd name="f16" fmla="val 156"/>
                <a:gd name="f17" fmla="val 78"/>
                <a:gd name="f18" fmla="val 764"/>
                <a:gd name="f19" fmla="val 756"/>
                <a:gd name="f20" fmla="val 567"/>
                <a:gd name="f21" fmla="val 1670"/>
                <a:gd name="f22" fmla="val 1355"/>
                <a:gd name="f23" fmla="val 3749"/>
                <a:gd name="f24" fmla="val 1418"/>
                <a:gd name="f25" fmla="val 3875"/>
                <a:gd name="f26" fmla="val 1450"/>
                <a:gd name="f27" fmla="val 4001"/>
                <a:gd name="f28" fmla="val 1607"/>
                <a:gd name="f29" fmla="val 1733"/>
                <a:gd name="f30" fmla="val 1891"/>
                <a:gd name="f31" fmla="val 4033"/>
                <a:gd name="f32" fmla="val 2426"/>
                <a:gd name="f33" fmla="val 2647"/>
                <a:gd name="f34" fmla="val 3182"/>
                <a:gd name="f35" fmla="val 2710"/>
                <a:gd name="f36" fmla="val 630"/>
                <a:gd name="f37" fmla="*/ f0 1 4128"/>
                <a:gd name="f38" fmla="*/ f1 1 4096"/>
                <a:gd name="f39" fmla="val f2"/>
                <a:gd name="f40" fmla="val f3"/>
                <a:gd name="f41" fmla="val f4"/>
                <a:gd name="f42" fmla="+- f41 0 f39"/>
                <a:gd name="f43" fmla="+- f40 0 f39"/>
                <a:gd name="f44" fmla="*/ f43 1 4128"/>
                <a:gd name="f45" fmla="*/ f42 1 4096"/>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4128" h="4096">
                  <a:moveTo>
                    <a:pt x="f5" y="f2"/>
                  </a:moveTo>
                  <a:cubicBezTo>
                    <a:pt x="f6" y="f7"/>
                    <a:pt x="f6" y="f8"/>
                    <a:pt x="f9" y="f10"/>
                  </a:cubicBezTo>
                  <a:cubicBezTo>
                    <a:pt x="f11" y="f12"/>
                    <a:pt x="f13" y="f14"/>
                    <a:pt x="f15" y="f14"/>
                  </a:cubicBezTo>
                  <a:cubicBezTo>
                    <a:pt x="f16" y="f14"/>
                    <a:pt x="f17" y="f18"/>
                    <a:pt x="f2" y="f19"/>
                  </a:cubicBezTo>
                  <a:lnTo>
                    <a:pt x="f2" y="f19"/>
                  </a:lnTo>
                  <a:cubicBezTo>
                    <a:pt x="f20" y="f21"/>
                    <a:pt x="f22" y="f23"/>
                    <a:pt x="f24" y="f25"/>
                  </a:cubicBezTo>
                  <a:cubicBezTo>
                    <a:pt x="f26" y="f27"/>
                    <a:pt x="f28" y="f4"/>
                    <a:pt x="f29" y="f4"/>
                  </a:cubicBezTo>
                  <a:cubicBezTo>
                    <a:pt x="f30" y="f4"/>
                    <a:pt x="f6" y="f31"/>
                    <a:pt x="f5" y="f25"/>
                  </a:cubicBezTo>
                  <a:lnTo>
                    <a:pt x="f32" y="f33"/>
                  </a:lnTo>
                  <a:lnTo>
                    <a:pt x="f34" y="f33"/>
                  </a:lnTo>
                  <a:cubicBezTo>
                    <a:pt x="f3" y="f33"/>
                    <a:pt x="f35" y="f36"/>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7" name="Google Shape;10404;p74">
              <a:extLst>
                <a:ext uri="{FF2B5EF4-FFF2-40B4-BE49-F238E27FC236}">
                  <a16:creationId xmlns:a16="http://schemas.microsoft.com/office/drawing/2014/main" id="{B3A04176-2FE9-4629-9177-34D2E38659B4}"/>
                </a:ext>
              </a:extLst>
            </p:cNvPr>
            <p:cNvSpPr/>
            <p:nvPr/>
          </p:nvSpPr>
          <p:spPr>
            <a:xfrm>
              <a:off x="3369655" y="3585453"/>
              <a:ext cx="109499" cy="115726"/>
            </a:xfrm>
            <a:custGeom>
              <a:avLst/>
              <a:gdLst>
                <a:gd name="f0" fmla="val w"/>
                <a:gd name="f1" fmla="val h"/>
                <a:gd name="f2" fmla="val 0"/>
                <a:gd name="f3" fmla="val 3592"/>
                <a:gd name="f4" fmla="val 3562"/>
                <a:gd name="f5" fmla="val 252"/>
                <a:gd name="f6" fmla="val 1"/>
                <a:gd name="f7" fmla="val 284"/>
                <a:gd name="f8" fmla="val 410"/>
                <a:gd name="f9" fmla="val 189"/>
                <a:gd name="f10" fmla="val 883"/>
                <a:gd name="f11" fmla="val 1292"/>
                <a:gd name="f12" fmla="val 630"/>
                <a:gd name="f13" fmla="val 1922"/>
                <a:gd name="f14" fmla="val 1134"/>
                <a:gd name="f15" fmla="val 2615"/>
                <a:gd name="f16" fmla="val 1544"/>
                <a:gd name="f17" fmla="val 3466"/>
                <a:gd name="f18" fmla="val 1565"/>
                <a:gd name="f19" fmla="val 3530"/>
                <a:gd name="f20" fmla="val 1634"/>
                <a:gd name="f21" fmla="val 1715"/>
                <a:gd name="f22" fmla="val 1874"/>
                <a:gd name="f23" fmla="val 2080"/>
                <a:gd name="f24" fmla="val 3443"/>
                <a:gd name="f25" fmla="val 3214"/>
                <a:gd name="f26" fmla="val 2458"/>
                <a:gd name="f27" fmla="val 3308"/>
                <a:gd name="f28" fmla="val 3497"/>
                <a:gd name="f29" fmla="val 1985"/>
                <a:gd name="f30" fmla="val 1891"/>
                <a:gd name="f31" fmla="val 1733"/>
                <a:gd name="f32" fmla="val 1576"/>
                <a:gd name="f33" fmla="val 1450"/>
                <a:gd name="f34" fmla="val 3340"/>
                <a:gd name="f35" fmla="val 1418"/>
                <a:gd name="f36" fmla="val 3182"/>
                <a:gd name="f37" fmla="val 1355"/>
                <a:gd name="f38" fmla="val 568"/>
                <a:gd name="f39" fmla="*/ f0 1 3592"/>
                <a:gd name="f40" fmla="*/ f1 1 3562"/>
                <a:gd name="f41" fmla="val f2"/>
                <a:gd name="f42" fmla="val f3"/>
                <a:gd name="f43" fmla="val f4"/>
                <a:gd name="f44" fmla="+- f43 0 f41"/>
                <a:gd name="f45" fmla="+- f42 0 f41"/>
                <a:gd name="f46" fmla="*/ f45 1 3592"/>
                <a:gd name="f47" fmla="*/ f44 1 3562"/>
                <a:gd name="f48" fmla="*/ f41 1 f46"/>
                <a:gd name="f49" fmla="*/ f42 1 f46"/>
                <a:gd name="f50" fmla="*/ f41 1 f47"/>
                <a:gd name="f51" fmla="*/ f43 1 f47"/>
                <a:gd name="f52" fmla="*/ f48 f39 1"/>
                <a:gd name="f53" fmla="*/ f49 f39 1"/>
                <a:gd name="f54" fmla="*/ f51 f40 1"/>
                <a:gd name="f55" fmla="*/ f50 f40 1"/>
              </a:gdLst>
              <a:ahLst/>
              <a:cxnLst>
                <a:cxn ang="3cd4">
                  <a:pos x="hc" y="t"/>
                </a:cxn>
                <a:cxn ang="0">
                  <a:pos x="r" y="vc"/>
                </a:cxn>
                <a:cxn ang="cd4">
                  <a:pos x="hc" y="b"/>
                </a:cxn>
                <a:cxn ang="cd2">
                  <a:pos x="l" y="vc"/>
                </a:cxn>
              </a:cxnLst>
              <a:rect l="f52" t="f55" r="f53" b="f54"/>
              <a:pathLst>
                <a:path w="3592" h="3562">
                  <a:moveTo>
                    <a:pt x="f5" y="f6"/>
                  </a:moveTo>
                  <a:cubicBezTo>
                    <a:pt x="f7" y="f8"/>
                    <a:pt x="f9" y="f10"/>
                    <a:pt x="f2" y="f11"/>
                  </a:cubicBezTo>
                  <a:cubicBezTo>
                    <a:pt x="f12" y="f13"/>
                    <a:pt x="f14" y="f15"/>
                    <a:pt x="f16" y="f17"/>
                  </a:cubicBezTo>
                  <a:cubicBezTo>
                    <a:pt x="f18" y="f19"/>
                    <a:pt x="f20" y="f4"/>
                    <a:pt x="f21" y="f4"/>
                  </a:cubicBezTo>
                  <a:cubicBezTo>
                    <a:pt x="f22" y="f4"/>
                    <a:pt x="f23" y="f24"/>
                    <a:pt x="f23" y="f25"/>
                  </a:cubicBezTo>
                  <a:lnTo>
                    <a:pt x="f23" y="f26"/>
                  </a:lnTo>
                  <a:lnTo>
                    <a:pt x="f27" y="f23"/>
                  </a:lnTo>
                  <a:cubicBezTo>
                    <a:pt x="f28" y="f29"/>
                    <a:pt x="f3" y="f30"/>
                    <a:pt x="f3" y="f31"/>
                  </a:cubicBezTo>
                  <a:cubicBezTo>
                    <a:pt x="f3" y="f32"/>
                    <a:pt x="f28" y="f33"/>
                    <a:pt x="f34" y="f35"/>
                  </a:cubicBezTo>
                  <a:cubicBezTo>
                    <a:pt x="f36" y="f37"/>
                    <a:pt x="f14" y="f38"/>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8" name="Google Shape;10405;p74">
              <a:extLst>
                <a:ext uri="{FF2B5EF4-FFF2-40B4-BE49-F238E27FC236}">
                  <a16:creationId xmlns:a16="http://schemas.microsoft.com/office/drawing/2014/main" id="{CDCE2C2B-07E8-438C-A5AB-8B5798BE3CFF}"/>
                </a:ext>
              </a:extLst>
            </p:cNvPr>
            <p:cNvSpPr/>
            <p:nvPr/>
          </p:nvSpPr>
          <p:spPr>
            <a:xfrm>
              <a:off x="3142024" y="3638671"/>
              <a:ext cx="146962" cy="153573"/>
            </a:xfrm>
            <a:custGeom>
              <a:avLst/>
              <a:gdLst>
                <a:gd name="f0" fmla="val w"/>
                <a:gd name="f1" fmla="val h"/>
                <a:gd name="f2" fmla="val 0"/>
                <a:gd name="f3" fmla="val 4821"/>
                <a:gd name="f4" fmla="val 4727"/>
                <a:gd name="f5" fmla="val 3372"/>
                <a:gd name="f6" fmla="val 1"/>
                <a:gd name="f7" fmla="val 95"/>
                <a:gd name="f8" fmla="val 3277"/>
                <a:gd name="f9" fmla="val 3435"/>
                <a:gd name="f10" fmla="val 3687"/>
                <a:gd name="f11" fmla="val 158"/>
                <a:gd name="f12" fmla="val 3781"/>
                <a:gd name="f13" fmla="val 788"/>
                <a:gd name="f14" fmla="val 4411"/>
                <a:gd name="f15" fmla="val 1607"/>
                <a:gd name="f16" fmla="val 2458"/>
                <a:gd name="f17" fmla="val 2584"/>
                <a:gd name="f18" fmla="val 2679"/>
                <a:gd name="f19" fmla="val 4695"/>
                <a:gd name="f20" fmla="val 2742"/>
                <a:gd name="f21" fmla="val 4632"/>
                <a:gd name="f22" fmla="val 1986"/>
                <a:gd name="f23" fmla="val 4254"/>
                <a:gd name="f24" fmla="val 851"/>
                <a:gd name="f25" fmla="val 3718"/>
                <a:gd name="f26" fmla="val 442"/>
                <a:gd name="f27" fmla="*/ f0 1 4821"/>
                <a:gd name="f28" fmla="*/ f1 1 4727"/>
                <a:gd name="f29" fmla="val f2"/>
                <a:gd name="f30" fmla="val f3"/>
                <a:gd name="f31" fmla="val f4"/>
                <a:gd name="f32" fmla="+- f31 0 f29"/>
                <a:gd name="f33" fmla="+- f30 0 f29"/>
                <a:gd name="f34" fmla="*/ f33 1 4821"/>
                <a:gd name="f35" fmla="*/ f32 1 4727"/>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4821" h="4727">
                  <a:moveTo>
                    <a:pt x="f5" y="f6"/>
                  </a:moveTo>
                  <a:lnTo>
                    <a:pt x="f7" y="f8"/>
                  </a:lnTo>
                  <a:cubicBezTo>
                    <a:pt x="f6" y="f9"/>
                    <a:pt x="f6" y="f10"/>
                    <a:pt x="f11" y="f12"/>
                  </a:cubicBezTo>
                  <a:cubicBezTo>
                    <a:pt x="f13" y="f14"/>
                    <a:pt x="f15" y="f4"/>
                    <a:pt x="f16" y="f4"/>
                  </a:cubicBezTo>
                  <a:cubicBezTo>
                    <a:pt x="f17" y="f4"/>
                    <a:pt x="f18" y="f19"/>
                    <a:pt x="f20" y="f21"/>
                  </a:cubicBezTo>
                  <a:lnTo>
                    <a:pt x="f3" y="f22"/>
                  </a:lnTo>
                  <a:cubicBezTo>
                    <a:pt x="f23" y="f24"/>
                    <a:pt x="f25" y="f2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9" name="Google Shape;10406;p74">
              <a:extLst>
                <a:ext uri="{FF2B5EF4-FFF2-40B4-BE49-F238E27FC236}">
                  <a16:creationId xmlns:a16="http://schemas.microsoft.com/office/drawing/2014/main" id="{2AF164BA-9A46-409C-A522-DE291439608C}"/>
                </a:ext>
              </a:extLst>
            </p:cNvPr>
            <p:cNvSpPr/>
            <p:nvPr/>
          </p:nvSpPr>
          <p:spPr>
            <a:xfrm>
              <a:off x="3295698" y="3410437"/>
              <a:ext cx="126808" cy="109554"/>
            </a:xfrm>
            <a:custGeom>
              <a:avLst/>
              <a:gdLst>
                <a:gd name="f0" fmla="val w"/>
                <a:gd name="f1" fmla="val h"/>
                <a:gd name="f2" fmla="val 0"/>
                <a:gd name="f3" fmla="val 4160"/>
                <a:gd name="f4" fmla="val 3372"/>
                <a:gd name="f5" fmla="val 2836"/>
                <a:gd name="f6" fmla="val 2678"/>
                <a:gd name="f7" fmla="val 2584"/>
                <a:gd name="f8" fmla="val 32"/>
                <a:gd name="f9" fmla="val 2521"/>
                <a:gd name="f10" fmla="val 95"/>
                <a:gd name="f11" fmla="val 3245"/>
                <a:gd name="f12" fmla="val 90"/>
                <a:gd name="f13" fmla="val 3238"/>
                <a:gd name="f14" fmla="val 181"/>
                <a:gd name="f15" fmla="val 3234"/>
                <a:gd name="f16" fmla="val 272"/>
                <a:gd name="f17" fmla="val 568"/>
                <a:gd name="f18" fmla="val 870"/>
                <a:gd name="f19" fmla="val 3275"/>
                <a:gd name="f20" fmla="val 1135"/>
                <a:gd name="f21" fmla="val 3371"/>
                <a:gd name="f22" fmla="val 1324"/>
                <a:gd name="f23" fmla="val 3119"/>
                <a:gd name="f24" fmla="val 3939"/>
                <a:gd name="f25" fmla="val 567"/>
                <a:gd name="f26" fmla="val 4159"/>
                <a:gd name="f27" fmla="val 347"/>
                <a:gd name="f28" fmla="val 3718"/>
                <a:gd name="f29" fmla="val 158"/>
                <a:gd name="f30" fmla="val 3308"/>
                <a:gd name="f31" fmla="*/ f0 1 4160"/>
                <a:gd name="f32" fmla="*/ f1 1 3372"/>
                <a:gd name="f33" fmla="val f2"/>
                <a:gd name="f34" fmla="val f3"/>
                <a:gd name="f35" fmla="val f4"/>
                <a:gd name="f36" fmla="+- f35 0 f33"/>
                <a:gd name="f37" fmla="+- f34 0 f33"/>
                <a:gd name="f38" fmla="*/ f37 1 4160"/>
                <a:gd name="f39" fmla="*/ f36 1 3372"/>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4160" h="3372">
                  <a:moveTo>
                    <a:pt x="f5" y="f2"/>
                  </a:moveTo>
                  <a:cubicBezTo>
                    <a:pt x="f6" y="f2"/>
                    <a:pt x="f7" y="f8"/>
                    <a:pt x="f9" y="f10"/>
                  </a:cubicBezTo>
                  <a:lnTo>
                    <a:pt x="f2" y="f11"/>
                  </a:lnTo>
                  <a:cubicBezTo>
                    <a:pt x="f12" y="f13"/>
                    <a:pt x="f14" y="f15"/>
                    <a:pt x="f16" y="f15"/>
                  </a:cubicBezTo>
                  <a:cubicBezTo>
                    <a:pt x="f17" y="f15"/>
                    <a:pt x="f18" y="f19"/>
                    <a:pt x="f20" y="f21"/>
                  </a:cubicBezTo>
                  <a:cubicBezTo>
                    <a:pt x="f22" y="f23"/>
                    <a:pt x="f24" y="f25"/>
                    <a:pt x="f26" y="f27"/>
                  </a:cubicBezTo>
                  <a:cubicBezTo>
                    <a:pt x="f28" y="f29"/>
                    <a:pt x="f30"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0" name="Google Shape;10407;p74">
              <a:extLst>
                <a:ext uri="{FF2B5EF4-FFF2-40B4-BE49-F238E27FC236}">
                  <a16:creationId xmlns:a16="http://schemas.microsoft.com/office/drawing/2014/main" id="{AB16BC6A-E119-4DC2-A986-848A76AD63B5}"/>
                </a:ext>
              </a:extLst>
            </p:cNvPr>
            <p:cNvSpPr/>
            <p:nvPr/>
          </p:nvSpPr>
          <p:spPr>
            <a:xfrm>
              <a:off x="3132423" y="3579318"/>
              <a:ext cx="102787" cy="139244"/>
            </a:xfrm>
            <a:custGeom>
              <a:avLst/>
              <a:gdLst>
                <a:gd name="f0" fmla="val w"/>
                <a:gd name="f1" fmla="val h"/>
                <a:gd name="f2" fmla="val 0"/>
                <a:gd name="f3" fmla="val 3372"/>
                <a:gd name="f4" fmla="val 4286"/>
                <a:gd name="f5" fmla="val 3246"/>
                <a:gd name="f6" fmla="val 1"/>
                <a:gd name="f7" fmla="val 95"/>
                <a:gd name="f8" fmla="val 2552"/>
                <a:gd name="f9" fmla="val 32"/>
                <a:gd name="f10" fmla="val 2615"/>
                <a:gd name="f11" fmla="val 2710"/>
                <a:gd name="f12" fmla="val 2836"/>
                <a:gd name="f13" fmla="val 3340"/>
                <a:gd name="f14" fmla="val 3844"/>
                <a:gd name="f15" fmla="val 347"/>
                <a:gd name="f16" fmla="val 4285"/>
                <a:gd name="f17" fmla="val 1261"/>
                <a:gd name="f18" fmla="val 3214"/>
                <a:gd name="f19" fmla="val 851"/>
                <a:gd name="f20" fmla="val 3183"/>
                <a:gd name="f21" fmla="val 410"/>
                <a:gd name="f22" fmla="*/ f0 1 3372"/>
                <a:gd name="f23" fmla="*/ f1 1 4286"/>
                <a:gd name="f24" fmla="val f2"/>
                <a:gd name="f25" fmla="val f3"/>
                <a:gd name="f26" fmla="val f4"/>
                <a:gd name="f27" fmla="+- f26 0 f24"/>
                <a:gd name="f28" fmla="+- f25 0 f24"/>
                <a:gd name="f29" fmla="*/ f28 1 3372"/>
                <a:gd name="f30" fmla="*/ f27 1 4286"/>
                <a:gd name="f31" fmla="*/ f24 1 f29"/>
                <a:gd name="f32" fmla="*/ f25 1 f29"/>
                <a:gd name="f33" fmla="*/ f24 1 f30"/>
                <a:gd name="f34" fmla="*/ f26 1 f30"/>
                <a:gd name="f35" fmla="*/ f31 f22 1"/>
                <a:gd name="f36" fmla="*/ f32 f22 1"/>
                <a:gd name="f37" fmla="*/ f34 f23 1"/>
                <a:gd name="f38" fmla="*/ f33 f23 1"/>
              </a:gdLst>
              <a:ahLst/>
              <a:cxnLst>
                <a:cxn ang="3cd4">
                  <a:pos x="hc" y="t"/>
                </a:cxn>
                <a:cxn ang="0">
                  <a:pos x="r" y="vc"/>
                </a:cxn>
                <a:cxn ang="cd4">
                  <a:pos x="hc" y="b"/>
                </a:cxn>
                <a:cxn ang="cd2">
                  <a:pos x="l" y="vc"/>
                </a:cxn>
              </a:cxnLst>
              <a:rect l="f35" t="f38" r="f36" b="f37"/>
              <a:pathLst>
                <a:path w="3372" h="4286">
                  <a:moveTo>
                    <a:pt x="f5" y="f6"/>
                  </a:moveTo>
                  <a:lnTo>
                    <a:pt x="f7" y="f8"/>
                  </a:lnTo>
                  <a:cubicBezTo>
                    <a:pt x="f9" y="f10"/>
                    <a:pt x="f6" y="f11"/>
                    <a:pt x="f6" y="f12"/>
                  </a:cubicBezTo>
                  <a:cubicBezTo>
                    <a:pt x="f6" y="f13"/>
                    <a:pt x="f7" y="f14"/>
                    <a:pt x="f15" y="f16"/>
                  </a:cubicBezTo>
                  <a:lnTo>
                    <a:pt x="f3" y="f17"/>
                  </a:lnTo>
                  <a:cubicBezTo>
                    <a:pt x="f18" y="f19"/>
                    <a:pt x="f20" y="f21"/>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11" name="Google Shape;10421;p74">
            <a:extLst>
              <a:ext uri="{FF2B5EF4-FFF2-40B4-BE49-F238E27FC236}">
                <a16:creationId xmlns:a16="http://schemas.microsoft.com/office/drawing/2014/main" id="{1FCC71C1-B9B0-43BB-8861-CEBCE6CCB41F}"/>
              </a:ext>
            </a:extLst>
          </p:cNvPr>
          <p:cNvGrpSpPr/>
          <p:nvPr/>
        </p:nvGrpSpPr>
        <p:grpSpPr>
          <a:xfrm>
            <a:off x="7136297" y="3419215"/>
            <a:ext cx="362121" cy="386955"/>
            <a:chOff x="7136297" y="3419215"/>
            <a:chExt cx="362121" cy="386955"/>
          </a:xfrm>
        </p:grpSpPr>
        <p:sp>
          <p:nvSpPr>
            <p:cNvPr id="112" name="Google Shape;10422;p74">
              <a:extLst>
                <a:ext uri="{FF2B5EF4-FFF2-40B4-BE49-F238E27FC236}">
                  <a16:creationId xmlns:a16="http://schemas.microsoft.com/office/drawing/2014/main" id="{4EE2413E-FF6D-45AC-98EE-D2C3890D7505}"/>
                </a:ext>
              </a:extLst>
            </p:cNvPr>
            <p:cNvSpPr/>
            <p:nvPr/>
          </p:nvSpPr>
          <p:spPr>
            <a:xfrm>
              <a:off x="7136297" y="3555351"/>
              <a:ext cx="43260" cy="248771"/>
            </a:xfrm>
            <a:custGeom>
              <a:avLst/>
              <a:gdLst>
                <a:gd name="f0" fmla="val w"/>
                <a:gd name="f1" fmla="val h"/>
                <a:gd name="f2" fmla="val 0"/>
                <a:gd name="f3" fmla="val 1419"/>
                <a:gd name="f4" fmla="val 7657"/>
                <a:gd name="f5" fmla="val 410"/>
                <a:gd name="f6" fmla="val 221"/>
                <a:gd name="f7" fmla="val 64"/>
                <a:gd name="f8" fmla="val 158"/>
                <a:gd name="f9" fmla="val 347"/>
                <a:gd name="f10" fmla="val 1"/>
                <a:gd name="f11" fmla="val 2867"/>
                <a:gd name="f12" fmla="val 4789"/>
                <a:gd name="f13" fmla="val 7310"/>
                <a:gd name="f14" fmla="val 7530"/>
                <a:gd name="f15" fmla="val 7656"/>
                <a:gd name="f16" fmla="val 379"/>
                <a:gd name="f17" fmla="val 568"/>
                <a:gd name="f18" fmla="val 725"/>
                <a:gd name="f19" fmla="val 1355"/>
                <a:gd name="f20" fmla="val 1418"/>
                <a:gd name="f21" fmla="*/ f0 1 1419"/>
                <a:gd name="f22" fmla="*/ f1 1 7657"/>
                <a:gd name="f23" fmla="val f2"/>
                <a:gd name="f24" fmla="val f3"/>
                <a:gd name="f25" fmla="val f4"/>
                <a:gd name="f26" fmla="+- f25 0 f23"/>
                <a:gd name="f27" fmla="+- f24 0 f23"/>
                <a:gd name="f28" fmla="*/ f27 1 1419"/>
                <a:gd name="f29" fmla="*/ f26 1 7657"/>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1419" h="7657">
                  <a:moveTo>
                    <a:pt x="f5" y="f2"/>
                  </a:moveTo>
                  <a:cubicBezTo>
                    <a:pt x="f6" y="f2"/>
                    <a:pt x="f7" y="f8"/>
                    <a:pt x="f7" y="f9"/>
                  </a:cubicBezTo>
                  <a:cubicBezTo>
                    <a:pt x="f10" y="f11"/>
                    <a:pt x="f10" y="f12"/>
                    <a:pt x="f10" y="f13"/>
                  </a:cubicBezTo>
                  <a:cubicBezTo>
                    <a:pt x="f10" y="f14"/>
                    <a:pt x="f8" y="f15"/>
                    <a:pt x="f16" y="f15"/>
                  </a:cubicBezTo>
                  <a:cubicBezTo>
                    <a:pt x="f17" y="f15"/>
                    <a:pt x="f18" y="f14"/>
                    <a:pt x="f18" y="f13"/>
                  </a:cubicBezTo>
                  <a:lnTo>
                    <a:pt x="f18" y="f19"/>
                  </a:lnTo>
                  <a:lnTo>
                    <a:pt x="f20" y="f19"/>
                  </a:lnTo>
                  <a:lnTo>
                    <a:pt x="f20"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3" name="Google Shape;10423;p74">
              <a:extLst>
                <a:ext uri="{FF2B5EF4-FFF2-40B4-BE49-F238E27FC236}">
                  <a16:creationId xmlns:a16="http://schemas.microsoft.com/office/drawing/2014/main" id="{16DA0C07-3691-4F92-B160-7F366CDED69C}"/>
                </a:ext>
              </a:extLst>
            </p:cNvPr>
            <p:cNvSpPr/>
            <p:nvPr/>
          </p:nvSpPr>
          <p:spPr>
            <a:xfrm>
              <a:off x="7177610" y="3646444"/>
              <a:ext cx="149861" cy="159718"/>
            </a:xfrm>
            <a:custGeom>
              <a:avLst/>
              <a:gdLst>
                <a:gd name="f0" fmla="val w"/>
                <a:gd name="f1" fmla="val h"/>
                <a:gd name="f2" fmla="val 0"/>
                <a:gd name="f3" fmla="val 4916"/>
                <a:gd name="f4" fmla="val 2080"/>
                <a:gd name="f5" fmla="val 693"/>
                <a:gd name="f6" fmla="val 1733"/>
                <a:gd name="f7" fmla="val 788"/>
                <a:gd name="f8" fmla="val 1481"/>
                <a:gd name="f9" fmla="val 2458"/>
                <a:gd name="f10" fmla="val 2678"/>
                <a:gd name="f11" fmla="val 158"/>
                <a:gd name="f12" fmla="val 2836"/>
                <a:gd name="f13" fmla="val 347"/>
                <a:gd name="f14" fmla="val 3529"/>
                <a:gd name="f15" fmla="val 1072"/>
                <a:gd name="f16" fmla="val 473"/>
                <a:gd name="f17" fmla="val 32"/>
                <a:gd name="f18" fmla="val 4001"/>
                <a:gd name="f19" fmla="val 4569"/>
                <a:gd name="f20" fmla="val 4758"/>
                <a:gd name="f21" fmla="val 189"/>
                <a:gd name="f22" fmla="val 4915"/>
                <a:gd name="f23" fmla="val 410"/>
                <a:gd name="f24" fmla="val 599"/>
                <a:gd name="f25" fmla="val 757"/>
                <a:gd name="f26" fmla="val 4348"/>
                <a:gd name="f27" fmla="val 914"/>
                <a:gd name="f28" fmla="val 4190"/>
                <a:gd name="f29" fmla="val 1103"/>
                <a:gd name="f30" fmla="val 2143"/>
                <a:gd name="f31" fmla="val 2300"/>
                <a:gd name="f32" fmla="val 2489"/>
                <a:gd name="f33" fmla="val 3876"/>
                <a:gd name="f34" fmla="val 4065"/>
                <a:gd name="f35" fmla="val 4222"/>
                <a:gd name="f36" fmla="val 4380"/>
                <a:gd name="f37" fmla="val 3970"/>
                <a:gd name="f38" fmla="val 4443"/>
                <a:gd name="f39" fmla="val 3907"/>
                <a:gd name="f40" fmla="val 2867"/>
                <a:gd name="f41" fmla="val 4537"/>
                <a:gd name="f42" fmla="val 2773"/>
                <a:gd name="f43" fmla="val 4726"/>
                <a:gd name="f44" fmla="val 4884"/>
                <a:gd name="f45" fmla="val 2615"/>
                <a:gd name="f46" fmla="val 2426"/>
                <a:gd name="f47" fmla="val 4096"/>
                <a:gd name="f48" fmla="val 662"/>
                <a:gd name="f49" fmla="val 3151"/>
                <a:gd name="f50" fmla="val 2804"/>
                <a:gd name="f51" fmla="*/ f0 1 4916"/>
                <a:gd name="f52" fmla="*/ f1 1 4916"/>
                <a:gd name="f53" fmla="val f2"/>
                <a:gd name="f54" fmla="val f3"/>
                <a:gd name="f55" fmla="+- f54 0 f53"/>
                <a:gd name="f56" fmla="*/ f55 1 4916"/>
                <a:gd name="f57" fmla="*/ f53 1 f56"/>
                <a:gd name="f58" fmla="*/ f54 1 f56"/>
                <a:gd name="f59" fmla="*/ f57 f51 1"/>
                <a:gd name="f60" fmla="*/ f58 f51 1"/>
                <a:gd name="f61" fmla="*/ f58 f52 1"/>
                <a:gd name="f62" fmla="*/ f57 f52 1"/>
              </a:gdLst>
              <a:ahLst/>
              <a:cxnLst>
                <a:cxn ang="3cd4">
                  <a:pos x="hc" y="t"/>
                </a:cxn>
                <a:cxn ang="0">
                  <a:pos x="r" y="vc"/>
                </a:cxn>
                <a:cxn ang="cd4">
                  <a:pos x="hc" y="b"/>
                </a:cxn>
                <a:cxn ang="cd2">
                  <a:pos x="l" y="vc"/>
                </a:cxn>
              </a:cxnLst>
              <a:rect l="f59" t="f62" r="f60" b="f61"/>
              <a:pathLst>
                <a:path w="4916" h="4916">
                  <a:moveTo>
                    <a:pt x="f4" y="f2"/>
                  </a:moveTo>
                  <a:lnTo>
                    <a:pt x="f4" y="f5"/>
                  </a:lnTo>
                  <a:lnTo>
                    <a:pt x="f6" y="f5"/>
                  </a:lnTo>
                  <a:cubicBezTo>
                    <a:pt x="f7" y="f5"/>
                    <a:pt x="f2" y="f8"/>
                    <a:pt x="f2" y="f9"/>
                  </a:cubicBezTo>
                  <a:cubicBezTo>
                    <a:pt x="f2" y="f10"/>
                    <a:pt x="f11" y="f12"/>
                    <a:pt x="f13" y="f12"/>
                  </a:cubicBezTo>
                  <a:lnTo>
                    <a:pt x="f4" y="f12"/>
                  </a:lnTo>
                  <a:lnTo>
                    <a:pt x="f4" y="f14"/>
                  </a:lnTo>
                  <a:lnTo>
                    <a:pt x="f15" y="f14"/>
                  </a:lnTo>
                  <a:cubicBezTo>
                    <a:pt x="f16" y="f14"/>
                    <a:pt x="f17" y="f18"/>
                    <a:pt x="f17" y="f19"/>
                  </a:cubicBezTo>
                  <a:cubicBezTo>
                    <a:pt x="f17" y="f20"/>
                    <a:pt x="f21" y="f22"/>
                    <a:pt x="f23" y="f22"/>
                  </a:cubicBezTo>
                  <a:cubicBezTo>
                    <a:pt x="f24" y="f22"/>
                    <a:pt x="f25" y="f20"/>
                    <a:pt x="f25" y="f19"/>
                  </a:cubicBezTo>
                  <a:cubicBezTo>
                    <a:pt x="f25" y="f26"/>
                    <a:pt x="f27" y="f28"/>
                    <a:pt x="f29" y="f28"/>
                  </a:cubicBezTo>
                  <a:lnTo>
                    <a:pt x="f30" y="f28"/>
                  </a:lnTo>
                  <a:lnTo>
                    <a:pt x="f30" y="f19"/>
                  </a:lnTo>
                  <a:cubicBezTo>
                    <a:pt x="f30" y="f20"/>
                    <a:pt x="f31" y="f22"/>
                    <a:pt x="f32" y="f22"/>
                  </a:cubicBezTo>
                  <a:cubicBezTo>
                    <a:pt x="f10" y="f22"/>
                    <a:pt x="f12" y="f20"/>
                    <a:pt x="f12" y="f19"/>
                  </a:cubicBezTo>
                  <a:lnTo>
                    <a:pt x="f12" y="f28"/>
                  </a:lnTo>
                  <a:lnTo>
                    <a:pt x="f33" y="f28"/>
                  </a:lnTo>
                  <a:cubicBezTo>
                    <a:pt x="f34" y="f28"/>
                    <a:pt x="f35" y="f26"/>
                    <a:pt x="f35" y="f19"/>
                  </a:cubicBezTo>
                  <a:cubicBezTo>
                    <a:pt x="f35" y="f20"/>
                    <a:pt x="f36" y="f22"/>
                    <a:pt x="f19" y="f22"/>
                  </a:cubicBezTo>
                  <a:cubicBezTo>
                    <a:pt x="f20" y="f22"/>
                    <a:pt x="f22" y="f20"/>
                    <a:pt x="f22" y="f19"/>
                  </a:cubicBezTo>
                  <a:cubicBezTo>
                    <a:pt x="f22" y="f37"/>
                    <a:pt x="f38" y="f14"/>
                    <a:pt x="f39" y="f14"/>
                  </a:cubicBezTo>
                  <a:lnTo>
                    <a:pt x="f40" y="f14"/>
                  </a:lnTo>
                  <a:lnTo>
                    <a:pt x="f40" y="f12"/>
                  </a:lnTo>
                  <a:lnTo>
                    <a:pt x="f41" y="f12"/>
                  </a:lnTo>
                  <a:lnTo>
                    <a:pt x="f41" y="f42"/>
                  </a:lnTo>
                  <a:cubicBezTo>
                    <a:pt x="f43" y="f42"/>
                    <a:pt x="f44" y="f45"/>
                    <a:pt x="f44" y="f46"/>
                  </a:cubicBezTo>
                  <a:cubicBezTo>
                    <a:pt x="f44" y="f8"/>
                    <a:pt x="f47" y="f48"/>
                    <a:pt x="f49" y="f48"/>
                  </a:cubicBezTo>
                  <a:lnTo>
                    <a:pt x="f50" y="f48"/>
                  </a:lnTo>
                  <a:lnTo>
                    <a:pt x="f50"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4" name="Google Shape;10424;p74">
              <a:extLst>
                <a:ext uri="{FF2B5EF4-FFF2-40B4-BE49-F238E27FC236}">
                  <a16:creationId xmlns:a16="http://schemas.microsoft.com/office/drawing/2014/main" id="{C17C3C04-DE23-4C65-9307-1D886519F4CB}"/>
                </a:ext>
              </a:extLst>
            </p:cNvPr>
            <p:cNvSpPr/>
            <p:nvPr/>
          </p:nvSpPr>
          <p:spPr>
            <a:xfrm>
              <a:off x="7346637" y="3419215"/>
              <a:ext cx="128701" cy="46067"/>
            </a:xfrm>
            <a:custGeom>
              <a:avLst/>
              <a:gdLst>
                <a:gd name="f0" fmla="val w"/>
                <a:gd name="f1" fmla="val h"/>
                <a:gd name="f2" fmla="val 0"/>
                <a:gd name="f3" fmla="val 4222"/>
                <a:gd name="f4" fmla="val 1418"/>
                <a:gd name="f5" fmla="val 725"/>
                <a:gd name="f6" fmla="val 315"/>
                <a:gd name="f7" fmla="val 63"/>
                <a:gd name="f8" fmla="val 1103"/>
                <a:gd name="f9" fmla="val 378"/>
                <a:gd name="f10" fmla="val 3875"/>
                <a:gd name="f11" fmla="val 4064"/>
                <a:gd name="f12" fmla="val 1260"/>
                <a:gd name="f13" fmla="val 1071"/>
                <a:gd name="f14" fmla="val 158"/>
                <a:gd name="f15" fmla="*/ f0 1 4222"/>
                <a:gd name="f16" fmla="*/ f1 1 1418"/>
                <a:gd name="f17" fmla="val f2"/>
                <a:gd name="f18" fmla="val f3"/>
                <a:gd name="f19" fmla="val f4"/>
                <a:gd name="f20" fmla="+- f19 0 f17"/>
                <a:gd name="f21" fmla="+- f18 0 f17"/>
                <a:gd name="f22" fmla="*/ f21 1 4222"/>
                <a:gd name="f23" fmla="*/ f20 1 1418"/>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4222" h="1418">
                  <a:moveTo>
                    <a:pt x="f5" y="f2"/>
                  </a:moveTo>
                  <a:cubicBezTo>
                    <a:pt x="f6" y="f2"/>
                    <a:pt x="f2" y="f6"/>
                    <a:pt x="f2" y="f5"/>
                  </a:cubicBezTo>
                  <a:cubicBezTo>
                    <a:pt x="f7" y="f8"/>
                    <a:pt x="f9" y="f4"/>
                    <a:pt x="f5" y="f4"/>
                  </a:cubicBezTo>
                  <a:lnTo>
                    <a:pt x="f10" y="f4"/>
                  </a:lnTo>
                  <a:cubicBezTo>
                    <a:pt x="f11" y="f4"/>
                    <a:pt x="f3" y="f12"/>
                    <a:pt x="f3" y="f13"/>
                  </a:cubicBezTo>
                  <a:lnTo>
                    <a:pt x="f3" y="f9"/>
                  </a:lnTo>
                  <a:cubicBezTo>
                    <a:pt x="f3" y="f14"/>
                    <a:pt x="f11" y="f2"/>
                    <a:pt x="f10"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5" name="Google Shape;10425;p74">
              <a:extLst>
                <a:ext uri="{FF2B5EF4-FFF2-40B4-BE49-F238E27FC236}">
                  <a16:creationId xmlns:a16="http://schemas.microsoft.com/office/drawing/2014/main" id="{89776747-DA27-44AC-89F6-09A13B6AD1CF}"/>
                </a:ext>
              </a:extLst>
            </p:cNvPr>
            <p:cNvSpPr/>
            <p:nvPr/>
          </p:nvSpPr>
          <p:spPr>
            <a:xfrm>
              <a:off x="7368710" y="3488810"/>
              <a:ext cx="127787" cy="46104"/>
            </a:xfrm>
            <a:custGeom>
              <a:avLst/>
              <a:gdLst>
                <a:gd name="f0" fmla="val w"/>
                <a:gd name="f1" fmla="val h"/>
                <a:gd name="f2" fmla="val 0"/>
                <a:gd name="f3" fmla="val 4192"/>
                <a:gd name="f4" fmla="val 1419"/>
                <a:gd name="f5" fmla="val 694"/>
                <a:gd name="f6" fmla="val 1"/>
                <a:gd name="f7" fmla="val 316"/>
                <a:gd name="f8" fmla="val 1103"/>
                <a:gd name="f9" fmla="val 1418"/>
                <a:gd name="f10" fmla="val 3845"/>
                <a:gd name="f11" fmla="val 4065"/>
                <a:gd name="f12" fmla="val 4191"/>
                <a:gd name="f13" fmla="val 1261"/>
                <a:gd name="f14" fmla="val 1072"/>
                <a:gd name="f15" fmla="val 347"/>
                <a:gd name="f16" fmla="val 158"/>
                <a:gd name="f17" fmla="*/ f0 1 4192"/>
                <a:gd name="f18" fmla="*/ f1 1 1419"/>
                <a:gd name="f19" fmla="val f2"/>
                <a:gd name="f20" fmla="val f3"/>
                <a:gd name="f21" fmla="val f4"/>
                <a:gd name="f22" fmla="+- f21 0 f19"/>
                <a:gd name="f23" fmla="+- f20 0 f19"/>
                <a:gd name="f24" fmla="*/ f23 1 4192"/>
                <a:gd name="f25" fmla="*/ f22 1 1419"/>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4192" h="1419">
                  <a:moveTo>
                    <a:pt x="f5" y="f6"/>
                  </a:moveTo>
                  <a:cubicBezTo>
                    <a:pt x="f7" y="f6"/>
                    <a:pt x="f6" y="f7"/>
                    <a:pt x="f6" y="f5"/>
                  </a:cubicBezTo>
                  <a:cubicBezTo>
                    <a:pt x="f6" y="f8"/>
                    <a:pt x="f7" y="f9"/>
                    <a:pt x="f5" y="f9"/>
                  </a:cubicBezTo>
                  <a:lnTo>
                    <a:pt x="f10" y="f9"/>
                  </a:lnTo>
                  <a:cubicBezTo>
                    <a:pt x="f11" y="f9"/>
                    <a:pt x="f12" y="f13"/>
                    <a:pt x="f12" y="f14"/>
                  </a:cubicBezTo>
                  <a:lnTo>
                    <a:pt x="f12" y="f15"/>
                  </a:lnTo>
                  <a:cubicBezTo>
                    <a:pt x="f12" y="f16"/>
                    <a:pt x="f11" y="f6"/>
                    <a:pt x="f10"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6" name="Google Shape;10426;p74">
              <a:extLst>
                <a:ext uri="{FF2B5EF4-FFF2-40B4-BE49-F238E27FC236}">
                  <a16:creationId xmlns:a16="http://schemas.microsoft.com/office/drawing/2014/main" id="{A3501F20-DA40-4BFD-BDB6-FE2FDD80207C}"/>
                </a:ext>
              </a:extLst>
            </p:cNvPr>
            <p:cNvSpPr/>
            <p:nvPr/>
          </p:nvSpPr>
          <p:spPr>
            <a:xfrm>
              <a:off x="7348557" y="3622898"/>
              <a:ext cx="148882" cy="46104"/>
            </a:xfrm>
            <a:custGeom>
              <a:avLst/>
              <a:gdLst>
                <a:gd name="f0" fmla="val w"/>
                <a:gd name="f1" fmla="val h"/>
                <a:gd name="f2" fmla="val 0"/>
                <a:gd name="f3" fmla="val 4884"/>
                <a:gd name="f4" fmla="val 1419"/>
                <a:gd name="f5" fmla="val 1"/>
                <a:gd name="f6" fmla="val 1418"/>
                <a:gd name="f7" fmla="val 2773"/>
                <a:gd name="f8" fmla="val 347"/>
                <a:gd name="f9" fmla="val 568"/>
                <a:gd name="f10" fmla="val 2615"/>
                <a:gd name="f11" fmla="val 725"/>
                <a:gd name="f12" fmla="val 2426"/>
                <a:gd name="f13" fmla="val 2237"/>
                <a:gd name="f14" fmla="val 2080"/>
                <a:gd name="f15" fmla="*/ f0 1 4884"/>
                <a:gd name="f16" fmla="*/ f1 1 1419"/>
                <a:gd name="f17" fmla="val f2"/>
                <a:gd name="f18" fmla="val f3"/>
                <a:gd name="f19" fmla="val f4"/>
                <a:gd name="f20" fmla="+- f19 0 f17"/>
                <a:gd name="f21" fmla="+- f18 0 f17"/>
                <a:gd name="f22" fmla="*/ f21 1 4884"/>
                <a:gd name="f23" fmla="*/ f20 1 1419"/>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4884" h="1419">
                  <a:moveTo>
                    <a:pt x="f2" y="f5"/>
                  </a:moveTo>
                  <a:lnTo>
                    <a:pt x="f2" y="f6"/>
                  </a:lnTo>
                  <a:lnTo>
                    <a:pt x="f3" y="f6"/>
                  </a:lnTo>
                  <a:lnTo>
                    <a:pt x="f3" y="f5"/>
                  </a:lnTo>
                  <a:lnTo>
                    <a:pt x="f7" y="f5"/>
                  </a:lnTo>
                  <a:lnTo>
                    <a:pt x="f7" y="f8"/>
                  </a:lnTo>
                  <a:cubicBezTo>
                    <a:pt x="f7" y="f9"/>
                    <a:pt x="f10" y="f11"/>
                    <a:pt x="f12" y="f11"/>
                  </a:cubicBezTo>
                  <a:cubicBezTo>
                    <a:pt x="f13" y="f11"/>
                    <a:pt x="f14" y="f9"/>
                    <a:pt x="f14" y="f8"/>
                  </a:cubicBezTo>
                  <a:lnTo>
                    <a:pt x="f14"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7" name="Google Shape;10427;p74">
              <a:extLst>
                <a:ext uri="{FF2B5EF4-FFF2-40B4-BE49-F238E27FC236}">
                  <a16:creationId xmlns:a16="http://schemas.microsoft.com/office/drawing/2014/main" id="{C2A0DEA4-CA07-4319-BAFC-DF41BFD4B7A0}"/>
                </a:ext>
              </a:extLst>
            </p:cNvPr>
            <p:cNvSpPr/>
            <p:nvPr/>
          </p:nvSpPr>
          <p:spPr>
            <a:xfrm>
              <a:off x="7326456" y="3555351"/>
              <a:ext cx="170983" cy="44055"/>
            </a:xfrm>
            <a:custGeom>
              <a:avLst/>
              <a:gdLst>
                <a:gd name="f0" fmla="val w"/>
                <a:gd name="f1" fmla="val h"/>
                <a:gd name="f2" fmla="val 0"/>
                <a:gd name="f3" fmla="val 5609"/>
                <a:gd name="f4" fmla="val 1356"/>
                <a:gd name="f5" fmla="val 1"/>
                <a:gd name="f6" fmla="val 1355"/>
                <a:gd name="f7" fmla="val 347"/>
                <a:gd name="f8" fmla="val 5577"/>
                <a:gd name="f9" fmla="val 158"/>
                <a:gd name="f10" fmla="val 5451"/>
                <a:gd name="f11" fmla="val 5231"/>
                <a:gd name="f12" fmla="*/ f0 1 5609"/>
                <a:gd name="f13" fmla="*/ f1 1 1356"/>
                <a:gd name="f14" fmla="val f2"/>
                <a:gd name="f15" fmla="val f3"/>
                <a:gd name="f16" fmla="val f4"/>
                <a:gd name="f17" fmla="+- f16 0 f14"/>
                <a:gd name="f18" fmla="+- f15 0 f14"/>
                <a:gd name="f19" fmla="*/ f18 1 5609"/>
                <a:gd name="f20" fmla="*/ f17 1 1356"/>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5609" h="1356">
                  <a:moveTo>
                    <a:pt x="f5" y="f2"/>
                  </a:moveTo>
                  <a:lnTo>
                    <a:pt x="f5" y="f6"/>
                  </a:lnTo>
                  <a:lnTo>
                    <a:pt x="f3" y="f6"/>
                  </a:lnTo>
                  <a:lnTo>
                    <a:pt x="f3" y="f7"/>
                  </a:lnTo>
                  <a:cubicBezTo>
                    <a:pt x="f8" y="f9"/>
                    <a:pt x="f10" y="f2"/>
                    <a:pt x="f11"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8" name="Google Shape;10428;p74">
              <a:extLst>
                <a:ext uri="{FF2B5EF4-FFF2-40B4-BE49-F238E27FC236}">
                  <a16:creationId xmlns:a16="http://schemas.microsoft.com/office/drawing/2014/main" id="{A80F73BE-A5EE-45DF-B04C-EB8CC4190C1F}"/>
                </a:ext>
              </a:extLst>
            </p:cNvPr>
            <p:cNvSpPr/>
            <p:nvPr/>
          </p:nvSpPr>
          <p:spPr>
            <a:xfrm>
              <a:off x="7348557" y="3692520"/>
              <a:ext cx="149861" cy="113650"/>
            </a:xfrm>
            <a:custGeom>
              <a:avLst/>
              <a:gdLst>
                <a:gd name="f0" fmla="val w"/>
                <a:gd name="f1" fmla="val h"/>
                <a:gd name="f2" fmla="val 0"/>
                <a:gd name="f3" fmla="val 4916"/>
                <a:gd name="f4" fmla="val 3498"/>
                <a:gd name="f5" fmla="val 3151"/>
                <a:gd name="f6" fmla="val 3340"/>
                <a:gd name="f7" fmla="val 158"/>
                <a:gd name="f8" fmla="val 3497"/>
                <a:gd name="f9" fmla="val 347"/>
                <a:gd name="f10" fmla="val 536"/>
                <a:gd name="f11" fmla="val 693"/>
                <a:gd name="f12" fmla="val 1418"/>
                <a:gd name="f13" fmla="val 4190"/>
                <a:gd name="f14" fmla="val 4348"/>
                <a:gd name="f15" fmla="val 4569"/>
                <a:gd name="f16" fmla="val 4758"/>
                <a:gd name="f17" fmla="val 4915"/>
                <a:gd name="f18" fmla="val 2773"/>
                <a:gd name="f19" fmla="val 2615"/>
                <a:gd name="f20" fmla="val 2426"/>
                <a:gd name="f21" fmla="val 2237"/>
                <a:gd name="f22" fmla="val 2080"/>
                <a:gd name="f23" fmla="*/ f0 1 4916"/>
                <a:gd name="f24" fmla="*/ f1 1 3498"/>
                <a:gd name="f25" fmla="val f2"/>
                <a:gd name="f26" fmla="val f3"/>
                <a:gd name="f27" fmla="val f4"/>
                <a:gd name="f28" fmla="+- f27 0 f25"/>
                <a:gd name="f29" fmla="+- f26 0 f25"/>
                <a:gd name="f30" fmla="*/ f29 1 4916"/>
                <a:gd name="f31" fmla="*/ f28 1 3498"/>
                <a:gd name="f32" fmla="*/ f25 1 f30"/>
                <a:gd name="f33" fmla="*/ f26 1 f30"/>
                <a:gd name="f34" fmla="*/ f25 1 f31"/>
                <a:gd name="f35" fmla="*/ f27 1 f31"/>
                <a:gd name="f36" fmla="*/ f32 f23 1"/>
                <a:gd name="f37" fmla="*/ f33 f23 1"/>
                <a:gd name="f38" fmla="*/ f35 f24 1"/>
                <a:gd name="f39" fmla="*/ f34 f24 1"/>
              </a:gdLst>
              <a:ahLst/>
              <a:cxnLst>
                <a:cxn ang="3cd4">
                  <a:pos x="hc" y="t"/>
                </a:cxn>
                <a:cxn ang="0">
                  <a:pos x="r" y="vc"/>
                </a:cxn>
                <a:cxn ang="cd4">
                  <a:pos x="hc" y="b"/>
                </a:cxn>
                <a:cxn ang="cd2">
                  <a:pos x="l" y="vc"/>
                </a:cxn>
              </a:cxnLst>
              <a:rect l="f36" t="f39" r="f37" b="f38"/>
              <a:pathLst>
                <a:path w="4916" h="3498">
                  <a:moveTo>
                    <a:pt x="f2" y="f2"/>
                  </a:moveTo>
                  <a:lnTo>
                    <a:pt x="f2" y="f5"/>
                  </a:lnTo>
                  <a:cubicBezTo>
                    <a:pt x="f2" y="f6"/>
                    <a:pt x="f7" y="f8"/>
                    <a:pt x="f9" y="f8"/>
                  </a:cubicBezTo>
                  <a:cubicBezTo>
                    <a:pt x="f10" y="f8"/>
                    <a:pt x="f11" y="f6"/>
                    <a:pt x="f11" y="f5"/>
                  </a:cubicBezTo>
                  <a:lnTo>
                    <a:pt x="f11" y="f12"/>
                  </a:lnTo>
                  <a:lnTo>
                    <a:pt x="f13" y="f12"/>
                  </a:lnTo>
                  <a:lnTo>
                    <a:pt x="f13" y="f5"/>
                  </a:lnTo>
                  <a:cubicBezTo>
                    <a:pt x="f13" y="f6"/>
                    <a:pt x="f14" y="f8"/>
                    <a:pt x="f15" y="f8"/>
                  </a:cubicBezTo>
                  <a:cubicBezTo>
                    <a:pt x="f16" y="f8"/>
                    <a:pt x="f17" y="f6"/>
                    <a:pt x="f17" y="f5"/>
                  </a:cubicBezTo>
                  <a:lnTo>
                    <a:pt x="f17" y="f2"/>
                  </a:lnTo>
                  <a:lnTo>
                    <a:pt x="f18" y="f2"/>
                  </a:lnTo>
                  <a:lnTo>
                    <a:pt x="f18" y="f9"/>
                  </a:lnTo>
                  <a:cubicBezTo>
                    <a:pt x="f18" y="f10"/>
                    <a:pt x="f19" y="f11"/>
                    <a:pt x="f20" y="f11"/>
                  </a:cubicBezTo>
                  <a:cubicBezTo>
                    <a:pt x="f21" y="f11"/>
                    <a:pt x="f22" y="f10"/>
                    <a:pt x="f22" y="f9"/>
                  </a:cubicBezTo>
                  <a:lnTo>
                    <a:pt x="f22"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9" name="Google Shape;10429;p74">
              <a:extLst>
                <a:ext uri="{FF2B5EF4-FFF2-40B4-BE49-F238E27FC236}">
                  <a16:creationId xmlns:a16="http://schemas.microsoft.com/office/drawing/2014/main" id="{B4F5D55D-10A9-4956-8070-E2FFBAC7AC62}"/>
                </a:ext>
              </a:extLst>
            </p:cNvPr>
            <p:cNvSpPr/>
            <p:nvPr/>
          </p:nvSpPr>
          <p:spPr>
            <a:xfrm>
              <a:off x="7200653" y="3487805"/>
              <a:ext cx="105686" cy="135120"/>
            </a:xfrm>
            <a:custGeom>
              <a:avLst/>
              <a:gdLst>
                <a:gd name="f0" fmla="val w"/>
                <a:gd name="f1" fmla="val h"/>
                <a:gd name="f2" fmla="val 0"/>
                <a:gd name="f3" fmla="val 3467"/>
                <a:gd name="f4" fmla="val 4159"/>
                <a:gd name="f5" fmla="val 1733"/>
                <a:gd name="f6" fmla="val 788"/>
                <a:gd name="f7" fmla="val 1"/>
                <a:gd name="f8" fmla="val 3812"/>
                <a:gd name="f9" fmla="val 4001"/>
                <a:gd name="f10" fmla="val 158"/>
                <a:gd name="f11" fmla="val 347"/>
                <a:gd name="f12" fmla="val 3120"/>
                <a:gd name="f13" fmla="val 3309"/>
                <a:gd name="f14" fmla="val 3466"/>
                <a:gd name="f15" fmla="val 2678"/>
                <a:gd name="f16" fmla="*/ f0 1 3467"/>
                <a:gd name="f17" fmla="*/ f1 1 4159"/>
                <a:gd name="f18" fmla="val f2"/>
                <a:gd name="f19" fmla="val f3"/>
                <a:gd name="f20" fmla="val f4"/>
                <a:gd name="f21" fmla="+- f20 0 f18"/>
                <a:gd name="f22" fmla="+- f19 0 f18"/>
                <a:gd name="f23" fmla="*/ f22 1 3467"/>
                <a:gd name="f24" fmla="*/ f21 1 4159"/>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3467" h="4159">
                  <a:moveTo>
                    <a:pt x="f5" y="f2"/>
                  </a:moveTo>
                  <a:cubicBezTo>
                    <a:pt x="f6" y="f2"/>
                    <a:pt x="f7" y="f6"/>
                    <a:pt x="f7" y="f5"/>
                  </a:cubicBezTo>
                  <a:lnTo>
                    <a:pt x="f7" y="f8"/>
                  </a:lnTo>
                  <a:cubicBezTo>
                    <a:pt x="f7" y="f9"/>
                    <a:pt x="f10" y="f4"/>
                    <a:pt x="f11" y="f4"/>
                  </a:cubicBezTo>
                  <a:lnTo>
                    <a:pt x="f12" y="f4"/>
                  </a:lnTo>
                  <a:cubicBezTo>
                    <a:pt x="f13" y="f4"/>
                    <a:pt x="f14" y="f9"/>
                    <a:pt x="f14" y="f8"/>
                  </a:cubicBezTo>
                  <a:lnTo>
                    <a:pt x="f14" y="f5"/>
                  </a:lnTo>
                  <a:cubicBezTo>
                    <a:pt x="f14" y="f6"/>
                    <a:pt x="f15"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20" name="Google Shape;10435;p74">
            <a:extLst>
              <a:ext uri="{FF2B5EF4-FFF2-40B4-BE49-F238E27FC236}">
                <a16:creationId xmlns:a16="http://schemas.microsoft.com/office/drawing/2014/main" id="{D24950A1-F8C5-435E-B33A-E45B4A7B1A9D}"/>
              </a:ext>
            </a:extLst>
          </p:cNvPr>
          <p:cNvGrpSpPr/>
          <p:nvPr/>
        </p:nvGrpSpPr>
        <p:grpSpPr>
          <a:xfrm>
            <a:off x="7115010" y="3964609"/>
            <a:ext cx="532181" cy="525890"/>
            <a:chOff x="7115010" y="3964609"/>
            <a:chExt cx="532181" cy="525890"/>
          </a:xfrm>
        </p:grpSpPr>
        <p:sp>
          <p:nvSpPr>
            <p:cNvPr id="121" name="Google Shape;10436;p74">
              <a:extLst>
                <a:ext uri="{FF2B5EF4-FFF2-40B4-BE49-F238E27FC236}">
                  <a16:creationId xmlns:a16="http://schemas.microsoft.com/office/drawing/2014/main" id="{D394E55F-2AF5-4E83-9915-8DDB0B30C854}"/>
                </a:ext>
              </a:extLst>
            </p:cNvPr>
            <p:cNvSpPr/>
            <p:nvPr/>
          </p:nvSpPr>
          <p:spPr>
            <a:xfrm>
              <a:off x="7364870" y="3964609"/>
              <a:ext cx="31089" cy="82798"/>
            </a:xfrm>
            <a:custGeom>
              <a:avLst/>
              <a:gdLst>
                <a:gd name="f0" fmla="val w"/>
                <a:gd name="f1" fmla="val h"/>
                <a:gd name="f2" fmla="val 0"/>
                <a:gd name="f3" fmla="val 694"/>
                <a:gd name="f4" fmla="val 1733"/>
                <a:gd name="f5" fmla="val 347"/>
                <a:gd name="f6" fmla="val 158"/>
                <a:gd name="f7" fmla="val 1355"/>
                <a:gd name="f8" fmla="val 1576"/>
                <a:gd name="f9" fmla="val 536"/>
                <a:gd name="f10" fmla="val 693"/>
                <a:gd name="f11" fmla="*/ f0 1 694"/>
                <a:gd name="f12" fmla="*/ f1 1 1733"/>
                <a:gd name="f13" fmla="val f2"/>
                <a:gd name="f14" fmla="val f3"/>
                <a:gd name="f15" fmla="val f4"/>
                <a:gd name="f16" fmla="+- f15 0 f13"/>
                <a:gd name="f17" fmla="+- f14 0 f13"/>
                <a:gd name="f18" fmla="*/ f17 1 694"/>
                <a:gd name="f19" fmla="*/ f16 1 1733"/>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694" h="1733">
                  <a:moveTo>
                    <a:pt x="f5" y="f2"/>
                  </a:moveTo>
                  <a:cubicBezTo>
                    <a:pt x="f6" y="f2"/>
                    <a:pt x="f2" y="f6"/>
                    <a:pt x="f2" y="f5"/>
                  </a:cubicBezTo>
                  <a:lnTo>
                    <a:pt x="f2" y="f7"/>
                  </a:lnTo>
                  <a:cubicBezTo>
                    <a:pt x="f2" y="f8"/>
                    <a:pt x="f6" y="f4"/>
                    <a:pt x="f5" y="f4"/>
                  </a:cubicBezTo>
                  <a:cubicBezTo>
                    <a:pt x="f9" y="f4"/>
                    <a:pt x="f10" y="f8"/>
                    <a:pt x="f10" y="f7"/>
                  </a:cubicBezTo>
                  <a:lnTo>
                    <a:pt x="f10" y="f5"/>
                  </a:lnTo>
                  <a:cubicBezTo>
                    <a:pt x="f10" y="f6"/>
                    <a:pt x="f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2" name="Google Shape;10437;p74">
              <a:extLst>
                <a:ext uri="{FF2B5EF4-FFF2-40B4-BE49-F238E27FC236}">
                  <a16:creationId xmlns:a16="http://schemas.microsoft.com/office/drawing/2014/main" id="{D986F58C-CAC6-4380-993C-6ED70D58381F}"/>
                </a:ext>
              </a:extLst>
            </p:cNvPr>
            <p:cNvSpPr/>
            <p:nvPr/>
          </p:nvSpPr>
          <p:spPr>
            <a:xfrm>
              <a:off x="7240630" y="4029641"/>
              <a:ext cx="63569" cy="66275"/>
            </a:xfrm>
            <a:custGeom>
              <a:avLst/>
              <a:gdLst>
                <a:gd name="f0" fmla="val w"/>
                <a:gd name="f1" fmla="val h"/>
                <a:gd name="f2" fmla="val 0"/>
                <a:gd name="f3" fmla="val 1419"/>
                <a:gd name="f4" fmla="val 1388"/>
                <a:gd name="f5" fmla="val 363"/>
                <a:gd name="f6" fmla="val 1"/>
                <a:gd name="f7" fmla="val 276"/>
                <a:gd name="f8" fmla="val 190"/>
                <a:gd name="f9" fmla="val 40"/>
                <a:gd name="f10" fmla="val 127"/>
                <a:gd name="f11" fmla="val 119"/>
                <a:gd name="f12" fmla="val 245"/>
                <a:gd name="f13" fmla="val 466"/>
                <a:gd name="f14" fmla="val 592"/>
                <a:gd name="f15" fmla="val 820"/>
                <a:gd name="f16" fmla="val 1316"/>
                <a:gd name="f17" fmla="val 883"/>
                <a:gd name="f18" fmla="val 1364"/>
                <a:gd name="f19" fmla="val 969"/>
                <a:gd name="f20" fmla="val 1387"/>
                <a:gd name="f21" fmla="val 1056"/>
                <a:gd name="f22" fmla="val 1143"/>
                <a:gd name="f23" fmla="val 1229"/>
                <a:gd name="f24" fmla="val 1292"/>
                <a:gd name="f25" fmla="val 1418"/>
                <a:gd name="f26" fmla="val 1190"/>
                <a:gd name="f27" fmla="val 938"/>
                <a:gd name="f28" fmla="val 844"/>
                <a:gd name="f29" fmla="val 599"/>
                <a:gd name="f30" fmla="val 536"/>
                <a:gd name="f31" fmla="val 450"/>
                <a:gd name="f32" fmla="*/ f0 1 1419"/>
                <a:gd name="f33" fmla="*/ f1 1 1388"/>
                <a:gd name="f34" fmla="val f2"/>
                <a:gd name="f35" fmla="val f3"/>
                <a:gd name="f36" fmla="val f4"/>
                <a:gd name="f37" fmla="+- f36 0 f34"/>
                <a:gd name="f38" fmla="+- f35 0 f34"/>
                <a:gd name="f39" fmla="*/ f38 1 1419"/>
                <a:gd name="f40" fmla="*/ f37 1 1388"/>
                <a:gd name="f41" fmla="*/ f34 1 f39"/>
                <a:gd name="f42" fmla="*/ f35 1 f39"/>
                <a:gd name="f43" fmla="*/ f34 1 f40"/>
                <a:gd name="f44" fmla="*/ f36 1 f40"/>
                <a:gd name="f45" fmla="*/ f41 f32 1"/>
                <a:gd name="f46" fmla="*/ f42 f32 1"/>
                <a:gd name="f47" fmla="*/ f44 f33 1"/>
                <a:gd name="f48" fmla="*/ f43 f33 1"/>
              </a:gdLst>
              <a:ahLst/>
              <a:cxnLst>
                <a:cxn ang="3cd4">
                  <a:pos x="hc" y="t"/>
                </a:cxn>
                <a:cxn ang="0">
                  <a:pos x="r" y="vc"/>
                </a:cxn>
                <a:cxn ang="cd4">
                  <a:pos x="hc" y="b"/>
                </a:cxn>
                <a:cxn ang="cd2">
                  <a:pos x="l" y="vc"/>
                </a:cxn>
              </a:cxnLst>
              <a:rect l="f45" t="f48" r="f46" b="f47"/>
              <a:pathLst>
                <a:path w="1419" h="1388">
                  <a:moveTo>
                    <a:pt x="f5" y="f6"/>
                  </a:moveTo>
                  <a:cubicBezTo>
                    <a:pt x="f7" y="f6"/>
                    <a:pt x="f8" y="f9"/>
                    <a:pt x="f10" y="f11"/>
                  </a:cubicBezTo>
                  <a:cubicBezTo>
                    <a:pt x="f6" y="f12"/>
                    <a:pt x="f6" y="f13"/>
                    <a:pt x="f10" y="f14"/>
                  </a:cubicBezTo>
                  <a:lnTo>
                    <a:pt x="f15" y="f16"/>
                  </a:lnTo>
                  <a:cubicBezTo>
                    <a:pt x="f17" y="f18"/>
                    <a:pt x="f19" y="f20"/>
                    <a:pt x="f21" y="f20"/>
                  </a:cubicBezTo>
                  <a:cubicBezTo>
                    <a:pt x="f22" y="f20"/>
                    <a:pt x="f23" y="f18"/>
                    <a:pt x="f24" y="f16"/>
                  </a:cubicBezTo>
                  <a:cubicBezTo>
                    <a:pt x="f25" y="f26"/>
                    <a:pt x="f25" y="f27"/>
                    <a:pt x="f24" y="f28"/>
                  </a:cubicBezTo>
                  <a:lnTo>
                    <a:pt x="f29" y="f11"/>
                  </a:lnTo>
                  <a:cubicBezTo>
                    <a:pt x="f30" y="f9"/>
                    <a:pt x="f31"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3" name="Google Shape;10438;p74">
              <a:extLst>
                <a:ext uri="{FF2B5EF4-FFF2-40B4-BE49-F238E27FC236}">
                  <a16:creationId xmlns:a16="http://schemas.microsoft.com/office/drawing/2014/main" id="{1DDFF43E-76D0-4CC7-9AA6-7B1B19AA6A6F}"/>
                </a:ext>
              </a:extLst>
            </p:cNvPr>
            <p:cNvSpPr/>
            <p:nvPr/>
          </p:nvSpPr>
          <p:spPr>
            <a:xfrm>
              <a:off x="7456575" y="4030208"/>
              <a:ext cx="63569" cy="65699"/>
            </a:xfrm>
            <a:custGeom>
              <a:avLst/>
              <a:gdLst>
                <a:gd name="f0" fmla="val w"/>
                <a:gd name="f1" fmla="val h"/>
                <a:gd name="f2" fmla="val 0"/>
                <a:gd name="f3" fmla="val 1419"/>
                <a:gd name="f4" fmla="val 1376"/>
                <a:gd name="f5" fmla="val 1054"/>
                <a:gd name="f6" fmla="val 976"/>
                <a:gd name="f7" fmla="val 894"/>
                <a:gd name="f8" fmla="val 33"/>
                <a:gd name="f9" fmla="val 820"/>
                <a:gd name="f10" fmla="val 107"/>
                <a:gd name="f11" fmla="val 95"/>
                <a:gd name="f12" fmla="val 832"/>
                <a:gd name="f13" fmla="val 1"/>
                <a:gd name="f14" fmla="val 926"/>
                <a:gd name="f15" fmla="val 1178"/>
                <a:gd name="f16" fmla="val 1304"/>
                <a:gd name="f17" fmla="val 158"/>
                <a:gd name="f18" fmla="val 1352"/>
                <a:gd name="f19" fmla="val 253"/>
                <a:gd name="f20" fmla="val 1375"/>
                <a:gd name="f21" fmla="val 344"/>
                <a:gd name="f22" fmla="val 434"/>
                <a:gd name="f23" fmla="val 521"/>
                <a:gd name="f24" fmla="val 568"/>
                <a:gd name="f25" fmla="val 1293"/>
                <a:gd name="f26" fmla="val 580"/>
                <a:gd name="f27" fmla="val 454"/>
                <a:gd name="f28" fmla="val 233"/>
                <a:gd name="f29" fmla="val 1226"/>
                <a:gd name="f30" fmla="val 41"/>
                <a:gd name="f31" fmla="val 1142"/>
                <a:gd name="f32" fmla="*/ f0 1 1419"/>
                <a:gd name="f33" fmla="*/ f1 1 1376"/>
                <a:gd name="f34" fmla="val f2"/>
                <a:gd name="f35" fmla="val f3"/>
                <a:gd name="f36" fmla="val f4"/>
                <a:gd name="f37" fmla="+- f36 0 f34"/>
                <a:gd name="f38" fmla="+- f35 0 f34"/>
                <a:gd name="f39" fmla="*/ f38 1 1419"/>
                <a:gd name="f40" fmla="*/ f37 1 1376"/>
                <a:gd name="f41" fmla="*/ f34 1 f39"/>
                <a:gd name="f42" fmla="*/ f35 1 f39"/>
                <a:gd name="f43" fmla="*/ f34 1 f40"/>
                <a:gd name="f44" fmla="*/ f36 1 f40"/>
                <a:gd name="f45" fmla="*/ f41 f32 1"/>
                <a:gd name="f46" fmla="*/ f42 f32 1"/>
                <a:gd name="f47" fmla="*/ f44 f33 1"/>
                <a:gd name="f48" fmla="*/ f43 f33 1"/>
              </a:gdLst>
              <a:ahLst/>
              <a:cxnLst>
                <a:cxn ang="3cd4">
                  <a:pos x="hc" y="t"/>
                </a:cxn>
                <a:cxn ang="0">
                  <a:pos x="r" y="vc"/>
                </a:cxn>
                <a:cxn ang="cd4">
                  <a:pos x="hc" y="b"/>
                </a:cxn>
                <a:cxn ang="cd2">
                  <a:pos x="l" y="vc"/>
                </a:cxn>
              </a:cxnLst>
              <a:rect l="f45" t="f48" r="f46" b="f47"/>
              <a:pathLst>
                <a:path w="1419" h="1376">
                  <a:moveTo>
                    <a:pt x="f5" y="f2"/>
                  </a:moveTo>
                  <a:cubicBezTo>
                    <a:pt x="f6" y="f2"/>
                    <a:pt x="f7" y="f8"/>
                    <a:pt x="f9" y="f10"/>
                  </a:cubicBezTo>
                  <a:lnTo>
                    <a:pt x="f11" y="f12"/>
                  </a:lnTo>
                  <a:cubicBezTo>
                    <a:pt x="f13" y="f14"/>
                    <a:pt x="f13" y="f15"/>
                    <a:pt x="f11" y="f16"/>
                  </a:cubicBezTo>
                  <a:cubicBezTo>
                    <a:pt x="f17" y="f18"/>
                    <a:pt x="f19" y="f20"/>
                    <a:pt x="f21" y="f20"/>
                  </a:cubicBezTo>
                  <a:cubicBezTo>
                    <a:pt x="f22" y="f20"/>
                    <a:pt x="f23" y="f18"/>
                    <a:pt x="f24" y="f16"/>
                  </a:cubicBezTo>
                  <a:lnTo>
                    <a:pt x="f25" y="f26"/>
                  </a:lnTo>
                  <a:cubicBezTo>
                    <a:pt x="f3" y="f27"/>
                    <a:pt x="f3" y="f28"/>
                    <a:pt x="f25" y="f10"/>
                  </a:cubicBezTo>
                  <a:cubicBezTo>
                    <a:pt x="f29" y="f30"/>
                    <a:pt x="f31"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4" name="Google Shape;10439;p74">
              <a:extLst>
                <a:ext uri="{FF2B5EF4-FFF2-40B4-BE49-F238E27FC236}">
                  <a16:creationId xmlns:a16="http://schemas.microsoft.com/office/drawing/2014/main" id="{FE5B0AFB-F334-4FE8-84FF-5E5C5C6DA1F1}"/>
                </a:ext>
              </a:extLst>
            </p:cNvPr>
            <p:cNvSpPr/>
            <p:nvPr/>
          </p:nvSpPr>
          <p:spPr>
            <a:xfrm>
              <a:off x="7583622" y="4194755"/>
              <a:ext cx="63569" cy="231718"/>
            </a:xfrm>
            <a:custGeom>
              <a:avLst/>
              <a:gdLst>
                <a:gd name="f0" fmla="val w"/>
                <a:gd name="f1" fmla="val h"/>
                <a:gd name="f2" fmla="val 0"/>
                <a:gd name="f3" fmla="val 1419"/>
                <a:gd name="f4" fmla="val 4853"/>
                <a:gd name="f5" fmla="val 1"/>
                <a:gd name="f6" fmla="val 4852"/>
                <a:gd name="f7" fmla="val 1040"/>
                <a:gd name="f8" fmla="val 1261"/>
                <a:gd name="f9" fmla="val 1418"/>
                <a:gd name="f10" fmla="val 4695"/>
                <a:gd name="f11" fmla="val 4506"/>
                <a:gd name="f12" fmla="val 316"/>
                <a:gd name="f13" fmla="val 1355"/>
                <a:gd name="f14" fmla="val 158"/>
                <a:gd name="f15" fmla="val 1198"/>
                <a:gd name="f16" fmla="*/ f0 1 1419"/>
                <a:gd name="f17" fmla="*/ f1 1 4853"/>
                <a:gd name="f18" fmla="val f2"/>
                <a:gd name="f19" fmla="val f3"/>
                <a:gd name="f20" fmla="val f4"/>
                <a:gd name="f21" fmla="+- f20 0 f18"/>
                <a:gd name="f22" fmla="+- f19 0 f18"/>
                <a:gd name="f23" fmla="*/ f22 1 1419"/>
                <a:gd name="f24" fmla="*/ f21 1 4853"/>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1419" h="4853">
                  <a:moveTo>
                    <a:pt x="f2" y="f5"/>
                  </a:moveTo>
                  <a:lnTo>
                    <a:pt x="f2" y="f6"/>
                  </a:lnTo>
                  <a:lnTo>
                    <a:pt x="f7" y="f6"/>
                  </a:lnTo>
                  <a:cubicBezTo>
                    <a:pt x="f8" y="f6"/>
                    <a:pt x="f9" y="f10"/>
                    <a:pt x="f9" y="f11"/>
                  </a:cubicBezTo>
                  <a:lnTo>
                    <a:pt x="f9" y="f12"/>
                  </a:lnTo>
                  <a:cubicBezTo>
                    <a:pt x="f13" y="f14"/>
                    <a:pt x="f15" y="f5"/>
                    <a:pt x="f7"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5" name="Google Shape;10440;p74">
              <a:extLst>
                <a:ext uri="{FF2B5EF4-FFF2-40B4-BE49-F238E27FC236}">
                  <a16:creationId xmlns:a16="http://schemas.microsoft.com/office/drawing/2014/main" id="{6672A3F4-591E-421F-8BB5-C8B36AE96F86}"/>
                </a:ext>
              </a:extLst>
            </p:cNvPr>
            <p:cNvSpPr/>
            <p:nvPr/>
          </p:nvSpPr>
          <p:spPr>
            <a:xfrm>
              <a:off x="7115010" y="4196090"/>
              <a:ext cx="63569" cy="231864"/>
            </a:xfrm>
            <a:custGeom>
              <a:avLst/>
              <a:gdLst>
                <a:gd name="f0" fmla="val 360"/>
                <a:gd name="f1" fmla="val w"/>
                <a:gd name="f2" fmla="val h"/>
                <a:gd name="f3" fmla="val 0"/>
                <a:gd name="f4" fmla="val 1419"/>
                <a:gd name="f5" fmla="val 4856"/>
                <a:gd name="f6" fmla="val 323"/>
                <a:gd name="f7" fmla="val 132"/>
                <a:gd name="f8" fmla="val 1"/>
                <a:gd name="f9" fmla="val 149"/>
                <a:gd name="f10" fmla="val 351"/>
                <a:gd name="f11" fmla="val 4509"/>
                <a:gd name="f12" fmla="val 4698"/>
                <a:gd name="f13" fmla="val 158"/>
                <a:gd name="f14" fmla="val 379"/>
                <a:gd name="f15" fmla="val 1418"/>
                <a:gd name="f16" fmla="val 4"/>
                <a:gd name="f17" fmla="val 341"/>
                <a:gd name="f18" fmla="*/ f1 1 1419"/>
                <a:gd name="f19" fmla="*/ f2 1 4856"/>
                <a:gd name="f20" fmla="val f3"/>
                <a:gd name="f21" fmla="val f4"/>
                <a:gd name="f22" fmla="val f5"/>
                <a:gd name="f23" fmla="+- f22 0 f20"/>
                <a:gd name="f24" fmla="+- f21 0 f20"/>
                <a:gd name="f25" fmla="*/ f24 1 1419"/>
                <a:gd name="f26" fmla="*/ f23 1 4856"/>
                <a:gd name="f27" fmla="*/ f20 1 f25"/>
                <a:gd name="f28" fmla="*/ f21 1 f25"/>
                <a:gd name="f29" fmla="*/ f20 1 f26"/>
                <a:gd name="f30" fmla="*/ f22 1 f26"/>
                <a:gd name="f31" fmla="*/ f27 f18 1"/>
                <a:gd name="f32" fmla="*/ f28 f18 1"/>
                <a:gd name="f33" fmla="*/ f30 f19 1"/>
                <a:gd name="f34" fmla="*/ f29 f19 1"/>
              </a:gdLst>
              <a:ahLst/>
              <a:cxnLst>
                <a:cxn ang="3cd4">
                  <a:pos x="hc" y="t"/>
                </a:cxn>
                <a:cxn ang="0">
                  <a:pos x="r" y="vc"/>
                </a:cxn>
                <a:cxn ang="cd4">
                  <a:pos x="hc" y="b"/>
                </a:cxn>
                <a:cxn ang="cd2">
                  <a:pos x="l" y="vc"/>
                </a:cxn>
              </a:cxnLst>
              <a:rect l="f31" t="f34" r="f32" b="f33"/>
              <a:pathLst>
                <a:path w="1419" h="4856">
                  <a:moveTo>
                    <a:pt x="f6" y="f3"/>
                  </a:moveTo>
                  <a:cubicBezTo>
                    <a:pt x="f7" y="f3"/>
                    <a:pt x="f8" y="f9"/>
                    <a:pt x="f8" y="f10"/>
                  </a:cubicBezTo>
                  <a:lnTo>
                    <a:pt x="f8" y="f11"/>
                  </a:lnTo>
                  <a:cubicBezTo>
                    <a:pt x="f8" y="f12"/>
                    <a:pt x="f13" y="f5"/>
                    <a:pt x="f14" y="f5"/>
                  </a:cubicBezTo>
                  <a:lnTo>
                    <a:pt x="f15" y="f5"/>
                  </a:lnTo>
                  <a:lnTo>
                    <a:pt x="f15" y="f16"/>
                  </a:lnTo>
                  <a:lnTo>
                    <a:pt x="f14" y="f16"/>
                  </a:lnTo>
                  <a:cubicBezTo>
                    <a:pt x="f0" y="f8"/>
                    <a:pt x="f17" y="f3"/>
                    <a:pt x="f6" y="f3"/>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6" name="Google Shape;10441;p74">
              <a:extLst>
                <a:ext uri="{FF2B5EF4-FFF2-40B4-BE49-F238E27FC236}">
                  <a16:creationId xmlns:a16="http://schemas.microsoft.com/office/drawing/2014/main" id="{42F4378A-6780-41C1-8B21-A4E3EC9006A8}"/>
                </a:ext>
              </a:extLst>
            </p:cNvPr>
            <p:cNvSpPr/>
            <p:nvPr/>
          </p:nvSpPr>
          <p:spPr>
            <a:xfrm>
              <a:off x="7292870" y="4212796"/>
              <a:ext cx="256928" cy="198635"/>
            </a:xfrm>
            <a:custGeom>
              <a:avLst/>
              <a:gdLst>
                <a:gd name="f0" fmla="val w"/>
                <a:gd name="f1" fmla="val h"/>
                <a:gd name="f2" fmla="val 0"/>
                <a:gd name="f3" fmla="val 5735"/>
                <a:gd name="f4" fmla="val 4160"/>
                <a:gd name="f5" fmla="val 1639"/>
                <a:gd name="f6" fmla="val 1"/>
                <a:gd name="f7" fmla="val 1450"/>
                <a:gd name="f8" fmla="val 1198"/>
                <a:gd name="f9" fmla="val 158"/>
                <a:gd name="f10" fmla="val 1072"/>
                <a:gd name="f11" fmla="val 379"/>
                <a:gd name="f12" fmla="val 2490"/>
                <a:gd name="f13" fmla="val 2584"/>
                <a:gd name="f14" fmla="val 378"/>
                <a:gd name="f15" fmla="val 2616"/>
                <a:gd name="f16" fmla="val 567"/>
                <a:gd name="f17" fmla="val 1544"/>
                <a:gd name="f18" fmla="val 2364"/>
                <a:gd name="f19" fmla="val 1796"/>
                <a:gd name="f20" fmla="val 1891"/>
                <a:gd name="f21" fmla="val 2017"/>
                <a:gd name="f22" fmla="val 1418"/>
                <a:gd name="f23" fmla="val 2710"/>
                <a:gd name="f24" fmla="val 2899"/>
                <a:gd name="f25" fmla="val 3056"/>
                <a:gd name="f26" fmla="val 1481"/>
                <a:gd name="f27" fmla="val 3182"/>
                <a:gd name="f28" fmla="val 1607"/>
                <a:gd name="f29" fmla="val 5734"/>
                <a:gd name="f30" fmla="val 4159"/>
                <a:gd name="f31" fmla="*/ f0 1 5735"/>
                <a:gd name="f32" fmla="*/ f1 1 4160"/>
                <a:gd name="f33" fmla="val f2"/>
                <a:gd name="f34" fmla="val f3"/>
                <a:gd name="f35" fmla="val f4"/>
                <a:gd name="f36" fmla="+- f35 0 f33"/>
                <a:gd name="f37" fmla="+- f34 0 f33"/>
                <a:gd name="f38" fmla="*/ f37 1 5735"/>
                <a:gd name="f39" fmla="*/ f36 1 4160"/>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5735" h="4160">
                  <a:moveTo>
                    <a:pt x="f5" y="f6"/>
                  </a:moveTo>
                  <a:cubicBezTo>
                    <a:pt x="f7" y="f6"/>
                    <a:pt x="f8" y="f9"/>
                    <a:pt x="f10" y="f11"/>
                  </a:cubicBezTo>
                  <a:lnTo>
                    <a:pt x="f2" y="f12"/>
                  </a:lnTo>
                  <a:cubicBezTo>
                    <a:pt x="f9" y="f13"/>
                    <a:pt x="f14" y="f15"/>
                    <a:pt x="f16" y="f15"/>
                  </a:cubicBezTo>
                  <a:cubicBezTo>
                    <a:pt x="f10" y="f15"/>
                    <a:pt x="f17" y="f18"/>
                    <a:pt x="f19" y="f20"/>
                  </a:cubicBezTo>
                  <a:lnTo>
                    <a:pt x="f21" y="f22"/>
                  </a:lnTo>
                  <a:lnTo>
                    <a:pt x="f23" y="f22"/>
                  </a:lnTo>
                  <a:cubicBezTo>
                    <a:pt x="f24" y="f22"/>
                    <a:pt x="f25" y="f26"/>
                    <a:pt x="f27" y="f28"/>
                  </a:cubicBezTo>
                  <a:lnTo>
                    <a:pt x="f29" y="f30"/>
                  </a:lnTo>
                  <a:lnTo>
                    <a:pt x="f29"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7" name="Google Shape;10442;p74">
              <a:extLst>
                <a:ext uri="{FF2B5EF4-FFF2-40B4-BE49-F238E27FC236}">
                  <a16:creationId xmlns:a16="http://schemas.microsoft.com/office/drawing/2014/main" id="{D4F122E4-E3E3-4B64-97E6-E28453D939BA}"/>
                </a:ext>
              </a:extLst>
            </p:cNvPr>
            <p:cNvSpPr/>
            <p:nvPr/>
          </p:nvSpPr>
          <p:spPr>
            <a:xfrm>
              <a:off x="7206761" y="4130052"/>
              <a:ext cx="314809" cy="360447"/>
            </a:xfrm>
            <a:custGeom>
              <a:avLst/>
              <a:gdLst>
                <a:gd name="f0" fmla="val w"/>
                <a:gd name="f1" fmla="val h"/>
                <a:gd name="f2" fmla="val 0"/>
                <a:gd name="f3" fmla="val 7027"/>
                <a:gd name="f4" fmla="val 7549"/>
                <a:gd name="f5" fmla="val 2206"/>
                <a:gd name="f6" fmla="val 1"/>
                <a:gd name="f7" fmla="val 1828"/>
                <a:gd name="f8" fmla="val 1481"/>
                <a:gd name="f9" fmla="val 221"/>
                <a:gd name="f10" fmla="val 1261"/>
                <a:gd name="f11" fmla="val 568"/>
                <a:gd name="f12" fmla="val 946"/>
                <a:gd name="f13" fmla="val 1198"/>
                <a:gd name="f14" fmla="val 914"/>
                <a:gd name="f15" fmla="val 1324"/>
                <a:gd name="f16" fmla="val 757"/>
                <a:gd name="f17" fmla="val 1419"/>
                <a:gd name="f18" fmla="val 631"/>
                <a:gd name="f19" fmla="val 6239"/>
                <a:gd name="f20" fmla="val 1576"/>
                <a:gd name="f21" fmla="val 2584"/>
                <a:gd name="f22" fmla="val 7247"/>
                <a:gd name="f23" fmla="val 2768"/>
                <a:gd name="f24" fmla="val 7431"/>
                <a:gd name="f25" fmla="val 3054"/>
                <a:gd name="f26" fmla="val 7548"/>
                <a:gd name="f27" fmla="val 3330"/>
                <a:gd name="f28" fmla="val 3431"/>
                <a:gd name="f29" fmla="val 3531"/>
                <a:gd name="f30" fmla="val 7533"/>
                <a:gd name="f31" fmla="val 3624"/>
                <a:gd name="f32" fmla="val 7499"/>
                <a:gd name="f33" fmla="val 6585"/>
                <a:gd name="f34" fmla="val 6554"/>
                <a:gd name="f35" fmla="val 6743"/>
                <a:gd name="f36" fmla="val 6522"/>
                <a:gd name="f37" fmla="val 6900"/>
                <a:gd name="f38" fmla="val 6396"/>
                <a:gd name="f39" fmla="val 7026"/>
                <a:gd name="f40" fmla="val 6302"/>
                <a:gd name="f41" fmla="val 4537"/>
                <a:gd name="f42" fmla="val 3813"/>
                <a:gd name="f43" fmla="val 4380"/>
                <a:gd name="f44" fmla="val 4348"/>
                <a:gd name="f45" fmla="val 3844"/>
                <a:gd name="f46" fmla="val 4033"/>
                <a:gd name="f47" fmla="val 4506"/>
                <a:gd name="f48" fmla="val 3340"/>
                <a:gd name="f49" fmla="val 4947"/>
                <a:gd name="f50" fmla="val 2647"/>
                <a:gd name="f51" fmla="val 5042"/>
                <a:gd name="f52" fmla="val 2601"/>
                <a:gd name="f53" fmla="val 5044"/>
                <a:gd name="f54" fmla="val 2556"/>
                <a:gd name="f55" fmla="val 5046"/>
                <a:gd name="f56" fmla="val 2511"/>
                <a:gd name="f57" fmla="val 2046"/>
                <a:gd name="f58" fmla="val 1698"/>
                <a:gd name="f59" fmla="val 4899"/>
                <a:gd name="f60" fmla="val 4727"/>
                <a:gd name="f61" fmla="val 1103"/>
                <a:gd name="f62" fmla="val 4632"/>
                <a:gd name="f63" fmla="val 1040"/>
                <a:gd name="f64" fmla="val 4412"/>
                <a:gd name="f65" fmla="val 1166"/>
                <a:gd name="f66" fmla="val 4254"/>
                <a:gd name="f67" fmla="val 2363"/>
                <a:gd name="f68" fmla="val 1797"/>
                <a:gd name="f69" fmla="val 2615"/>
                <a:gd name="f70" fmla="val 3088"/>
                <a:gd name="f71" fmla="val 1041"/>
                <a:gd name="f72" fmla="val 3592"/>
                <a:gd name="f73" fmla="val 5104"/>
                <a:gd name="f74" fmla="val 5167"/>
                <a:gd name="f75" fmla="val 852"/>
                <a:gd name="f76" fmla="val 5262"/>
                <a:gd name="f77" fmla="val 347"/>
                <a:gd name="f78" fmla="val 158"/>
                <a:gd name="f79" fmla="val 4884"/>
                <a:gd name="f80" fmla="*/ f0 1 7027"/>
                <a:gd name="f81" fmla="*/ f1 1 7549"/>
                <a:gd name="f82" fmla="val f2"/>
                <a:gd name="f83" fmla="val f3"/>
                <a:gd name="f84" fmla="val f4"/>
                <a:gd name="f85" fmla="+- f84 0 f82"/>
                <a:gd name="f86" fmla="+- f83 0 f82"/>
                <a:gd name="f87" fmla="*/ f86 1 7027"/>
                <a:gd name="f88" fmla="*/ f85 1 7549"/>
                <a:gd name="f89" fmla="*/ f82 1 f87"/>
                <a:gd name="f90" fmla="*/ f83 1 f87"/>
                <a:gd name="f91" fmla="*/ f82 1 f88"/>
                <a:gd name="f92" fmla="*/ f84 1 f88"/>
                <a:gd name="f93" fmla="*/ f89 f80 1"/>
                <a:gd name="f94" fmla="*/ f90 f80 1"/>
                <a:gd name="f95" fmla="*/ f92 f81 1"/>
                <a:gd name="f96" fmla="*/ f91 f81 1"/>
              </a:gdLst>
              <a:ahLst/>
              <a:cxnLst>
                <a:cxn ang="3cd4">
                  <a:pos x="hc" y="t"/>
                </a:cxn>
                <a:cxn ang="0">
                  <a:pos x="r" y="vc"/>
                </a:cxn>
                <a:cxn ang="cd4">
                  <a:pos x="hc" y="b"/>
                </a:cxn>
                <a:cxn ang="cd2">
                  <a:pos x="l" y="vc"/>
                </a:cxn>
              </a:cxnLst>
              <a:rect l="f93" t="f96" r="f94" b="f95"/>
              <a:pathLst>
                <a:path w="7027" h="7549">
                  <a:moveTo>
                    <a:pt x="f5" y="f6"/>
                  </a:moveTo>
                  <a:cubicBezTo>
                    <a:pt x="f7" y="f6"/>
                    <a:pt x="f8" y="f9"/>
                    <a:pt x="f10" y="f11"/>
                  </a:cubicBezTo>
                  <a:lnTo>
                    <a:pt x="f12" y="f13"/>
                  </a:lnTo>
                  <a:cubicBezTo>
                    <a:pt x="f14" y="f15"/>
                    <a:pt x="f16" y="f17"/>
                    <a:pt x="f18" y="f17"/>
                  </a:cubicBezTo>
                  <a:lnTo>
                    <a:pt x="f6" y="f17"/>
                  </a:lnTo>
                  <a:lnTo>
                    <a:pt x="f6" y="f19"/>
                  </a:lnTo>
                  <a:lnTo>
                    <a:pt x="f20" y="f19"/>
                  </a:lnTo>
                  <a:lnTo>
                    <a:pt x="f21" y="f22"/>
                  </a:lnTo>
                  <a:cubicBezTo>
                    <a:pt x="f23" y="f24"/>
                    <a:pt x="f25" y="f26"/>
                    <a:pt x="f27" y="f26"/>
                  </a:cubicBezTo>
                  <a:cubicBezTo>
                    <a:pt x="f28" y="f26"/>
                    <a:pt x="f29" y="f30"/>
                    <a:pt x="f31" y="f32"/>
                  </a:cubicBezTo>
                  <a:lnTo>
                    <a:pt x="f33" y="f34"/>
                  </a:lnTo>
                  <a:cubicBezTo>
                    <a:pt x="f35" y="f36"/>
                    <a:pt x="f37" y="f38"/>
                    <a:pt x="f39" y="f40"/>
                  </a:cubicBezTo>
                  <a:lnTo>
                    <a:pt x="f41" y="f42"/>
                  </a:lnTo>
                  <a:lnTo>
                    <a:pt x="f43" y="f42"/>
                  </a:lnTo>
                  <a:lnTo>
                    <a:pt x="f44" y="f45"/>
                  </a:lnTo>
                  <a:cubicBezTo>
                    <a:pt x="f46" y="f47"/>
                    <a:pt x="f48" y="f49"/>
                    <a:pt x="f50" y="f51"/>
                  </a:cubicBezTo>
                  <a:cubicBezTo>
                    <a:pt x="f52" y="f53"/>
                    <a:pt x="f54" y="f55"/>
                    <a:pt x="f56" y="f55"/>
                  </a:cubicBezTo>
                  <a:cubicBezTo>
                    <a:pt x="f57" y="f55"/>
                    <a:pt x="f58" y="f59"/>
                    <a:pt x="f15" y="f60"/>
                  </a:cubicBezTo>
                  <a:cubicBezTo>
                    <a:pt x="f61" y="f62"/>
                    <a:pt x="f63" y="f64"/>
                    <a:pt x="f65" y="f66"/>
                  </a:cubicBezTo>
                  <a:lnTo>
                    <a:pt x="f67" y="f68"/>
                  </a:lnTo>
                  <a:cubicBezTo>
                    <a:pt x="f69" y="f15"/>
                    <a:pt x="f70" y="f71"/>
                    <a:pt x="f72" y="f71"/>
                  </a:cubicBezTo>
                  <a:lnTo>
                    <a:pt x="f73" y="f71"/>
                  </a:lnTo>
                  <a:cubicBezTo>
                    <a:pt x="f74" y="f75"/>
                    <a:pt x="f76" y="f18"/>
                    <a:pt x="f76" y="f77"/>
                  </a:cubicBezTo>
                  <a:cubicBezTo>
                    <a:pt x="f76" y="f78"/>
                    <a:pt x="f73" y="f6"/>
                    <a:pt x="f79"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28" name="Google Shape;10443;p74">
            <a:extLst>
              <a:ext uri="{FF2B5EF4-FFF2-40B4-BE49-F238E27FC236}">
                <a16:creationId xmlns:a16="http://schemas.microsoft.com/office/drawing/2014/main" id="{9A4D4128-C20F-47C0-BB19-1B58461D3D83}"/>
              </a:ext>
            </a:extLst>
          </p:cNvPr>
          <p:cNvGrpSpPr/>
          <p:nvPr/>
        </p:nvGrpSpPr>
        <p:grpSpPr>
          <a:xfrm>
            <a:off x="8485458" y="3337111"/>
            <a:ext cx="413308" cy="440512"/>
            <a:chOff x="8485458" y="3337111"/>
            <a:chExt cx="413308" cy="440512"/>
          </a:xfrm>
        </p:grpSpPr>
        <p:sp>
          <p:nvSpPr>
            <p:cNvPr id="129" name="Google Shape;10444;p74">
              <a:extLst>
                <a:ext uri="{FF2B5EF4-FFF2-40B4-BE49-F238E27FC236}">
                  <a16:creationId xmlns:a16="http://schemas.microsoft.com/office/drawing/2014/main" id="{4FE2B265-F4F5-4200-A3AA-41D6C587E08D}"/>
                </a:ext>
              </a:extLst>
            </p:cNvPr>
            <p:cNvSpPr/>
            <p:nvPr/>
          </p:nvSpPr>
          <p:spPr>
            <a:xfrm>
              <a:off x="8521741" y="3337111"/>
              <a:ext cx="120956" cy="128912"/>
            </a:xfrm>
            <a:custGeom>
              <a:avLst/>
              <a:gdLst>
                <a:gd name="f0" fmla="val w"/>
                <a:gd name="f1" fmla="val h"/>
                <a:gd name="f2" fmla="val 0"/>
                <a:gd name="f3" fmla="val 3467"/>
                <a:gd name="f4" fmla="val 1733"/>
                <a:gd name="f5" fmla="val 1"/>
                <a:gd name="f6" fmla="val 788"/>
                <a:gd name="f7" fmla="val 2679"/>
                <a:gd name="f8" fmla="val 3466"/>
                <a:gd name="f9" fmla="val 2678"/>
                <a:gd name="f10" fmla="*/ f0 1 3467"/>
                <a:gd name="f11" fmla="*/ f1 1 3467"/>
                <a:gd name="f12" fmla="val f2"/>
                <a:gd name="f13" fmla="val f3"/>
                <a:gd name="f14" fmla="+- f13 0 f12"/>
                <a:gd name="f15" fmla="*/ f14 1 3467"/>
                <a:gd name="f16" fmla="*/ f12 1 f15"/>
                <a:gd name="f17" fmla="*/ f13 1 f15"/>
                <a:gd name="f18" fmla="*/ f16 f10 1"/>
                <a:gd name="f19" fmla="*/ f17 f10 1"/>
                <a:gd name="f20" fmla="*/ f17 f11 1"/>
                <a:gd name="f21" fmla="*/ f16 f11 1"/>
              </a:gdLst>
              <a:ahLst/>
              <a:cxnLst>
                <a:cxn ang="3cd4">
                  <a:pos x="hc" y="t"/>
                </a:cxn>
                <a:cxn ang="0">
                  <a:pos x="r" y="vc"/>
                </a:cxn>
                <a:cxn ang="cd4">
                  <a:pos x="hc" y="b"/>
                </a:cxn>
                <a:cxn ang="cd2">
                  <a:pos x="l" y="vc"/>
                </a:cxn>
              </a:cxnLst>
              <a:rect l="f18" t="f21" r="f19" b="f20"/>
              <a:pathLst>
                <a:path w="3467" h="3467">
                  <a:moveTo>
                    <a:pt x="f4" y="f5"/>
                  </a:moveTo>
                  <a:cubicBezTo>
                    <a:pt x="f6" y="f5"/>
                    <a:pt x="f5" y="f6"/>
                    <a:pt x="f5" y="f4"/>
                  </a:cubicBezTo>
                  <a:cubicBezTo>
                    <a:pt x="f5" y="f7"/>
                    <a:pt x="f6" y="f8"/>
                    <a:pt x="f4" y="f8"/>
                  </a:cubicBezTo>
                  <a:cubicBezTo>
                    <a:pt x="f9" y="f8"/>
                    <a:pt x="f8" y="f7"/>
                    <a:pt x="f8" y="f4"/>
                  </a:cubicBezTo>
                  <a:cubicBezTo>
                    <a:pt x="f8" y="f6"/>
                    <a:pt x="f9" y="f5"/>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0" name="Google Shape;10445;p74">
              <a:extLst>
                <a:ext uri="{FF2B5EF4-FFF2-40B4-BE49-F238E27FC236}">
                  <a16:creationId xmlns:a16="http://schemas.microsoft.com/office/drawing/2014/main" id="{3B970765-325B-4353-B751-52C2C4B74920}"/>
                </a:ext>
              </a:extLst>
            </p:cNvPr>
            <p:cNvSpPr/>
            <p:nvPr/>
          </p:nvSpPr>
          <p:spPr>
            <a:xfrm>
              <a:off x="8681103" y="3389836"/>
              <a:ext cx="145133" cy="101059"/>
            </a:xfrm>
            <a:custGeom>
              <a:avLst/>
              <a:gdLst>
                <a:gd name="f0" fmla="val w"/>
                <a:gd name="f1" fmla="val h"/>
                <a:gd name="f2" fmla="val 0"/>
                <a:gd name="f3" fmla="val 4160"/>
                <a:gd name="f4" fmla="val 2718"/>
                <a:gd name="f5" fmla="val 347"/>
                <a:gd name="f6" fmla="val 158"/>
                <a:gd name="f7" fmla="val 1"/>
                <a:gd name="f8" fmla="val 536"/>
                <a:gd name="f9" fmla="val 95"/>
                <a:gd name="f10" fmla="val 662"/>
                <a:gd name="f11" fmla="val 316"/>
                <a:gd name="f12" fmla="val 2395"/>
                <a:gd name="f13" fmla="val 2584"/>
                <a:gd name="f14" fmla="val 2742"/>
                <a:gd name="f15" fmla="val 820"/>
                <a:gd name="f16" fmla="val 1009"/>
                <a:gd name="f17" fmla="val 1576"/>
                <a:gd name="f18" fmla="val 2616"/>
                <a:gd name="f19" fmla="val 1450"/>
                <a:gd name="f20" fmla="val 2568"/>
                <a:gd name="f21" fmla="val 1387"/>
                <a:gd name="f22" fmla="val 2482"/>
                <a:gd name="f23" fmla="val 1355"/>
                <a:gd name="f24" fmla="val 2391"/>
                <a:gd name="f25" fmla="val 2301"/>
                <a:gd name="f26" fmla="val 2206"/>
                <a:gd name="f27" fmla="val 2143"/>
                <a:gd name="f28" fmla="val 2049"/>
                <a:gd name="f29" fmla="val 1796"/>
                <a:gd name="f30" fmla="val 1922"/>
                <a:gd name="f31" fmla="val 2868"/>
                <a:gd name="f32" fmla="val 2647"/>
                <a:gd name="f33" fmla="val 2931"/>
                <a:gd name="f34" fmla="val 2694"/>
                <a:gd name="f35" fmla="val 3017"/>
                <a:gd name="f36" fmla="val 3104"/>
                <a:gd name="f37" fmla="val 3191"/>
                <a:gd name="f38" fmla="val 3277"/>
                <a:gd name="f39" fmla="val 3340"/>
                <a:gd name="f40" fmla="val 4033"/>
                <a:gd name="f41" fmla="val 4159"/>
                <a:gd name="f42" fmla="val 3986"/>
                <a:gd name="f43" fmla="val 3899"/>
                <a:gd name="f44" fmla="val 3809"/>
                <a:gd name="f45" fmla="val 3718"/>
                <a:gd name="f46" fmla="val 3624"/>
                <a:gd name="f47" fmla="val 3561"/>
                <a:gd name="f48" fmla="val 3466"/>
                <a:gd name="f49" fmla="val 441"/>
                <a:gd name="f50" fmla="val 2994"/>
                <a:gd name="f51" fmla="val 2427"/>
                <a:gd name="f52" fmla="*/ f0 1 4160"/>
                <a:gd name="f53" fmla="*/ f1 1 2718"/>
                <a:gd name="f54" fmla="val f2"/>
                <a:gd name="f55" fmla="val f3"/>
                <a:gd name="f56" fmla="val f4"/>
                <a:gd name="f57" fmla="+- f56 0 f54"/>
                <a:gd name="f58" fmla="+- f55 0 f54"/>
                <a:gd name="f59" fmla="*/ f58 1 4160"/>
                <a:gd name="f60" fmla="*/ f57 1 2718"/>
                <a:gd name="f61" fmla="*/ f54 1 f59"/>
                <a:gd name="f62" fmla="*/ f55 1 f59"/>
                <a:gd name="f63" fmla="*/ f54 1 f60"/>
                <a:gd name="f64" fmla="*/ f56 1 f60"/>
                <a:gd name="f65" fmla="*/ f61 f52 1"/>
                <a:gd name="f66" fmla="*/ f62 f52 1"/>
                <a:gd name="f67" fmla="*/ f64 f53 1"/>
                <a:gd name="f68" fmla="*/ f63 f53 1"/>
              </a:gdLst>
              <a:ahLst/>
              <a:cxnLst>
                <a:cxn ang="3cd4">
                  <a:pos x="hc" y="t"/>
                </a:cxn>
                <a:cxn ang="0">
                  <a:pos x="r" y="vc"/>
                </a:cxn>
                <a:cxn ang="cd4">
                  <a:pos x="hc" y="b"/>
                </a:cxn>
                <a:cxn ang="cd2">
                  <a:pos x="l" y="vc"/>
                </a:cxn>
              </a:cxnLst>
              <a:rect l="f65" t="f68" r="f66" b="f67"/>
              <a:pathLst>
                <a:path w="4160" h="2718">
                  <a:moveTo>
                    <a:pt x="f5" y="f2"/>
                  </a:moveTo>
                  <a:cubicBezTo>
                    <a:pt x="f6" y="f2"/>
                    <a:pt x="f7" y="f6"/>
                    <a:pt x="f7" y="f5"/>
                  </a:cubicBezTo>
                  <a:cubicBezTo>
                    <a:pt x="f7" y="f8"/>
                    <a:pt x="f9" y="f10"/>
                    <a:pt x="f11" y="f10"/>
                  </a:cubicBezTo>
                  <a:lnTo>
                    <a:pt x="f12" y="f10"/>
                  </a:lnTo>
                  <a:cubicBezTo>
                    <a:pt x="f13" y="f10"/>
                    <a:pt x="f14" y="f15"/>
                    <a:pt x="f14" y="f16"/>
                  </a:cubicBezTo>
                  <a:lnTo>
                    <a:pt x="f14" y="f17"/>
                  </a:lnTo>
                  <a:lnTo>
                    <a:pt x="f18" y="f19"/>
                  </a:lnTo>
                  <a:cubicBezTo>
                    <a:pt x="f20" y="f21"/>
                    <a:pt x="f22" y="f23"/>
                    <a:pt x="f24" y="f23"/>
                  </a:cubicBezTo>
                  <a:cubicBezTo>
                    <a:pt x="f25" y="f23"/>
                    <a:pt x="f26" y="f21"/>
                    <a:pt x="f27" y="f19"/>
                  </a:cubicBezTo>
                  <a:cubicBezTo>
                    <a:pt x="f28" y="f17"/>
                    <a:pt x="f28" y="f29"/>
                    <a:pt x="f27" y="f30"/>
                  </a:cubicBezTo>
                  <a:lnTo>
                    <a:pt x="f31" y="f32"/>
                  </a:lnTo>
                  <a:cubicBezTo>
                    <a:pt x="f33" y="f34"/>
                    <a:pt x="f35" y="f4"/>
                    <a:pt x="f36" y="f4"/>
                  </a:cubicBezTo>
                  <a:cubicBezTo>
                    <a:pt x="f37" y="f4"/>
                    <a:pt x="f38" y="f34"/>
                    <a:pt x="f39" y="f32"/>
                  </a:cubicBezTo>
                  <a:lnTo>
                    <a:pt x="f40" y="f30"/>
                  </a:lnTo>
                  <a:cubicBezTo>
                    <a:pt x="f41" y="f29"/>
                    <a:pt x="f41" y="f17"/>
                    <a:pt x="f40" y="f19"/>
                  </a:cubicBezTo>
                  <a:cubicBezTo>
                    <a:pt x="f42" y="f21"/>
                    <a:pt x="f43" y="f23"/>
                    <a:pt x="f44" y="f23"/>
                  </a:cubicBezTo>
                  <a:cubicBezTo>
                    <a:pt x="f45" y="f23"/>
                    <a:pt x="f46" y="f21"/>
                    <a:pt x="f47" y="f19"/>
                  </a:cubicBezTo>
                  <a:lnTo>
                    <a:pt x="f48" y="f17"/>
                  </a:lnTo>
                  <a:lnTo>
                    <a:pt x="f48" y="f16"/>
                  </a:lnTo>
                  <a:cubicBezTo>
                    <a:pt x="f48" y="f49"/>
                    <a:pt x="f50" y="f2"/>
                    <a:pt x="f51"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1" name="Google Shape;10446;p74">
              <a:extLst>
                <a:ext uri="{FF2B5EF4-FFF2-40B4-BE49-F238E27FC236}">
                  <a16:creationId xmlns:a16="http://schemas.microsoft.com/office/drawing/2014/main" id="{913354EA-C188-4277-AC91-9924E9A911EF}"/>
                </a:ext>
              </a:extLst>
            </p:cNvPr>
            <p:cNvSpPr/>
            <p:nvPr/>
          </p:nvSpPr>
          <p:spPr>
            <a:xfrm>
              <a:off x="8530529" y="3619963"/>
              <a:ext cx="148416" cy="102732"/>
            </a:xfrm>
            <a:custGeom>
              <a:avLst/>
              <a:gdLst>
                <a:gd name="f0" fmla="val w"/>
                <a:gd name="f1" fmla="val h"/>
                <a:gd name="f2" fmla="val 0"/>
                <a:gd name="f3" fmla="val 4254"/>
                <a:gd name="f4" fmla="val 2763"/>
                <a:gd name="f5" fmla="val 1095"/>
                <a:gd name="f6" fmla="val 1002"/>
                <a:gd name="f7" fmla="val 904"/>
                <a:gd name="f8" fmla="val 28"/>
                <a:gd name="f9" fmla="val 820"/>
                <a:gd name="f10" fmla="val 112"/>
                <a:gd name="f11" fmla="val 127"/>
                <a:gd name="f12" fmla="val 805"/>
                <a:gd name="f13" fmla="val 1"/>
                <a:gd name="f14" fmla="val 931"/>
                <a:gd name="f15" fmla="val 1184"/>
                <a:gd name="f16" fmla="val 1278"/>
                <a:gd name="f17" fmla="val 190"/>
                <a:gd name="f18" fmla="val 1341"/>
                <a:gd name="f19" fmla="val 276"/>
                <a:gd name="f20" fmla="val 1373"/>
                <a:gd name="f21" fmla="val 363"/>
                <a:gd name="f22" fmla="val 449"/>
                <a:gd name="f23" fmla="val 536"/>
                <a:gd name="f24" fmla="val 599"/>
                <a:gd name="f25" fmla="val 725"/>
                <a:gd name="f26" fmla="val 1719"/>
                <a:gd name="f27" fmla="val 2318"/>
                <a:gd name="f28" fmla="val 1198"/>
                <a:gd name="f29" fmla="val 2759"/>
                <a:gd name="f30" fmla="val 1733"/>
                <a:gd name="f31" fmla="val 3813"/>
                <a:gd name="f32" fmla="val 3837"/>
                <a:gd name="f33" fmla="val 2761"/>
                <a:gd name="f34" fmla="val 3861"/>
                <a:gd name="f35" fmla="val 3883"/>
                <a:gd name="f36" fmla="val 4122"/>
                <a:gd name="f37" fmla="val 2616"/>
                <a:gd name="f38" fmla="val 2444"/>
                <a:gd name="f39" fmla="val 2223"/>
                <a:gd name="f40" fmla="val 4096"/>
                <a:gd name="f41" fmla="val 2066"/>
                <a:gd name="f42" fmla="val 3907"/>
                <a:gd name="f43" fmla="val 1828"/>
                <a:gd name="f44" fmla="val 1639"/>
                <a:gd name="f45" fmla="val 1481"/>
                <a:gd name="f46" fmla="val 1908"/>
                <a:gd name="f47" fmla="val 1576"/>
                <a:gd name="f48" fmla="val 1824"/>
                <a:gd name="f49" fmla="val 1914"/>
                <a:gd name="f50" fmla="val 2001"/>
                <a:gd name="f51" fmla="val 2048"/>
                <a:gd name="f52" fmla="val 2174"/>
                <a:gd name="f53" fmla="val 1355"/>
                <a:gd name="f54" fmla="val 1292"/>
                <a:gd name="f55" fmla="val 81"/>
                <a:gd name="f56" fmla="val 1261"/>
                <a:gd name="f57" fmla="val 1229"/>
                <a:gd name="f58" fmla="val 18"/>
                <a:gd name="f59" fmla="val 1187"/>
                <a:gd name="f60" fmla="val 7"/>
                <a:gd name="f61" fmla="val 1142"/>
                <a:gd name="f62" fmla="*/ f0 1 4254"/>
                <a:gd name="f63" fmla="*/ f1 1 2763"/>
                <a:gd name="f64" fmla="val f2"/>
                <a:gd name="f65" fmla="val f3"/>
                <a:gd name="f66" fmla="val f4"/>
                <a:gd name="f67" fmla="+- f66 0 f64"/>
                <a:gd name="f68" fmla="+- f65 0 f64"/>
                <a:gd name="f69" fmla="*/ f68 1 4254"/>
                <a:gd name="f70" fmla="*/ f67 1 2763"/>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4254" h="2763">
                  <a:moveTo>
                    <a:pt x="f5" y="f2"/>
                  </a:moveTo>
                  <a:cubicBezTo>
                    <a:pt x="f6" y="f2"/>
                    <a:pt x="f7" y="f8"/>
                    <a:pt x="f9" y="f10"/>
                  </a:cubicBezTo>
                  <a:lnTo>
                    <a:pt x="f11" y="f12"/>
                  </a:lnTo>
                  <a:cubicBezTo>
                    <a:pt x="f13" y="f14"/>
                    <a:pt x="f13" y="f15"/>
                    <a:pt x="f11" y="f16"/>
                  </a:cubicBezTo>
                  <a:cubicBezTo>
                    <a:pt x="f17" y="f18"/>
                    <a:pt x="f19" y="f20"/>
                    <a:pt x="f21" y="f20"/>
                  </a:cubicBezTo>
                  <a:cubicBezTo>
                    <a:pt x="f22" y="f20"/>
                    <a:pt x="f23" y="f18"/>
                    <a:pt x="f24" y="f16"/>
                  </a:cubicBezTo>
                  <a:lnTo>
                    <a:pt x="f25" y="f15"/>
                  </a:lnTo>
                  <a:lnTo>
                    <a:pt x="f25" y="f26"/>
                  </a:lnTo>
                  <a:cubicBezTo>
                    <a:pt x="f25" y="f27"/>
                    <a:pt x="f28" y="f29"/>
                    <a:pt x="f30" y="f29"/>
                  </a:cubicBezTo>
                  <a:lnTo>
                    <a:pt x="f31" y="f29"/>
                  </a:lnTo>
                  <a:cubicBezTo>
                    <a:pt x="f32" y="f33"/>
                    <a:pt x="f34" y="f4"/>
                    <a:pt x="f35" y="f4"/>
                  </a:cubicBezTo>
                  <a:cubicBezTo>
                    <a:pt x="f36" y="f4"/>
                    <a:pt x="f3" y="f37"/>
                    <a:pt x="f3" y="f38"/>
                  </a:cubicBezTo>
                  <a:cubicBezTo>
                    <a:pt x="f3" y="f39"/>
                    <a:pt x="f40" y="f41"/>
                    <a:pt x="f42" y="f41"/>
                  </a:cubicBezTo>
                  <a:lnTo>
                    <a:pt x="f43" y="f41"/>
                  </a:lnTo>
                  <a:cubicBezTo>
                    <a:pt x="f44" y="f41"/>
                    <a:pt x="f45" y="f46"/>
                    <a:pt x="f45" y="f26"/>
                  </a:cubicBezTo>
                  <a:lnTo>
                    <a:pt x="f45" y="f15"/>
                  </a:lnTo>
                  <a:lnTo>
                    <a:pt x="f47" y="f16"/>
                  </a:lnTo>
                  <a:cubicBezTo>
                    <a:pt x="f44" y="f18"/>
                    <a:pt x="f30" y="f20"/>
                    <a:pt x="f48" y="f20"/>
                  </a:cubicBezTo>
                  <a:cubicBezTo>
                    <a:pt x="f49" y="f20"/>
                    <a:pt x="f50" y="f18"/>
                    <a:pt x="f51" y="f16"/>
                  </a:cubicBezTo>
                  <a:cubicBezTo>
                    <a:pt x="f52" y="f15"/>
                    <a:pt x="f52" y="f14"/>
                    <a:pt x="f51" y="f12"/>
                  </a:cubicBezTo>
                  <a:lnTo>
                    <a:pt x="f53" y="f10"/>
                  </a:lnTo>
                  <a:cubicBezTo>
                    <a:pt x="f54" y="f55"/>
                    <a:pt x="f56" y="f55"/>
                    <a:pt x="f57" y="f58"/>
                  </a:cubicBezTo>
                  <a:cubicBezTo>
                    <a:pt x="f59" y="f60"/>
                    <a:pt x="f61"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2" name="Google Shape;10447;p74">
              <a:extLst>
                <a:ext uri="{FF2B5EF4-FFF2-40B4-BE49-F238E27FC236}">
                  <a16:creationId xmlns:a16="http://schemas.microsoft.com/office/drawing/2014/main" id="{809CD95D-1089-47CF-A8B7-9317F4D64300}"/>
                </a:ext>
              </a:extLst>
            </p:cNvPr>
            <p:cNvSpPr/>
            <p:nvPr/>
          </p:nvSpPr>
          <p:spPr>
            <a:xfrm>
              <a:off x="8739368" y="3517523"/>
              <a:ext cx="124239" cy="127723"/>
            </a:xfrm>
            <a:custGeom>
              <a:avLst/>
              <a:gdLst>
                <a:gd name="f0" fmla="val w"/>
                <a:gd name="f1" fmla="val h"/>
                <a:gd name="f2" fmla="val 0"/>
                <a:gd name="f3" fmla="val 3560"/>
                <a:gd name="f4" fmla="val 3435"/>
                <a:gd name="f5" fmla="val 1796"/>
                <a:gd name="f6" fmla="val 788"/>
                <a:gd name="f7" fmla="val 1733"/>
                <a:gd name="f8" fmla="val 2647"/>
                <a:gd name="f9" fmla="val 3434"/>
                <a:gd name="f10" fmla="val 2741"/>
                <a:gd name="f11" fmla="val 3561"/>
                <a:gd name="f12" fmla="val 2773"/>
                <a:gd name="f13" fmla="*/ f0 1 3560"/>
                <a:gd name="f14" fmla="*/ f1 1 3435"/>
                <a:gd name="f15" fmla="val f2"/>
                <a:gd name="f16" fmla="val f3"/>
                <a:gd name="f17" fmla="val f4"/>
                <a:gd name="f18" fmla="+- f17 0 f15"/>
                <a:gd name="f19" fmla="+- f16 0 f15"/>
                <a:gd name="f20" fmla="*/ f19 1 3560"/>
                <a:gd name="f21" fmla="*/ f18 1 3435"/>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3560" h="3435">
                  <a:moveTo>
                    <a:pt x="f5" y="f2"/>
                  </a:moveTo>
                  <a:cubicBezTo>
                    <a:pt x="f6" y="f2"/>
                    <a:pt x="f2" y="f6"/>
                    <a:pt x="f2" y="f7"/>
                  </a:cubicBezTo>
                  <a:cubicBezTo>
                    <a:pt x="f2" y="f8"/>
                    <a:pt x="f6" y="f9"/>
                    <a:pt x="f5" y="f9"/>
                  </a:cubicBezTo>
                  <a:cubicBezTo>
                    <a:pt x="f10" y="f9"/>
                    <a:pt x="f11" y="f8"/>
                    <a:pt x="f11" y="f7"/>
                  </a:cubicBezTo>
                  <a:cubicBezTo>
                    <a:pt x="f11" y="f6"/>
                    <a:pt x="f12"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3" name="Google Shape;10448;p74">
              <a:extLst>
                <a:ext uri="{FF2B5EF4-FFF2-40B4-BE49-F238E27FC236}">
                  <a16:creationId xmlns:a16="http://schemas.microsoft.com/office/drawing/2014/main" id="{24168B20-AE0D-4098-B9C0-3BBC206E2C6A}"/>
                </a:ext>
              </a:extLst>
            </p:cNvPr>
            <p:cNvSpPr/>
            <p:nvPr/>
          </p:nvSpPr>
          <p:spPr>
            <a:xfrm>
              <a:off x="8485458" y="3463646"/>
              <a:ext cx="193487" cy="131216"/>
            </a:xfrm>
            <a:custGeom>
              <a:avLst/>
              <a:gdLst>
                <a:gd name="f0" fmla="val w"/>
                <a:gd name="f1" fmla="val h"/>
                <a:gd name="f2" fmla="val 0"/>
                <a:gd name="f3" fmla="val 5546"/>
                <a:gd name="f4" fmla="val 3529"/>
                <a:gd name="f5" fmla="val 1072"/>
                <a:gd name="f6" fmla="val 442"/>
                <a:gd name="f7" fmla="val 536"/>
                <a:gd name="f8" fmla="val 32"/>
                <a:gd name="f9" fmla="val 1292"/>
                <a:gd name="f10" fmla="val 2143"/>
                <a:gd name="f11" fmla="val 3182"/>
                <a:gd name="f12" fmla="val 1"/>
                <a:gd name="f13" fmla="val 3371"/>
                <a:gd name="f14" fmla="val 158"/>
                <a:gd name="f15" fmla="val 347"/>
                <a:gd name="f16" fmla="val 5199"/>
                <a:gd name="f17" fmla="val 5388"/>
                <a:gd name="f18" fmla="val 5168"/>
                <a:gd name="f19" fmla="val 4538"/>
                <a:gd name="f20" fmla="val 4096"/>
                <a:gd name="f21" fmla="val 473"/>
                <a:gd name="f22" fmla="val 3466"/>
                <a:gd name="f23" fmla="val 756"/>
                <a:gd name="f24" fmla="val 2805"/>
                <a:gd name="f25" fmla="val 1513"/>
                <a:gd name="f26" fmla="val 504"/>
                <a:gd name="f27" fmla="*/ f0 1 5546"/>
                <a:gd name="f28" fmla="*/ f1 1 3529"/>
                <a:gd name="f29" fmla="val f2"/>
                <a:gd name="f30" fmla="val f3"/>
                <a:gd name="f31" fmla="val f4"/>
                <a:gd name="f32" fmla="+- f31 0 f29"/>
                <a:gd name="f33" fmla="+- f30 0 f29"/>
                <a:gd name="f34" fmla="*/ f33 1 5546"/>
                <a:gd name="f35" fmla="*/ f32 1 3529"/>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5546" h="3529">
                  <a:moveTo>
                    <a:pt x="f5" y="f2"/>
                  </a:moveTo>
                  <a:cubicBezTo>
                    <a:pt x="f6" y="f7"/>
                    <a:pt x="f8" y="f9"/>
                    <a:pt x="f8" y="f10"/>
                  </a:cubicBezTo>
                  <a:lnTo>
                    <a:pt x="f8" y="f11"/>
                  </a:lnTo>
                  <a:cubicBezTo>
                    <a:pt x="f12" y="f13"/>
                    <a:pt x="f14" y="f4"/>
                    <a:pt x="f15" y="f4"/>
                  </a:cubicBezTo>
                  <a:lnTo>
                    <a:pt x="f16" y="f4"/>
                  </a:lnTo>
                  <a:cubicBezTo>
                    <a:pt x="f17" y="f4"/>
                    <a:pt x="f3" y="f13"/>
                    <a:pt x="f3" y="f11"/>
                  </a:cubicBezTo>
                  <a:lnTo>
                    <a:pt x="f3" y="f10"/>
                  </a:lnTo>
                  <a:cubicBezTo>
                    <a:pt x="f3" y="f9"/>
                    <a:pt x="f18" y="f7"/>
                    <a:pt x="f19" y="f2"/>
                  </a:cubicBezTo>
                  <a:cubicBezTo>
                    <a:pt x="f20" y="f21"/>
                    <a:pt x="f22" y="f23"/>
                    <a:pt x="f24" y="f23"/>
                  </a:cubicBezTo>
                  <a:cubicBezTo>
                    <a:pt x="f10" y="f23"/>
                    <a:pt x="f25" y="f26"/>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4" name="Google Shape;10449;p74">
              <a:extLst>
                <a:ext uri="{FF2B5EF4-FFF2-40B4-BE49-F238E27FC236}">
                  <a16:creationId xmlns:a16="http://schemas.microsoft.com/office/drawing/2014/main" id="{54BA909E-9399-4003-A267-2DA430F0EA57}"/>
                </a:ext>
              </a:extLst>
            </p:cNvPr>
            <p:cNvSpPr/>
            <p:nvPr/>
          </p:nvSpPr>
          <p:spPr>
            <a:xfrm>
              <a:off x="8703085" y="3644021"/>
              <a:ext cx="195681" cy="133602"/>
            </a:xfrm>
            <a:custGeom>
              <a:avLst/>
              <a:gdLst>
                <a:gd name="f0" fmla="val w"/>
                <a:gd name="f1" fmla="val h"/>
                <a:gd name="f2" fmla="val 0"/>
                <a:gd name="f3" fmla="val 5609"/>
                <a:gd name="f4" fmla="val 3593"/>
                <a:gd name="f5" fmla="val 1009"/>
                <a:gd name="f6" fmla="val 1"/>
                <a:gd name="f7" fmla="val 379"/>
                <a:gd name="f8" fmla="val 537"/>
                <a:gd name="f9" fmla="val 1261"/>
                <a:gd name="f10" fmla="val 2143"/>
                <a:gd name="f11" fmla="val 3246"/>
                <a:gd name="f12" fmla="val 3435"/>
                <a:gd name="f13" fmla="val 158"/>
                <a:gd name="f14" fmla="val 3592"/>
                <a:gd name="f15" fmla="val 347"/>
                <a:gd name="f16" fmla="val 5262"/>
                <a:gd name="f17" fmla="val 5451"/>
                <a:gd name="f18" fmla="val 5577"/>
                <a:gd name="f19" fmla="val 5199"/>
                <a:gd name="f20" fmla="val 4569"/>
                <a:gd name="f21" fmla="val 4128"/>
                <a:gd name="f22" fmla="val 474"/>
                <a:gd name="f23" fmla="val 3498"/>
                <a:gd name="f24" fmla="val 757"/>
                <a:gd name="f25" fmla="val 2773"/>
                <a:gd name="f26" fmla="val 2080"/>
                <a:gd name="f27" fmla="val 1450"/>
                <a:gd name="f28" fmla="*/ f0 1 5609"/>
                <a:gd name="f29" fmla="*/ f1 1 3593"/>
                <a:gd name="f30" fmla="val f2"/>
                <a:gd name="f31" fmla="val f3"/>
                <a:gd name="f32" fmla="val f4"/>
                <a:gd name="f33" fmla="+- f32 0 f30"/>
                <a:gd name="f34" fmla="+- f31 0 f30"/>
                <a:gd name="f35" fmla="*/ f34 1 5609"/>
                <a:gd name="f36" fmla="*/ f33 1 3593"/>
                <a:gd name="f37" fmla="*/ f30 1 f35"/>
                <a:gd name="f38" fmla="*/ f31 1 f35"/>
                <a:gd name="f39" fmla="*/ f30 1 f36"/>
                <a:gd name="f40" fmla="*/ f32 1 f36"/>
                <a:gd name="f41" fmla="*/ f37 f28 1"/>
                <a:gd name="f42" fmla="*/ f38 f28 1"/>
                <a:gd name="f43" fmla="*/ f40 f29 1"/>
                <a:gd name="f44" fmla="*/ f39 f29 1"/>
              </a:gdLst>
              <a:ahLst/>
              <a:cxnLst>
                <a:cxn ang="3cd4">
                  <a:pos x="hc" y="t"/>
                </a:cxn>
                <a:cxn ang="0">
                  <a:pos x="r" y="vc"/>
                </a:cxn>
                <a:cxn ang="cd4">
                  <a:pos x="hc" y="b"/>
                </a:cxn>
                <a:cxn ang="cd2">
                  <a:pos x="l" y="vc"/>
                </a:cxn>
              </a:cxnLst>
              <a:rect l="f41" t="f44" r="f42" b="f43"/>
              <a:pathLst>
                <a:path w="5609" h="3593">
                  <a:moveTo>
                    <a:pt x="f5" y="f6"/>
                  </a:moveTo>
                  <a:cubicBezTo>
                    <a:pt x="f7" y="f8"/>
                    <a:pt x="f6" y="f9"/>
                    <a:pt x="f6" y="f10"/>
                  </a:cubicBezTo>
                  <a:lnTo>
                    <a:pt x="f6" y="f11"/>
                  </a:lnTo>
                  <a:cubicBezTo>
                    <a:pt x="f6" y="f12"/>
                    <a:pt x="f13" y="f14"/>
                    <a:pt x="f15" y="f14"/>
                  </a:cubicBezTo>
                  <a:lnTo>
                    <a:pt x="f16" y="f14"/>
                  </a:lnTo>
                  <a:cubicBezTo>
                    <a:pt x="f17" y="f14"/>
                    <a:pt x="f3" y="f12"/>
                    <a:pt x="f3" y="f11"/>
                  </a:cubicBezTo>
                  <a:lnTo>
                    <a:pt x="f3" y="f10"/>
                  </a:lnTo>
                  <a:cubicBezTo>
                    <a:pt x="f18" y="f9"/>
                    <a:pt x="f19" y="f8"/>
                    <a:pt x="f20" y="f6"/>
                  </a:cubicBezTo>
                  <a:cubicBezTo>
                    <a:pt x="f21" y="f22"/>
                    <a:pt x="f23" y="f24"/>
                    <a:pt x="f25" y="f24"/>
                  </a:cubicBezTo>
                  <a:cubicBezTo>
                    <a:pt x="f26" y="f24"/>
                    <a:pt x="f27" y="f22"/>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35" name="Google Shape;10468;p74">
            <a:extLst>
              <a:ext uri="{FF2B5EF4-FFF2-40B4-BE49-F238E27FC236}">
                <a16:creationId xmlns:a16="http://schemas.microsoft.com/office/drawing/2014/main" id="{3D9C3F28-5134-4004-87FC-FA38E521232F}"/>
              </a:ext>
            </a:extLst>
          </p:cNvPr>
          <p:cNvGrpSpPr/>
          <p:nvPr/>
        </p:nvGrpSpPr>
        <p:grpSpPr>
          <a:xfrm>
            <a:off x="4518525" y="3505288"/>
            <a:ext cx="362112" cy="384907"/>
            <a:chOff x="4518525" y="3505288"/>
            <a:chExt cx="362112" cy="384907"/>
          </a:xfrm>
        </p:grpSpPr>
        <p:sp>
          <p:nvSpPr>
            <p:cNvPr id="136" name="Google Shape;10469;p74">
              <a:extLst>
                <a:ext uri="{FF2B5EF4-FFF2-40B4-BE49-F238E27FC236}">
                  <a16:creationId xmlns:a16="http://schemas.microsoft.com/office/drawing/2014/main" id="{ABFCD3D4-E761-4D52-844F-887C68C73EF0}"/>
                </a:ext>
              </a:extLst>
            </p:cNvPr>
            <p:cNvSpPr/>
            <p:nvPr/>
          </p:nvSpPr>
          <p:spPr>
            <a:xfrm>
              <a:off x="4731727" y="3731483"/>
              <a:ext cx="148910" cy="158712"/>
            </a:xfrm>
            <a:custGeom>
              <a:avLst/>
              <a:gdLst>
                <a:gd name="f0" fmla="val w"/>
                <a:gd name="f1" fmla="val h"/>
                <a:gd name="f2" fmla="val 0"/>
                <a:gd name="f3" fmla="val 4885"/>
                <a:gd name="f4" fmla="val 2395"/>
                <a:gd name="f5" fmla="val 1324"/>
                <a:gd name="f6" fmla="val 2616"/>
                <a:gd name="f7" fmla="val 2773"/>
                <a:gd name="f8" fmla="val 1482"/>
                <a:gd name="f9" fmla="val 1702"/>
                <a:gd name="f10" fmla="val 2049"/>
                <a:gd name="f11" fmla="val 3120"/>
                <a:gd name="f12" fmla="val 3309"/>
                <a:gd name="f13" fmla="val 3466"/>
                <a:gd name="f14" fmla="val 2206"/>
                <a:gd name="f15" fmla="val 2584"/>
                <a:gd name="f16" fmla="val 2742"/>
                <a:gd name="f17" fmla="val 2458"/>
                <a:gd name="f18" fmla="val 1"/>
                <a:gd name="f19" fmla="val 1104"/>
                <a:gd name="f20" fmla="val 1103"/>
                <a:gd name="f21" fmla="val 2427"/>
                <a:gd name="f22" fmla="val 3781"/>
                <a:gd name="f23" fmla="val 4884"/>
                <a:gd name="f24" fmla="val 3782"/>
                <a:gd name="f25" fmla="val 4853"/>
                <a:gd name="f26" fmla="val 1072"/>
                <a:gd name="f27" fmla="*/ f0 1 4885"/>
                <a:gd name="f28" fmla="*/ f1 1 4885"/>
                <a:gd name="f29" fmla="val f2"/>
                <a:gd name="f30" fmla="val f3"/>
                <a:gd name="f31" fmla="+- f30 0 f29"/>
                <a:gd name="f32" fmla="*/ f31 1 4885"/>
                <a:gd name="f33" fmla="*/ f29 1 f32"/>
                <a:gd name="f34" fmla="*/ f30 1 f32"/>
                <a:gd name="f35" fmla="*/ f33 f27 1"/>
                <a:gd name="f36" fmla="*/ f34 f27 1"/>
                <a:gd name="f37" fmla="*/ f34 f28 1"/>
                <a:gd name="f38" fmla="*/ f33 f28 1"/>
              </a:gdLst>
              <a:ahLst/>
              <a:cxnLst>
                <a:cxn ang="3cd4">
                  <a:pos x="hc" y="t"/>
                </a:cxn>
                <a:cxn ang="0">
                  <a:pos x="r" y="vc"/>
                </a:cxn>
                <a:cxn ang="cd4">
                  <a:pos x="hc" y="b"/>
                </a:cxn>
                <a:cxn ang="cd2">
                  <a:pos x="l" y="vc"/>
                </a:cxn>
              </a:cxnLst>
              <a:rect l="f35" t="f38" r="f36" b="f37"/>
              <a:pathLst>
                <a:path w="4885" h="4885">
                  <a:moveTo>
                    <a:pt x="f4" y="f5"/>
                  </a:moveTo>
                  <a:cubicBezTo>
                    <a:pt x="f6" y="f5"/>
                    <a:pt x="f7" y="f8"/>
                    <a:pt x="f7" y="f9"/>
                  </a:cubicBezTo>
                  <a:lnTo>
                    <a:pt x="f7" y="f10"/>
                  </a:lnTo>
                  <a:lnTo>
                    <a:pt x="f11" y="f10"/>
                  </a:lnTo>
                  <a:cubicBezTo>
                    <a:pt x="f12" y="f10"/>
                    <a:pt x="f13" y="f14"/>
                    <a:pt x="f13" y="f4"/>
                  </a:cubicBezTo>
                  <a:cubicBezTo>
                    <a:pt x="f13" y="f15"/>
                    <a:pt x="f12" y="f16"/>
                    <a:pt x="f11" y="f16"/>
                  </a:cubicBezTo>
                  <a:lnTo>
                    <a:pt x="f4" y="f16"/>
                  </a:lnTo>
                  <a:cubicBezTo>
                    <a:pt x="f14" y="f16"/>
                    <a:pt x="f10" y="f15"/>
                    <a:pt x="f10" y="f4"/>
                  </a:cubicBezTo>
                  <a:lnTo>
                    <a:pt x="f10" y="f9"/>
                  </a:lnTo>
                  <a:cubicBezTo>
                    <a:pt x="f10" y="f8"/>
                    <a:pt x="f14" y="f5"/>
                    <a:pt x="f4" y="f5"/>
                  </a:cubicBezTo>
                  <a:close/>
                  <a:moveTo>
                    <a:pt x="f17" y="f18"/>
                  </a:moveTo>
                  <a:cubicBezTo>
                    <a:pt x="f19" y="f18"/>
                    <a:pt x="f18" y="f20"/>
                    <a:pt x="f18" y="f21"/>
                  </a:cubicBezTo>
                  <a:cubicBezTo>
                    <a:pt x="f18" y="f22"/>
                    <a:pt x="f19" y="f23"/>
                    <a:pt x="f17" y="f23"/>
                  </a:cubicBezTo>
                  <a:cubicBezTo>
                    <a:pt x="f24" y="f23"/>
                    <a:pt x="f23" y="f22"/>
                    <a:pt x="f23" y="f21"/>
                  </a:cubicBezTo>
                  <a:cubicBezTo>
                    <a:pt x="f25" y="f26"/>
                    <a:pt x="f24" y="f18"/>
                    <a:pt x="f17" y="f18"/>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7" name="Google Shape;10470;p74">
              <a:extLst>
                <a:ext uri="{FF2B5EF4-FFF2-40B4-BE49-F238E27FC236}">
                  <a16:creationId xmlns:a16="http://schemas.microsoft.com/office/drawing/2014/main" id="{035A5CAF-EB0F-4659-ABD3-8490593BE6B1}"/>
                </a:ext>
              </a:extLst>
            </p:cNvPr>
            <p:cNvSpPr/>
            <p:nvPr/>
          </p:nvSpPr>
          <p:spPr>
            <a:xfrm>
              <a:off x="4519495" y="3618902"/>
              <a:ext cx="317918" cy="225216"/>
            </a:xfrm>
            <a:custGeom>
              <a:avLst/>
              <a:gdLst>
                <a:gd name="f0" fmla="val w"/>
                <a:gd name="f1" fmla="val h"/>
                <a:gd name="f2" fmla="val 0"/>
                <a:gd name="f3" fmla="val 10429"/>
                <a:gd name="f4" fmla="val 6932"/>
                <a:gd name="f5" fmla="val 2426"/>
                <a:gd name="f6" fmla="val 662"/>
                <a:gd name="f7" fmla="val 2647"/>
                <a:gd name="f8" fmla="val 2804"/>
                <a:gd name="f9" fmla="val 819"/>
                <a:gd name="f10" fmla="val 1008"/>
                <a:gd name="f11" fmla="val 1197"/>
                <a:gd name="f12" fmla="val 1355"/>
                <a:gd name="f13" fmla="val 1733"/>
                <a:gd name="f14" fmla="val 1544"/>
                <a:gd name="f15" fmla="val 1387"/>
                <a:gd name="f16" fmla="val 4537"/>
                <a:gd name="f17" fmla="val 4726"/>
                <a:gd name="f18" fmla="val 4884"/>
                <a:gd name="f19" fmla="val 4695"/>
                <a:gd name="f20" fmla="val 3812"/>
                <a:gd name="f21" fmla="val 3623"/>
                <a:gd name="f22" fmla="val 3466"/>
                <a:gd name="f23" fmla="val 6648"/>
                <a:gd name="f24" fmla="val 6837"/>
                <a:gd name="f25" fmla="val 6994"/>
                <a:gd name="f26" fmla="val 5955"/>
                <a:gd name="f27" fmla="val 5734"/>
                <a:gd name="f28" fmla="val 5577"/>
                <a:gd name="f29" fmla="val 8727"/>
                <a:gd name="f30" fmla="val 8948"/>
                <a:gd name="f31" fmla="val 9105"/>
                <a:gd name="f32" fmla="val 8034"/>
                <a:gd name="f33" fmla="val 7845"/>
                <a:gd name="f34" fmla="val 7688"/>
                <a:gd name="f35" fmla="val 2080"/>
                <a:gd name="f36" fmla="val 2237"/>
                <a:gd name="f37" fmla="val 2773"/>
                <a:gd name="f38" fmla="val 2206"/>
                <a:gd name="f39" fmla="val 4001"/>
                <a:gd name="f40" fmla="val 4159"/>
                <a:gd name="f41" fmla="val 4852"/>
                <a:gd name="f42" fmla="val 5010"/>
                <a:gd name="f43" fmla="val 5199"/>
                <a:gd name="f44" fmla="val 5388"/>
                <a:gd name="f45" fmla="val 5545"/>
                <a:gd name="f46" fmla="val 5892"/>
                <a:gd name="f47" fmla="val 6459"/>
                <a:gd name="f48" fmla="val 473"/>
                <a:gd name="f49" fmla="val 6931"/>
                <a:gd name="f50" fmla="val 1071"/>
                <a:gd name="f51" fmla="val 6490"/>
                <a:gd name="f52" fmla="val 6364"/>
                <a:gd name="f53" fmla="val 6616"/>
                <a:gd name="f54" fmla="val 6301"/>
                <a:gd name="f55" fmla="val 6270"/>
                <a:gd name="f56" fmla="val 5797"/>
                <a:gd name="f57" fmla="val 6333"/>
                <a:gd name="f58" fmla="val 5671"/>
                <a:gd name="f59" fmla="val 8066"/>
                <a:gd name="f60" fmla="val 2741"/>
                <a:gd name="f61" fmla="val 9420"/>
                <a:gd name="f62" fmla="val 9767"/>
                <a:gd name="f63" fmla="val 10113"/>
                <a:gd name="f64" fmla="val 2836"/>
                <a:gd name="f65" fmla="val 10428"/>
                <a:gd name="f66" fmla="val 2962"/>
                <a:gd name="f67" fmla="*/ f0 1 10429"/>
                <a:gd name="f68" fmla="*/ f1 1 6932"/>
                <a:gd name="f69" fmla="val f2"/>
                <a:gd name="f70" fmla="val f3"/>
                <a:gd name="f71" fmla="val f4"/>
                <a:gd name="f72" fmla="+- f71 0 f69"/>
                <a:gd name="f73" fmla="+- f70 0 f69"/>
                <a:gd name="f74" fmla="*/ f73 1 10429"/>
                <a:gd name="f75" fmla="*/ f72 1 6932"/>
                <a:gd name="f76" fmla="*/ f69 1 f74"/>
                <a:gd name="f77" fmla="*/ f70 1 f74"/>
                <a:gd name="f78" fmla="*/ f69 1 f75"/>
                <a:gd name="f79" fmla="*/ f71 1 f75"/>
                <a:gd name="f80" fmla="*/ f76 f67 1"/>
                <a:gd name="f81" fmla="*/ f77 f67 1"/>
                <a:gd name="f82" fmla="*/ f79 f68 1"/>
                <a:gd name="f83" fmla="*/ f78 f68 1"/>
              </a:gdLst>
              <a:ahLst/>
              <a:cxnLst>
                <a:cxn ang="3cd4">
                  <a:pos x="hc" y="t"/>
                </a:cxn>
                <a:cxn ang="0">
                  <a:pos x="r" y="vc"/>
                </a:cxn>
                <a:cxn ang="cd4">
                  <a:pos x="hc" y="b"/>
                </a:cxn>
                <a:cxn ang="cd2">
                  <a:pos x="l" y="vc"/>
                </a:cxn>
              </a:cxnLst>
              <a:rect l="f80" t="f83" r="f81" b="f82"/>
              <a:pathLst>
                <a:path w="10429" h="6932">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16" y="f6"/>
                  </a:moveTo>
                  <a:cubicBezTo>
                    <a:pt x="f17" y="f6"/>
                    <a:pt x="f18" y="f9"/>
                    <a:pt x="f18" y="f10"/>
                  </a:cubicBezTo>
                  <a:cubicBezTo>
                    <a:pt x="f18" y="f11"/>
                    <a:pt x="f19" y="f12"/>
                    <a:pt x="f16" y="f12"/>
                  </a:cubicBezTo>
                  <a:lnTo>
                    <a:pt x="f20" y="f12"/>
                  </a:lnTo>
                  <a:cubicBezTo>
                    <a:pt x="f21" y="f12"/>
                    <a:pt x="f22" y="f11"/>
                    <a:pt x="f22" y="f10"/>
                  </a:cubicBezTo>
                  <a:cubicBezTo>
                    <a:pt x="f22" y="f9"/>
                    <a:pt x="f21" y="f6"/>
                    <a:pt x="f20" y="f6"/>
                  </a:cubicBezTo>
                  <a:close/>
                  <a:moveTo>
                    <a:pt x="f23" y="f6"/>
                  </a:moveTo>
                  <a:cubicBezTo>
                    <a:pt x="f24" y="f6"/>
                    <a:pt x="f25" y="f9"/>
                    <a:pt x="f25" y="f10"/>
                  </a:cubicBezTo>
                  <a:cubicBezTo>
                    <a:pt x="f25" y="f11"/>
                    <a:pt x="f24" y="f12"/>
                    <a:pt x="f23" y="f12"/>
                  </a:cubicBezTo>
                  <a:lnTo>
                    <a:pt x="f26" y="f12"/>
                  </a:lnTo>
                  <a:cubicBezTo>
                    <a:pt x="f27" y="f12"/>
                    <a:pt x="f28" y="f11"/>
                    <a:pt x="f28" y="f10"/>
                  </a:cubicBezTo>
                  <a:cubicBezTo>
                    <a:pt x="f28" y="f9"/>
                    <a:pt x="f27" y="f6"/>
                    <a:pt x="f26" y="f6"/>
                  </a:cubicBezTo>
                  <a:close/>
                  <a:moveTo>
                    <a:pt x="f29" y="f6"/>
                  </a:moveTo>
                  <a:cubicBezTo>
                    <a:pt x="f30" y="f6"/>
                    <a:pt x="f31" y="f9"/>
                    <a:pt x="f31" y="f10"/>
                  </a:cubicBezTo>
                  <a:cubicBezTo>
                    <a:pt x="f31" y="f11"/>
                    <a:pt x="f30" y="f12"/>
                    <a:pt x="f29" y="f12"/>
                  </a:cubicBezTo>
                  <a:lnTo>
                    <a:pt x="f32" y="f12"/>
                  </a:lnTo>
                  <a:cubicBezTo>
                    <a:pt x="f33" y="f12"/>
                    <a:pt x="f34" y="f11"/>
                    <a:pt x="f34" y="f10"/>
                  </a:cubicBezTo>
                  <a:cubicBezTo>
                    <a:pt x="f34" y="f9"/>
                    <a:pt x="f33" y="f6"/>
                    <a:pt x="f32" y="f6"/>
                  </a:cubicBezTo>
                  <a:close/>
                  <a:moveTo>
                    <a:pt x="f5" y="f35"/>
                  </a:moveTo>
                  <a:cubicBezTo>
                    <a:pt x="f7" y="f35"/>
                    <a:pt x="f8" y="f36"/>
                    <a:pt x="f8" y="f5"/>
                  </a:cubicBezTo>
                  <a:cubicBezTo>
                    <a:pt x="f8" y="f7"/>
                    <a:pt x="f7" y="f37"/>
                    <a:pt x="f5" y="f37"/>
                  </a:cubicBezTo>
                  <a:lnTo>
                    <a:pt x="f13" y="f37"/>
                  </a:lnTo>
                  <a:cubicBezTo>
                    <a:pt x="f14" y="f37"/>
                    <a:pt x="f15" y="f7"/>
                    <a:pt x="f15" y="f5"/>
                  </a:cubicBezTo>
                  <a:cubicBezTo>
                    <a:pt x="f15" y="f38"/>
                    <a:pt x="f14" y="f35"/>
                    <a:pt x="f13" y="f35"/>
                  </a:cubicBezTo>
                  <a:close/>
                  <a:moveTo>
                    <a:pt x="f16" y="f35"/>
                  </a:moveTo>
                  <a:cubicBezTo>
                    <a:pt x="f17" y="f35"/>
                    <a:pt x="f18" y="f36"/>
                    <a:pt x="f18" y="f5"/>
                  </a:cubicBezTo>
                  <a:cubicBezTo>
                    <a:pt x="f18" y="f7"/>
                    <a:pt x="f19" y="f37"/>
                    <a:pt x="f16" y="f37"/>
                  </a:cubicBezTo>
                  <a:lnTo>
                    <a:pt x="f20" y="f37"/>
                  </a:lnTo>
                  <a:cubicBezTo>
                    <a:pt x="f21" y="f37"/>
                    <a:pt x="f22" y="f7"/>
                    <a:pt x="f22" y="f5"/>
                  </a:cubicBezTo>
                  <a:cubicBezTo>
                    <a:pt x="f22" y="f38"/>
                    <a:pt x="f21" y="f35"/>
                    <a:pt x="f20" y="f35"/>
                  </a:cubicBezTo>
                  <a:close/>
                  <a:moveTo>
                    <a:pt x="f23" y="f35"/>
                  </a:moveTo>
                  <a:cubicBezTo>
                    <a:pt x="f24" y="f35"/>
                    <a:pt x="f25" y="f36"/>
                    <a:pt x="f25" y="f5"/>
                  </a:cubicBezTo>
                  <a:cubicBezTo>
                    <a:pt x="f25" y="f7"/>
                    <a:pt x="f24" y="f37"/>
                    <a:pt x="f23" y="f37"/>
                  </a:cubicBezTo>
                  <a:lnTo>
                    <a:pt x="f26" y="f37"/>
                  </a:lnTo>
                  <a:cubicBezTo>
                    <a:pt x="f27" y="f37"/>
                    <a:pt x="f28" y="f7"/>
                    <a:pt x="f28" y="f5"/>
                  </a:cubicBezTo>
                  <a:cubicBezTo>
                    <a:pt x="f28" y="f38"/>
                    <a:pt x="f27" y="f35"/>
                    <a:pt x="f26" y="f35"/>
                  </a:cubicBezTo>
                  <a:close/>
                  <a:moveTo>
                    <a:pt x="f29" y="f35"/>
                  </a:moveTo>
                  <a:cubicBezTo>
                    <a:pt x="f30" y="f35"/>
                    <a:pt x="f31" y="f36"/>
                    <a:pt x="f31" y="f5"/>
                  </a:cubicBezTo>
                  <a:cubicBezTo>
                    <a:pt x="f31" y="f7"/>
                    <a:pt x="f30" y="f37"/>
                    <a:pt x="f29" y="f37"/>
                  </a:cubicBezTo>
                  <a:lnTo>
                    <a:pt x="f32" y="f37"/>
                  </a:lnTo>
                  <a:cubicBezTo>
                    <a:pt x="f33" y="f37"/>
                    <a:pt x="f34" y="f7"/>
                    <a:pt x="f34" y="f5"/>
                  </a:cubicBezTo>
                  <a:cubicBezTo>
                    <a:pt x="f34" y="f38"/>
                    <a:pt x="f33" y="f35"/>
                    <a:pt x="f32" y="f35"/>
                  </a:cubicBezTo>
                  <a:close/>
                  <a:moveTo>
                    <a:pt x="f5" y="f22"/>
                  </a:moveTo>
                  <a:cubicBezTo>
                    <a:pt x="f7" y="f22"/>
                    <a:pt x="f8" y="f21"/>
                    <a:pt x="f8" y="f20"/>
                  </a:cubicBezTo>
                  <a:cubicBezTo>
                    <a:pt x="f8" y="f39"/>
                    <a:pt x="f7" y="f40"/>
                    <a:pt x="f5" y="f40"/>
                  </a:cubicBezTo>
                  <a:lnTo>
                    <a:pt x="f13" y="f40"/>
                  </a:lnTo>
                  <a:cubicBezTo>
                    <a:pt x="f14" y="f40"/>
                    <a:pt x="f15" y="f39"/>
                    <a:pt x="f15" y="f20"/>
                  </a:cubicBezTo>
                  <a:cubicBezTo>
                    <a:pt x="f15" y="f21"/>
                    <a:pt x="f14" y="f22"/>
                    <a:pt x="f13" y="f22"/>
                  </a:cubicBezTo>
                  <a:close/>
                  <a:moveTo>
                    <a:pt x="f16" y="f22"/>
                  </a:moveTo>
                  <a:cubicBezTo>
                    <a:pt x="f17" y="f22"/>
                    <a:pt x="f18" y="f21"/>
                    <a:pt x="f18" y="f20"/>
                  </a:cubicBezTo>
                  <a:cubicBezTo>
                    <a:pt x="f18" y="f39"/>
                    <a:pt x="f19" y="f40"/>
                    <a:pt x="f16" y="f40"/>
                  </a:cubicBezTo>
                  <a:lnTo>
                    <a:pt x="f20" y="f40"/>
                  </a:lnTo>
                  <a:cubicBezTo>
                    <a:pt x="f21" y="f40"/>
                    <a:pt x="f22" y="f39"/>
                    <a:pt x="f22" y="f20"/>
                  </a:cubicBezTo>
                  <a:cubicBezTo>
                    <a:pt x="f22" y="f21"/>
                    <a:pt x="f21" y="f22"/>
                    <a:pt x="f20" y="f22"/>
                  </a:cubicBezTo>
                  <a:close/>
                  <a:moveTo>
                    <a:pt x="f23" y="f22"/>
                  </a:moveTo>
                  <a:cubicBezTo>
                    <a:pt x="f24" y="f22"/>
                    <a:pt x="f25" y="f21"/>
                    <a:pt x="f25" y="f20"/>
                  </a:cubicBezTo>
                  <a:cubicBezTo>
                    <a:pt x="f25" y="f39"/>
                    <a:pt x="f24" y="f40"/>
                    <a:pt x="f23" y="f40"/>
                  </a:cubicBezTo>
                  <a:lnTo>
                    <a:pt x="f26" y="f40"/>
                  </a:lnTo>
                  <a:cubicBezTo>
                    <a:pt x="f27" y="f40"/>
                    <a:pt x="f28" y="f39"/>
                    <a:pt x="f28" y="f20"/>
                  </a:cubicBezTo>
                  <a:cubicBezTo>
                    <a:pt x="f28" y="f21"/>
                    <a:pt x="f27" y="f22"/>
                    <a:pt x="f26" y="f22"/>
                  </a:cubicBezTo>
                  <a:close/>
                  <a:moveTo>
                    <a:pt x="f5" y="f41"/>
                  </a:moveTo>
                  <a:cubicBezTo>
                    <a:pt x="f7" y="f41"/>
                    <a:pt x="f8" y="f42"/>
                    <a:pt x="f8" y="f43"/>
                  </a:cubicBezTo>
                  <a:cubicBezTo>
                    <a:pt x="f8" y="f44"/>
                    <a:pt x="f7" y="f45"/>
                    <a:pt x="f5" y="f45"/>
                  </a:cubicBezTo>
                  <a:lnTo>
                    <a:pt x="f13" y="f45"/>
                  </a:lnTo>
                  <a:cubicBezTo>
                    <a:pt x="f14" y="f45"/>
                    <a:pt x="f15" y="f44"/>
                    <a:pt x="f15" y="f43"/>
                  </a:cubicBezTo>
                  <a:cubicBezTo>
                    <a:pt x="f15" y="f42"/>
                    <a:pt x="f14" y="f41"/>
                    <a:pt x="f13" y="f41"/>
                  </a:cubicBezTo>
                  <a:close/>
                  <a:moveTo>
                    <a:pt x="f16" y="f41"/>
                  </a:moveTo>
                  <a:cubicBezTo>
                    <a:pt x="f17" y="f41"/>
                    <a:pt x="f18" y="f42"/>
                    <a:pt x="f18" y="f43"/>
                  </a:cubicBezTo>
                  <a:cubicBezTo>
                    <a:pt x="f18" y="f44"/>
                    <a:pt x="f19" y="f45"/>
                    <a:pt x="f16" y="f45"/>
                  </a:cubicBezTo>
                  <a:lnTo>
                    <a:pt x="f20" y="f45"/>
                  </a:lnTo>
                  <a:cubicBezTo>
                    <a:pt x="f21" y="f45"/>
                    <a:pt x="f22" y="f44"/>
                    <a:pt x="f22" y="f43"/>
                  </a:cubicBezTo>
                  <a:cubicBezTo>
                    <a:pt x="f22" y="f42"/>
                    <a:pt x="f21" y="f41"/>
                    <a:pt x="f20" y="f41"/>
                  </a:cubicBezTo>
                  <a:close/>
                  <a:moveTo>
                    <a:pt x="f2" y="f2"/>
                  </a:moveTo>
                  <a:lnTo>
                    <a:pt x="f2" y="f46"/>
                  </a:lnTo>
                  <a:cubicBezTo>
                    <a:pt x="f2" y="f47"/>
                    <a:pt x="f48" y="f49"/>
                    <a:pt x="f50" y="f49"/>
                  </a:cubicBezTo>
                  <a:lnTo>
                    <a:pt x="f51" y="f49"/>
                  </a:lnTo>
                  <a:cubicBezTo>
                    <a:pt x="f52" y="f53"/>
                    <a:pt x="f54" y="f55"/>
                    <a:pt x="f54" y="f46"/>
                  </a:cubicBezTo>
                  <a:cubicBezTo>
                    <a:pt x="f54" y="f56"/>
                    <a:pt x="f57" y="f58"/>
                    <a:pt x="f57" y="f45"/>
                  </a:cubicBezTo>
                  <a:lnTo>
                    <a:pt x="f26" y="f45"/>
                  </a:lnTo>
                  <a:cubicBezTo>
                    <a:pt x="f27" y="f45"/>
                    <a:pt x="f28" y="f44"/>
                    <a:pt x="f28" y="f43"/>
                  </a:cubicBezTo>
                  <a:cubicBezTo>
                    <a:pt x="f28" y="f42"/>
                    <a:pt x="f27" y="f41"/>
                    <a:pt x="f26" y="f41"/>
                  </a:cubicBezTo>
                  <a:lnTo>
                    <a:pt x="f51" y="f41"/>
                  </a:lnTo>
                  <a:cubicBezTo>
                    <a:pt x="f49" y="f21"/>
                    <a:pt x="f59" y="f60"/>
                    <a:pt x="f61" y="f60"/>
                  </a:cubicBezTo>
                  <a:cubicBezTo>
                    <a:pt x="f62" y="f60"/>
                    <a:pt x="f63" y="f64"/>
                    <a:pt x="f65" y="f66"/>
                  </a:cubicBezTo>
                  <a:lnTo>
                    <a:pt x="f65"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8" name="Google Shape;10471;p74">
              <a:extLst>
                <a:ext uri="{FF2B5EF4-FFF2-40B4-BE49-F238E27FC236}">
                  <a16:creationId xmlns:a16="http://schemas.microsoft.com/office/drawing/2014/main" id="{218E7029-ADE9-4F8A-8494-B4683D042AC4}"/>
                </a:ext>
              </a:extLst>
            </p:cNvPr>
            <p:cNvSpPr/>
            <p:nvPr/>
          </p:nvSpPr>
          <p:spPr>
            <a:xfrm>
              <a:off x="4518525" y="3505288"/>
              <a:ext cx="318897" cy="92144"/>
            </a:xfrm>
            <a:custGeom>
              <a:avLst/>
              <a:gdLst>
                <a:gd name="f0" fmla="val w"/>
                <a:gd name="f1" fmla="val h"/>
                <a:gd name="f2" fmla="val 0"/>
                <a:gd name="f3" fmla="val 10461"/>
                <a:gd name="f4" fmla="val 2836"/>
                <a:gd name="f5" fmla="val 1734"/>
                <a:gd name="f6" fmla="val 1513"/>
                <a:gd name="f7" fmla="val 1356"/>
                <a:gd name="f8" fmla="val 158"/>
                <a:gd name="f9" fmla="val 347"/>
                <a:gd name="f10" fmla="val 693"/>
                <a:gd name="f11" fmla="val 1009"/>
                <a:gd name="f12" fmla="val 410"/>
                <a:gd name="f13" fmla="val 1"/>
                <a:gd name="f14" fmla="val 1166"/>
                <a:gd name="f15" fmla="val 1733"/>
                <a:gd name="f16" fmla="val 10429"/>
                <a:gd name="f17" fmla="val 10460"/>
                <a:gd name="f18" fmla="val 1134"/>
                <a:gd name="f19" fmla="val 9988"/>
                <a:gd name="f20" fmla="val 9421"/>
                <a:gd name="f21" fmla="val 9074"/>
                <a:gd name="f22" fmla="val 8917"/>
                <a:gd name="f23" fmla="val 8728"/>
                <a:gd name="f24" fmla="val 8539"/>
                <a:gd name="f25" fmla="val 8381"/>
                <a:gd name="f26" fmla="val 6995"/>
                <a:gd name="f27" fmla="val 6837"/>
                <a:gd name="f28" fmla="val 6648"/>
                <a:gd name="f29" fmla="val 6459"/>
                <a:gd name="f30" fmla="val 6302"/>
                <a:gd name="f31" fmla="val 4159"/>
                <a:gd name="f32" fmla="val 4002"/>
                <a:gd name="f33" fmla="val 3813"/>
                <a:gd name="f34" fmla="val 3624"/>
                <a:gd name="f35" fmla="val 3466"/>
                <a:gd name="f36" fmla="val 2080"/>
                <a:gd name="f37" fmla="val 1923"/>
                <a:gd name="f38" fmla="*/ f0 1 10461"/>
                <a:gd name="f39" fmla="*/ f1 1 2836"/>
                <a:gd name="f40" fmla="val f2"/>
                <a:gd name="f41" fmla="val f3"/>
                <a:gd name="f42" fmla="val f4"/>
                <a:gd name="f43" fmla="+- f42 0 f40"/>
                <a:gd name="f44" fmla="+- f41 0 f40"/>
                <a:gd name="f45" fmla="*/ f44 1 10461"/>
                <a:gd name="f46" fmla="*/ f43 1 2836"/>
                <a:gd name="f47" fmla="*/ f40 1 f45"/>
                <a:gd name="f48" fmla="*/ f41 1 f45"/>
                <a:gd name="f49" fmla="*/ f40 1 f46"/>
                <a:gd name="f50" fmla="*/ f42 1 f46"/>
                <a:gd name="f51" fmla="*/ f47 f38 1"/>
                <a:gd name="f52" fmla="*/ f48 f38 1"/>
                <a:gd name="f53" fmla="*/ f50 f39 1"/>
                <a:gd name="f54" fmla="*/ f49 f39 1"/>
              </a:gdLst>
              <a:ahLst/>
              <a:cxnLst>
                <a:cxn ang="3cd4">
                  <a:pos x="hc" y="t"/>
                </a:cxn>
                <a:cxn ang="0">
                  <a:pos x="r" y="vc"/>
                </a:cxn>
                <a:cxn ang="cd4">
                  <a:pos x="hc" y="b"/>
                </a:cxn>
                <a:cxn ang="cd2">
                  <a:pos x="l" y="vc"/>
                </a:cxn>
              </a:cxnLst>
              <a:rect l="f51" t="f54" r="f52" b="f53"/>
              <a:pathLst>
                <a:path w="10461" h="2836">
                  <a:moveTo>
                    <a:pt x="f5" y="f2"/>
                  </a:moveTo>
                  <a:cubicBezTo>
                    <a:pt x="f6" y="f2"/>
                    <a:pt x="f7" y="f8"/>
                    <a:pt x="f7" y="f9"/>
                  </a:cubicBezTo>
                  <a:lnTo>
                    <a:pt x="f7" y="f10"/>
                  </a:lnTo>
                  <a:lnTo>
                    <a:pt x="f11" y="f10"/>
                  </a:lnTo>
                  <a:cubicBezTo>
                    <a:pt x="f12" y="f10"/>
                    <a:pt x="f13" y="f14"/>
                    <a:pt x="f13" y="f15"/>
                  </a:cubicBezTo>
                  <a:lnTo>
                    <a:pt x="f13" y="f4"/>
                  </a:lnTo>
                  <a:lnTo>
                    <a:pt x="f16" y="f4"/>
                  </a:lnTo>
                  <a:lnTo>
                    <a:pt x="f16" y="f15"/>
                  </a:lnTo>
                  <a:lnTo>
                    <a:pt x="f17" y="f15"/>
                  </a:lnTo>
                  <a:cubicBezTo>
                    <a:pt x="f17" y="f18"/>
                    <a:pt x="f19" y="f10"/>
                    <a:pt x="f20" y="f10"/>
                  </a:cubicBezTo>
                  <a:lnTo>
                    <a:pt x="f21" y="f10"/>
                  </a:lnTo>
                  <a:lnTo>
                    <a:pt x="f21" y="f9"/>
                  </a:lnTo>
                  <a:cubicBezTo>
                    <a:pt x="f21" y="f8"/>
                    <a:pt x="f22" y="f2"/>
                    <a:pt x="f23" y="f2"/>
                  </a:cubicBezTo>
                  <a:cubicBezTo>
                    <a:pt x="f24" y="f2"/>
                    <a:pt x="f25" y="f8"/>
                    <a:pt x="f25" y="f9"/>
                  </a:cubicBezTo>
                  <a:lnTo>
                    <a:pt x="f25" y="f10"/>
                  </a:lnTo>
                  <a:lnTo>
                    <a:pt x="f26" y="f10"/>
                  </a:lnTo>
                  <a:lnTo>
                    <a:pt x="f26" y="f9"/>
                  </a:lnTo>
                  <a:cubicBezTo>
                    <a:pt x="f26" y="f8"/>
                    <a:pt x="f27" y="f2"/>
                    <a:pt x="f28" y="f2"/>
                  </a:cubicBezTo>
                  <a:cubicBezTo>
                    <a:pt x="f29" y="f2"/>
                    <a:pt x="f30" y="f8"/>
                    <a:pt x="f30" y="f9"/>
                  </a:cubicBezTo>
                  <a:lnTo>
                    <a:pt x="f30" y="f10"/>
                  </a:lnTo>
                  <a:lnTo>
                    <a:pt x="f31" y="f10"/>
                  </a:lnTo>
                  <a:lnTo>
                    <a:pt x="f31" y="f9"/>
                  </a:lnTo>
                  <a:cubicBezTo>
                    <a:pt x="f31" y="f8"/>
                    <a:pt x="f32" y="f2"/>
                    <a:pt x="f33" y="f2"/>
                  </a:cubicBezTo>
                  <a:cubicBezTo>
                    <a:pt x="f34" y="f2"/>
                    <a:pt x="f35" y="f8"/>
                    <a:pt x="f35" y="f9"/>
                  </a:cubicBezTo>
                  <a:lnTo>
                    <a:pt x="f35" y="f10"/>
                  </a:lnTo>
                  <a:lnTo>
                    <a:pt x="f36" y="f10"/>
                  </a:lnTo>
                  <a:lnTo>
                    <a:pt x="f36" y="f9"/>
                  </a:lnTo>
                  <a:cubicBezTo>
                    <a:pt x="f36" y="f8"/>
                    <a:pt x="f37"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39" name="Google Shape;10483;p74">
            <a:extLst>
              <a:ext uri="{FF2B5EF4-FFF2-40B4-BE49-F238E27FC236}">
                <a16:creationId xmlns:a16="http://schemas.microsoft.com/office/drawing/2014/main" id="{00DB7F78-DA31-4653-965B-4F97B4D1E680}"/>
              </a:ext>
            </a:extLst>
          </p:cNvPr>
          <p:cNvGrpSpPr/>
          <p:nvPr/>
        </p:nvGrpSpPr>
        <p:grpSpPr>
          <a:xfrm>
            <a:off x="7861224" y="3405207"/>
            <a:ext cx="340010" cy="360336"/>
            <a:chOff x="7861224" y="3405207"/>
            <a:chExt cx="340010" cy="360336"/>
          </a:xfrm>
        </p:grpSpPr>
        <p:sp>
          <p:nvSpPr>
            <p:cNvPr id="140" name="Google Shape;10484;p74">
              <a:extLst>
                <a:ext uri="{FF2B5EF4-FFF2-40B4-BE49-F238E27FC236}">
                  <a16:creationId xmlns:a16="http://schemas.microsoft.com/office/drawing/2014/main" id="{644D6F16-215E-4047-B130-6B2220EC4C0C}"/>
                </a:ext>
              </a:extLst>
            </p:cNvPr>
            <p:cNvSpPr/>
            <p:nvPr/>
          </p:nvSpPr>
          <p:spPr>
            <a:xfrm>
              <a:off x="8052352" y="3607874"/>
              <a:ext cx="148882" cy="157669"/>
            </a:xfrm>
            <a:custGeom>
              <a:avLst/>
              <a:gdLst>
                <a:gd name="f0" fmla="val w"/>
                <a:gd name="f1" fmla="val h"/>
                <a:gd name="f2" fmla="val 0"/>
                <a:gd name="f3" fmla="val 4884"/>
                <a:gd name="f4" fmla="val 4853"/>
                <a:gd name="f5" fmla="val 2426"/>
                <a:gd name="f6" fmla="val 662"/>
                <a:gd name="f7" fmla="val 2646"/>
                <a:gd name="f8" fmla="val 2804"/>
                <a:gd name="f9" fmla="val 819"/>
                <a:gd name="f10" fmla="val 1008"/>
                <a:gd name="f11" fmla="val 1197"/>
                <a:gd name="f12" fmla="val 1355"/>
                <a:gd name="f13" fmla="val 2237"/>
                <a:gd name="f14" fmla="val 2079"/>
                <a:gd name="f15" fmla="val 1670"/>
                <a:gd name="f16" fmla="val 1828"/>
                <a:gd name="f17" fmla="val 2048"/>
                <a:gd name="f18" fmla="val 3781"/>
                <a:gd name="f19" fmla="val 3970"/>
                <a:gd name="f20" fmla="val 4127"/>
                <a:gd name="f21" fmla="val 1103"/>
                <a:gd name="f22" fmla="val 3749"/>
                <a:gd name="f23" fmla="val 4852"/>
                <a:gd name="f24" fmla="val 4883"/>
                <a:gd name="f25" fmla="val 1040"/>
                <a:gd name="f26" fmla="*/ f0 1 4884"/>
                <a:gd name="f27" fmla="*/ f1 1 4853"/>
                <a:gd name="f28" fmla="val f2"/>
                <a:gd name="f29" fmla="val f3"/>
                <a:gd name="f30" fmla="val f4"/>
                <a:gd name="f31" fmla="+- f30 0 f28"/>
                <a:gd name="f32" fmla="+- f29 0 f28"/>
                <a:gd name="f33" fmla="*/ f32 1 4884"/>
                <a:gd name="f34" fmla="*/ f31 1 4853"/>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4884" h="4853">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5" y="f15"/>
                  </a:moveTo>
                  <a:cubicBezTo>
                    <a:pt x="f7" y="f15"/>
                    <a:pt x="f8" y="f16"/>
                    <a:pt x="f8" y="f17"/>
                  </a:cubicBezTo>
                  <a:lnTo>
                    <a:pt x="f8" y="f18"/>
                  </a:lnTo>
                  <a:cubicBezTo>
                    <a:pt x="f8" y="f19"/>
                    <a:pt x="f7" y="f20"/>
                    <a:pt x="f5" y="f20"/>
                  </a:cubicBezTo>
                  <a:cubicBezTo>
                    <a:pt x="f13" y="f20"/>
                    <a:pt x="f14" y="f19"/>
                    <a:pt x="f14" y="f18"/>
                  </a:cubicBezTo>
                  <a:lnTo>
                    <a:pt x="f14" y="f17"/>
                  </a:lnTo>
                  <a:cubicBezTo>
                    <a:pt x="f14" y="f16"/>
                    <a:pt x="f13" y="f15"/>
                    <a:pt x="f5" y="f15"/>
                  </a:cubicBezTo>
                  <a:close/>
                  <a:moveTo>
                    <a:pt x="f5" y="f2"/>
                  </a:moveTo>
                  <a:cubicBezTo>
                    <a:pt x="f21" y="f2"/>
                    <a:pt x="f2" y="f21"/>
                    <a:pt x="f2" y="f5"/>
                  </a:cubicBezTo>
                  <a:cubicBezTo>
                    <a:pt x="f2" y="f22"/>
                    <a:pt x="f21" y="f23"/>
                    <a:pt x="f5" y="f23"/>
                  </a:cubicBezTo>
                  <a:cubicBezTo>
                    <a:pt x="f18" y="f23"/>
                    <a:pt x="f24" y="f22"/>
                    <a:pt x="f24" y="f5"/>
                  </a:cubicBezTo>
                  <a:cubicBezTo>
                    <a:pt x="f24" y="f25"/>
                    <a:pt x="f18"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1" name="Google Shape;10485;p74">
              <a:extLst>
                <a:ext uri="{FF2B5EF4-FFF2-40B4-BE49-F238E27FC236}">
                  <a16:creationId xmlns:a16="http://schemas.microsoft.com/office/drawing/2014/main" id="{34A00F33-2527-4673-B655-A2613386BF8D}"/>
                </a:ext>
              </a:extLst>
            </p:cNvPr>
            <p:cNvSpPr/>
            <p:nvPr/>
          </p:nvSpPr>
          <p:spPr>
            <a:xfrm>
              <a:off x="7861224" y="3482986"/>
              <a:ext cx="43260" cy="281516"/>
            </a:xfrm>
            <a:custGeom>
              <a:avLst/>
              <a:gdLst>
                <a:gd name="f0" fmla="val w"/>
                <a:gd name="f1" fmla="val h"/>
                <a:gd name="f2" fmla="val 0"/>
                <a:gd name="f3" fmla="val 1419"/>
                <a:gd name="f4" fmla="val 8665"/>
                <a:gd name="f5" fmla="val 32"/>
                <a:gd name="f6" fmla="val 1"/>
                <a:gd name="f7" fmla="val 7310"/>
                <a:gd name="f8" fmla="val 8034"/>
                <a:gd name="f9" fmla="val 631"/>
                <a:gd name="f10" fmla="val 1418"/>
                <a:gd name="f11" fmla="val 347"/>
                <a:gd name="f12" fmla="val 1072"/>
                <a:gd name="f13" fmla="val 662"/>
                <a:gd name="f14" fmla="val 316"/>
                <a:gd name="f15" fmla="val 253"/>
                <a:gd name="f16" fmla="*/ f0 1 1419"/>
                <a:gd name="f17" fmla="*/ f1 1 8665"/>
                <a:gd name="f18" fmla="val f2"/>
                <a:gd name="f19" fmla="val f3"/>
                <a:gd name="f20" fmla="val f4"/>
                <a:gd name="f21" fmla="+- f20 0 f18"/>
                <a:gd name="f22" fmla="+- f19 0 f18"/>
                <a:gd name="f23" fmla="*/ f22 1 1419"/>
                <a:gd name="f24" fmla="*/ f21 1 8665"/>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1419" h="8665">
                  <a:moveTo>
                    <a:pt x="f5" y="f6"/>
                  </a:moveTo>
                  <a:lnTo>
                    <a:pt x="f5" y="f7"/>
                  </a:lnTo>
                  <a:cubicBezTo>
                    <a:pt x="f6" y="f8"/>
                    <a:pt x="f9" y="f4"/>
                    <a:pt x="f10" y="f4"/>
                  </a:cubicBezTo>
                  <a:lnTo>
                    <a:pt x="f10" y="f11"/>
                  </a:lnTo>
                  <a:lnTo>
                    <a:pt x="f12" y="f11"/>
                  </a:lnTo>
                  <a:cubicBezTo>
                    <a:pt x="f13" y="f11"/>
                    <a:pt x="f14" y="f15"/>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2" name="Google Shape;10486;p74">
              <a:extLst>
                <a:ext uri="{FF2B5EF4-FFF2-40B4-BE49-F238E27FC236}">
                  <a16:creationId xmlns:a16="http://schemas.microsoft.com/office/drawing/2014/main" id="{8BB27948-CA1F-4442-9FE3-69C8E9DC19D0}"/>
                </a:ext>
              </a:extLst>
            </p:cNvPr>
            <p:cNvSpPr/>
            <p:nvPr/>
          </p:nvSpPr>
          <p:spPr>
            <a:xfrm>
              <a:off x="7924592" y="3494260"/>
              <a:ext cx="213265" cy="270241"/>
            </a:xfrm>
            <a:custGeom>
              <a:avLst/>
              <a:gdLst>
                <a:gd name="f0" fmla="val w"/>
                <a:gd name="f1" fmla="val h"/>
                <a:gd name="f2" fmla="val 0"/>
                <a:gd name="f3" fmla="val 6996"/>
                <a:gd name="f4" fmla="val 8318"/>
                <a:gd name="f5" fmla="val 5262"/>
                <a:gd name="f6" fmla="val 693"/>
                <a:gd name="f7" fmla="val 5451"/>
                <a:gd name="f8" fmla="val 5609"/>
                <a:gd name="f9" fmla="val 851"/>
                <a:gd name="f10" fmla="val 1040"/>
                <a:gd name="f11" fmla="val 1229"/>
                <a:gd name="f12" fmla="val 1386"/>
                <a:gd name="f13" fmla="val 1072"/>
                <a:gd name="f14" fmla="val 883"/>
                <a:gd name="f15" fmla="val 726"/>
                <a:gd name="f16" fmla="val 2080"/>
                <a:gd name="f17" fmla="val 2237"/>
                <a:gd name="f18" fmla="val 2426"/>
                <a:gd name="f19" fmla="val 2615"/>
                <a:gd name="f20" fmla="val 2773"/>
                <a:gd name="f21" fmla="val 1"/>
                <a:gd name="f22" fmla="val 4695"/>
                <a:gd name="f23" fmla="val 4002"/>
                <a:gd name="f24" fmla="val 7750"/>
                <a:gd name="f25" fmla="val 3498"/>
                <a:gd name="f26" fmla="val 6868"/>
                <a:gd name="f27" fmla="val 5892"/>
                <a:gd name="f28" fmla="val 5766"/>
                <a:gd name="f29" fmla="val 3561"/>
                <a:gd name="f30" fmla="val 5640"/>
                <a:gd name="f31" fmla="val 5545"/>
                <a:gd name="f32" fmla="val 5388"/>
                <a:gd name="f33" fmla="val 5167"/>
                <a:gd name="f34" fmla="val 3812"/>
                <a:gd name="f35" fmla="val 3592"/>
                <a:gd name="f36" fmla="val 3434"/>
                <a:gd name="f37" fmla="val 5199"/>
                <a:gd name="f38" fmla="val 3056"/>
                <a:gd name="f39" fmla="val 5861"/>
                <a:gd name="f40" fmla="val 6617"/>
                <a:gd name="f41" fmla="val 6743"/>
                <a:gd name="f42" fmla="val 6869"/>
                <a:gd name="f43" fmla="val 2804"/>
                <a:gd name="f44" fmla="val 6995"/>
                <a:gd name="f45" fmla="*/ f0 1 6996"/>
                <a:gd name="f46" fmla="*/ f1 1 8318"/>
                <a:gd name="f47" fmla="val f2"/>
                <a:gd name="f48" fmla="val f3"/>
                <a:gd name="f49" fmla="val f4"/>
                <a:gd name="f50" fmla="+- f49 0 f47"/>
                <a:gd name="f51" fmla="+- f48 0 f47"/>
                <a:gd name="f52" fmla="*/ f51 1 6996"/>
                <a:gd name="f53" fmla="*/ f50 1 8318"/>
                <a:gd name="f54" fmla="*/ f47 1 f52"/>
                <a:gd name="f55" fmla="*/ f48 1 f52"/>
                <a:gd name="f56" fmla="*/ f47 1 f53"/>
                <a:gd name="f57" fmla="*/ f49 1 f53"/>
                <a:gd name="f58" fmla="*/ f54 f45 1"/>
                <a:gd name="f59" fmla="*/ f55 f45 1"/>
                <a:gd name="f60" fmla="*/ f57 f46 1"/>
                <a:gd name="f61" fmla="*/ f56 f46 1"/>
              </a:gdLst>
              <a:ahLst/>
              <a:cxnLst>
                <a:cxn ang="3cd4">
                  <a:pos x="hc" y="t"/>
                </a:cxn>
                <a:cxn ang="0">
                  <a:pos x="r" y="vc"/>
                </a:cxn>
                <a:cxn ang="cd4">
                  <a:pos x="hc" y="b"/>
                </a:cxn>
                <a:cxn ang="cd2">
                  <a:pos x="l" y="vc"/>
                </a:cxn>
              </a:cxnLst>
              <a:rect l="f58" t="f61" r="f59" b="f60"/>
              <a:pathLst>
                <a:path w="6996" h="8318">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5" y="f16"/>
                  </a:moveTo>
                  <a:cubicBezTo>
                    <a:pt x="f7" y="f16"/>
                    <a:pt x="f8" y="f17"/>
                    <a:pt x="f8" y="f18"/>
                  </a:cubicBezTo>
                  <a:cubicBezTo>
                    <a:pt x="f8" y="f19"/>
                    <a:pt x="f7" y="f20"/>
                    <a:pt x="f5" y="f20"/>
                  </a:cubicBezTo>
                  <a:lnTo>
                    <a:pt x="f13" y="f20"/>
                  </a:lnTo>
                  <a:cubicBezTo>
                    <a:pt x="f14" y="f20"/>
                    <a:pt x="f15" y="f19"/>
                    <a:pt x="f15" y="f18"/>
                  </a:cubicBezTo>
                  <a:cubicBezTo>
                    <a:pt x="f15" y="f17"/>
                    <a:pt x="f14" y="f16"/>
                    <a:pt x="f13" y="f16"/>
                  </a:cubicBezTo>
                  <a:close/>
                  <a:moveTo>
                    <a:pt x="f21" y="f2"/>
                  </a:moveTo>
                  <a:lnTo>
                    <a:pt x="f21" y="f4"/>
                  </a:lnTo>
                  <a:lnTo>
                    <a:pt x="f22" y="f4"/>
                  </a:lnTo>
                  <a:cubicBezTo>
                    <a:pt x="f23" y="f24"/>
                    <a:pt x="f25" y="f26"/>
                    <a:pt x="f25" y="f27"/>
                  </a:cubicBezTo>
                  <a:cubicBezTo>
                    <a:pt x="f25" y="f28"/>
                    <a:pt x="f29" y="f30"/>
                    <a:pt x="f29" y="f31"/>
                  </a:cubicBezTo>
                  <a:lnTo>
                    <a:pt x="f13" y="f31"/>
                  </a:lnTo>
                  <a:cubicBezTo>
                    <a:pt x="f14" y="f31"/>
                    <a:pt x="f15" y="f32"/>
                    <a:pt x="f15" y="f33"/>
                  </a:cubicBezTo>
                  <a:lnTo>
                    <a:pt x="f15" y="f34"/>
                  </a:lnTo>
                  <a:cubicBezTo>
                    <a:pt x="f15" y="f35"/>
                    <a:pt x="f14" y="f36"/>
                    <a:pt x="f13" y="f36"/>
                  </a:cubicBezTo>
                  <a:lnTo>
                    <a:pt x="f22" y="f36"/>
                  </a:lnTo>
                  <a:cubicBezTo>
                    <a:pt x="f37" y="f38"/>
                    <a:pt x="f39" y="f20"/>
                    <a:pt x="f40" y="f20"/>
                  </a:cubicBezTo>
                  <a:cubicBezTo>
                    <a:pt x="f41" y="f20"/>
                    <a:pt x="f42" y="f43"/>
                    <a:pt x="f44" y="f43"/>
                  </a:cubicBezTo>
                  <a:lnTo>
                    <a:pt x="f44"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3" name="Google Shape;10487;p74">
              <a:extLst>
                <a:ext uri="{FF2B5EF4-FFF2-40B4-BE49-F238E27FC236}">
                  <a16:creationId xmlns:a16="http://schemas.microsoft.com/office/drawing/2014/main" id="{F93C9AAB-A167-4E2C-8349-BE618DBB5842}"/>
                </a:ext>
              </a:extLst>
            </p:cNvPr>
            <p:cNvSpPr/>
            <p:nvPr/>
          </p:nvSpPr>
          <p:spPr>
            <a:xfrm>
              <a:off x="7967825" y="3629354"/>
              <a:ext cx="80723" cy="22549"/>
            </a:xfrm>
            <a:custGeom>
              <a:avLst/>
              <a:gdLst>
                <a:gd name="f0" fmla="val w"/>
                <a:gd name="f1" fmla="val h"/>
                <a:gd name="f2" fmla="val 0"/>
                <a:gd name="f3" fmla="val 2648"/>
                <a:gd name="f4" fmla="val 694"/>
                <a:gd name="f5" fmla="val 1"/>
                <a:gd name="f6" fmla="val 2301"/>
                <a:gd name="f7" fmla="val 2364"/>
                <a:gd name="f8" fmla="val 473"/>
                <a:gd name="f9" fmla="val 2490"/>
                <a:gd name="f10" fmla="val 221"/>
                <a:gd name="f11" fmla="val 2647"/>
                <a:gd name="f12" fmla="*/ f0 1 2648"/>
                <a:gd name="f13" fmla="*/ f1 1 694"/>
                <a:gd name="f14" fmla="val f2"/>
                <a:gd name="f15" fmla="val f3"/>
                <a:gd name="f16" fmla="val f4"/>
                <a:gd name="f17" fmla="+- f16 0 f14"/>
                <a:gd name="f18" fmla="+- f15 0 f14"/>
                <a:gd name="f19" fmla="*/ f18 1 2648"/>
                <a:gd name="f20" fmla="*/ f17 1 694"/>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2648" h="694">
                  <a:moveTo>
                    <a:pt x="f5" y="f5"/>
                  </a:moveTo>
                  <a:lnTo>
                    <a:pt x="f5" y="f4"/>
                  </a:lnTo>
                  <a:lnTo>
                    <a:pt x="f6" y="f4"/>
                  </a:lnTo>
                  <a:cubicBezTo>
                    <a:pt x="f7" y="f8"/>
                    <a:pt x="f9" y="f10"/>
                    <a:pt x="f11"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4" name="Google Shape;10488;p74">
              <a:extLst>
                <a:ext uri="{FF2B5EF4-FFF2-40B4-BE49-F238E27FC236}">
                  <a16:creationId xmlns:a16="http://schemas.microsoft.com/office/drawing/2014/main" id="{11358C0D-787A-4393-81E1-07DF3C6D5E2C}"/>
                </a:ext>
              </a:extLst>
            </p:cNvPr>
            <p:cNvSpPr/>
            <p:nvPr/>
          </p:nvSpPr>
          <p:spPr>
            <a:xfrm>
              <a:off x="7861224" y="3405207"/>
              <a:ext cx="275664" cy="66568"/>
            </a:xfrm>
            <a:custGeom>
              <a:avLst/>
              <a:gdLst>
                <a:gd name="f0" fmla="val w"/>
                <a:gd name="f1" fmla="val h"/>
                <a:gd name="f2" fmla="val 0"/>
                <a:gd name="f3" fmla="val 9043"/>
                <a:gd name="f4" fmla="val 2049"/>
                <a:gd name="f5" fmla="val 1072"/>
                <a:gd name="f6" fmla="val 473"/>
                <a:gd name="f7" fmla="val 32"/>
                <a:gd name="f8" fmla="val 1040"/>
                <a:gd name="f9" fmla="val 1"/>
                <a:gd name="f10" fmla="val 1576"/>
                <a:gd name="f11" fmla="val 2048"/>
                <a:gd name="f12" fmla="val 8475"/>
                <a:gd name="f13" fmla="val 8034"/>
                <a:gd name="f14" fmla="val 441"/>
                <a:gd name="f15" fmla="val 8507"/>
                <a:gd name="f16" fmla="*/ f0 1 9043"/>
                <a:gd name="f17" fmla="*/ f1 1 2049"/>
                <a:gd name="f18" fmla="val f2"/>
                <a:gd name="f19" fmla="val f3"/>
                <a:gd name="f20" fmla="val f4"/>
                <a:gd name="f21" fmla="+- f20 0 f18"/>
                <a:gd name="f22" fmla="+- f19 0 f18"/>
                <a:gd name="f23" fmla="*/ f22 1 9043"/>
                <a:gd name="f24" fmla="*/ f21 1 2049"/>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9043" h="2049">
                  <a:moveTo>
                    <a:pt x="f5" y="f2"/>
                  </a:moveTo>
                  <a:cubicBezTo>
                    <a:pt x="f6" y="f2"/>
                    <a:pt x="f7" y="f6"/>
                    <a:pt x="f7" y="f8"/>
                  </a:cubicBezTo>
                  <a:cubicBezTo>
                    <a:pt x="f9" y="f10"/>
                    <a:pt x="f6" y="f11"/>
                    <a:pt x="f5" y="f11"/>
                  </a:cubicBezTo>
                  <a:lnTo>
                    <a:pt x="f3" y="f11"/>
                  </a:lnTo>
                  <a:cubicBezTo>
                    <a:pt x="f12" y="f11"/>
                    <a:pt x="f13" y="f10"/>
                    <a:pt x="f13" y="f8"/>
                  </a:cubicBezTo>
                  <a:cubicBezTo>
                    <a:pt x="f13" y="f14"/>
                    <a:pt x="f15" y="f2"/>
                    <a:pt x="f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45" name="Google Shape;10497;p74">
            <a:extLst>
              <a:ext uri="{FF2B5EF4-FFF2-40B4-BE49-F238E27FC236}">
                <a16:creationId xmlns:a16="http://schemas.microsoft.com/office/drawing/2014/main" id="{7D999816-470E-405B-BC80-7A2B8060D9B6}"/>
              </a:ext>
            </a:extLst>
          </p:cNvPr>
          <p:cNvGrpSpPr/>
          <p:nvPr/>
        </p:nvGrpSpPr>
        <p:grpSpPr>
          <a:xfrm>
            <a:off x="7780309" y="1954630"/>
            <a:ext cx="472763" cy="502508"/>
            <a:chOff x="7780309" y="1954630"/>
            <a:chExt cx="472763" cy="502508"/>
          </a:xfrm>
        </p:grpSpPr>
        <p:sp>
          <p:nvSpPr>
            <p:cNvPr id="146" name="Google Shape;10498;p74">
              <a:extLst>
                <a:ext uri="{FF2B5EF4-FFF2-40B4-BE49-F238E27FC236}">
                  <a16:creationId xmlns:a16="http://schemas.microsoft.com/office/drawing/2014/main" id="{3FB20C34-6508-401E-A94E-6AD3C2ECE22E}"/>
                </a:ext>
              </a:extLst>
            </p:cNvPr>
            <p:cNvSpPr/>
            <p:nvPr/>
          </p:nvSpPr>
          <p:spPr>
            <a:xfrm>
              <a:off x="7945834" y="1954630"/>
              <a:ext cx="137937" cy="147017"/>
            </a:xfrm>
            <a:custGeom>
              <a:avLst/>
              <a:gdLst>
                <a:gd name="f0" fmla="val w"/>
                <a:gd name="f1" fmla="val h"/>
                <a:gd name="f2" fmla="val 0"/>
                <a:gd name="f3" fmla="val 3466"/>
                <a:gd name="f4" fmla="val 1733"/>
                <a:gd name="f5" fmla="val 788"/>
                <a:gd name="f6" fmla="val 2678"/>
                <a:gd name="f7" fmla="*/ f0 1 3466"/>
                <a:gd name="f8" fmla="*/ f1 1 3466"/>
                <a:gd name="f9" fmla="val f2"/>
                <a:gd name="f10" fmla="val f3"/>
                <a:gd name="f11" fmla="+- f10 0 f9"/>
                <a:gd name="f12" fmla="*/ f11 1 3466"/>
                <a:gd name="f13" fmla="*/ f9 1 f12"/>
                <a:gd name="f14" fmla="*/ f10 1 f12"/>
                <a:gd name="f15" fmla="*/ f13 f7 1"/>
                <a:gd name="f16" fmla="*/ f14 f7 1"/>
                <a:gd name="f17" fmla="*/ f14 f8 1"/>
                <a:gd name="f18" fmla="*/ f13 f8 1"/>
              </a:gdLst>
              <a:ahLst/>
              <a:cxnLst>
                <a:cxn ang="3cd4">
                  <a:pos x="hc" y="t"/>
                </a:cxn>
                <a:cxn ang="0">
                  <a:pos x="r" y="vc"/>
                </a:cxn>
                <a:cxn ang="cd4">
                  <a:pos x="hc" y="b"/>
                </a:cxn>
                <a:cxn ang="cd2">
                  <a:pos x="l" y="vc"/>
                </a:cxn>
              </a:cxnLst>
              <a:rect l="f15" t="f18" r="f16" b="f17"/>
              <a:pathLst>
                <a:path w="3466" h="3466">
                  <a:moveTo>
                    <a:pt x="f4" y="f2"/>
                  </a:moveTo>
                  <a:cubicBezTo>
                    <a:pt x="f5" y="f2"/>
                    <a:pt x="f2" y="f5"/>
                    <a:pt x="f2" y="f4"/>
                  </a:cubicBezTo>
                  <a:cubicBezTo>
                    <a:pt x="f2" y="f6"/>
                    <a:pt x="f5" y="f3"/>
                    <a:pt x="f4" y="f3"/>
                  </a:cubicBezTo>
                  <a:cubicBezTo>
                    <a:pt x="f6" y="f3"/>
                    <a:pt x="f3" y="f6"/>
                    <a:pt x="f3" y="f4"/>
                  </a:cubicBezTo>
                  <a:cubicBezTo>
                    <a:pt x="f3" y="f5"/>
                    <a:pt x="f6" y="f2"/>
                    <a:pt x="f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7" name="Google Shape;10499;p74">
              <a:extLst>
                <a:ext uri="{FF2B5EF4-FFF2-40B4-BE49-F238E27FC236}">
                  <a16:creationId xmlns:a16="http://schemas.microsoft.com/office/drawing/2014/main" id="{7F079DD4-DBE0-4EA2-9C73-F12810827DDD}"/>
                </a:ext>
              </a:extLst>
            </p:cNvPr>
            <p:cNvSpPr/>
            <p:nvPr/>
          </p:nvSpPr>
          <p:spPr>
            <a:xfrm>
              <a:off x="7780309" y="2248619"/>
              <a:ext cx="472763" cy="208519"/>
            </a:xfrm>
            <a:custGeom>
              <a:avLst/>
              <a:gdLst>
                <a:gd name="f0" fmla="val w"/>
                <a:gd name="f1" fmla="val h"/>
                <a:gd name="f2" fmla="val 0"/>
                <a:gd name="f3" fmla="val 11879"/>
                <a:gd name="f4" fmla="val 4916"/>
                <a:gd name="f5" fmla="val 694"/>
                <a:gd name="f6" fmla="val 316"/>
                <a:gd name="f7" fmla="val 1"/>
                <a:gd name="f8" fmla="val 315"/>
                <a:gd name="f9" fmla="val 693"/>
                <a:gd name="f10" fmla="val 1103"/>
                <a:gd name="f11" fmla="val 1418"/>
                <a:gd name="f12" fmla="val 4569"/>
                <a:gd name="f13" fmla="val 4758"/>
                <a:gd name="f14" fmla="val 851"/>
                <a:gd name="f15" fmla="val 4915"/>
                <a:gd name="f16" fmla="val 1040"/>
                <a:gd name="f17" fmla="val 10807"/>
                <a:gd name="f18" fmla="val 11028"/>
                <a:gd name="f19" fmla="val 11185"/>
                <a:gd name="f20" fmla="val 11563"/>
                <a:gd name="f21" fmla="val 11878"/>
                <a:gd name="f22" fmla="val 11815"/>
                <a:gd name="f23" fmla="val 11500"/>
                <a:gd name="f24" fmla="val 11122"/>
                <a:gd name="f25" fmla="*/ f0 1 11879"/>
                <a:gd name="f26" fmla="*/ f1 1 4916"/>
                <a:gd name="f27" fmla="val f2"/>
                <a:gd name="f28" fmla="val f3"/>
                <a:gd name="f29" fmla="val f4"/>
                <a:gd name="f30" fmla="+- f29 0 f27"/>
                <a:gd name="f31" fmla="+- f28 0 f27"/>
                <a:gd name="f32" fmla="*/ f31 1 11879"/>
                <a:gd name="f33" fmla="*/ f30 1 4916"/>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11879" h="4916">
                  <a:moveTo>
                    <a:pt x="f5" y="f2"/>
                  </a:moveTo>
                  <a:cubicBezTo>
                    <a:pt x="f6" y="f2"/>
                    <a:pt x="f7" y="f8"/>
                    <a:pt x="f7" y="f9"/>
                  </a:cubicBezTo>
                  <a:cubicBezTo>
                    <a:pt x="f7" y="f10"/>
                    <a:pt x="f6" y="f11"/>
                    <a:pt x="f5" y="f11"/>
                  </a:cubicBezTo>
                  <a:lnTo>
                    <a:pt x="f5" y="f12"/>
                  </a:lnTo>
                  <a:cubicBezTo>
                    <a:pt x="f5" y="f13"/>
                    <a:pt x="f14" y="f15"/>
                    <a:pt x="f16" y="f15"/>
                  </a:cubicBezTo>
                  <a:lnTo>
                    <a:pt x="f17" y="f15"/>
                  </a:lnTo>
                  <a:cubicBezTo>
                    <a:pt x="f18" y="f15"/>
                    <a:pt x="f19" y="f13"/>
                    <a:pt x="f19" y="f12"/>
                  </a:cubicBezTo>
                  <a:lnTo>
                    <a:pt x="f19" y="f11"/>
                  </a:lnTo>
                  <a:cubicBezTo>
                    <a:pt x="f20" y="f11"/>
                    <a:pt x="f21" y="f10"/>
                    <a:pt x="f21" y="f9"/>
                  </a:cubicBezTo>
                  <a:cubicBezTo>
                    <a:pt x="f22" y="f8"/>
                    <a:pt x="f23" y="f2"/>
                    <a:pt x="f2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8" name="Google Shape;10500;p74">
              <a:extLst>
                <a:ext uri="{FF2B5EF4-FFF2-40B4-BE49-F238E27FC236}">
                  <a16:creationId xmlns:a16="http://schemas.microsoft.com/office/drawing/2014/main" id="{F7FF4E69-C53A-4D3C-A4DA-0E0CF1F2B6B5}"/>
                </a:ext>
              </a:extLst>
            </p:cNvPr>
            <p:cNvSpPr/>
            <p:nvPr/>
          </p:nvSpPr>
          <p:spPr>
            <a:xfrm>
              <a:off x="8102553" y="2014779"/>
              <a:ext cx="119155" cy="205804"/>
            </a:xfrm>
            <a:custGeom>
              <a:avLst/>
              <a:gdLst>
                <a:gd name="f0" fmla="val w"/>
                <a:gd name="f1" fmla="val h"/>
                <a:gd name="f2" fmla="val 0"/>
                <a:gd name="f3" fmla="val 2994"/>
                <a:gd name="f4" fmla="val 4852"/>
                <a:gd name="f5" fmla="val 190"/>
                <a:gd name="f6" fmla="val 126"/>
                <a:gd name="f7" fmla="val 253"/>
                <a:gd name="f8" fmla="val 221"/>
                <a:gd name="f9" fmla="val 347"/>
                <a:gd name="f10" fmla="val 693"/>
                <a:gd name="f11" fmla="val 158"/>
                <a:gd name="f12" fmla="val 1071"/>
                <a:gd name="f13" fmla="val 1"/>
                <a:gd name="f14" fmla="val 1386"/>
                <a:gd name="f15" fmla="val 977"/>
                <a:gd name="f16" fmla="val 2079"/>
                <a:gd name="f17" fmla="val 1607"/>
                <a:gd name="f18" fmla="val 3182"/>
                <a:gd name="f19" fmla="val 4474"/>
                <a:gd name="f20" fmla="val 2489"/>
                <a:gd name="f21" fmla="val 756"/>
                <a:gd name="f22" fmla="val 2363"/>
                <a:gd name="f23" fmla="val 315"/>
                <a:gd name="f24" fmla="val 1922"/>
                <a:gd name="f25" fmla="val 1450"/>
                <a:gd name="f26" fmla="*/ f0 1 2994"/>
                <a:gd name="f27" fmla="*/ f1 1 4852"/>
                <a:gd name="f28" fmla="val f2"/>
                <a:gd name="f29" fmla="val f3"/>
                <a:gd name="f30" fmla="val f4"/>
                <a:gd name="f31" fmla="+- f30 0 f28"/>
                <a:gd name="f32" fmla="+- f29 0 f28"/>
                <a:gd name="f33" fmla="*/ f32 1 2994"/>
                <a:gd name="f34" fmla="*/ f31 1 4852"/>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2994" h="4852">
                  <a:moveTo>
                    <a:pt x="f5" y="f2"/>
                  </a:moveTo>
                  <a:cubicBezTo>
                    <a:pt x="f5" y="f6"/>
                    <a:pt x="f7" y="f8"/>
                    <a:pt x="f7" y="f9"/>
                  </a:cubicBezTo>
                  <a:cubicBezTo>
                    <a:pt x="f7" y="f10"/>
                    <a:pt x="f11" y="f12"/>
                    <a:pt x="f13" y="f14"/>
                  </a:cubicBezTo>
                  <a:cubicBezTo>
                    <a:pt x="f15" y="f16"/>
                    <a:pt x="f17" y="f18"/>
                    <a:pt x="f17" y="f19"/>
                  </a:cubicBezTo>
                  <a:lnTo>
                    <a:pt x="f17" y="f4"/>
                  </a:lnTo>
                  <a:lnTo>
                    <a:pt x="f3" y="f4"/>
                  </a:lnTo>
                  <a:lnTo>
                    <a:pt x="f20" y="f21"/>
                  </a:lnTo>
                  <a:cubicBezTo>
                    <a:pt x="f22" y="f23"/>
                    <a:pt x="f24" y="f2"/>
                    <a:pt x="f2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9" name="Google Shape;10501;p74">
              <a:extLst>
                <a:ext uri="{FF2B5EF4-FFF2-40B4-BE49-F238E27FC236}">
                  <a16:creationId xmlns:a16="http://schemas.microsoft.com/office/drawing/2014/main" id="{CB8E006B-5F2D-4ED3-8DAB-E329C9093CD4}"/>
                </a:ext>
              </a:extLst>
            </p:cNvPr>
            <p:cNvSpPr/>
            <p:nvPr/>
          </p:nvSpPr>
          <p:spPr>
            <a:xfrm>
              <a:off x="7807887" y="2014779"/>
              <a:ext cx="119155" cy="205804"/>
            </a:xfrm>
            <a:custGeom>
              <a:avLst/>
              <a:gdLst>
                <a:gd name="f0" fmla="val w"/>
                <a:gd name="f1" fmla="val h"/>
                <a:gd name="f2" fmla="val 0"/>
                <a:gd name="f3" fmla="val 2994"/>
                <a:gd name="f4" fmla="val 4852"/>
                <a:gd name="f5" fmla="val 1545"/>
                <a:gd name="f6" fmla="val 1072"/>
                <a:gd name="f7" fmla="val 663"/>
                <a:gd name="f8" fmla="val 315"/>
                <a:gd name="f9" fmla="val 505"/>
                <a:gd name="f10" fmla="val 788"/>
                <a:gd name="f11" fmla="val 1"/>
                <a:gd name="f12" fmla="val 1356"/>
                <a:gd name="f13" fmla="val 4474"/>
                <a:gd name="f14" fmla="val 1387"/>
                <a:gd name="f15" fmla="val 3182"/>
                <a:gd name="f16" fmla="val 2017"/>
                <a:gd name="f17" fmla="val 2048"/>
                <a:gd name="f18" fmla="val 1386"/>
                <a:gd name="f19" fmla="val 2836"/>
                <a:gd name="f20" fmla="val 1071"/>
                <a:gd name="f21" fmla="val 2773"/>
                <a:gd name="f22" fmla="val 693"/>
                <a:gd name="f23" fmla="val 347"/>
                <a:gd name="f24" fmla="val 221"/>
                <a:gd name="f25" fmla="val 95"/>
                <a:gd name="f26" fmla="val 2805"/>
                <a:gd name="f27" fmla="*/ f0 1 2994"/>
                <a:gd name="f28" fmla="*/ f1 1 4852"/>
                <a:gd name="f29" fmla="val f2"/>
                <a:gd name="f30" fmla="val f3"/>
                <a:gd name="f31" fmla="val f4"/>
                <a:gd name="f32" fmla="+- f31 0 f29"/>
                <a:gd name="f33" fmla="+- f30 0 f29"/>
                <a:gd name="f34" fmla="*/ f33 1 2994"/>
                <a:gd name="f35" fmla="*/ f32 1 4852"/>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2994" h="4852">
                  <a:moveTo>
                    <a:pt x="f5" y="f2"/>
                  </a:moveTo>
                  <a:cubicBezTo>
                    <a:pt x="f6" y="f2"/>
                    <a:pt x="f7" y="f8"/>
                    <a:pt x="f9" y="f10"/>
                  </a:cubicBezTo>
                  <a:lnTo>
                    <a:pt x="f11" y="f4"/>
                  </a:lnTo>
                  <a:lnTo>
                    <a:pt x="f12" y="f4"/>
                  </a:lnTo>
                  <a:lnTo>
                    <a:pt x="f12" y="f13"/>
                  </a:lnTo>
                  <a:lnTo>
                    <a:pt x="f14" y="f13"/>
                  </a:lnTo>
                  <a:cubicBezTo>
                    <a:pt x="f14" y="f15"/>
                    <a:pt x="f16" y="f17"/>
                    <a:pt x="f3" y="f18"/>
                  </a:cubicBezTo>
                  <a:cubicBezTo>
                    <a:pt x="f19" y="f20"/>
                    <a:pt x="f21" y="f22"/>
                    <a:pt x="f21" y="f23"/>
                  </a:cubicBezTo>
                  <a:cubicBezTo>
                    <a:pt x="f21" y="f24"/>
                    <a:pt x="f21" y="f25"/>
                    <a:pt x="f26"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0" name="Google Shape;10502;p74">
              <a:extLst>
                <a:ext uri="{FF2B5EF4-FFF2-40B4-BE49-F238E27FC236}">
                  <a16:creationId xmlns:a16="http://schemas.microsoft.com/office/drawing/2014/main" id="{F6CBC2DB-BD75-471D-BB1D-40A73FFB1827}"/>
                </a:ext>
              </a:extLst>
            </p:cNvPr>
            <p:cNvSpPr/>
            <p:nvPr/>
          </p:nvSpPr>
          <p:spPr>
            <a:xfrm>
              <a:off x="8026063" y="2096262"/>
              <a:ext cx="112910" cy="120335"/>
            </a:xfrm>
            <a:custGeom>
              <a:avLst/>
              <a:gdLst>
                <a:gd name="f0" fmla="val w"/>
                <a:gd name="f1" fmla="val h"/>
                <a:gd name="f2" fmla="val 0"/>
                <a:gd name="f3" fmla="val 2837"/>
                <a:gd name="f4" fmla="val 1482"/>
                <a:gd name="f5" fmla="val 1"/>
                <a:gd name="f6" fmla="val 1450"/>
                <a:gd name="f7" fmla="val 32"/>
                <a:gd name="f8" fmla="val 1418"/>
                <a:gd name="f9" fmla="val 64"/>
                <a:gd name="f10" fmla="val 1324"/>
                <a:gd name="f11" fmla="val 127"/>
                <a:gd name="f12" fmla="val 190"/>
                <a:gd name="f13" fmla="val 1292"/>
                <a:gd name="f14" fmla="val 253"/>
                <a:gd name="f15" fmla="val 1261"/>
                <a:gd name="f16" fmla="val 284"/>
                <a:gd name="f17" fmla="val 1923"/>
                <a:gd name="f18" fmla="val 2836"/>
                <a:gd name="f19" fmla="val 2742"/>
                <a:gd name="f20" fmla="val 2553"/>
                <a:gd name="f21" fmla="val 1513"/>
                <a:gd name="f22" fmla="val 2332"/>
                <a:gd name="f23" fmla="val 599"/>
                <a:gd name="f24" fmla="*/ f0 1 2837"/>
                <a:gd name="f25" fmla="*/ f1 1 2837"/>
                <a:gd name="f26" fmla="val f2"/>
                <a:gd name="f27" fmla="val f3"/>
                <a:gd name="f28" fmla="+- f27 0 f26"/>
                <a:gd name="f29" fmla="*/ f28 1 2837"/>
                <a:gd name="f30" fmla="*/ f26 1 f29"/>
                <a:gd name="f31" fmla="*/ f27 1 f29"/>
                <a:gd name="f32" fmla="*/ f30 f24 1"/>
                <a:gd name="f33" fmla="*/ f31 f24 1"/>
                <a:gd name="f34" fmla="*/ f31 f25 1"/>
                <a:gd name="f35" fmla="*/ f30 f25 1"/>
              </a:gdLst>
              <a:ahLst/>
              <a:cxnLst>
                <a:cxn ang="3cd4">
                  <a:pos x="hc" y="t"/>
                </a:cxn>
                <a:cxn ang="0">
                  <a:pos x="r" y="vc"/>
                </a:cxn>
                <a:cxn ang="cd4">
                  <a:pos x="hc" y="b"/>
                </a:cxn>
                <a:cxn ang="cd2">
                  <a:pos x="l" y="vc"/>
                </a:cxn>
              </a:cxnLst>
              <a:rect l="f32" t="f35" r="f33" b="f34"/>
              <a:pathLst>
                <a:path w="2837" h="2837">
                  <a:moveTo>
                    <a:pt x="f4" y="f5"/>
                  </a:moveTo>
                  <a:cubicBezTo>
                    <a:pt x="f6" y="f7"/>
                    <a:pt x="f8" y="f9"/>
                    <a:pt x="f10" y="f11"/>
                  </a:cubicBezTo>
                  <a:cubicBezTo>
                    <a:pt x="f10" y="f12"/>
                    <a:pt x="f13" y="f14"/>
                    <a:pt x="f15" y="f16"/>
                  </a:cubicBezTo>
                  <a:lnTo>
                    <a:pt x="f5" y="f17"/>
                  </a:lnTo>
                  <a:lnTo>
                    <a:pt x="f5" y="f18"/>
                  </a:lnTo>
                  <a:lnTo>
                    <a:pt x="f19" y="f18"/>
                  </a:lnTo>
                  <a:lnTo>
                    <a:pt x="f19" y="f20"/>
                  </a:lnTo>
                  <a:lnTo>
                    <a:pt x="f18" y="f20"/>
                  </a:lnTo>
                  <a:cubicBezTo>
                    <a:pt x="f18" y="f21"/>
                    <a:pt x="f22" y="f23"/>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1" name="Google Shape;10503;p74">
              <a:extLst>
                <a:ext uri="{FF2B5EF4-FFF2-40B4-BE49-F238E27FC236}">
                  <a16:creationId xmlns:a16="http://schemas.microsoft.com/office/drawing/2014/main" id="{A657A798-25AA-45D6-AAD2-5E363B869713}"/>
                </a:ext>
              </a:extLst>
            </p:cNvPr>
            <p:cNvSpPr/>
            <p:nvPr/>
          </p:nvSpPr>
          <p:spPr>
            <a:xfrm>
              <a:off x="7888163" y="2097615"/>
              <a:ext cx="112864" cy="124321"/>
            </a:xfrm>
            <a:custGeom>
              <a:avLst/>
              <a:gdLst>
                <a:gd name="f0" fmla="val w"/>
                <a:gd name="f1" fmla="val h"/>
                <a:gd name="f2" fmla="val 0"/>
                <a:gd name="f3" fmla="val 2836"/>
                <a:gd name="f4" fmla="val 2931"/>
                <a:gd name="f5" fmla="val 1323"/>
                <a:gd name="f6" fmla="val 536"/>
                <a:gd name="f7" fmla="val 567"/>
                <a:gd name="f8" fmla="val 1513"/>
                <a:gd name="f9" fmla="val 2584"/>
                <a:gd name="f10" fmla="val 2930"/>
                <a:gd name="f11" fmla="val 2741"/>
                <a:gd name="f12" fmla="val 1922"/>
                <a:gd name="f13" fmla="val 1575"/>
                <a:gd name="f14" fmla="val 284"/>
                <a:gd name="f15" fmla="val 1512"/>
                <a:gd name="f16" fmla="val 252"/>
                <a:gd name="f17" fmla="val 158"/>
                <a:gd name="f18" fmla="val 1481"/>
                <a:gd name="f19" fmla="val 126"/>
                <a:gd name="f20" fmla="val 1449"/>
                <a:gd name="f21" fmla="val 95"/>
                <a:gd name="f22" fmla="val 1355"/>
                <a:gd name="f23" fmla="val 63"/>
                <a:gd name="f24" fmla="*/ f0 1 2836"/>
                <a:gd name="f25" fmla="*/ f1 1 2931"/>
                <a:gd name="f26" fmla="val f2"/>
                <a:gd name="f27" fmla="val f3"/>
                <a:gd name="f28" fmla="val f4"/>
                <a:gd name="f29" fmla="+- f28 0 f26"/>
                <a:gd name="f30" fmla="+- f27 0 f26"/>
                <a:gd name="f31" fmla="*/ f30 1 2836"/>
                <a:gd name="f32" fmla="*/ f29 1 2931"/>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2836" h="2931">
                  <a:moveTo>
                    <a:pt x="f5" y="f2"/>
                  </a:moveTo>
                  <a:cubicBezTo>
                    <a:pt x="f6" y="f7"/>
                    <a:pt x="f2" y="f8"/>
                    <a:pt x="f2" y="f9"/>
                  </a:cubicBezTo>
                  <a:lnTo>
                    <a:pt x="f2" y="f10"/>
                  </a:lnTo>
                  <a:lnTo>
                    <a:pt x="f11" y="f10"/>
                  </a:lnTo>
                  <a:lnTo>
                    <a:pt x="f11" y="f12"/>
                  </a:lnTo>
                  <a:lnTo>
                    <a:pt x="f3" y="f12"/>
                  </a:lnTo>
                  <a:lnTo>
                    <a:pt x="f13" y="f14"/>
                  </a:lnTo>
                  <a:cubicBezTo>
                    <a:pt x="f15" y="f16"/>
                    <a:pt x="f15" y="f17"/>
                    <a:pt x="f18" y="f19"/>
                  </a:cubicBezTo>
                  <a:cubicBezTo>
                    <a:pt x="f20" y="f21"/>
                    <a:pt x="f22" y="f23"/>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52" name="Google Shape;10234;p74">
            <a:extLst>
              <a:ext uri="{FF2B5EF4-FFF2-40B4-BE49-F238E27FC236}">
                <a16:creationId xmlns:a16="http://schemas.microsoft.com/office/drawing/2014/main" id="{058C8081-1C38-4771-BDCF-BD9D3C31EA24}"/>
              </a:ext>
            </a:extLst>
          </p:cNvPr>
          <p:cNvGrpSpPr/>
          <p:nvPr/>
        </p:nvGrpSpPr>
        <p:grpSpPr>
          <a:xfrm>
            <a:off x="3787015" y="1990795"/>
            <a:ext cx="470257" cy="502498"/>
            <a:chOff x="3787015" y="1990795"/>
            <a:chExt cx="470257" cy="502498"/>
          </a:xfrm>
        </p:grpSpPr>
        <p:sp>
          <p:nvSpPr>
            <p:cNvPr id="153" name="Google Shape;10235;p74">
              <a:extLst>
                <a:ext uri="{FF2B5EF4-FFF2-40B4-BE49-F238E27FC236}">
                  <a16:creationId xmlns:a16="http://schemas.microsoft.com/office/drawing/2014/main" id="{103A65C4-FC31-4484-AAC9-9F68FA348493}"/>
                </a:ext>
              </a:extLst>
            </p:cNvPr>
            <p:cNvSpPr/>
            <p:nvPr/>
          </p:nvSpPr>
          <p:spPr>
            <a:xfrm>
              <a:off x="3993925" y="2255385"/>
              <a:ext cx="56436" cy="60185"/>
            </a:xfrm>
            <a:custGeom>
              <a:avLst/>
              <a:gdLst>
                <a:gd name="f0" fmla="val w"/>
                <a:gd name="f1" fmla="val h"/>
                <a:gd name="f2" fmla="val 0"/>
                <a:gd name="f3" fmla="val 1418"/>
                <a:gd name="f4" fmla="val 1419"/>
                <a:gd name="f5" fmla="val 725"/>
                <a:gd name="f6" fmla="val 1"/>
                <a:gd name="f7" fmla="val 315"/>
                <a:gd name="f8" fmla="val 316"/>
                <a:gd name="f9" fmla="val 694"/>
                <a:gd name="f10" fmla="val 63"/>
                <a:gd name="f11" fmla="val 1103"/>
                <a:gd name="f12" fmla="*/ f0 1 1418"/>
                <a:gd name="f13" fmla="*/ f1 1 1419"/>
                <a:gd name="f14" fmla="val f2"/>
                <a:gd name="f15" fmla="val f3"/>
                <a:gd name="f16" fmla="val f4"/>
                <a:gd name="f17" fmla="+- f16 0 f14"/>
                <a:gd name="f18" fmla="+- f15 0 f14"/>
                <a:gd name="f19" fmla="*/ f18 1 1418"/>
                <a:gd name="f20" fmla="*/ f17 1 1419"/>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1418" h="1419">
                  <a:moveTo>
                    <a:pt x="f5" y="f6"/>
                  </a:moveTo>
                  <a:cubicBezTo>
                    <a:pt x="f7" y="f6"/>
                    <a:pt x="f2" y="f8"/>
                    <a:pt x="f2" y="f9"/>
                  </a:cubicBezTo>
                  <a:cubicBezTo>
                    <a:pt x="f10" y="f11"/>
                    <a:pt x="f7" y="f3"/>
                    <a:pt x="f5" y="f3"/>
                  </a:cubicBezTo>
                  <a:cubicBezTo>
                    <a:pt x="f11" y="f3"/>
                    <a:pt x="f3" y="f11"/>
                    <a:pt x="f3" y="f9"/>
                  </a:cubicBezTo>
                  <a:cubicBezTo>
                    <a:pt x="f3" y="f8"/>
                    <a:pt x="f11"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4" name="Google Shape;10236;p74">
              <a:extLst>
                <a:ext uri="{FF2B5EF4-FFF2-40B4-BE49-F238E27FC236}">
                  <a16:creationId xmlns:a16="http://schemas.microsoft.com/office/drawing/2014/main" id="{7B8C2E50-368D-4494-8D92-179C39645BF4}"/>
                </a:ext>
              </a:extLst>
            </p:cNvPr>
            <p:cNvSpPr/>
            <p:nvPr/>
          </p:nvSpPr>
          <p:spPr>
            <a:xfrm>
              <a:off x="3967581" y="2344923"/>
              <a:ext cx="111629" cy="58832"/>
            </a:xfrm>
            <a:custGeom>
              <a:avLst/>
              <a:gdLst>
                <a:gd name="f0" fmla="val w"/>
                <a:gd name="f1" fmla="val h"/>
                <a:gd name="f2" fmla="val 0"/>
                <a:gd name="f3" fmla="val 2805"/>
                <a:gd name="f4" fmla="val 1387"/>
                <a:gd name="f5" fmla="val 631"/>
                <a:gd name="f6" fmla="val 1"/>
                <a:gd name="f7" fmla="val 630"/>
                <a:gd name="f8" fmla="val 2174"/>
                <a:gd name="f9" fmla="*/ f0 1 2805"/>
                <a:gd name="f10" fmla="*/ f1 1 1387"/>
                <a:gd name="f11" fmla="val f2"/>
                <a:gd name="f12" fmla="val f3"/>
                <a:gd name="f13" fmla="val f4"/>
                <a:gd name="f14" fmla="+- f13 0 f11"/>
                <a:gd name="f15" fmla="+- f12 0 f11"/>
                <a:gd name="f16" fmla="*/ f15 1 2805"/>
                <a:gd name="f17" fmla="*/ f14 1 1387"/>
                <a:gd name="f18" fmla="*/ f11 1 f16"/>
                <a:gd name="f19" fmla="*/ f12 1 f16"/>
                <a:gd name="f20" fmla="*/ f11 1 f17"/>
                <a:gd name="f21" fmla="*/ f13 1 f17"/>
                <a:gd name="f22" fmla="*/ f18 f9 1"/>
                <a:gd name="f23" fmla="*/ f19 f9 1"/>
                <a:gd name="f24" fmla="*/ f21 f10 1"/>
                <a:gd name="f25" fmla="*/ f20 f10 1"/>
              </a:gdLst>
              <a:ahLst/>
              <a:cxnLst>
                <a:cxn ang="3cd4">
                  <a:pos x="hc" y="t"/>
                </a:cxn>
                <a:cxn ang="0">
                  <a:pos x="r" y="vc"/>
                </a:cxn>
                <a:cxn ang="cd4">
                  <a:pos x="hc" y="b"/>
                </a:cxn>
                <a:cxn ang="cd2">
                  <a:pos x="l" y="vc"/>
                </a:cxn>
              </a:cxnLst>
              <a:rect l="f22" t="f25" r="f23" b="f24"/>
              <a:pathLst>
                <a:path w="2805" h="1387">
                  <a:moveTo>
                    <a:pt x="f4" y="f2"/>
                  </a:moveTo>
                  <a:cubicBezTo>
                    <a:pt x="f5" y="f2"/>
                    <a:pt x="f6" y="f7"/>
                    <a:pt x="f6" y="f4"/>
                  </a:cubicBezTo>
                  <a:lnTo>
                    <a:pt x="f3" y="f4"/>
                  </a:lnTo>
                  <a:cubicBezTo>
                    <a:pt x="f3" y="f7"/>
                    <a:pt x="f8" y="f2"/>
                    <a:pt x="f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5" name="Google Shape;10237;p74">
              <a:extLst>
                <a:ext uri="{FF2B5EF4-FFF2-40B4-BE49-F238E27FC236}">
                  <a16:creationId xmlns:a16="http://schemas.microsoft.com/office/drawing/2014/main" id="{48C5A377-15E4-4937-B746-AE7BED5005C9}"/>
                </a:ext>
              </a:extLst>
            </p:cNvPr>
            <p:cNvSpPr/>
            <p:nvPr/>
          </p:nvSpPr>
          <p:spPr>
            <a:xfrm>
              <a:off x="3898608" y="2197906"/>
              <a:ext cx="249576" cy="295387"/>
            </a:xfrm>
            <a:custGeom>
              <a:avLst/>
              <a:gdLst>
                <a:gd name="f0" fmla="val w"/>
                <a:gd name="f1" fmla="val h"/>
                <a:gd name="f2" fmla="val 0"/>
                <a:gd name="f3" fmla="val 6271"/>
                <a:gd name="f4" fmla="val 6964"/>
                <a:gd name="f5" fmla="val 3088"/>
                <a:gd name="f6" fmla="val 725"/>
                <a:gd name="f7" fmla="val 3813"/>
                <a:gd name="f8" fmla="val 4506"/>
                <a:gd name="f9" fmla="val 1356"/>
                <a:gd name="f10" fmla="val 2080"/>
                <a:gd name="f11" fmla="val 2458"/>
                <a:gd name="f12" fmla="val 4348"/>
                <a:gd name="f13" fmla="val 2805"/>
                <a:gd name="f14" fmla="val 4096"/>
                <a:gd name="f15" fmla="val 3025"/>
                <a:gd name="f16" fmla="val 4727"/>
                <a:gd name="f17" fmla="val 3372"/>
                <a:gd name="f18" fmla="val 5168"/>
                <a:gd name="f19" fmla="val 4065"/>
                <a:gd name="f20" fmla="val 4853"/>
                <a:gd name="f21" fmla="val 5199"/>
                <a:gd name="f22" fmla="val 5388"/>
                <a:gd name="f23" fmla="val 5010"/>
                <a:gd name="f24" fmla="val 5546"/>
                <a:gd name="f25" fmla="val 4821"/>
                <a:gd name="f26" fmla="val 1293"/>
                <a:gd name="f27" fmla="val 1103"/>
                <a:gd name="f28" fmla="val 946"/>
                <a:gd name="f29" fmla="val 1040"/>
                <a:gd name="f30" fmla="val 1450"/>
                <a:gd name="f31" fmla="val 3403"/>
                <a:gd name="f32" fmla="val 1860"/>
                <a:gd name="f33" fmla="val 1702"/>
                <a:gd name="f34" fmla="val 2332"/>
                <a:gd name="f35" fmla="val 1"/>
                <a:gd name="f36" fmla="val 6617"/>
                <a:gd name="f37" fmla="val 6806"/>
                <a:gd name="f38" fmla="val 158"/>
                <a:gd name="f39" fmla="val 6963"/>
                <a:gd name="f40" fmla="val 347"/>
                <a:gd name="f41" fmla="val 5924"/>
                <a:gd name="f42" fmla="val 6113"/>
                <a:gd name="f43" fmla="val 6270"/>
                <a:gd name="f44" fmla="*/ f0 1 6271"/>
                <a:gd name="f45" fmla="*/ f1 1 6964"/>
                <a:gd name="f46" fmla="val f2"/>
                <a:gd name="f47" fmla="val f3"/>
                <a:gd name="f48" fmla="val f4"/>
                <a:gd name="f49" fmla="+- f48 0 f46"/>
                <a:gd name="f50" fmla="+- f47 0 f46"/>
                <a:gd name="f51" fmla="*/ f50 1 6271"/>
                <a:gd name="f52" fmla="*/ f49 1 6964"/>
                <a:gd name="f53" fmla="*/ f46 1 f51"/>
                <a:gd name="f54" fmla="*/ f47 1 f51"/>
                <a:gd name="f55" fmla="*/ f46 1 f52"/>
                <a:gd name="f56" fmla="*/ f48 1 f52"/>
                <a:gd name="f57" fmla="*/ f53 f44 1"/>
                <a:gd name="f58" fmla="*/ f54 f44 1"/>
                <a:gd name="f59" fmla="*/ f56 f45 1"/>
                <a:gd name="f60" fmla="*/ f55 f45 1"/>
              </a:gdLst>
              <a:ahLst/>
              <a:cxnLst>
                <a:cxn ang="3cd4">
                  <a:pos x="hc" y="t"/>
                </a:cxn>
                <a:cxn ang="0">
                  <a:pos x="r" y="vc"/>
                </a:cxn>
                <a:cxn ang="cd4">
                  <a:pos x="hc" y="b"/>
                </a:cxn>
                <a:cxn ang="cd2">
                  <a:pos x="l" y="vc"/>
                </a:cxn>
              </a:cxnLst>
              <a:rect l="f57" t="f60" r="f58" b="f59"/>
              <a:pathLst>
                <a:path w="6271" h="6964">
                  <a:moveTo>
                    <a:pt x="f5" y="f6"/>
                  </a:moveTo>
                  <a:cubicBezTo>
                    <a:pt x="f7" y="f6"/>
                    <a:pt x="f8" y="f9"/>
                    <a:pt x="f8" y="f10"/>
                  </a:cubicBezTo>
                  <a:cubicBezTo>
                    <a:pt x="f8" y="f11"/>
                    <a:pt x="f12" y="f13"/>
                    <a:pt x="f14" y="f15"/>
                  </a:cubicBezTo>
                  <a:cubicBezTo>
                    <a:pt x="f16" y="f17"/>
                    <a:pt x="f18" y="f19"/>
                    <a:pt x="f18" y="f20"/>
                  </a:cubicBezTo>
                  <a:lnTo>
                    <a:pt x="f18" y="f21"/>
                  </a:lnTo>
                  <a:cubicBezTo>
                    <a:pt x="f18" y="f22"/>
                    <a:pt x="f23" y="f24"/>
                    <a:pt x="f25" y="f24"/>
                  </a:cubicBezTo>
                  <a:lnTo>
                    <a:pt x="f26" y="f24"/>
                  </a:lnTo>
                  <a:cubicBezTo>
                    <a:pt x="f27" y="f24"/>
                    <a:pt x="f28" y="f22"/>
                    <a:pt x="f28" y="f21"/>
                  </a:cubicBezTo>
                  <a:lnTo>
                    <a:pt x="f28" y="f20"/>
                  </a:lnTo>
                  <a:lnTo>
                    <a:pt x="f29" y="f20"/>
                  </a:lnTo>
                  <a:cubicBezTo>
                    <a:pt x="f29" y="f19"/>
                    <a:pt x="f30" y="f31"/>
                    <a:pt x="f10" y="f15"/>
                  </a:cubicBezTo>
                  <a:cubicBezTo>
                    <a:pt x="f32" y="f13"/>
                    <a:pt x="f33" y="f11"/>
                    <a:pt x="f33" y="f10"/>
                  </a:cubicBezTo>
                  <a:cubicBezTo>
                    <a:pt x="f33" y="f9"/>
                    <a:pt x="f34" y="f6"/>
                    <a:pt x="f5" y="f6"/>
                  </a:cubicBezTo>
                  <a:close/>
                  <a:moveTo>
                    <a:pt x="f35" y="f35"/>
                  </a:moveTo>
                  <a:lnTo>
                    <a:pt x="f35" y="f36"/>
                  </a:lnTo>
                  <a:cubicBezTo>
                    <a:pt x="f35" y="f37"/>
                    <a:pt x="f38" y="f39"/>
                    <a:pt x="f40" y="f39"/>
                  </a:cubicBezTo>
                  <a:lnTo>
                    <a:pt x="f41" y="f39"/>
                  </a:lnTo>
                  <a:cubicBezTo>
                    <a:pt x="f42" y="f39"/>
                    <a:pt x="f43" y="f37"/>
                    <a:pt x="f43" y="f36"/>
                  </a:cubicBezTo>
                  <a:lnTo>
                    <a:pt x="f43" y="f3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6" name="Google Shape;10238;p74">
              <a:extLst>
                <a:ext uri="{FF2B5EF4-FFF2-40B4-BE49-F238E27FC236}">
                  <a16:creationId xmlns:a16="http://schemas.microsoft.com/office/drawing/2014/main" id="{EA2D2794-CB26-438B-8C34-8FFB4112C417}"/>
                </a:ext>
              </a:extLst>
            </p:cNvPr>
            <p:cNvSpPr/>
            <p:nvPr/>
          </p:nvSpPr>
          <p:spPr>
            <a:xfrm>
              <a:off x="3871030" y="1990795"/>
              <a:ext cx="304732" cy="60185"/>
            </a:xfrm>
            <a:custGeom>
              <a:avLst/>
              <a:gdLst>
                <a:gd name="f0" fmla="val w"/>
                <a:gd name="f1" fmla="val h"/>
                <a:gd name="f2" fmla="val 0"/>
                <a:gd name="f3" fmla="val 7657"/>
                <a:gd name="f4" fmla="val 1419"/>
                <a:gd name="f5" fmla="val 347"/>
                <a:gd name="f6" fmla="val 1"/>
                <a:gd name="f7" fmla="val 158"/>
                <a:gd name="f8" fmla="val 1418"/>
                <a:gd name="f9" fmla="val 7625"/>
                <a:gd name="f10" fmla="val 7656"/>
                <a:gd name="f11" fmla="val 7499"/>
                <a:gd name="f12" fmla="val 7310"/>
                <a:gd name="f13" fmla="*/ f0 1 7657"/>
                <a:gd name="f14" fmla="*/ f1 1 1419"/>
                <a:gd name="f15" fmla="val f2"/>
                <a:gd name="f16" fmla="val f3"/>
                <a:gd name="f17" fmla="val f4"/>
                <a:gd name="f18" fmla="+- f17 0 f15"/>
                <a:gd name="f19" fmla="+- f16 0 f15"/>
                <a:gd name="f20" fmla="*/ f19 1 7657"/>
                <a:gd name="f21" fmla="*/ f18 1 1419"/>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7657" h="1419">
                  <a:moveTo>
                    <a:pt x="f5" y="f6"/>
                  </a:moveTo>
                  <a:cubicBezTo>
                    <a:pt x="f7" y="f6"/>
                    <a:pt x="f6" y="f7"/>
                    <a:pt x="f6" y="f5"/>
                  </a:cubicBezTo>
                  <a:lnTo>
                    <a:pt x="f6" y="f8"/>
                  </a:lnTo>
                  <a:lnTo>
                    <a:pt x="f9" y="f8"/>
                  </a:lnTo>
                  <a:lnTo>
                    <a:pt x="f9" y="f5"/>
                  </a:lnTo>
                  <a:lnTo>
                    <a:pt x="f10" y="f5"/>
                  </a:lnTo>
                  <a:cubicBezTo>
                    <a:pt x="f10" y="f7"/>
                    <a:pt x="f11" y="f6"/>
                    <a:pt x="f12"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7" name="Google Shape;10239;p74">
              <a:extLst>
                <a:ext uri="{FF2B5EF4-FFF2-40B4-BE49-F238E27FC236}">
                  <a16:creationId xmlns:a16="http://schemas.microsoft.com/office/drawing/2014/main" id="{24E496C3-C88C-4A22-B286-5A803E54BCE2}"/>
                </a:ext>
              </a:extLst>
            </p:cNvPr>
            <p:cNvSpPr/>
            <p:nvPr/>
          </p:nvSpPr>
          <p:spPr>
            <a:xfrm>
              <a:off x="3787015" y="2081649"/>
              <a:ext cx="470257" cy="233921"/>
            </a:xfrm>
            <a:custGeom>
              <a:avLst/>
              <a:gdLst>
                <a:gd name="f0" fmla="val w"/>
                <a:gd name="f1" fmla="val h"/>
                <a:gd name="f2" fmla="val 0"/>
                <a:gd name="f3" fmla="val 11816"/>
                <a:gd name="f4" fmla="val 5515"/>
                <a:gd name="f5" fmla="val 10082"/>
                <a:gd name="f6" fmla="val 662"/>
                <a:gd name="f7" fmla="val 10303"/>
                <a:gd name="f8" fmla="val 10461"/>
                <a:gd name="f9" fmla="val 820"/>
                <a:gd name="f10" fmla="val 1009"/>
                <a:gd name="f11" fmla="val 1198"/>
                <a:gd name="f12" fmla="val 1356"/>
                <a:gd name="f13" fmla="val 9893"/>
                <a:gd name="f14" fmla="val 9736"/>
                <a:gd name="f15" fmla="val 9767"/>
                <a:gd name="f16" fmla="val 1041"/>
                <a:gd name="f17" fmla="val 1"/>
                <a:gd name="f18" fmla="val 442"/>
                <a:gd name="f19" fmla="val 4475"/>
                <a:gd name="f20" fmla="val 5073"/>
                <a:gd name="f21" fmla="val 473"/>
                <a:gd name="f22" fmla="val 5514"/>
                <a:gd name="f23" fmla="val 2112"/>
                <a:gd name="f24" fmla="val 2395"/>
                <a:gd name="f25" fmla="val 2206"/>
                <a:gd name="f26" fmla="val 2269"/>
                <a:gd name="f27" fmla="val 2049"/>
                <a:gd name="f28" fmla="val 2458"/>
                <a:gd name="f29" fmla="val 9421"/>
                <a:gd name="f30" fmla="val 9610"/>
                <a:gd name="f31" fmla="val 10807"/>
                <a:gd name="f32" fmla="val 11406"/>
                <a:gd name="f33" fmla="val 11815"/>
                <a:gd name="f34" fmla="val 5042"/>
                <a:gd name="f35" fmla="val 410"/>
                <a:gd name="f36" fmla="val 11343"/>
                <a:gd name="f37" fmla="*/ f0 1 11816"/>
                <a:gd name="f38" fmla="*/ f1 1 5515"/>
                <a:gd name="f39" fmla="val f2"/>
                <a:gd name="f40" fmla="val f3"/>
                <a:gd name="f41" fmla="val f4"/>
                <a:gd name="f42" fmla="+- f41 0 f39"/>
                <a:gd name="f43" fmla="+- f40 0 f39"/>
                <a:gd name="f44" fmla="*/ f43 1 11816"/>
                <a:gd name="f45" fmla="*/ f42 1 5515"/>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11816" h="5515">
                  <a:moveTo>
                    <a:pt x="f5" y="f6"/>
                  </a:moveTo>
                  <a:cubicBezTo>
                    <a:pt x="f7" y="f6"/>
                    <a:pt x="f8" y="f9"/>
                    <a:pt x="f8" y="f10"/>
                  </a:cubicBezTo>
                  <a:cubicBezTo>
                    <a:pt x="f8" y="f11"/>
                    <a:pt x="f7" y="f12"/>
                    <a:pt x="f5" y="f12"/>
                  </a:cubicBezTo>
                  <a:cubicBezTo>
                    <a:pt x="f13" y="f12"/>
                    <a:pt x="f14" y="f11"/>
                    <a:pt x="f14" y="f10"/>
                  </a:cubicBezTo>
                  <a:cubicBezTo>
                    <a:pt x="f15" y="f9"/>
                    <a:pt x="f13" y="f6"/>
                    <a:pt x="f5" y="f6"/>
                  </a:cubicBezTo>
                  <a:close/>
                  <a:moveTo>
                    <a:pt x="f16" y="f17"/>
                  </a:moveTo>
                  <a:cubicBezTo>
                    <a:pt x="f18" y="f17"/>
                    <a:pt x="f17" y="f18"/>
                    <a:pt x="f17" y="f10"/>
                  </a:cubicBezTo>
                  <a:lnTo>
                    <a:pt x="f17" y="f19"/>
                  </a:lnTo>
                  <a:cubicBezTo>
                    <a:pt x="f17" y="f20"/>
                    <a:pt x="f21" y="f22"/>
                    <a:pt x="f16" y="f22"/>
                  </a:cubicBezTo>
                  <a:lnTo>
                    <a:pt x="f23" y="f22"/>
                  </a:lnTo>
                  <a:lnTo>
                    <a:pt x="f23" y="f24"/>
                  </a:lnTo>
                  <a:cubicBezTo>
                    <a:pt x="f23" y="f25"/>
                    <a:pt x="f26" y="f27"/>
                    <a:pt x="f28" y="f27"/>
                  </a:cubicBezTo>
                  <a:lnTo>
                    <a:pt x="f29" y="f27"/>
                  </a:lnTo>
                  <a:cubicBezTo>
                    <a:pt x="f30" y="f27"/>
                    <a:pt x="f15" y="f25"/>
                    <a:pt x="f15" y="f24"/>
                  </a:cubicBezTo>
                  <a:lnTo>
                    <a:pt x="f15" y="f22"/>
                  </a:lnTo>
                  <a:lnTo>
                    <a:pt x="f31" y="f22"/>
                  </a:lnTo>
                  <a:cubicBezTo>
                    <a:pt x="f32" y="f22"/>
                    <a:pt x="f33" y="f34"/>
                    <a:pt x="f33" y="f19"/>
                  </a:cubicBezTo>
                  <a:lnTo>
                    <a:pt x="f33" y="f10"/>
                  </a:lnTo>
                  <a:cubicBezTo>
                    <a:pt x="f33" y="f35"/>
                    <a:pt x="f36" y="f17"/>
                    <a:pt x="f31" y="f17"/>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58" name="Google Shape;10251;p74">
            <a:extLst>
              <a:ext uri="{FF2B5EF4-FFF2-40B4-BE49-F238E27FC236}">
                <a16:creationId xmlns:a16="http://schemas.microsoft.com/office/drawing/2014/main" id="{439A5038-580D-4B5B-9323-E8AC119BF5D5}"/>
              </a:ext>
            </a:extLst>
          </p:cNvPr>
          <p:cNvGrpSpPr/>
          <p:nvPr/>
        </p:nvGrpSpPr>
        <p:grpSpPr>
          <a:xfrm>
            <a:off x="7125160" y="1994955"/>
            <a:ext cx="304732" cy="502508"/>
            <a:chOff x="7125160" y="1994955"/>
            <a:chExt cx="304732" cy="502508"/>
          </a:xfrm>
        </p:grpSpPr>
        <p:sp>
          <p:nvSpPr>
            <p:cNvPr id="159" name="Google Shape;10252;p74">
              <a:extLst>
                <a:ext uri="{FF2B5EF4-FFF2-40B4-BE49-F238E27FC236}">
                  <a16:creationId xmlns:a16="http://schemas.microsoft.com/office/drawing/2014/main" id="{31D5BF0F-BDEE-45AE-BE5B-14AF95BB9233}"/>
                </a:ext>
              </a:extLst>
            </p:cNvPr>
            <p:cNvSpPr/>
            <p:nvPr/>
          </p:nvSpPr>
          <p:spPr>
            <a:xfrm>
              <a:off x="7291955" y="2266212"/>
              <a:ext cx="109087" cy="143030"/>
            </a:xfrm>
            <a:custGeom>
              <a:avLst/>
              <a:gdLst>
                <a:gd name="f0" fmla="val w"/>
                <a:gd name="f1" fmla="val h"/>
                <a:gd name="f2" fmla="val 0"/>
                <a:gd name="f3" fmla="val 2741"/>
                <a:gd name="f4" fmla="val 3372"/>
                <a:gd name="f5" fmla="val 1670"/>
                <a:gd name="f6" fmla="val 1"/>
                <a:gd name="f7" fmla="val 1166"/>
                <a:gd name="f8" fmla="val 316"/>
                <a:gd name="f9" fmla="val 599"/>
                <a:gd name="f10" fmla="val 505"/>
                <a:gd name="f11" fmla="val 568"/>
                <a:gd name="f12" fmla="val 1482"/>
                <a:gd name="f13" fmla="val 1890"/>
                <a:gd name="f14" fmla="val 3340"/>
                <a:gd name="f15" fmla="val 2301"/>
                <a:gd name="f16" fmla="val 1356"/>
                <a:gd name="f17" fmla="val 2300"/>
                <a:gd name="f18" fmla="val 536"/>
                <a:gd name="f19" fmla="*/ f0 1 2741"/>
                <a:gd name="f20" fmla="*/ f1 1 3372"/>
                <a:gd name="f21" fmla="val f2"/>
                <a:gd name="f22" fmla="val f3"/>
                <a:gd name="f23" fmla="val f4"/>
                <a:gd name="f24" fmla="+- f23 0 f21"/>
                <a:gd name="f25" fmla="+- f22 0 f21"/>
                <a:gd name="f26" fmla="*/ f25 1 2741"/>
                <a:gd name="f27" fmla="*/ f24 1 3372"/>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2741" h="3372">
                  <a:moveTo>
                    <a:pt x="f5" y="f6"/>
                  </a:moveTo>
                  <a:cubicBezTo>
                    <a:pt x="f7" y="f8"/>
                    <a:pt x="f9" y="f10"/>
                    <a:pt x="f2" y="f11"/>
                  </a:cubicBezTo>
                  <a:lnTo>
                    <a:pt x="f2" y="f12"/>
                  </a:lnTo>
                  <a:lnTo>
                    <a:pt x="f13" y="f4"/>
                  </a:lnTo>
                  <a:lnTo>
                    <a:pt x="f3" y="f4"/>
                  </a:lnTo>
                  <a:lnTo>
                    <a:pt x="f3" y="f14"/>
                  </a:lnTo>
                  <a:lnTo>
                    <a:pt x="f3" y="f15"/>
                  </a:lnTo>
                  <a:cubicBezTo>
                    <a:pt x="f3" y="f16"/>
                    <a:pt x="f17" y="f18"/>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0" name="Google Shape;10253;p74">
              <a:extLst>
                <a:ext uri="{FF2B5EF4-FFF2-40B4-BE49-F238E27FC236}">
                  <a16:creationId xmlns:a16="http://schemas.microsoft.com/office/drawing/2014/main" id="{38A76D88-CD2E-4238-A1B5-D381DBB56B7E}"/>
                </a:ext>
              </a:extLst>
            </p:cNvPr>
            <p:cNvSpPr/>
            <p:nvPr/>
          </p:nvSpPr>
          <p:spPr>
            <a:xfrm>
              <a:off x="7226731" y="2355750"/>
              <a:ext cx="99093" cy="52175"/>
            </a:xfrm>
            <a:custGeom>
              <a:avLst/>
              <a:gdLst>
                <a:gd name="f0" fmla="val w"/>
                <a:gd name="f1" fmla="val h"/>
                <a:gd name="f2" fmla="val 0"/>
                <a:gd name="f3" fmla="val 2490"/>
                <a:gd name="f4" fmla="val 1230"/>
                <a:gd name="f5" fmla="val 1229"/>
                <a:gd name="f6" fmla="val 1"/>
                <a:gd name="f7" fmla="*/ f0 1 2490"/>
                <a:gd name="f8" fmla="*/ f1 1 1230"/>
                <a:gd name="f9" fmla="val f2"/>
                <a:gd name="f10" fmla="val f3"/>
                <a:gd name="f11" fmla="val f4"/>
                <a:gd name="f12" fmla="+- f11 0 f9"/>
                <a:gd name="f13" fmla="+- f10 0 f9"/>
                <a:gd name="f14" fmla="*/ f13 1 2490"/>
                <a:gd name="f15" fmla="*/ f12 1 1230"/>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2490" h="1230">
                  <a:moveTo>
                    <a:pt x="f5" y="f6"/>
                  </a:moveTo>
                  <a:lnTo>
                    <a:pt x="f6" y="f5"/>
                  </a:lnTo>
                  <a:lnTo>
                    <a:pt x="f3" y="f5"/>
                  </a:ln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1" name="Google Shape;10254;p74">
              <a:extLst>
                <a:ext uri="{FF2B5EF4-FFF2-40B4-BE49-F238E27FC236}">
                  <a16:creationId xmlns:a16="http://schemas.microsoft.com/office/drawing/2014/main" id="{05BBC5F1-88E2-440A-A1ED-2A6749C2E25C}"/>
                </a:ext>
              </a:extLst>
            </p:cNvPr>
            <p:cNvSpPr/>
            <p:nvPr/>
          </p:nvSpPr>
          <p:spPr>
            <a:xfrm>
              <a:off x="7152738" y="2263542"/>
              <a:ext cx="110395" cy="144383"/>
            </a:xfrm>
            <a:custGeom>
              <a:avLst/>
              <a:gdLst>
                <a:gd name="f0" fmla="val w"/>
                <a:gd name="f1" fmla="val h"/>
                <a:gd name="f2" fmla="val 0"/>
                <a:gd name="f3" fmla="val 2774"/>
                <a:gd name="f4" fmla="val 3404"/>
                <a:gd name="f5" fmla="val 1072"/>
                <a:gd name="f6" fmla="val 1"/>
                <a:gd name="f7" fmla="val 411"/>
                <a:gd name="f8" fmla="val 599"/>
                <a:gd name="f9" fmla="val 1419"/>
                <a:gd name="f10" fmla="val 2332"/>
                <a:gd name="f11" fmla="val 3403"/>
                <a:gd name="f12" fmla="val 883"/>
                <a:gd name="f13" fmla="val 2773"/>
                <a:gd name="f14" fmla="val 1513"/>
                <a:gd name="f15" fmla="val 2143"/>
                <a:gd name="f16" fmla="val 568"/>
                <a:gd name="f17" fmla="val 1576"/>
                <a:gd name="f18" fmla="val 316"/>
                <a:gd name="f19" fmla="*/ f0 1 2774"/>
                <a:gd name="f20" fmla="*/ f1 1 3404"/>
                <a:gd name="f21" fmla="val f2"/>
                <a:gd name="f22" fmla="val f3"/>
                <a:gd name="f23" fmla="val f4"/>
                <a:gd name="f24" fmla="+- f23 0 f21"/>
                <a:gd name="f25" fmla="+- f22 0 f21"/>
                <a:gd name="f26" fmla="*/ f25 1 2774"/>
                <a:gd name="f27" fmla="*/ f24 1 3404"/>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2774" h="3404">
                  <a:moveTo>
                    <a:pt x="f5" y="f6"/>
                  </a:moveTo>
                  <a:cubicBezTo>
                    <a:pt x="f7" y="f8"/>
                    <a:pt x="f6" y="f9"/>
                    <a:pt x="f6" y="f10"/>
                  </a:cubicBezTo>
                  <a:lnTo>
                    <a:pt x="f6" y="f11"/>
                  </a:lnTo>
                  <a:lnTo>
                    <a:pt x="f12" y="f11"/>
                  </a:lnTo>
                  <a:lnTo>
                    <a:pt x="f13" y="f14"/>
                  </a:lnTo>
                  <a:lnTo>
                    <a:pt x="f13" y="f8"/>
                  </a:lnTo>
                  <a:cubicBezTo>
                    <a:pt x="f15" y="f16"/>
                    <a:pt x="f17" y="f18"/>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2" name="Google Shape;10255;p74">
              <a:extLst>
                <a:ext uri="{FF2B5EF4-FFF2-40B4-BE49-F238E27FC236}">
                  <a16:creationId xmlns:a16="http://schemas.microsoft.com/office/drawing/2014/main" id="{6E3ABCAD-04C5-44E5-A702-A63B5CB04D8C}"/>
                </a:ext>
              </a:extLst>
            </p:cNvPr>
            <p:cNvSpPr/>
            <p:nvPr/>
          </p:nvSpPr>
          <p:spPr>
            <a:xfrm>
              <a:off x="7125160" y="2437278"/>
              <a:ext cx="304732" cy="60185"/>
            </a:xfrm>
            <a:custGeom>
              <a:avLst/>
              <a:gdLst>
                <a:gd name="f0" fmla="val w"/>
                <a:gd name="f1" fmla="val h"/>
                <a:gd name="f2" fmla="val 0"/>
                <a:gd name="f3" fmla="val 7657"/>
                <a:gd name="f4" fmla="val 1419"/>
                <a:gd name="f5" fmla="val 725"/>
                <a:gd name="f6" fmla="val 1"/>
                <a:gd name="f7" fmla="val 316"/>
                <a:gd name="f8" fmla="val 1103"/>
                <a:gd name="f9" fmla="val 1418"/>
                <a:gd name="f10" fmla="val 6932"/>
                <a:gd name="f11" fmla="val 7341"/>
                <a:gd name="f12" fmla="val 7594"/>
                <a:gd name="f13" fmla="val 7278"/>
                <a:gd name="f14" fmla="*/ f0 1 7657"/>
                <a:gd name="f15" fmla="*/ f1 1 1419"/>
                <a:gd name="f16" fmla="val f2"/>
                <a:gd name="f17" fmla="val f3"/>
                <a:gd name="f18" fmla="val f4"/>
                <a:gd name="f19" fmla="+- f18 0 f16"/>
                <a:gd name="f20" fmla="+- f17 0 f16"/>
                <a:gd name="f21" fmla="*/ f20 1 7657"/>
                <a:gd name="f22" fmla="*/ f19 1 1419"/>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7657" h="1419">
                  <a:moveTo>
                    <a:pt x="f5" y="f6"/>
                  </a:moveTo>
                  <a:cubicBezTo>
                    <a:pt x="f7" y="f6"/>
                    <a:pt x="f6" y="f7"/>
                    <a:pt x="f6" y="f5"/>
                  </a:cubicBezTo>
                  <a:cubicBezTo>
                    <a:pt x="f6" y="f8"/>
                    <a:pt x="f7" y="f9"/>
                    <a:pt x="f5" y="f9"/>
                  </a:cubicBezTo>
                  <a:lnTo>
                    <a:pt x="f10" y="f9"/>
                  </a:lnTo>
                  <a:cubicBezTo>
                    <a:pt x="f11" y="f9"/>
                    <a:pt x="f3" y="f8"/>
                    <a:pt x="f3" y="f5"/>
                  </a:cubicBezTo>
                  <a:cubicBezTo>
                    <a:pt x="f12" y="f7"/>
                    <a:pt x="f13" y="f6"/>
                    <a:pt x="f10"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3" name="Google Shape;10256;p74">
              <a:extLst>
                <a:ext uri="{FF2B5EF4-FFF2-40B4-BE49-F238E27FC236}">
                  <a16:creationId xmlns:a16="http://schemas.microsoft.com/office/drawing/2014/main" id="{71E44CF3-799C-4724-B672-66138652613A}"/>
                </a:ext>
              </a:extLst>
            </p:cNvPr>
            <p:cNvSpPr/>
            <p:nvPr/>
          </p:nvSpPr>
          <p:spPr>
            <a:xfrm>
              <a:off x="7125160" y="1994955"/>
              <a:ext cx="304732" cy="60185"/>
            </a:xfrm>
            <a:custGeom>
              <a:avLst/>
              <a:gdLst>
                <a:gd name="f0" fmla="val w"/>
                <a:gd name="f1" fmla="val h"/>
                <a:gd name="f2" fmla="val 0"/>
                <a:gd name="f3" fmla="val 7657"/>
                <a:gd name="f4" fmla="val 1419"/>
                <a:gd name="f5" fmla="val 725"/>
                <a:gd name="f6" fmla="val 316"/>
                <a:gd name="f7" fmla="val 1"/>
                <a:gd name="f8" fmla="val 315"/>
                <a:gd name="f9" fmla="val 1103"/>
                <a:gd name="f10" fmla="val 1418"/>
                <a:gd name="f11" fmla="val 6932"/>
                <a:gd name="f12" fmla="val 7341"/>
                <a:gd name="f13" fmla="val 7594"/>
                <a:gd name="f14" fmla="val 284"/>
                <a:gd name="f15" fmla="val 7278"/>
                <a:gd name="f16" fmla="*/ f0 1 7657"/>
                <a:gd name="f17" fmla="*/ f1 1 1419"/>
                <a:gd name="f18" fmla="val f2"/>
                <a:gd name="f19" fmla="val f3"/>
                <a:gd name="f20" fmla="val f4"/>
                <a:gd name="f21" fmla="+- f20 0 f18"/>
                <a:gd name="f22" fmla="+- f19 0 f18"/>
                <a:gd name="f23" fmla="*/ f22 1 7657"/>
                <a:gd name="f24" fmla="*/ f21 1 1419"/>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7657" h="1419">
                  <a:moveTo>
                    <a:pt x="f5" y="f2"/>
                  </a:moveTo>
                  <a:cubicBezTo>
                    <a:pt x="f6" y="f2"/>
                    <a:pt x="f7" y="f8"/>
                    <a:pt x="f7" y="f5"/>
                  </a:cubicBezTo>
                  <a:cubicBezTo>
                    <a:pt x="f7" y="f9"/>
                    <a:pt x="f6" y="f10"/>
                    <a:pt x="f5" y="f10"/>
                  </a:cubicBezTo>
                  <a:lnTo>
                    <a:pt x="f11" y="f10"/>
                  </a:lnTo>
                  <a:cubicBezTo>
                    <a:pt x="f12" y="f10"/>
                    <a:pt x="f3" y="f9"/>
                    <a:pt x="f3" y="f5"/>
                  </a:cubicBezTo>
                  <a:cubicBezTo>
                    <a:pt x="f13" y="f14"/>
                    <a:pt x="f15" y="f2"/>
                    <a:pt x="f11"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4" name="Google Shape;10257;p74">
              <a:extLst>
                <a:ext uri="{FF2B5EF4-FFF2-40B4-BE49-F238E27FC236}">
                  <a16:creationId xmlns:a16="http://schemas.microsoft.com/office/drawing/2014/main" id="{12DF9B40-004E-41C5-855B-0196E35AC3DD}"/>
                </a:ext>
              </a:extLst>
            </p:cNvPr>
            <p:cNvSpPr/>
            <p:nvPr/>
          </p:nvSpPr>
          <p:spPr>
            <a:xfrm>
              <a:off x="7154018" y="2081823"/>
              <a:ext cx="247025" cy="60487"/>
            </a:xfrm>
            <a:custGeom>
              <a:avLst/>
              <a:gdLst>
                <a:gd name="f0" fmla="val w"/>
                <a:gd name="f1" fmla="val h"/>
                <a:gd name="f2" fmla="val 0"/>
                <a:gd name="f3" fmla="val 6207"/>
                <a:gd name="f4" fmla="val 1426"/>
                <a:gd name="f5" fmla="val 441"/>
                <a:gd name="f6" fmla="val 568"/>
                <a:gd name="f7" fmla="val 788"/>
                <a:gd name="f8" fmla="val 1355"/>
                <a:gd name="f9" fmla="val 1213"/>
                <a:gd name="f10" fmla="val 2237"/>
                <a:gd name="f11" fmla="val 3112"/>
                <a:gd name="f12" fmla="val 3986"/>
                <a:gd name="f13" fmla="val 4852"/>
                <a:gd name="f14" fmla="val 5608"/>
                <a:gd name="f15" fmla="*/ f0 1 6207"/>
                <a:gd name="f16" fmla="*/ f1 1 1426"/>
                <a:gd name="f17" fmla="val f2"/>
                <a:gd name="f18" fmla="val f3"/>
                <a:gd name="f19" fmla="val f4"/>
                <a:gd name="f20" fmla="+- f19 0 f17"/>
                <a:gd name="f21" fmla="+- f18 0 f17"/>
                <a:gd name="f22" fmla="*/ f21 1 6207"/>
                <a:gd name="f23" fmla="*/ f20 1 1426"/>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6207" h="1426">
                  <a:moveTo>
                    <a:pt x="f2" y="f2"/>
                  </a:moveTo>
                  <a:lnTo>
                    <a:pt x="f2" y="f5"/>
                  </a:lnTo>
                  <a:lnTo>
                    <a:pt x="f6" y="f7"/>
                  </a:lnTo>
                  <a:cubicBezTo>
                    <a:pt x="f8" y="f9"/>
                    <a:pt x="f10" y="f4"/>
                    <a:pt x="f11" y="f4"/>
                  </a:cubicBezTo>
                  <a:cubicBezTo>
                    <a:pt x="f12" y="f4"/>
                    <a:pt x="f13" y="f9"/>
                    <a:pt x="f14" y="f7"/>
                  </a:cubicBezTo>
                  <a:lnTo>
                    <a:pt x="f3" y="f5"/>
                  </a:ln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5" name="Google Shape;10258;p74">
              <a:extLst>
                <a:ext uri="{FF2B5EF4-FFF2-40B4-BE49-F238E27FC236}">
                  <a16:creationId xmlns:a16="http://schemas.microsoft.com/office/drawing/2014/main" id="{178C48F5-FEC3-4170-B0FD-061C2CD68D25}"/>
                </a:ext>
              </a:extLst>
            </p:cNvPr>
            <p:cNvSpPr/>
            <p:nvPr/>
          </p:nvSpPr>
          <p:spPr>
            <a:xfrm>
              <a:off x="7151513" y="2135270"/>
              <a:ext cx="248296" cy="125638"/>
            </a:xfrm>
            <a:custGeom>
              <a:avLst/>
              <a:gdLst>
                <a:gd name="f0" fmla="val w"/>
                <a:gd name="f1" fmla="val h"/>
                <a:gd name="f2" fmla="val 0"/>
                <a:gd name="f3" fmla="val 6239"/>
                <a:gd name="f4" fmla="val 2962"/>
                <a:gd name="f5" fmla="val 126"/>
                <a:gd name="f6" fmla="val 1607"/>
                <a:gd name="f7" fmla="val 1481"/>
                <a:gd name="f8" fmla="val 3119"/>
                <a:gd name="f9" fmla="val 4758"/>
                <a:gd name="f10" fmla="val 6112"/>
                <a:gd name="f11" fmla="val 6238"/>
                <a:gd name="f12" fmla="val 5986"/>
                <a:gd name="f13" fmla="val 5136"/>
                <a:gd name="f14" fmla="val 631"/>
                <a:gd name="f15" fmla="val 4096"/>
                <a:gd name="f16" fmla="val 883"/>
                <a:gd name="f17" fmla="val 2143"/>
                <a:gd name="f18" fmla="val 1166"/>
                <a:gd name="f19" fmla="val 252"/>
                <a:gd name="f20" fmla="*/ f0 1 6239"/>
                <a:gd name="f21" fmla="*/ f1 1 2962"/>
                <a:gd name="f22" fmla="val f2"/>
                <a:gd name="f23" fmla="val f3"/>
                <a:gd name="f24" fmla="val f4"/>
                <a:gd name="f25" fmla="+- f24 0 f22"/>
                <a:gd name="f26" fmla="+- f23 0 f22"/>
                <a:gd name="f27" fmla="*/ f26 1 6239"/>
                <a:gd name="f28" fmla="*/ f25 1 2962"/>
                <a:gd name="f29" fmla="*/ f22 1 f27"/>
                <a:gd name="f30" fmla="*/ f23 1 f27"/>
                <a:gd name="f31" fmla="*/ f22 1 f28"/>
                <a:gd name="f32" fmla="*/ f24 1 f28"/>
                <a:gd name="f33" fmla="*/ f29 f20 1"/>
                <a:gd name="f34" fmla="*/ f30 f20 1"/>
                <a:gd name="f35" fmla="*/ f32 f21 1"/>
                <a:gd name="f36" fmla="*/ f31 f21 1"/>
              </a:gdLst>
              <a:ahLst/>
              <a:cxnLst>
                <a:cxn ang="3cd4">
                  <a:pos x="hc" y="t"/>
                </a:cxn>
                <a:cxn ang="0">
                  <a:pos x="r" y="vc"/>
                </a:cxn>
                <a:cxn ang="cd4">
                  <a:pos x="hc" y="b"/>
                </a:cxn>
                <a:cxn ang="cd2">
                  <a:pos x="l" y="vc"/>
                </a:cxn>
              </a:cxnLst>
              <a:rect l="f33" t="f36" r="f34" b="f35"/>
              <a:pathLst>
                <a:path w="6239" h="2962">
                  <a:moveTo>
                    <a:pt x="f2" y="f2"/>
                  </a:moveTo>
                  <a:cubicBezTo>
                    <a:pt x="f5" y="f6"/>
                    <a:pt x="f7" y="f4"/>
                    <a:pt x="f8" y="f4"/>
                  </a:cubicBezTo>
                  <a:cubicBezTo>
                    <a:pt x="f9" y="f4"/>
                    <a:pt x="f10" y="f6"/>
                    <a:pt x="f11" y="f2"/>
                  </a:cubicBezTo>
                  <a:lnTo>
                    <a:pt x="f11" y="f2"/>
                  </a:lnTo>
                  <a:lnTo>
                    <a:pt x="f12" y="f5"/>
                  </a:lnTo>
                  <a:cubicBezTo>
                    <a:pt x="f13" y="f14"/>
                    <a:pt x="f15" y="f16"/>
                    <a:pt x="f8" y="f16"/>
                  </a:cubicBezTo>
                  <a:cubicBezTo>
                    <a:pt x="f17" y="f16"/>
                    <a:pt x="f18" y="f14"/>
                    <a:pt x="f19" y="f5"/>
                  </a:cubicBezTo>
                  <a:lnTo>
                    <a:pt x="f2"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66" name="Google Shape;10297;p74">
            <a:extLst>
              <a:ext uri="{FF2B5EF4-FFF2-40B4-BE49-F238E27FC236}">
                <a16:creationId xmlns:a16="http://schemas.microsoft.com/office/drawing/2014/main" id="{DECE8A60-A7CB-4E3E-9A2A-489D7EB157CD}"/>
              </a:ext>
            </a:extLst>
          </p:cNvPr>
          <p:cNvGrpSpPr/>
          <p:nvPr/>
        </p:nvGrpSpPr>
        <p:grpSpPr>
          <a:xfrm>
            <a:off x="4513652" y="1981623"/>
            <a:ext cx="470211" cy="499829"/>
            <a:chOff x="4513652" y="1981623"/>
            <a:chExt cx="470211" cy="499829"/>
          </a:xfrm>
        </p:grpSpPr>
        <p:sp>
          <p:nvSpPr>
            <p:cNvPr id="167" name="Google Shape;10298;p74">
              <a:extLst>
                <a:ext uri="{FF2B5EF4-FFF2-40B4-BE49-F238E27FC236}">
                  <a16:creationId xmlns:a16="http://schemas.microsoft.com/office/drawing/2014/main" id="{36085526-9869-4C54-9C7A-79EF105BB939}"/>
                </a:ext>
              </a:extLst>
            </p:cNvPr>
            <p:cNvSpPr/>
            <p:nvPr/>
          </p:nvSpPr>
          <p:spPr>
            <a:xfrm>
              <a:off x="4621469" y="2246214"/>
              <a:ext cx="56473" cy="60185"/>
            </a:xfrm>
            <a:custGeom>
              <a:avLst/>
              <a:gdLst>
                <a:gd name="f0" fmla="val w"/>
                <a:gd name="f1" fmla="val h"/>
                <a:gd name="f2" fmla="val 0"/>
                <a:gd name="f3" fmla="val 1419"/>
                <a:gd name="f4" fmla="val 725"/>
                <a:gd name="f5" fmla="val 1"/>
                <a:gd name="f6" fmla="val 316"/>
                <a:gd name="f7" fmla="val 694"/>
                <a:gd name="f8" fmla="val 64"/>
                <a:gd name="f9" fmla="val 1103"/>
                <a:gd name="f10" fmla="val 1418"/>
                <a:gd name="f11" fmla="*/ f0 1 1419"/>
                <a:gd name="f12" fmla="*/ f1 1 1419"/>
                <a:gd name="f13" fmla="val f2"/>
                <a:gd name="f14" fmla="val f3"/>
                <a:gd name="f15" fmla="+- f14 0 f13"/>
                <a:gd name="f16" fmla="*/ f15 1 1419"/>
                <a:gd name="f17" fmla="*/ f13 1 f16"/>
                <a:gd name="f18" fmla="*/ f14 1 f16"/>
                <a:gd name="f19" fmla="*/ f17 f11 1"/>
                <a:gd name="f20" fmla="*/ f18 f11 1"/>
                <a:gd name="f21" fmla="*/ f18 f12 1"/>
                <a:gd name="f22" fmla="*/ f17 f12 1"/>
              </a:gdLst>
              <a:ahLst/>
              <a:cxnLst>
                <a:cxn ang="3cd4">
                  <a:pos x="hc" y="t"/>
                </a:cxn>
                <a:cxn ang="0">
                  <a:pos x="r" y="vc"/>
                </a:cxn>
                <a:cxn ang="cd4">
                  <a:pos x="hc" y="b"/>
                </a:cxn>
                <a:cxn ang="cd2">
                  <a:pos x="l" y="vc"/>
                </a:cxn>
              </a:cxnLst>
              <a:rect l="f19" t="f22" r="f20" b="f21"/>
              <a:pathLst>
                <a:path w="1419" h="1419">
                  <a:moveTo>
                    <a:pt x="f4" y="f5"/>
                  </a:moveTo>
                  <a:cubicBezTo>
                    <a:pt x="f6" y="f5"/>
                    <a:pt x="f5" y="f6"/>
                    <a:pt x="f5" y="f7"/>
                  </a:cubicBezTo>
                  <a:cubicBezTo>
                    <a:pt x="f8" y="f9"/>
                    <a:pt x="f6" y="f10"/>
                    <a:pt x="f4" y="f10"/>
                  </a:cubicBezTo>
                  <a:cubicBezTo>
                    <a:pt x="f9" y="f10"/>
                    <a:pt x="f10" y="f9"/>
                    <a:pt x="f10" y="f7"/>
                  </a:cubicBezTo>
                  <a:cubicBezTo>
                    <a:pt x="f10" y="f6"/>
                    <a:pt x="f9" y="f5"/>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8" name="Google Shape;10299;p74">
              <a:extLst>
                <a:ext uri="{FF2B5EF4-FFF2-40B4-BE49-F238E27FC236}">
                  <a16:creationId xmlns:a16="http://schemas.microsoft.com/office/drawing/2014/main" id="{D8FD68B1-AC3B-4E16-BA2A-50659AF6AFC5}"/>
                </a:ext>
              </a:extLst>
            </p:cNvPr>
            <p:cNvSpPr/>
            <p:nvPr/>
          </p:nvSpPr>
          <p:spPr>
            <a:xfrm>
              <a:off x="4595125" y="2335752"/>
              <a:ext cx="110395" cy="58832"/>
            </a:xfrm>
            <a:custGeom>
              <a:avLst/>
              <a:gdLst>
                <a:gd name="f0" fmla="val w"/>
                <a:gd name="f1" fmla="val h"/>
                <a:gd name="f2" fmla="val 0"/>
                <a:gd name="f3" fmla="val 2774"/>
                <a:gd name="f4" fmla="val 1387"/>
                <a:gd name="f5" fmla="val 631"/>
                <a:gd name="f6" fmla="val 1"/>
                <a:gd name="f7" fmla="val 630"/>
                <a:gd name="f8" fmla="val 2773"/>
                <a:gd name="f9" fmla="val 2175"/>
                <a:gd name="f10" fmla="*/ f0 1 2774"/>
                <a:gd name="f11" fmla="*/ f1 1 1387"/>
                <a:gd name="f12" fmla="val f2"/>
                <a:gd name="f13" fmla="val f3"/>
                <a:gd name="f14" fmla="val f4"/>
                <a:gd name="f15" fmla="+- f14 0 f12"/>
                <a:gd name="f16" fmla="+- f13 0 f12"/>
                <a:gd name="f17" fmla="*/ f16 1 2774"/>
                <a:gd name="f18" fmla="*/ f15 1 1387"/>
                <a:gd name="f19" fmla="*/ f12 1 f17"/>
                <a:gd name="f20" fmla="*/ f13 1 f17"/>
                <a:gd name="f21" fmla="*/ f12 1 f18"/>
                <a:gd name="f22" fmla="*/ f14 1 f18"/>
                <a:gd name="f23" fmla="*/ f19 f10 1"/>
                <a:gd name="f24" fmla="*/ f20 f10 1"/>
                <a:gd name="f25" fmla="*/ f22 f11 1"/>
                <a:gd name="f26" fmla="*/ f21 f11 1"/>
              </a:gdLst>
              <a:ahLst/>
              <a:cxnLst>
                <a:cxn ang="3cd4">
                  <a:pos x="hc" y="t"/>
                </a:cxn>
                <a:cxn ang="0">
                  <a:pos x="r" y="vc"/>
                </a:cxn>
                <a:cxn ang="cd4">
                  <a:pos x="hc" y="b"/>
                </a:cxn>
                <a:cxn ang="cd2">
                  <a:pos x="l" y="vc"/>
                </a:cxn>
              </a:cxnLst>
              <a:rect l="f23" t="f26" r="f24" b="f25"/>
              <a:pathLst>
                <a:path w="2774" h="1387">
                  <a:moveTo>
                    <a:pt x="f4" y="f2"/>
                  </a:moveTo>
                  <a:cubicBezTo>
                    <a:pt x="f5" y="f2"/>
                    <a:pt x="f6" y="f7"/>
                    <a:pt x="f6" y="f4"/>
                  </a:cubicBezTo>
                  <a:lnTo>
                    <a:pt x="f8" y="f4"/>
                  </a:lnTo>
                  <a:cubicBezTo>
                    <a:pt x="f8" y="f7"/>
                    <a:pt x="f9" y="f2"/>
                    <a:pt x="f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69" name="Google Shape;10300;p74">
              <a:extLst>
                <a:ext uri="{FF2B5EF4-FFF2-40B4-BE49-F238E27FC236}">
                  <a16:creationId xmlns:a16="http://schemas.microsoft.com/office/drawing/2014/main" id="{4CE890A4-6B00-4132-A5BF-4FE647AA2C53}"/>
                </a:ext>
              </a:extLst>
            </p:cNvPr>
            <p:cNvSpPr/>
            <p:nvPr/>
          </p:nvSpPr>
          <p:spPr>
            <a:xfrm>
              <a:off x="4513652" y="2159346"/>
              <a:ext cx="470211" cy="322106"/>
            </a:xfrm>
            <a:custGeom>
              <a:avLst/>
              <a:gdLst>
                <a:gd name="f0" fmla="val w"/>
                <a:gd name="f1" fmla="val h"/>
                <a:gd name="f2" fmla="val 0"/>
                <a:gd name="f3" fmla="val 11815"/>
                <a:gd name="f4" fmla="val 7594"/>
                <a:gd name="f5" fmla="val 10050"/>
                <a:gd name="f6" fmla="val 2080"/>
                <a:gd name="f7" fmla="val 10239"/>
                <a:gd name="f8" fmla="val 10397"/>
                <a:gd name="f9" fmla="val 2238"/>
                <a:gd name="f10" fmla="val 2427"/>
                <a:gd name="f11" fmla="val 2616"/>
                <a:gd name="f12" fmla="val 2773"/>
                <a:gd name="f13" fmla="val 6553"/>
                <a:gd name="f14" fmla="val 6333"/>
                <a:gd name="f15" fmla="val 6175"/>
                <a:gd name="f16" fmla="val 3466"/>
                <a:gd name="f17" fmla="val 3624"/>
                <a:gd name="f18" fmla="val 3813"/>
                <a:gd name="f19" fmla="val 4002"/>
                <a:gd name="f20" fmla="val 4159"/>
                <a:gd name="f21" fmla="val 4821"/>
                <a:gd name="f22" fmla="val 4978"/>
                <a:gd name="f23" fmla="val 5199"/>
                <a:gd name="f24" fmla="val 5388"/>
                <a:gd name="f25" fmla="val 5546"/>
                <a:gd name="f26" fmla="val 3403"/>
                <a:gd name="f27" fmla="val 1418"/>
                <a:gd name="f28" fmla="val 4127"/>
                <a:gd name="f29" fmla="val 4757"/>
                <a:gd name="f30" fmla="val 2049"/>
                <a:gd name="f31" fmla="val 3151"/>
                <a:gd name="f32" fmla="val 4600"/>
                <a:gd name="f33" fmla="val 3498"/>
                <a:gd name="f34" fmla="val 4379"/>
                <a:gd name="f35" fmla="val 3718"/>
                <a:gd name="f36" fmla="val 5009"/>
                <a:gd name="f37" fmla="val 4065"/>
                <a:gd name="f38" fmla="val 5451"/>
                <a:gd name="f39" fmla="val 4758"/>
                <a:gd name="f40" fmla="val 5892"/>
                <a:gd name="f41" fmla="val 5514"/>
                <a:gd name="f42" fmla="val 6081"/>
                <a:gd name="f43" fmla="val 5356"/>
                <a:gd name="f44" fmla="val 6239"/>
                <a:gd name="f45" fmla="val 5167"/>
                <a:gd name="f46" fmla="val 1701"/>
                <a:gd name="f47" fmla="val 1512"/>
                <a:gd name="f48" fmla="val 1355"/>
                <a:gd name="f49" fmla="val 1764"/>
                <a:gd name="f50" fmla="val 4096"/>
                <a:gd name="f51" fmla="val 2395"/>
                <a:gd name="f52" fmla="val 2174"/>
                <a:gd name="f53" fmla="val 2016"/>
                <a:gd name="f54" fmla="val 2647"/>
                <a:gd name="f55" fmla="val 1040"/>
                <a:gd name="f56" fmla="val 1"/>
                <a:gd name="f57" fmla="val 441"/>
                <a:gd name="f58" fmla="val 473"/>
                <a:gd name="f59" fmla="val 1009"/>
                <a:gd name="f60" fmla="val 6554"/>
                <a:gd name="f61" fmla="val 7152"/>
                <a:gd name="f62" fmla="val 7593"/>
                <a:gd name="f63" fmla="val 10806"/>
                <a:gd name="f64" fmla="val 11373"/>
                <a:gd name="f65" fmla="val 7121"/>
                <a:gd name="f66" fmla="val 11783"/>
                <a:gd name="f67" fmla="val 11310"/>
                <a:gd name="f68" fmla="val 10743"/>
                <a:gd name="f69" fmla="val 347"/>
                <a:gd name="f70" fmla="val 946"/>
                <a:gd name="f71" fmla="val 7120"/>
                <a:gd name="f72" fmla="val 6585"/>
                <a:gd name="f73" fmla="val 5198"/>
                <a:gd name="f74" fmla="val 4190"/>
                <a:gd name="f75" fmla="val 883"/>
                <a:gd name="f76" fmla="*/ f0 1 11815"/>
                <a:gd name="f77" fmla="*/ f1 1 7594"/>
                <a:gd name="f78" fmla="val f2"/>
                <a:gd name="f79" fmla="val f3"/>
                <a:gd name="f80" fmla="val f4"/>
                <a:gd name="f81" fmla="+- f80 0 f78"/>
                <a:gd name="f82" fmla="+- f79 0 f78"/>
                <a:gd name="f83" fmla="*/ f82 1 11815"/>
                <a:gd name="f84" fmla="*/ f81 1 7594"/>
                <a:gd name="f85" fmla="*/ f78 1 f83"/>
                <a:gd name="f86" fmla="*/ f79 1 f83"/>
                <a:gd name="f87" fmla="*/ f78 1 f84"/>
                <a:gd name="f88" fmla="*/ f80 1 f84"/>
                <a:gd name="f89" fmla="*/ f85 f76 1"/>
                <a:gd name="f90" fmla="*/ f86 f76 1"/>
                <a:gd name="f91" fmla="*/ f88 f77 1"/>
                <a:gd name="f92" fmla="*/ f87 f77 1"/>
              </a:gdLst>
              <a:ahLst/>
              <a:cxnLst>
                <a:cxn ang="3cd4">
                  <a:pos x="hc" y="t"/>
                </a:cxn>
                <a:cxn ang="0">
                  <a:pos x="r" y="vc"/>
                </a:cxn>
                <a:cxn ang="cd4">
                  <a:pos x="hc" y="b"/>
                </a:cxn>
                <a:cxn ang="cd2">
                  <a:pos x="l" y="vc"/>
                </a:cxn>
              </a:cxnLst>
              <a:rect l="f89" t="f92" r="f90" b="f91"/>
              <a:pathLst>
                <a:path w="11815" h="7594">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5" y="f16"/>
                  </a:moveTo>
                  <a:cubicBezTo>
                    <a:pt x="f7" y="f16"/>
                    <a:pt x="f8" y="f17"/>
                    <a:pt x="f8" y="f18"/>
                  </a:cubicBezTo>
                  <a:cubicBezTo>
                    <a:pt x="f8" y="f19"/>
                    <a:pt x="f7" y="f20"/>
                    <a:pt x="f5" y="f20"/>
                  </a:cubicBezTo>
                  <a:lnTo>
                    <a:pt x="f13" y="f20"/>
                  </a:lnTo>
                  <a:cubicBezTo>
                    <a:pt x="f14" y="f20"/>
                    <a:pt x="f15" y="f19"/>
                    <a:pt x="f15" y="f18"/>
                  </a:cubicBezTo>
                  <a:cubicBezTo>
                    <a:pt x="f15" y="f17"/>
                    <a:pt x="f14" y="f16"/>
                    <a:pt x="f13" y="f16"/>
                  </a:cubicBezTo>
                  <a:close/>
                  <a:moveTo>
                    <a:pt x="f5" y="f21"/>
                  </a:moveTo>
                  <a:cubicBezTo>
                    <a:pt x="f7" y="f21"/>
                    <a:pt x="f8" y="f22"/>
                    <a:pt x="f8" y="f23"/>
                  </a:cubicBezTo>
                  <a:cubicBezTo>
                    <a:pt x="f8" y="f24"/>
                    <a:pt x="f7" y="f25"/>
                    <a:pt x="f5" y="f25"/>
                  </a:cubicBezTo>
                  <a:lnTo>
                    <a:pt x="f13" y="f25"/>
                  </a:lnTo>
                  <a:cubicBezTo>
                    <a:pt x="f14" y="f25"/>
                    <a:pt x="f15" y="f24"/>
                    <a:pt x="f15" y="f23"/>
                  </a:cubicBezTo>
                  <a:cubicBezTo>
                    <a:pt x="f15" y="f22"/>
                    <a:pt x="f14" y="f21"/>
                    <a:pt x="f13" y="f21"/>
                  </a:cubicBezTo>
                  <a:close/>
                  <a:moveTo>
                    <a:pt x="f26" y="f27"/>
                  </a:moveTo>
                  <a:cubicBezTo>
                    <a:pt x="f28" y="f27"/>
                    <a:pt x="f29" y="f30"/>
                    <a:pt x="f29" y="f12"/>
                  </a:cubicBezTo>
                  <a:cubicBezTo>
                    <a:pt x="f29" y="f31"/>
                    <a:pt x="f32" y="f33"/>
                    <a:pt x="f34" y="f35"/>
                  </a:cubicBezTo>
                  <a:cubicBezTo>
                    <a:pt x="f36" y="f37"/>
                    <a:pt x="f38" y="f39"/>
                    <a:pt x="f38" y="f25"/>
                  </a:cubicBezTo>
                  <a:lnTo>
                    <a:pt x="f38" y="f40"/>
                  </a:lnTo>
                  <a:lnTo>
                    <a:pt x="f41" y="f40"/>
                  </a:lnTo>
                  <a:cubicBezTo>
                    <a:pt x="f41" y="f42"/>
                    <a:pt x="f43" y="f44"/>
                    <a:pt x="f45" y="f44"/>
                  </a:cubicBezTo>
                  <a:lnTo>
                    <a:pt x="f46" y="f44"/>
                  </a:lnTo>
                  <a:cubicBezTo>
                    <a:pt x="f47" y="f44"/>
                    <a:pt x="f48" y="f42"/>
                    <a:pt x="f48" y="f40"/>
                  </a:cubicBezTo>
                  <a:lnTo>
                    <a:pt x="f48" y="f25"/>
                  </a:lnTo>
                  <a:cubicBezTo>
                    <a:pt x="f48" y="f39"/>
                    <a:pt x="f49" y="f50"/>
                    <a:pt x="f51" y="f35"/>
                  </a:cubicBezTo>
                  <a:cubicBezTo>
                    <a:pt x="f52" y="f33"/>
                    <a:pt x="f53" y="f31"/>
                    <a:pt x="f53" y="f12"/>
                  </a:cubicBezTo>
                  <a:cubicBezTo>
                    <a:pt x="f53" y="f30"/>
                    <a:pt x="f54" y="f27"/>
                    <a:pt x="f26" y="f27"/>
                  </a:cubicBezTo>
                  <a:close/>
                  <a:moveTo>
                    <a:pt x="f55" y="f56"/>
                  </a:moveTo>
                  <a:cubicBezTo>
                    <a:pt x="f57" y="f56"/>
                    <a:pt x="f2" y="f58"/>
                    <a:pt x="f2" y="f59"/>
                  </a:cubicBezTo>
                  <a:lnTo>
                    <a:pt x="f2" y="f60"/>
                  </a:lnTo>
                  <a:cubicBezTo>
                    <a:pt x="f2" y="f61"/>
                    <a:pt x="f58" y="f62"/>
                    <a:pt x="f55" y="f62"/>
                  </a:cubicBezTo>
                  <a:lnTo>
                    <a:pt x="f63" y="f62"/>
                  </a:lnTo>
                  <a:cubicBezTo>
                    <a:pt x="f64" y="f62"/>
                    <a:pt x="f3" y="f65"/>
                    <a:pt x="f3" y="f60"/>
                  </a:cubicBezTo>
                  <a:lnTo>
                    <a:pt x="f3" y="f59"/>
                  </a:lnTo>
                  <a:cubicBezTo>
                    <a:pt x="f66" y="f58"/>
                    <a:pt x="f67" y="f56"/>
                    <a:pt x="f68" y="f56"/>
                  </a:cubicBezTo>
                  <a:lnTo>
                    <a:pt x="f62" y="f56"/>
                  </a:lnTo>
                  <a:lnTo>
                    <a:pt x="f62" y="f69"/>
                  </a:lnTo>
                  <a:cubicBezTo>
                    <a:pt x="f62" y="f70"/>
                    <a:pt x="f71" y="f48"/>
                    <a:pt x="f72" y="f48"/>
                  </a:cubicBezTo>
                  <a:lnTo>
                    <a:pt x="f73" y="f48"/>
                  </a:lnTo>
                  <a:cubicBezTo>
                    <a:pt x="f32" y="f48"/>
                    <a:pt x="f74" y="f75"/>
                    <a:pt x="f74" y="f69"/>
                  </a:cubicBezTo>
                  <a:lnTo>
                    <a:pt x="f74" y="f5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0" name="Google Shape;10301;p74">
              <a:extLst>
                <a:ext uri="{FF2B5EF4-FFF2-40B4-BE49-F238E27FC236}">
                  <a16:creationId xmlns:a16="http://schemas.microsoft.com/office/drawing/2014/main" id="{F3205B48-990A-4F4F-8716-37DAC1C535B1}"/>
                </a:ext>
              </a:extLst>
            </p:cNvPr>
            <p:cNvSpPr/>
            <p:nvPr/>
          </p:nvSpPr>
          <p:spPr>
            <a:xfrm>
              <a:off x="4650327" y="2069808"/>
              <a:ext cx="194374" cy="118972"/>
            </a:xfrm>
            <a:custGeom>
              <a:avLst/>
              <a:gdLst>
                <a:gd name="f0" fmla="val w"/>
                <a:gd name="f1" fmla="val h"/>
                <a:gd name="f2" fmla="val 0"/>
                <a:gd name="f3" fmla="val 4884"/>
                <a:gd name="f4" fmla="val 2805"/>
                <a:gd name="f5" fmla="val 693"/>
                <a:gd name="f6" fmla="val 1"/>
                <a:gd name="f7" fmla="val 315"/>
                <a:gd name="f8" fmla="val 316"/>
                <a:gd name="f9" fmla="val 725"/>
                <a:gd name="f10" fmla="val 1104"/>
                <a:gd name="f11" fmla="val 1419"/>
                <a:gd name="f12" fmla="val 1418"/>
                <a:gd name="f13" fmla="val 2458"/>
                <a:gd name="f14" fmla="val 1386"/>
                <a:gd name="f15" fmla="val 2647"/>
                <a:gd name="f16" fmla="val 1544"/>
                <a:gd name="f17" fmla="val 1733"/>
                <a:gd name="f18" fmla="val 3119"/>
                <a:gd name="f19" fmla="val 3308"/>
                <a:gd name="f20" fmla="val 3466"/>
                <a:gd name="f21" fmla="val 4159"/>
                <a:gd name="f22" fmla="val 4568"/>
                <a:gd name="f23" fmla="val 4883"/>
                <a:gd name="f24" fmla="*/ f0 1 4884"/>
                <a:gd name="f25" fmla="*/ f1 1 2805"/>
                <a:gd name="f26" fmla="val f2"/>
                <a:gd name="f27" fmla="val f3"/>
                <a:gd name="f28" fmla="val f4"/>
                <a:gd name="f29" fmla="+- f28 0 f26"/>
                <a:gd name="f30" fmla="+- f27 0 f26"/>
                <a:gd name="f31" fmla="*/ f30 1 4884"/>
                <a:gd name="f32" fmla="*/ f29 1 2805"/>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4884" h="2805">
                  <a:moveTo>
                    <a:pt x="f5" y="f6"/>
                  </a:moveTo>
                  <a:cubicBezTo>
                    <a:pt x="f7" y="f6"/>
                    <a:pt x="f2" y="f8"/>
                    <a:pt x="f2" y="f9"/>
                  </a:cubicBezTo>
                  <a:cubicBezTo>
                    <a:pt x="f2" y="f10"/>
                    <a:pt x="f7" y="f11"/>
                    <a:pt x="f5" y="f11"/>
                  </a:cubicBezTo>
                  <a:lnTo>
                    <a:pt x="f12" y="f11"/>
                  </a:lnTo>
                  <a:lnTo>
                    <a:pt x="f12" y="f13"/>
                  </a:lnTo>
                  <a:cubicBezTo>
                    <a:pt x="f14" y="f15"/>
                    <a:pt x="f16" y="f4"/>
                    <a:pt x="f17" y="f4"/>
                  </a:cubicBezTo>
                  <a:lnTo>
                    <a:pt x="f18" y="f4"/>
                  </a:lnTo>
                  <a:cubicBezTo>
                    <a:pt x="f19" y="f4"/>
                    <a:pt x="f20" y="f15"/>
                    <a:pt x="f20" y="f13"/>
                  </a:cubicBezTo>
                  <a:lnTo>
                    <a:pt x="f20" y="f11"/>
                  </a:lnTo>
                  <a:lnTo>
                    <a:pt x="f21" y="f11"/>
                  </a:lnTo>
                  <a:cubicBezTo>
                    <a:pt x="f22" y="f11"/>
                    <a:pt x="f23" y="f10"/>
                    <a:pt x="f23" y="f9"/>
                  </a:cubicBezTo>
                  <a:cubicBezTo>
                    <a:pt x="f23" y="f8"/>
                    <a:pt x="f22" y="f6"/>
                    <a:pt x="f21"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1" name="Google Shape;10302;p74">
              <a:extLst>
                <a:ext uri="{FF2B5EF4-FFF2-40B4-BE49-F238E27FC236}">
                  <a16:creationId xmlns:a16="http://schemas.microsoft.com/office/drawing/2014/main" id="{8A70AB84-02AE-4E03-AF98-BE1AAFC2DDBE}"/>
                </a:ext>
              </a:extLst>
            </p:cNvPr>
            <p:cNvSpPr/>
            <p:nvPr/>
          </p:nvSpPr>
          <p:spPr>
            <a:xfrm>
              <a:off x="4677905" y="1981623"/>
              <a:ext cx="137937" cy="60185"/>
            </a:xfrm>
            <a:custGeom>
              <a:avLst/>
              <a:gdLst>
                <a:gd name="f0" fmla="val w"/>
                <a:gd name="f1" fmla="val h"/>
                <a:gd name="f2" fmla="val 0"/>
                <a:gd name="f3" fmla="val 3466"/>
                <a:gd name="f4" fmla="val 1419"/>
                <a:gd name="f5" fmla="val 378"/>
                <a:gd name="f6" fmla="val 1"/>
                <a:gd name="f7" fmla="val 158"/>
                <a:gd name="f8" fmla="val 347"/>
                <a:gd name="f9" fmla="val 1418"/>
                <a:gd name="f10" fmla="val 3308"/>
                <a:gd name="f11" fmla="val 3119"/>
                <a:gd name="f12" fmla="*/ f0 1 3466"/>
                <a:gd name="f13" fmla="*/ f1 1 1419"/>
                <a:gd name="f14" fmla="val f2"/>
                <a:gd name="f15" fmla="val f3"/>
                <a:gd name="f16" fmla="val f4"/>
                <a:gd name="f17" fmla="+- f16 0 f14"/>
                <a:gd name="f18" fmla="+- f15 0 f14"/>
                <a:gd name="f19" fmla="*/ f18 1 3466"/>
                <a:gd name="f20" fmla="*/ f17 1 1419"/>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3466" h="1419">
                  <a:moveTo>
                    <a:pt x="f5" y="f6"/>
                  </a:moveTo>
                  <a:cubicBezTo>
                    <a:pt x="f7" y="f6"/>
                    <a:pt x="f2" y="f7"/>
                    <a:pt x="f2" y="f8"/>
                  </a:cubicBezTo>
                  <a:lnTo>
                    <a:pt x="f2" y="f9"/>
                  </a:lnTo>
                  <a:lnTo>
                    <a:pt x="f3" y="f9"/>
                  </a:lnTo>
                  <a:lnTo>
                    <a:pt x="f3" y="f8"/>
                  </a:lnTo>
                  <a:cubicBezTo>
                    <a:pt x="f3" y="f7"/>
                    <a:pt x="f10" y="f6"/>
                    <a:pt x="f11"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72" name="Google Shape;10352;p74">
            <a:extLst>
              <a:ext uri="{FF2B5EF4-FFF2-40B4-BE49-F238E27FC236}">
                <a16:creationId xmlns:a16="http://schemas.microsoft.com/office/drawing/2014/main" id="{618471F2-B2A2-4AD2-9E69-CED9477E018A}"/>
              </a:ext>
            </a:extLst>
          </p:cNvPr>
          <p:cNvGrpSpPr/>
          <p:nvPr/>
        </p:nvGrpSpPr>
        <p:grpSpPr>
          <a:xfrm>
            <a:off x="5183239" y="1990100"/>
            <a:ext cx="471492" cy="504282"/>
            <a:chOff x="5183239" y="1990100"/>
            <a:chExt cx="471492" cy="504282"/>
          </a:xfrm>
        </p:grpSpPr>
        <p:sp>
          <p:nvSpPr>
            <p:cNvPr id="173" name="Google Shape;10353;p74">
              <a:extLst>
                <a:ext uri="{FF2B5EF4-FFF2-40B4-BE49-F238E27FC236}">
                  <a16:creationId xmlns:a16="http://schemas.microsoft.com/office/drawing/2014/main" id="{1EBA714F-7CB7-4B4F-9766-85A5406A19F3}"/>
                </a:ext>
              </a:extLst>
            </p:cNvPr>
            <p:cNvSpPr/>
            <p:nvPr/>
          </p:nvSpPr>
          <p:spPr>
            <a:xfrm>
              <a:off x="5319906" y="2108359"/>
              <a:ext cx="194374" cy="168432"/>
            </a:xfrm>
            <a:custGeom>
              <a:avLst/>
              <a:gdLst>
                <a:gd name="f0" fmla="val w"/>
                <a:gd name="f1" fmla="val h"/>
                <a:gd name="f2" fmla="val 0"/>
                <a:gd name="f3" fmla="val 4884"/>
                <a:gd name="f4" fmla="val 3971"/>
                <a:gd name="f5" fmla="val 2426"/>
                <a:gd name="f6" fmla="val 1"/>
                <a:gd name="f7" fmla="val 1103"/>
                <a:gd name="f8" fmla="val 1104"/>
                <a:gd name="f9" fmla="val 2427"/>
                <a:gd name="f10" fmla="val 3025"/>
                <a:gd name="f11" fmla="val 190"/>
                <a:gd name="f12" fmla="val 3530"/>
                <a:gd name="f13" fmla="val 536"/>
                <a:gd name="f14" fmla="val 820"/>
                <a:gd name="f15" fmla="val 3624"/>
                <a:gd name="f16" fmla="val 3309"/>
                <a:gd name="f17" fmla="val 1481"/>
                <a:gd name="f18" fmla="val 3057"/>
                <a:gd name="f19" fmla="val 1261"/>
                <a:gd name="f20" fmla="val 2805"/>
                <a:gd name="f21" fmla="val 2458"/>
                <a:gd name="f22" fmla="val 2112"/>
                <a:gd name="f23" fmla="val 1356"/>
                <a:gd name="f24" fmla="val 1733"/>
                <a:gd name="f25" fmla="val 726"/>
                <a:gd name="f26" fmla="val 2489"/>
                <a:gd name="f27" fmla="val 3214"/>
                <a:gd name="f28" fmla="val 3844"/>
                <a:gd name="f29" fmla="val 3687"/>
                <a:gd name="f30" fmla="val 3466"/>
                <a:gd name="f31" fmla="val 3246"/>
                <a:gd name="f32" fmla="val 4128"/>
                <a:gd name="f33" fmla="val 3561"/>
                <a:gd name="f34" fmla="val 4317"/>
                <a:gd name="f35" fmla="val 4695"/>
                <a:gd name="f36" fmla="val 3781"/>
                <a:gd name="f37" fmla="*/ f0 1 4884"/>
                <a:gd name="f38" fmla="*/ f1 1 3971"/>
                <a:gd name="f39" fmla="val f2"/>
                <a:gd name="f40" fmla="val f3"/>
                <a:gd name="f41" fmla="val f4"/>
                <a:gd name="f42" fmla="+- f41 0 f39"/>
                <a:gd name="f43" fmla="+- f40 0 f39"/>
                <a:gd name="f44" fmla="*/ f43 1 4884"/>
                <a:gd name="f45" fmla="*/ f42 1 3971"/>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4884" h="3971">
                  <a:moveTo>
                    <a:pt x="f5" y="f6"/>
                  </a:moveTo>
                  <a:cubicBezTo>
                    <a:pt x="f7" y="f6"/>
                    <a:pt x="f2" y="f8"/>
                    <a:pt x="f2" y="f9"/>
                  </a:cubicBezTo>
                  <a:cubicBezTo>
                    <a:pt x="f2" y="f10"/>
                    <a:pt x="f11" y="f12"/>
                    <a:pt x="f13" y="f4"/>
                  </a:cubicBezTo>
                  <a:cubicBezTo>
                    <a:pt x="f14" y="f15"/>
                    <a:pt x="f7" y="f16"/>
                    <a:pt x="f17" y="f18"/>
                  </a:cubicBezTo>
                  <a:cubicBezTo>
                    <a:pt x="f19" y="f20"/>
                    <a:pt x="f7" y="f21"/>
                    <a:pt x="f7" y="f22"/>
                  </a:cubicBezTo>
                  <a:cubicBezTo>
                    <a:pt x="f7" y="f23"/>
                    <a:pt x="f24" y="f25"/>
                    <a:pt x="f26" y="f25"/>
                  </a:cubicBezTo>
                  <a:cubicBezTo>
                    <a:pt x="f27" y="f25"/>
                    <a:pt x="f28" y="f23"/>
                    <a:pt x="f28" y="f22"/>
                  </a:cubicBezTo>
                  <a:cubicBezTo>
                    <a:pt x="f28" y="f21"/>
                    <a:pt x="f29" y="f20"/>
                    <a:pt x="f30" y="f18"/>
                  </a:cubicBezTo>
                  <a:cubicBezTo>
                    <a:pt x="f28" y="f31"/>
                    <a:pt x="f32" y="f33"/>
                    <a:pt x="f34" y="f4"/>
                  </a:cubicBezTo>
                  <a:cubicBezTo>
                    <a:pt x="f35" y="f12"/>
                    <a:pt x="f3" y="f10"/>
                    <a:pt x="f3" y="f9"/>
                  </a:cubicBezTo>
                  <a:cubicBezTo>
                    <a:pt x="f3" y="f8"/>
                    <a:pt x="f36"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4" name="Google Shape;10354;p74">
              <a:extLst>
                <a:ext uri="{FF2B5EF4-FFF2-40B4-BE49-F238E27FC236}">
                  <a16:creationId xmlns:a16="http://schemas.microsoft.com/office/drawing/2014/main" id="{AB0BEB92-EEB5-4A8A-8149-A66A4C4977DE}"/>
                </a:ext>
              </a:extLst>
            </p:cNvPr>
            <p:cNvSpPr/>
            <p:nvPr/>
          </p:nvSpPr>
          <p:spPr>
            <a:xfrm>
              <a:off x="5390104" y="2168499"/>
              <a:ext cx="56473" cy="60185"/>
            </a:xfrm>
            <a:custGeom>
              <a:avLst/>
              <a:gdLst>
                <a:gd name="f0" fmla="val w"/>
                <a:gd name="f1" fmla="val h"/>
                <a:gd name="f2" fmla="val 0"/>
                <a:gd name="f3" fmla="val 1419"/>
                <a:gd name="f4" fmla="val 725"/>
                <a:gd name="f5" fmla="val 1"/>
                <a:gd name="f6" fmla="val 316"/>
                <a:gd name="f7" fmla="val 694"/>
                <a:gd name="f8" fmla="val 1103"/>
                <a:gd name="f9" fmla="val 1418"/>
                <a:gd name="f10" fmla="*/ f0 1 1419"/>
                <a:gd name="f11" fmla="*/ f1 1 1419"/>
                <a:gd name="f12" fmla="val f2"/>
                <a:gd name="f13" fmla="val f3"/>
                <a:gd name="f14" fmla="+- f13 0 f12"/>
                <a:gd name="f15" fmla="*/ f14 1 1419"/>
                <a:gd name="f16" fmla="*/ f12 1 f15"/>
                <a:gd name="f17" fmla="*/ f13 1 f15"/>
                <a:gd name="f18" fmla="*/ f16 f10 1"/>
                <a:gd name="f19" fmla="*/ f17 f10 1"/>
                <a:gd name="f20" fmla="*/ f17 f11 1"/>
                <a:gd name="f21" fmla="*/ f16 f11 1"/>
              </a:gdLst>
              <a:ahLst/>
              <a:cxnLst>
                <a:cxn ang="3cd4">
                  <a:pos x="hc" y="t"/>
                </a:cxn>
                <a:cxn ang="0">
                  <a:pos x="r" y="vc"/>
                </a:cxn>
                <a:cxn ang="cd4">
                  <a:pos x="hc" y="b"/>
                </a:cxn>
                <a:cxn ang="cd2">
                  <a:pos x="l" y="vc"/>
                </a:cxn>
              </a:cxnLst>
              <a:rect l="f18" t="f21" r="f19" b="f20"/>
              <a:pathLst>
                <a:path w="1419" h="1419">
                  <a:moveTo>
                    <a:pt x="f4" y="f5"/>
                  </a:moveTo>
                  <a:cubicBezTo>
                    <a:pt x="f6" y="f5"/>
                    <a:pt x="f5" y="f6"/>
                    <a:pt x="f5" y="f7"/>
                  </a:cubicBezTo>
                  <a:cubicBezTo>
                    <a:pt x="f5" y="f8"/>
                    <a:pt x="f6" y="f9"/>
                    <a:pt x="f4" y="f9"/>
                  </a:cubicBezTo>
                  <a:cubicBezTo>
                    <a:pt x="f8" y="f9"/>
                    <a:pt x="f9" y="f8"/>
                    <a:pt x="f9" y="f7"/>
                  </a:cubicBezTo>
                  <a:cubicBezTo>
                    <a:pt x="f9" y="f6"/>
                    <a:pt x="f8" y="f5"/>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5" name="Google Shape;10355;p74">
              <a:extLst>
                <a:ext uri="{FF2B5EF4-FFF2-40B4-BE49-F238E27FC236}">
                  <a16:creationId xmlns:a16="http://schemas.microsoft.com/office/drawing/2014/main" id="{257CDC24-D3D4-4198-8A36-832882078406}"/>
                </a:ext>
              </a:extLst>
            </p:cNvPr>
            <p:cNvSpPr/>
            <p:nvPr/>
          </p:nvSpPr>
          <p:spPr>
            <a:xfrm>
              <a:off x="5212089" y="1990100"/>
              <a:ext cx="412549" cy="443035"/>
            </a:xfrm>
            <a:custGeom>
              <a:avLst/>
              <a:gdLst>
                <a:gd name="f0" fmla="val w"/>
                <a:gd name="f1" fmla="val h"/>
                <a:gd name="f2" fmla="val 0"/>
                <a:gd name="f3" fmla="val 10366"/>
                <a:gd name="f4" fmla="val 10445"/>
                <a:gd name="f5" fmla="val 5198"/>
                <a:gd name="f6" fmla="val 2159"/>
                <a:gd name="f7" fmla="val 6931"/>
                <a:gd name="f8" fmla="val 8286"/>
                <a:gd name="f9" fmla="val 3514"/>
                <a:gd name="f10" fmla="val 5246"/>
                <a:gd name="f11" fmla="val 6916"/>
                <a:gd name="f12" fmla="val 8365"/>
                <a:gd name="f13" fmla="val 3340"/>
                <a:gd name="f14" fmla="val 2079"/>
                <a:gd name="f15" fmla="val 6822"/>
                <a:gd name="f16" fmla="val 3497"/>
                <a:gd name="f17" fmla="val 5167"/>
                <a:gd name="f18" fmla="val 1"/>
                <a:gd name="f19" fmla="val 5088"/>
                <a:gd name="f20" fmla="val 5009"/>
                <a:gd name="f21" fmla="val 17"/>
                <a:gd name="f22" fmla="val 4946"/>
                <a:gd name="f23" fmla="val 48"/>
                <a:gd name="f24" fmla="val 4001"/>
                <a:gd name="f25" fmla="val 836"/>
                <a:gd name="f26" fmla="val 2773"/>
                <a:gd name="f27" fmla="val 678"/>
                <a:gd name="f28" fmla="val 2756"/>
                <a:gd name="f29" fmla="val 675"/>
                <a:gd name="f30" fmla="val 2739"/>
                <a:gd name="f31" fmla="val 673"/>
                <a:gd name="f32" fmla="val 2723"/>
                <a:gd name="f33" fmla="val 2583"/>
                <a:gd name="f34" fmla="val 2454"/>
                <a:gd name="f35" fmla="val 786"/>
                <a:gd name="f36" fmla="val 2426"/>
                <a:gd name="f37" fmla="val 899"/>
                <a:gd name="f38" fmla="val 1953"/>
                <a:gd name="f39" fmla="val 2033"/>
                <a:gd name="f40" fmla="val 819"/>
                <a:gd name="f41" fmla="val 2505"/>
                <a:gd name="f42" fmla="val 662"/>
                <a:gd name="f43" fmla="val 2568"/>
                <a:gd name="f44" fmla="val 567"/>
                <a:gd name="f45" fmla="val 2694"/>
                <a:gd name="f46" fmla="val 630"/>
                <a:gd name="f47" fmla="val 2852"/>
                <a:gd name="f48" fmla="val 788"/>
                <a:gd name="f49" fmla="val 4081"/>
                <a:gd name="f50" fmla="val 32"/>
                <a:gd name="f51" fmla="val 5026"/>
                <a:gd name="f52" fmla="val 5183"/>
                <a:gd name="f53" fmla="val 5341"/>
                <a:gd name="f54" fmla="val 63"/>
                <a:gd name="f55" fmla="val 5467"/>
                <a:gd name="f56" fmla="val 6381"/>
                <a:gd name="f57" fmla="val 7609"/>
                <a:gd name="f58" fmla="val 7767"/>
                <a:gd name="f59" fmla="val 725"/>
                <a:gd name="f60" fmla="val 7924"/>
                <a:gd name="f61" fmla="val 851"/>
                <a:gd name="f62" fmla="val 7956"/>
                <a:gd name="f63" fmla="val 1985"/>
                <a:gd name="f64" fmla="val 8428"/>
                <a:gd name="f65" fmla="val 2457"/>
                <a:gd name="f66" fmla="val 9594"/>
                <a:gd name="f67" fmla="val 2536"/>
                <a:gd name="f68" fmla="val 9725"/>
                <a:gd name="f69" fmla="val 2637"/>
                <a:gd name="f70" fmla="val 9791"/>
                <a:gd name="f71" fmla="val 2741"/>
                <a:gd name="f72" fmla="val 2762"/>
                <a:gd name="f73" fmla="val 2783"/>
                <a:gd name="f74" fmla="val 9788"/>
                <a:gd name="f75" fmla="val 2804"/>
                <a:gd name="f76" fmla="val 9783"/>
                <a:gd name="f77" fmla="val 4033"/>
                <a:gd name="f78" fmla="val 9626"/>
                <a:gd name="f79" fmla="val 4978"/>
                <a:gd name="f80" fmla="val 10382"/>
                <a:gd name="f81" fmla="val 5072"/>
                <a:gd name="f82" fmla="val 10413"/>
                <a:gd name="f83" fmla="val 5104"/>
                <a:gd name="f84" fmla="val 5261"/>
                <a:gd name="f85" fmla="val 5324"/>
                <a:gd name="f86" fmla="val 5387"/>
                <a:gd name="f87" fmla="val 6333"/>
                <a:gd name="f88" fmla="val 7530"/>
                <a:gd name="f89" fmla="val 7687"/>
                <a:gd name="f90" fmla="val 7876"/>
                <a:gd name="f91" fmla="val 9689"/>
                <a:gd name="f92" fmla="val 7908"/>
                <a:gd name="f93" fmla="val 8380"/>
                <a:gd name="f94" fmla="val 9515"/>
                <a:gd name="f95" fmla="val 9672"/>
                <a:gd name="f96" fmla="val 7893"/>
                <a:gd name="f97" fmla="val 9735"/>
                <a:gd name="f98" fmla="val 9704"/>
                <a:gd name="f99" fmla="val 9546"/>
                <a:gd name="f100" fmla="val 10302"/>
                <a:gd name="f101" fmla="val 10365"/>
                <a:gd name="f102" fmla="val 5120"/>
                <a:gd name="f103" fmla="val 9641"/>
                <a:gd name="f104" fmla="val 2537"/>
                <a:gd name="f105" fmla="val 7826"/>
                <a:gd name="f106" fmla="val 762"/>
                <a:gd name="f107" fmla="val 7719"/>
                <a:gd name="f108" fmla="val 672"/>
                <a:gd name="f109" fmla="val 7589"/>
                <a:gd name="f110" fmla="val 7570"/>
                <a:gd name="f111" fmla="val 7550"/>
                <a:gd name="f112" fmla="val 674"/>
                <a:gd name="f113" fmla="*/ f0 1 10366"/>
                <a:gd name="f114" fmla="*/ f1 1 10445"/>
                <a:gd name="f115" fmla="val f2"/>
                <a:gd name="f116" fmla="val f3"/>
                <a:gd name="f117" fmla="val f4"/>
                <a:gd name="f118" fmla="+- f117 0 f115"/>
                <a:gd name="f119" fmla="+- f116 0 f115"/>
                <a:gd name="f120" fmla="*/ f119 1 10366"/>
                <a:gd name="f121" fmla="*/ f118 1 10445"/>
                <a:gd name="f122" fmla="*/ f115 1 f120"/>
                <a:gd name="f123" fmla="*/ f116 1 f120"/>
                <a:gd name="f124" fmla="*/ f115 1 f121"/>
                <a:gd name="f125" fmla="*/ f117 1 f121"/>
                <a:gd name="f126" fmla="*/ f122 f113 1"/>
                <a:gd name="f127" fmla="*/ f123 f113 1"/>
                <a:gd name="f128" fmla="*/ f125 f114 1"/>
                <a:gd name="f129" fmla="*/ f124 f114 1"/>
              </a:gdLst>
              <a:ahLst/>
              <a:cxnLst>
                <a:cxn ang="3cd4">
                  <a:pos x="hc" y="t"/>
                </a:cxn>
                <a:cxn ang="0">
                  <a:pos x="r" y="vc"/>
                </a:cxn>
                <a:cxn ang="cd4">
                  <a:pos x="hc" y="b"/>
                </a:cxn>
                <a:cxn ang="cd2">
                  <a:pos x="l" y="vc"/>
                </a:cxn>
              </a:cxnLst>
              <a:rect l="f126" t="f129" r="f127" b="f128"/>
              <a:pathLst>
                <a:path w="10366" h="10445">
                  <a:moveTo>
                    <a:pt x="f5" y="f6"/>
                  </a:moveTo>
                  <a:cubicBezTo>
                    <a:pt x="f7" y="f6"/>
                    <a:pt x="f8" y="f9"/>
                    <a:pt x="f8" y="f10"/>
                  </a:cubicBezTo>
                  <a:cubicBezTo>
                    <a:pt x="f8" y="f11"/>
                    <a:pt x="f7" y="f12"/>
                    <a:pt x="f5" y="f12"/>
                  </a:cubicBezTo>
                  <a:cubicBezTo>
                    <a:pt x="f13" y="f12"/>
                    <a:pt x="f14" y="f15"/>
                    <a:pt x="f14" y="f10"/>
                  </a:cubicBezTo>
                  <a:cubicBezTo>
                    <a:pt x="f14" y="f9"/>
                    <a:pt x="f16" y="f6"/>
                    <a:pt x="f5" y="f6"/>
                  </a:cubicBezTo>
                  <a:close/>
                  <a:moveTo>
                    <a:pt x="f17" y="f18"/>
                  </a:moveTo>
                  <a:cubicBezTo>
                    <a:pt x="f19" y="f18"/>
                    <a:pt x="f20" y="f21"/>
                    <a:pt x="f22" y="f23"/>
                  </a:cubicBezTo>
                  <a:lnTo>
                    <a:pt x="f24" y="f25"/>
                  </a:lnTo>
                  <a:lnTo>
                    <a:pt x="f26" y="f27"/>
                  </a:lnTo>
                  <a:cubicBezTo>
                    <a:pt x="f28" y="f29"/>
                    <a:pt x="f30" y="f31"/>
                    <a:pt x="f32" y="f31"/>
                  </a:cubicBezTo>
                  <a:cubicBezTo>
                    <a:pt x="f33" y="f31"/>
                    <a:pt x="f34" y="f35"/>
                    <a:pt x="f36" y="f37"/>
                  </a:cubicBezTo>
                  <a:lnTo>
                    <a:pt x="f38" y="f39"/>
                  </a:lnTo>
                  <a:lnTo>
                    <a:pt x="f40" y="f41"/>
                  </a:lnTo>
                  <a:cubicBezTo>
                    <a:pt x="f42" y="f43"/>
                    <a:pt x="f44" y="f45"/>
                    <a:pt x="f46" y="f47"/>
                  </a:cubicBezTo>
                  <a:lnTo>
                    <a:pt x="f48" y="f49"/>
                  </a:lnTo>
                  <a:lnTo>
                    <a:pt x="f50" y="f51"/>
                  </a:lnTo>
                  <a:cubicBezTo>
                    <a:pt x="f2" y="f52"/>
                    <a:pt x="f2" y="f53"/>
                    <a:pt x="f54" y="f55"/>
                  </a:cubicBezTo>
                  <a:lnTo>
                    <a:pt x="f40" y="f56"/>
                  </a:lnTo>
                  <a:lnTo>
                    <a:pt x="f42" y="f57"/>
                  </a:lnTo>
                  <a:cubicBezTo>
                    <a:pt x="f46" y="f58"/>
                    <a:pt x="f59" y="f60"/>
                    <a:pt x="f61" y="f62"/>
                  </a:cubicBezTo>
                  <a:lnTo>
                    <a:pt x="f63" y="f64"/>
                  </a:lnTo>
                  <a:lnTo>
                    <a:pt x="f65" y="f66"/>
                  </a:lnTo>
                  <a:cubicBezTo>
                    <a:pt x="f67" y="f68"/>
                    <a:pt x="f69" y="f70"/>
                    <a:pt x="f71" y="f70"/>
                  </a:cubicBezTo>
                  <a:cubicBezTo>
                    <a:pt x="f72" y="f70"/>
                    <a:pt x="f73" y="f74"/>
                    <a:pt x="f75" y="f76"/>
                  </a:cubicBezTo>
                  <a:lnTo>
                    <a:pt x="f77" y="f78"/>
                  </a:lnTo>
                  <a:lnTo>
                    <a:pt x="f79" y="f80"/>
                  </a:lnTo>
                  <a:cubicBezTo>
                    <a:pt x="f81" y="f82"/>
                    <a:pt x="f83" y="f4"/>
                    <a:pt x="f17" y="f4"/>
                  </a:cubicBezTo>
                  <a:cubicBezTo>
                    <a:pt x="f84" y="f4"/>
                    <a:pt x="f85" y="f82"/>
                    <a:pt x="f86" y="f80"/>
                  </a:cubicBezTo>
                  <a:lnTo>
                    <a:pt x="f87" y="f78"/>
                  </a:lnTo>
                  <a:lnTo>
                    <a:pt x="f88" y="f76"/>
                  </a:lnTo>
                  <a:cubicBezTo>
                    <a:pt x="f89" y="f76"/>
                    <a:pt x="f90" y="f91"/>
                    <a:pt x="f92" y="f66"/>
                  </a:cubicBezTo>
                  <a:lnTo>
                    <a:pt x="f93" y="f64"/>
                  </a:lnTo>
                  <a:lnTo>
                    <a:pt x="f94" y="f62"/>
                  </a:lnTo>
                  <a:cubicBezTo>
                    <a:pt x="f95" y="f96"/>
                    <a:pt x="f97" y="f58"/>
                    <a:pt x="f98" y="f57"/>
                  </a:cubicBezTo>
                  <a:lnTo>
                    <a:pt x="f99" y="f56"/>
                  </a:lnTo>
                  <a:lnTo>
                    <a:pt x="f100" y="f55"/>
                  </a:lnTo>
                  <a:cubicBezTo>
                    <a:pt x="f101" y="f53"/>
                    <a:pt x="f101" y="f102"/>
                    <a:pt x="f100" y="f51"/>
                  </a:cubicBezTo>
                  <a:lnTo>
                    <a:pt x="f99" y="f49"/>
                  </a:lnTo>
                  <a:lnTo>
                    <a:pt x="f98" y="f47"/>
                  </a:lnTo>
                  <a:cubicBezTo>
                    <a:pt x="f97" y="f45"/>
                    <a:pt x="f103" y="f104"/>
                    <a:pt x="f94" y="f41"/>
                  </a:cubicBezTo>
                  <a:lnTo>
                    <a:pt x="f93" y="f39"/>
                  </a:lnTo>
                  <a:lnTo>
                    <a:pt x="f92" y="f37"/>
                  </a:lnTo>
                  <a:cubicBezTo>
                    <a:pt x="f105" y="f106"/>
                    <a:pt x="f107" y="f108"/>
                    <a:pt x="f109" y="f108"/>
                  </a:cubicBezTo>
                  <a:cubicBezTo>
                    <a:pt x="f110" y="f108"/>
                    <a:pt x="f111" y="f112"/>
                    <a:pt x="f88" y="f27"/>
                  </a:cubicBezTo>
                  <a:lnTo>
                    <a:pt x="f87" y="f25"/>
                  </a:lnTo>
                  <a:lnTo>
                    <a:pt x="f86" y="f23"/>
                  </a:lnTo>
                  <a:cubicBezTo>
                    <a:pt x="f85" y="f21"/>
                    <a:pt x="f10" y="f18"/>
                    <a:pt x="f17" y="f18"/>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6" name="Google Shape;10356;p74">
              <a:extLst>
                <a:ext uri="{FF2B5EF4-FFF2-40B4-BE49-F238E27FC236}">
                  <a16:creationId xmlns:a16="http://schemas.microsoft.com/office/drawing/2014/main" id="{01B37FC4-B9F2-4CB0-8045-C37A33BB7278}"/>
                </a:ext>
              </a:extLst>
            </p:cNvPr>
            <p:cNvSpPr/>
            <p:nvPr/>
          </p:nvSpPr>
          <p:spPr>
            <a:xfrm>
              <a:off x="5365040" y="2256730"/>
              <a:ext cx="106619" cy="58832"/>
            </a:xfrm>
            <a:custGeom>
              <a:avLst/>
              <a:gdLst>
                <a:gd name="f0" fmla="val w"/>
                <a:gd name="f1" fmla="val h"/>
                <a:gd name="f2" fmla="val 0"/>
                <a:gd name="f3" fmla="val 2679"/>
                <a:gd name="f4" fmla="val 1387"/>
                <a:gd name="f5" fmla="val 1355"/>
                <a:gd name="f6" fmla="val 725"/>
                <a:gd name="f7" fmla="val 190"/>
                <a:gd name="f8" fmla="val 441"/>
                <a:gd name="f9" fmla="val 1"/>
                <a:gd name="f10" fmla="val 977"/>
                <a:gd name="f11" fmla="val 410"/>
                <a:gd name="f12" fmla="val 1229"/>
                <a:gd name="f13" fmla="val 820"/>
                <a:gd name="f14" fmla="val 1386"/>
                <a:gd name="f15" fmla="val 1859"/>
                <a:gd name="f16" fmla="val 2301"/>
                <a:gd name="f17" fmla="val 2521"/>
                <a:gd name="f18" fmla="val 1985"/>
                <a:gd name="f19" fmla="*/ f0 1 2679"/>
                <a:gd name="f20" fmla="*/ f1 1 1387"/>
                <a:gd name="f21" fmla="val f2"/>
                <a:gd name="f22" fmla="val f3"/>
                <a:gd name="f23" fmla="val f4"/>
                <a:gd name="f24" fmla="+- f23 0 f21"/>
                <a:gd name="f25" fmla="+- f22 0 f21"/>
                <a:gd name="f26" fmla="*/ f25 1 2679"/>
                <a:gd name="f27" fmla="*/ f24 1 1387"/>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2679" h="1387">
                  <a:moveTo>
                    <a:pt x="f5" y="f2"/>
                  </a:moveTo>
                  <a:cubicBezTo>
                    <a:pt x="f6" y="f2"/>
                    <a:pt x="f7" y="f8"/>
                    <a:pt x="f9" y="f10"/>
                  </a:cubicBezTo>
                  <a:cubicBezTo>
                    <a:pt x="f11" y="f12"/>
                    <a:pt x="f13" y="f14"/>
                    <a:pt x="f5" y="f14"/>
                  </a:cubicBezTo>
                  <a:cubicBezTo>
                    <a:pt x="f15" y="f14"/>
                    <a:pt x="f16" y="f12"/>
                    <a:pt x="f3" y="f10"/>
                  </a:cubicBezTo>
                  <a:cubicBezTo>
                    <a:pt x="f17" y="f11"/>
                    <a:pt x="f18"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7" name="Google Shape;10357;p74">
              <a:extLst>
                <a:ext uri="{FF2B5EF4-FFF2-40B4-BE49-F238E27FC236}">
                  <a16:creationId xmlns:a16="http://schemas.microsoft.com/office/drawing/2014/main" id="{8620FCD6-3C62-4254-96E1-21961DBAEBCC}"/>
                </a:ext>
              </a:extLst>
            </p:cNvPr>
            <p:cNvSpPr/>
            <p:nvPr/>
          </p:nvSpPr>
          <p:spPr>
            <a:xfrm>
              <a:off x="5502978" y="2343552"/>
              <a:ext cx="151753" cy="147565"/>
            </a:xfrm>
            <a:custGeom>
              <a:avLst/>
              <a:gdLst>
                <a:gd name="f0" fmla="val w"/>
                <a:gd name="f1" fmla="val h"/>
                <a:gd name="f2" fmla="val 0"/>
                <a:gd name="f3" fmla="val 3812"/>
                <a:gd name="f4" fmla="val 3479"/>
                <a:gd name="f5" fmla="val 2867"/>
                <a:gd name="f6" fmla="val 1"/>
                <a:gd name="f7" fmla="val 2741"/>
                <a:gd name="f8" fmla="val 127"/>
                <a:gd name="f9" fmla="val 2647"/>
                <a:gd name="f10" fmla="val 221"/>
                <a:gd name="f11" fmla="val 2489"/>
                <a:gd name="f12" fmla="val 284"/>
                <a:gd name="f13" fmla="val 1607"/>
                <a:gd name="f14" fmla="val 631"/>
                <a:gd name="f15" fmla="val 1260"/>
                <a:gd name="f16" fmla="val 1482"/>
                <a:gd name="f17" fmla="val 1103"/>
                <a:gd name="f18" fmla="val 1891"/>
                <a:gd name="f19" fmla="val 693"/>
                <a:gd name="f20" fmla="val 2112"/>
                <a:gd name="f21" fmla="val 158"/>
                <a:gd name="f22" fmla="val 2080"/>
                <a:gd name="f23" fmla="val 1166"/>
                <a:gd name="f24" fmla="val 3372"/>
                <a:gd name="f25" fmla="val 1237"/>
                <a:gd name="f26" fmla="val 3443"/>
                <a:gd name="f27" fmla="val 1343"/>
                <a:gd name="f28" fmla="val 3478"/>
                <a:gd name="f29" fmla="val 1445"/>
                <a:gd name="f30" fmla="val 1479"/>
                <a:gd name="f31" fmla="val 1512"/>
                <a:gd name="f32" fmla="val 3474"/>
                <a:gd name="f33" fmla="val 1544"/>
                <a:gd name="f34" fmla="val 3466"/>
                <a:gd name="f35" fmla="val 1638"/>
                <a:gd name="f36" fmla="val 3403"/>
                <a:gd name="f37" fmla="val 1764"/>
                <a:gd name="f38" fmla="val 3340"/>
                <a:gd name="f39" fmla="val 3183"/>
                <a:gd name="f40" fmla="val 1639"/>
                <a:gd name="f41" fmla="val 3497"/>
                <a:gd name="f42" fmla="val 1324"/>
                <a:gd name="f43" fmla="val 3532"/>
                <a:gd name="f44" fmla="val 1338"/>
                <a:gd name="f45" fmla="val 3563"/>
                <a:gd name="f46" fmla="val 1344"/>
                <a:gd name="f47" fmla="val 3592"/>
                <a:gd name="f48" fmla="val 3693"/>
                <a:gd name="f49" fmla="val 3756"/>
                <a:gd name="f50" fmla="val 1265"/>
                <a:gd name="f51" fmla="val 3781"/>
                <a:gd name="f52" fmla="val 1167"/>
                <a:gd name="f53" fmla="val 1072"/>
                <a:gd name="f54" fmla="val 946"/>
                <a:gd name="f55" fmla="val 3686"/>
                <a:gd name="f56" fmla="val 820"/>
                <a:gd name="f57" fmla="*/ f0 1 3812"/>
                <a:gd name="f58" fmla="*/ f1 1 3479"/>
                <a:gd name="f59" fmla="val f2"/>
                <a:gd name="f60" fmla="val f3"/>
                <a:gd name="f61" fmla="val f4"/>
                <a:gd name="f62" fmla="+- f61 0 f59"/>
                <a:gd name="f63" fmla="+- f60 0 f59"/>
                <a:gd name="f64" fmla="*/ f63 1 3812"/>
                <a:gd name="f65" fmla="*/ f62 1 3479"/>
                <a:gd name="f66" fmla="*/ f59 1 f64"/>
                <a:gd name="f67" fmla="*/ f60 1 f64"/>
                <a:gd name="f68" fmla="*/ f59 1 f65"/>
                <a:gd name="f69" fmla="*/ f61 1 f65"/>
                <a:gd name="f70" fmla="*/ f66 f57 1"/>
                <a:gd name="f71" fmla="*/ f67 f57 1"/>
                <a:gd name="f72" fmla="*/ f69 f58 1"/>
                <a:gd name="f73" fmla="*/ f68 f58 1"/>
              </a:gdLst>
              <a:ahLst/>
              <a:cxnLst>
                <a:cxn ang="3cd4">
                  <a:pos x="hc" y="t"/>
                </a:cxn>
                <a:cxn ang="0">
                  <a:pos x="r" y="vc"/>
                </a:cxn>
                <a:cxn ang="cd4">
                  <a:pos x="hc" y="b"/>
                </a:cxn>
                <a:cxn ang="cd2">
                  <a:pos x="l" y="vc"/>
                </a:cxn>
              </a:cxnLst>
              <a:rect l="f70" t="f73" r="f71" b="f72"/>
              <a:pathLst>
                <a:path w="3812" h="3479">
                  <a:moveTo>
                    <a:pt x="f5" y="f6"/>
                  </a:moveTo>
                  <a:cubicBezTo>
                    <a:pt x="f7" y="f8"/>
                    <a:pt x="f9" y="f10"/>
                    <a:pt x="f11" y="f12"/>
                  </a:cubicBezTo>
                  <a:lnTo>
                    <a:pt x="f13" y="f14"/>
                  </a:lnTo>
                  <a:lnTo>
                    <a:pt x="f15" y="f16"/>
                  </a:lnTo>
                  <a:cubicBezTo>
                    <a:pt x="f17" y="f18"/>
                    <a:pt x="f19" y="f20"/>
                    <a:pt x="f12" y="f20"/>
                  </a:cubicBezTo>
                  <a:lnTo>
                    <a:pt x="f21" y="f20"/>
                  </a:lnTo>
                  <a:lnTo>
                    <a:pt x="f2" y="f22"/>
                  </a:lnTo>
                  <a:lnTo>
                    <a:pt x="f23" y="f24"/>
                  </a:lnTo>
                  <a:cubicBezTo>
                    <a:pt x="f25" y="f26"/>
                    <a:pt x="f27" y="f28"/>
                    <a:pt x="f29" y="f28"/>
                  </a:cubicBezTo>
                  <a:cubicBezTo>
                    <a:pt x="f30" y="f28"/>
                    <a:pt x="f31" y="f32"/>
                    <a:pt x="f33" y="f34"/>
                  </a:cubicBezTo>
                  <a:cubicBezTo>
                    <a:pt x="f35" y="f36"/>
                    <a:pt x="f37" y="f38"/>
                    <a:pt x="f37" y="f39"/>
                  </a:cubicBezTo>
                  <a:lnTo>
                    <a:pt x="f22" y="f40"/>
                  </a:lnTo>
                  <a:lnTo>
                    <a:pt x="f41" y="f42"/>
                  </a:lnTo>
                  <a:cubicBezTo>
                    <a:pt x="f43" y="f44"/>
                    <a:pt x="f45" y="f46"/>
                    <a:pt x="f47" y="f46"/>
                  </a:cubicBezTo>
                  <a:cubicBezTo>
                    <a:pt x="f48" y="f46"/>
                    <a:pt x="f49" y="f50"/>
                    <a:pt x="f51" y="f52"/>
                  </a:cubicBezTo>
                  <a:cubicBezTo>
                    <a:pt x="f3" y="f53"/>
                    <a:pt x="f51" y="f54"/>
                    <a:pt x="f55" y="f56"/>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78" name="Google Shape;10358;p74">
              <a:extLst>
                <a:ext uri="{FF2B5EF4-FFF2-40B4-BE49-F238E27FC236}">
                  <a16:creationId xmlns:a16="http://schemas.microsoft.com/office/drawing/2014/main" id="{0128777E-A3E7-41EA-8F4B-460E64620C81}"/>
                </a:ext>
              </a:extLst>
            </p:cNvPr>
            <p:cNvSpPr/>
            <p:nvPr/>
          </p:nvSpPr>
          <p:spPr>
            <a:xfrm>
              <a:off x="5183239" y="2346222"/>
              <a:ext cx="151753" cy="148160"/>
            </a:xfrm>
            <a:custGeom>
              <a:avLst/>
              <a:gdLst>
                <a:gd name="f0" fmla="val w"/>
                <a:gd name="f1" fmla="val h"/>
                <a:gd name="f2" fmla="val 0"/>
                <a:gd name="f3" fmla="val 3812"/>
                <a:gd name="f4" fmla="val 3492"/>
                <a:gd name="f5" fmla="val 946"/>
                <a:gd name="f6" fmla="val 1"/>
                <a:gd name="f7" fmla="val 126"/>
                <a:gd name="f8" fmla="val 851"/>
                <a:gd name="f9" fmla="val 1009"/>
                <a:gd name="f10" fmla="val 32"/>
                <a:gd name="f11" fmla="val 1104"/>
                <a:gd name="f12" fmla="val 95"/>
                <a:gd name="f13" fmla="val 1230"/>
                <a:gd name="f14" fmla="val 158"/>
                <a:gd name="f15" fmla="val 1324"/>
                <a:gd name="f16" fmla="val 315"/>
                <a:gd name="f17" fmla="val 1356"/>
                <a:gd name="f18" fmla="val 1733"/>
                <a:gd name="f19" fmla="val 1671"/>
                <a:gd name="f20" fmla="val 2048"/>
                <a:gd name="f21" fmla="val 3214"/>
                <a:gd name="f22" fmla="val 2080"/>
                <a:gd name="f23" fmla="val 3309"/>
                <a:gd name="f24" fmla="val 2174"/>
                <a:gd name="f25" fmla="val 3435"/>
                <a:gd name="f26" fmla="val 2300"/>
                <a:gd name="f27" fmla="val 3466"/>
                <a:gd name="f28" fmla="val 2328"/>
                <a:gd name="f29" fmla="val 3485"/>
                <a:gd name="f30" fmla="val 2361"/>
                <a:gd name="f31" fmla="val 2396"/>
                <a:gd name="f32" fmla="val 2482"/>
                <a:gd name="f33" fmla="val 2580"/>
                <a:gd name="f34" fmla="val 3448"/>
                <a:gd name="f35" fmla="val 2647"/>
                <a:gd name="f36" fmla="val 3403"/>
                <a:gd name="f37" fmla="val 3813"/>
                <a:gd name="f38" fmla="val 2112"/>
                <a:gd name="f39" fmla="val 3624"/>
                <a:gd name="f40" fmla="val 2143"/>
                <a:gd name="f41" fmla="val 3561"/>
                <a:gd name="f42" fmla="val 3119"/>
                <a:gd name="f43" fmla="val 2773"/>
                <a:gd name="f44" fmla="val 1891"/>
                <a:gd name="f45" fmla="val 2552"/>
                <a:gd name="f46" fmla="val 1513"/>
                <a:gd name="f47" fmla="val 2206"/>
                <a:gd name="f48" fmla="val 631"/>
                <a:gd name="f49" fmla="val 1355"/>
                <a:gd name="f50" fmla="val 284"/>
                <a:gd name="f51" fmla="val 1198"/>
                <a:gd name="f52" fmla="val 221"/>
                <a:gd name="f53" fmla="val 1072"/>
                <a:gd name="f54" fmla="val 127"/>
                <a:gd name="f55" fmla="*/ f0 1 3812"/>
                <a:gd name="f56" fmla="*/ f1 1 3492"/>
                <a:gd name="f57" fmla="val f2"/>
                <a:gd name="f58" fmla="val f3"/>
                <a:gd name="f59" fmla="val f4"/>
                <a:gd name="f60" fmla="+- f59 0 f57"/>
                <a:gd name="f61" fmla="+- f58 0 f57"/>
                <a:gd name="f62" fmla="*/ f61 1 3812"/>
                <a:gd name="f63" fmla="*/ f60 1 3492"/>
                <a:gd name="f64" fmla="*/ f57 1 f62"/>
                <a:gd name="f65" fmla="*/ f58 1 f62"/>
                <a:gd name="f66" fmla="*/ f57 1 f63"/>
                <a:gd name="f67" fmla="*/ f59 1 f63"/>
                <a:gd name="f68" fmla="*/ f64 f55 1"/>
                <a:gd name="f69" fmla="*/ f65 f55 1"/>
                <a:gd name="f70" fmla="*/ f67 f56 1"/>
                <a:gd name="f71" fmla="*/ f66 f56 1"/>
              </a:gdLst>
              <a:ahLst/>
              <a:cxnLst>
                <a:cxn ang="3cd4">
                  <a:pos x="hc" y="t"/>
                </a:cxn>
                <a:cxn ang="0">
                  <a:pos x="r" y="vc"/>
                </a:cxn>
                <a:cxn ang="cd4">
                  <a:pos x="hc" y="b"/>
                </a:cxn>
                <a:cxn ang="cd2">
                  <a:pos x="l" y="vc"/>
                </a:cxn>
              </a:cxnLst>
              <a:rect l="f68" t="f71" r="f69" b="f70"/>
              <a:pathLst>
                <a:path w="3812" h="3492">
                  <a:moveTo>
                    <a:pt x="f5" y="f6"/>
                  </a:moveTo>
                  <a:lnTo>
                    <a:pt x="f7" y="f8"/>
                  </a:lnTo>
                  <a:cubicBezTo>
                    <a:pt x="f2" y="f8"/>
                    <a:pt x="f2" y="f9"/>
                    <a:pt x="f10" y="f11"/>
                  </a:cubicBezTo>
                  <a:cubicBezTo>
                    <a:pt x="f12" y="f13"/>
                    <a:pt x="f14" y="f15"/>
                    <a:pt x="f16" y="f17"/>
                  </a:cubicBezTo>
                  <a:lnTo>
                    <a:pt x="f18" y="f19"/>
                  </a:lnTo>
                  <a:lnTo>
                    <a:pt x="f20" y="f21"/>
                  </a:lnTo>
                  <a:cubicBezTo>
                    <a:pt x="f22" y="f23"/>
                    <a:pt x="f24" y="f25"/>
                    <a:pt x="f26" y="f27"/>
                  </a:cubicBezTo>
                  <a:cubicBezTo>
                    <a:pt x="f28" y="f29"/>
                    <a:pt x="f30" y="f4"/>
                    <a:pt x="f31" y="f4"/>
                  </a:cubicBezTo>
                  <a:cubicBezTo>
                    <a:pt x="f32" y="f4"/>
                    <a:pt x="f33" y="f34"/>
                    <a:pt x="f35" y="f36"/>
                  </a:cubicBezTo>
                  <a:lnTo>
                    <a:pt x="f37" y="f38"/>
                  </a:lnTo>
                  <a:lnTo>
                    <a:pt x="f37" y="f38"/>
                  </a:lnTo>
                  <a:lnTo>
                    <a:pt x="f39" y="f40"/>
                  </a:lnTo>
                  <a:lnTo>
                    <a:pt x="f41" y="f40"/>
                  </a:lnTo>
                  <a:cubicBezTo>
                    <a:pt x="f42" y="f40"/>
                    <a:pt x="f43" y="f44"/>
                    <a:pt x="f45" y="f46"/>
                  </a:cubicBezTo>
                  <a:lnTo>
                    <a:pt x="f47" y="f48"/>
                  </a:lnTo>
                  <a:lnTo>
                    <a:pt x="f49" y="f50"/>
                  </a:lnTo>
                  <a:cubicBezTo>
                    <a:pt x="f51" y="f52"/>
                    <a:pt x="f53" y="f54"/>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79" name="Google Shape;10390;p74">
            <a:extLst>
              <a:ext uri="{FF2B5EF4-FFF2-40B4-BE49-F238E27FC236}">
                <a16:creationId xmlns:a16="http://schemas.microsoft.com/office/drawing/2014/main" id="{EE04A4AA-AEB6-4375-9C5A-EE49A08EE8AC}"/>
              </a:ext>
            </a:extLst>
          </p:cNvPr>
          <p:cNvGrpSpPr/>
          <p:nvPr/>
        </p:nvGrpSpPr>
        <p:grpSpPr>
          <a:xfrm>
            <a:off x="3128994" y="2001749"/>
            <a:ext cx="471491" cy="502499"/>
            <a:chOff x="3128994" y="2001749"/>
            <a:chExt cx="471491" cy="502499"/>
          </a:xfrm>
        </p:grpSpPr>
        <p:sp>
          <p:nvSpPr>
            <p:cNvPr id="180" name="Google Shape;10391;p74">
              <a:extLst>
                <a:ext uri="{FF2B5EF4-FFF2-40B4-BE49-F238E27FC236}">
                  <a16:creationId xmlns:a16="http://schemas.microsoft.com/office/drawing/2014/main" id="{A0BE6939-C270-4A6A-B43B-AEE679B66515}"/>
                </a:ext>
              </a:extLst>
            </p:cNvPr>
            <p:cNvSpPr/>
            <p:nvPr/>
          </p:nvSpPr>
          <p:spPr>
            <a:xfrm>
              <a:off x="3308290" y="2192831"/>
              <a:ext cx="110395" cy="116302"/>
            </a:xfrm>
            <a:custGeom>
              <a:avLst/>
              <a:gdLst>
                <a:gd name="f0" fmla="val w"/>
                <a:gd name="f1" fmla="val h"/>
                <a:gd name="f2" fmla="val 0"/>
                <a:gd name="f3" fmla="val 2774"/>
                <a:gd name="f4" fmla="val 2742"/>
                <a:gd name="f5" fmla="val 1387"/>
                <a:gd name="f6" fmla="val 1"/>
                <a:gd name="f7" fmla="val 631"/>
                <a:gd name="f8" fmla="val 1355"/>
                <a:gd name="f9" fmla="val 2112"/>
                <a:gd name="f10" fmla="val 2143"/>
                <a:gd name="f11" fmla="val 2773"/>
                <a:gd name="f12" fmla="*/ f0 1 2774"/>
                <a:gd name="f13" fmla="*/ f1 1 2742"/>
                <a:gd name="f14" fmla="val f2"/>
                <a:gd name="f15" fmla="val f3"/>
                <a:gd name="f16" fmla="val f4"/>
                <a:gd name="f17" fmla="+- f16 0 f14"/>
                <a:gd name="f18" fmla="+- f15 0 f14"/>
                <a:gd name="f19" fmla="*/ f18 1 2774"/>
                <a:gd name="f20" fmla="*/ f17 1 2742"/>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2774" h="2742">
                  <a:moveTo>
                    <a:pt x="f5" y="f6"/>
                  </a:moveTo>
                  <a:cubicBezTo>
                    <a:pt x="f7" y="f6"/>
                    <a:pt x="f6" y="f7"/>
                    <a:pt x="f6" y="f8"/>
                  </a:cubicBezTo>
                  <a:cubicBezTo>
                    <a:pt x="f6" y="f9"/>
                    <a:pt x="f7" y="f4"/>
                    <a:pt x="f5" y="f4"/>
                  </a:cubicBezTo>
                  <a:cubicBezTo>
                    <a:pt x="f10" y="f4"/>
                    <a:pt x="f11" y="f9"/>
                    <a:pt x="f11" y="f8"/>
                  </a:cubicBezTo>
                  <a:cubicBezTo>
                    <a:pt x="f11" y="f7"/>
                    <a:pt x="f1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1" name="Google Shape;10392;p74">
              <a:extLst>
                <a:ext uri="{FF2B5EF4-FFF2-40B4-BE49-F238E27FC236}">
                  <a16:creationId xmlns:a16="http://schemas.microsoft.com/office/drawing/2014/main" id="{690402B9-4950-4B92-ABDC-3103FD54ED38}"/>
                </a:ext>
              </a:extLst>
            </p:cNvPr>
            <p:cNvSpPr/>
            <p:nvPr/>
          </p:nvSpPr>
          <p:spPr>
            <a:xfrm>
              <a:off x="3182925" y="2001749"/>
              <a:ext cx="137937" cy="147053"/>
            </a:xfrm>
            <a:custGeom>
              <a:avLst/>
              <a:gdLst>
                <a:gd name="f0" fmla="val w"/>
                <a:gd name="f1" fmla="val h"/>
                <a:gd name="f2" fmla="val 0"/>
                <a:gd name="f3" fmla="val 3466"/>
                <a:gd name="f4" fmla="val 3467"/>
                <a:gd name="f5" fmla="val 1733"/>
                <a:gd name="f6" fmla="val 1"/>
                <a:gd name="f7" fmla="val 788"/>
                <a:gd name="f8" fmla="val 2678"/>
                <a:gd name="f9" fmla="val 2741"/>
                <a:gd name="f10" fmla="*/ f0 1 3466"/>
                <a:gd name="f11" fmla="*/ f1 1 3467"/>
                <a:gd name="f12" fmla="val f2"/>
                <a:gd name="f13" fmla="val f3"/>
                <a:gd name="f14" fmla="val f4"/>
                <a:gd name="f15" fmla="+- f14 0 f12"/>
                <a:gd name="f16" fmla="+- f13 0 f12"/>
                <a:gd name="f17" fmla="*/ f16 1 3466"/>
                <a:gd name="f18" fmla="*/ f15 1 3467"/>
                <a:gd name="f19" fmla="*/ f12 1 f17"/>
                <a:gd name="f20" fmla="*/ f13 1 f17"/>
                <a:gd name="f21" fmla="*/ f12 1 f18"/>
                <a:gd name="f22" fmla="*/ f14 1 f18"/>
                <a:gd name="f23" fmla="*/ f19 f10 1"/>
                <a:gd name="f24" fmla="*/ f20 f10 1"/>
                <a:gd name="f25" fmla="*/ f22 f11 1"/>
                <a:gd name="f26" fmla="*/ f21 f11 1"/>
              </a:gdLst>
              <a:ahLst/>
              <a:cxnLst>
                <a:cxn ang="3cd4">
                  <a:pos x="hc" y="t"/>
                </a:cxn>
                <a:cxn ang="0">
                  <a:pos x="r" y="vc"/>
                </a:cxn>
                <a:cxn ang="cd4">
                  <a:pos x="hc" y="b"/>
                </a:cxn>
                <a:cxn ang="cd2">
                  <a:pos x="l" y="vc"/>
                </a:cxn>
              </a:cxnLst>
              <a:rect l="f23" t="f26" r="f24" b="f25"/>
              <a:pathLst>
                <a:path w="3466" h="3467">
                  <a:moveTo>
                    <a:pt x="f5" y="f6"/>
                  </a:moveTo>
                  <a:cubicBezTo>
                    <a:pt x="f7" y="f6"/>
                    <a:pt x="f2" y="f7"/>
                    <a:pt x="f2" y="f5"/>
                  </a:cubicBezTo>
                  <a:cubicBezTo>
                    <a:pt x="f2" y="f8"/>
                    <a:pt x="f7" y="f3"/>
                    <a:pt x="f5" y="f3"/>
                  </a:cubicBezTo>
                  <a:cubicBezTo>
                    <a:pt x="f9" y="f3"/>
                    <a:pt x="f3" y="f8"/>
                    <a:pt x="f3" y="f5"/>
                  </a:cubicBezTo>
                  <a:cubicBezTo>
                    <a:pt x="f3" y="f7"/>
                    <a:pt x="f8"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2" name="Google Shape;10393;p74">
              <a:extLst>
                <a:ext uri="{FF2B5EF4-FFF2-40B4-BE49-F238E27FC236}">
                  <a16:creationId xmlns:a16="http://schemas.microsoft.com/office/drawing/2014/main" id="{083459AA-A785-4307-AC53-A3F7D50BB4E8}"/>
                </a:ext>
              </a:extLst>
            </p:cNvPr>
            <p:cNvSpPr/>
            <p:nvPr/>
          </p:nvSpPr>
          <p:spPr>
            <a:xfrm>
              <a:off x="3404841" y="2001749"/>
              <a:ext cx="137982" cy="147053"/>
            </a:xfrm>
            <a:custGeom>
              <a:avLst/>
              <a:gdLst>
                <a:gd name="f0" fmla="val w"/>
                <a:gd name="f1" fmla="val h"/>
                <a:gd name="f2" fmla="val 0"/>
                <a:gd name="f3" fmla="val 3467"/>
                <a:gd name="f4" fmla="val 1733"/>
                <a:gd name="f5" fmla="val 1"/>
                <a:gd name="f6" fmla="val 788"/>
                <a:gd name="f7" fmla="val 2678"/>
                <a:gd name="f8" fmla="val 3466"/>
                <a:gd name="f9" fmla="val 2679"/>
                <a:gd name="f10" fmla="*/ f0 1 3467"/>
                <a:gd name="f11" fmla="*/ f1 1 3467"/>
                <a:gd name="f12" fmla="val f2"/>
                <a:gd name="f13" fmla="val f3"/>
                <a:gd name="f14" fmla="+- f13 0 f12"/>
                <a:gd name="f15" fmla="*/ f14 1 3467"/>
                <a:gd name="f16" fmla="*/ f12 1 f15"/>
                <a:gd name="f17" fmla="*/ f13 1 f15"/>
                <a:gd name="f18" fmla="*/ f16 f10 1"/>
                <a:gd name="f19" fmla="*/ f17 f10 1"/>
                <a:gd name="f20" fmla="*/ f17 f11 1"/>
                <a:gd name="f21" fmla="*/ f16 f11 1"/>
              </a:gdLst>
              <a:ahLst/>
              <a:cxnLst>
                <a:cxn ang="3cd4">
                  <a:pos x="hc" y="t"/>
                </a:cxn>
                <a:cxn ang="0">
                  <a:pos x="r" y="vc"/>
                </a:cxn>
                <a:cxn ang="cd4">
                  <a:pos x="hc" y="b"/>
                </a:cxn>
                <a:cxn ang="cd2">
                  <a:pos x="l" y="vc"/>
                </a:cxn>
              </a:cxnLst>
              <a:rect l="f18" t="f21" r="f19" b="f20"/>
              <a:pathLst>
                <a:path w="3467" h="3467">
                  <a:moveTo>
                    <a:pt x="f4" y="f5"/>
                  </a:moveTo>
                  <a:cubicBezTo>
                    <a:pt x="f6" y="f5"/>
                    <a:pt x="f5" y="f6"/>
                    <a:pt x="f5" y="f4"/>
                  </a:cubicBezTo>
                  <a:cubicBezTo>
                    <a:pt x="f5" y="f7"/>
                    <a:pt x="f6" y="f8"/>
                    <a:pt x="f4" y="f8"/>
                  </a:cubicBezTo>
                  <a:cubicBezTo>
                    <a:pt x="f9" y="f8"/>
                    <a:pt x="f8" y="f7"/>
                    <a:pt x="f8" y="f4"/>
                  </a:cubicBezTo>
                  <a:cubicBezTo>
                    <a:pt x="f8" y="f6"/>
                    <a:pt x="f9" y="f5"/>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3" name="Google Shape;10394;p74">
              <a:extLst>
                <a:ext uri="{FF2B5EF4-FFF2-40B4-BE49-F238E27FC236}">
                  <a16:creationId xmlns:a16="http://schemas.microsoft.com/office/drawing/2014/main" id="{ECF23128-76E3-4E0E-86C6-EA1C2F05C96D}"/>
                </a:ext>
              </a:extLst>
            </p:cNvPr>
            <p:cNvSpPr/>
            <p:nvPr/>
          </p:nvSpPr>
          <p:spPr>
            <a:xfrm>
              <a:off x="3328342" y="2331829"/>
              <a:ext cx="66504" cy="42793"/>
            </a:xfrm>
            <a:custGeom>
              <a:avLst/>
              <a:gdLst>
                <a:gd name="f0" fmla="val w"/>
                <a:gd name="f1" fmla="val h"/>
                <a:gd name="f2" fmla="val 0"/>
                <a:gd name="f3" fmla="val 1670"/>
                <a:gd name="f4" fmla="val 1009"/>
                <a:gd name="f5" fmla="val 1"/>
                <a:gd name="f6" fmla="val 851"/>
                <a:gd name="f7" fmla="val 1008"/>
                <a:gd name="f8" fmla="val 1671"/>
                <a:gd name="f9" fmla="val 1450"/>
                <a:gd name="f10" fmla="val 126"/>
                <a:gd name="f11" fmla="val 1167"/>
                <a:gd name="f12" fmla="val 158"/>
                <a:gd name="f13" fmla="val 568"/>
                <a:gd name="f14" fmla="val 284"/>
                <a:gd name="f15" fmla="val 95"/>
                <a:gd name="f16" fmla="*/ f0 1 1670"/>
                <a:gd name="f17" fmla="*/ f1 1 1009"/>
                <a:gd name="f18" fmla="val f2"/>
                <a:gd name="f19" fmla="val f3"/>
                <a:gd name="f20" fmla="val f4"/>
                <a:gd name="f21" fmla="+- f20 0 f18"/>
                <a:gd name="f22" fmla="+- f19 0 f18"/>
                <a:gd name="f23" fmla="*/ f22 1 1670"/>
                <a:gd name="f24" fmla="*/ f21 1 1009"/>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1670" h="1009">
                  <a:moveTo>
                    <a:pt x="f5" y="f2"/>
                  </a:moveTo>
                  <a:lnTo>
                    <a:pt x="f6" y="f7"/>
                  </a:lnTo>
                  <a:lnTo>
                    <a:pt x="f8" y="f2"/>
                  </a:lnTo>
                  <a:lnTo>
                    <a:pt x="f8" y="f2"/>
                  </a:lnTo>
                  <a:cubicBezTo>
                    <a:pt x="f9" y="f10"/>
                    <a:pt x="f11" y="f12"/>
                    <a:pt x="f6" y="f12"/>
                  </a:cubicBezTo>
                  <a:cubicBezTo>
                    <a:pt x="f13" y="f12"/>
                    <a:pt x="f14" y="f15"/>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4" name="Google Shape;10395;p74">
              <a:extLst>
                <a:ext uri="{FF2B5EF4-FFF2-40B4-BE49-F238E27FC236}">
                  <a16:creationId xmlns:a16="http://schemas.microsoft.com/office/drawing/2014/main" id="{FCD25F8B-9310-49B7-A6A4-3500F95E9A2D}"/>
                </a:ext>
              </a:extLst>
            </p:cNvPr>
            <p:cNvSpPr/>
            <p:nvPr/>
          </p:nvSpPr>
          <p:spPr>
            <a:xfrm>
              <a:off x="3239316" y="2322457"/>
              <a:ext cx="111629" cy="180438"/>
            </a:xfrm>
            <a:custGeom>
              <a:avLst/>
              <a:gdLst>
                <a:gd name="f0" fmla="val w"/>
                <a:gd name="f1" fmla="val h"/>
                <a:gd name="f2" fmla="val 0"/>
                <a:gd name="f3" fmla="val 2805"/>
                <a:gd name="f4" fmla="val 4254"/>
                <a:gd name="f5" fmla="val 1261"/>
                <a:gd name="f6" fmla="val 1"/>
                <a:gd name="f7" fmla="val 474"/>
                <a:gd name="f8" fmla="val 599"/>
                <a:gd name="f9" fmla="val 1513"/>
                <a:gd name="f10" fmla="val 2490"/>
                <a:gd name="f11" fmla="val 3907"/>
                <a:gd name="f12" fmla="val 4096"/>
                <a:gd name="f13" fmla="val 158"/>
                <a:gd name="f14" fmla="val 379"/>
                <a:gd name="f15" fmla="val 1891"/>
                <a:gd name="f16" fmla="*/ f0 1 2805"/>
                <a:gd name="f17" fmla="*/ f1 1 4254"/>
                <a:gd name="f18" fmla="val f2"/>
                <a:gd name="f19" fmla="val f3"/>
                <a:gd name="f20" fmla="val f4"/>
                <a:gd name="f21" fmla="+- f20 0 f18"/>
                <a:gd name="f22" fmla="+- f19 0 f18"/>
                <a:gd name="f23" fmla="*/ f22 1 2805"/>
                <a:gd name="f24" fmla="*/ f21 1 4254"/>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2805" h="4254">
                  <a:moveTo>
                    <a:pt x="f5" y="f6"/>
                  </a:moveTo>
                  <a:cubicBezTo>
                    <a:pt x="f7" y="f8"/>
                    <a:pt x="f6" y="f9"/>
                    <a:pt x="f6" y="f10"/>
                  </a:cubicBezTo>
                  <a:lnTo>
                    <a:pt x="f6" y="f11"/>
                  </a:lnTo>
                  <a:cubicBezTo>
                    <a:pt x="f6" y="f12"/>
                    <a:pt x="f13" y="f4"/>
                    <a:pt x="f14" y="f4"/>
                  </a:cubicBezTo>
                  <a:lnTo>
                    <a:pt x="f3" y="f4"/>
                  </a:lnTo>
                  <a:lnTo>
                    <a:pt x="f3" y="f15"/>
                  </a:ln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5" name="Google Shape;10396;p74">
              <a:extLst>
                <a:ext uri="{FF2B5EF4-FFF2-40B4-BE49-F238E27FC236}">
                  <a16:creationId xmlns:a16="http://schemas.microsoft.com/office/drawing/2014/main" id="{50518545-E225-4185-A72C-2407EF84FEBB}"/>
                </a:ext>
              </a:extLst>
            </p:cNvPr>
            <p:cNvSpPr/>
            <p:nvPr/>
          </p:nvSpPr>
          <p:spPr>
            <a:xfrm>
              <a:off x="3377263" y="2323810"/>
              <a:ext cx="111629" cy="180438"/>
            </a:xfrm>
            <a:custGeom>
              <a:avLst/>
              <a:gdLst>
                <a:gd name="f0" fmla="val w"/>
                <a:gd name="f1" fmla="val h"/>
                <a:gd name="f2" fmla="val 0"/>
                <a:gd name="f3" fmla="val 2805"/>
                <a:gd name="f4" fmla="val 4254"/>
                <a:gd name="f5" fmla="val 1544"/>
                <a:gd name="f6" fmla="val 1"/>
                <a:gd name="f7" fmla="val 1890"/>
                <a:gd name="f8" fmla="val 4253"/>
                <a:gd name="f9" fmla="val 2458"/>
                <a:gd name="f10" fmla="val 2647"/>
                <a:gd name="f11" fmla="val 2804"/>
                <a:gd name="f12" fmla="val 4096"/>
                <a:gd name="f13" fmla="val 3907"/>
                <a:gd name="f14" fmla="val 2489"/>
                <a:gd name="f15" fmla="val 2773"/>
                <a:gd name="f16" fmla="val 1481"/>
                <a:gd name="f17" fmla="val 2300"/>
                <a:gd name="f18" fmla="val 567"/>
                <a:gd name="f19" fmla="*/ f0 1 2805"/>
                <a:gd name="f20" fmla="*/ f1 1 4254"/>
                <a:gd name="f21" fmla="val f2"/>
                <a:gd name="f22" fmla="val f3"/>
                <a:gd name="f23" fmla="val f4"/>
                <a:gd name="f24" fmla="+- f23 0 f21"/>
                <a:gd name="f25" fmla="+- f22 0 f21"/>
                <a:gd name="f26" fmla="*/ f25 1 2805"/>
                <a:gd name="f27" fmla="*/ f24 1 4254"/>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2805" h="4254">
                  <a:moveTo>
                    <a:pt x="f5" y="f2"/>
                  </a:moveTo>
                  <a:lnTo>
                    <a:pt x="f6" y="f7"/>
                  </a:lnTo>
                  <a:lnTo>
                    <a:pt x="f6" y="f8"/>
                  </a:lnTo>
                  <a:lnTo>
                    <a:pt x="f9" y="f8"/>
                  </a:lnTo>
                  <a:cubicBezTo>
                    <a:pt x="f10" y="f8"/>
                    <a:pt x="f11" y="f12"/>
                    <a:pt x="f11" y="f13"/>
                  </a:cubicBezTo>
                  <a:lnTo>
                    <a:pt x="f11" y="f14"/>
                  </a:lnTo>
                  <a:cubicBezTo>
                    <a:pt x="f15" y="f16"/>
                    <a:pt x="f17" y="f18"/>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6" name="Google Shape;10397;p74">
              <a:extLst>
                <a:ext uri="{FF2B5EF4-FFF2-40B4-BE49-F238E27FC236}">
                  <a16:creationId xmlns:a16="http://schemas.microsoft.com/office/drawing/2014/main" id="{7C956737-AACE-44BA-9918-56A7668C4C87}"/>
                </a:ext>
              </a:extLst>
            </p:cNvPr>
            <p:cNvSpPr/>
            <p:nvPr/>
          </p:nvSpPr>
          <p:spPr>
            <a:xfrm>
              <a:off x="3381039" y="2143417"/>
              <a:ext cx="219446" cy="184425"/>
            </a:xfrm>
            <a:custGeom>
              <a:avLst/>
              <a:gdLst>
                <a:gd name="f0" fmla="val w"/>
                <a:gd name="f1" fmla="val h"/>
                <a:gd name="f2" fmla="val 0"/>
                <a:gd name="f3" fmla="val 5514"/>
                <a:gd name="f4" fmla="val 4348"/>
                <a:gd name="f5" fmla="val 3686"/>
                <a:gd name="f6" fmla="val 1512"/>
                <a:gd name="f7" fmla="val 3907"/>
                <a:gd name="f8" fmla="val 4064"/>
                <a:gd name="f9" fmla="val 1670"/>
                <a:gd name="f10" fmla="val 1859"/>
                <a:gd name="f11" fmla="val 2048"/>
                <a:gd name="f12" fmla="val 2205"/>
                <a:gd name="f13" fmla="val 2993"/>
                <a:gd name="f14" fmla="val 2804"/>
                <a:gd name="f15" fmla="val 2646"/>
                <a:gd name="f16" fmla="val 4127"/>
                <a:gd name="f17" fmla="val 536"/>
                <a:gd name="f18" fmla="val 3056"/>
                <a:gd name="f19" fmla="val 851"/>
                <a:gd name="f20" fmla="val 2331"/>
                <a:gd name="f21" fmla="val 1607"/>
                <a:gd name="f22" fmla="val 977"/>
                <a:gd name="f23" fmla="val 504"/>
                <a:gd name="f24" fmla="val 63"/>
                <a:gd name="f25" fmla="val 347"/>
                <a:gd name="f26" fmla="val 221"/>
                <a:gd name="f27" fmla="val 158"/>
                <a:gd name="f28" fmla="val 378"/>
                <a:gd name="f29" fmla="val 567"/>
                <a:gd name="f30" fmla="val 945"/>
                <a:gd name="f31" fmla="val 756"/>
                <a:gd name="f32" fmla="val 1638"/>
                <a:gd name="f33" fmla="val 1575"/>
                <a:gd name="f34" fmla="val 2615"/>
                <a:gd name="f35" fmla="val 2930"/>
                <a:gd name="f36" fmla="val 3214"/>
                <a:gd name="f37" fmla="val 1449"/>
                <a:gd name="f38" fmla="val 3466"/>
                <a:gd name="f39" fmla="val 3718"/>
                <a:gd name="f40" fmla="val 4001"/>
                <a:gd name="f41" fmla="val 2520"/>
                <a:gd name="f42" fmla="val 5167"/>
                <a:gd name="f43" fmla="val 5356"/>
                <a:gd name="f44" fmla="val 5513"/>
                <a:gd name="f45" fmla="val 4190"/>
                <a:gd name="f46" fmla="val 5482"/>
                <a:gd name="f47" fmla="val 4915"/>
                <a:gd name="f48" fmla="*/ f0 1 5514"/>
                <a:gd name="f49" fmla="*/ f1 1 4348"/>
                <a:gd name="f50" fmla="val f2"/>
                <a:gd name="f51" fmla="val f3"/>
                <a:gd name="f52" fmla="val f4"/>
                <a:gd name="f53" fmla="+- f52 0 f50"/>
                <a:gd name="f54" fmla="+- f51 0 f50"/>
                <a:gd name="f55" fmla="*/ f54 1 5514"/>
                <a:gd name="f56" fmla="*/ f53 1 4348"/>
                <a:gd name="f57" fmla="*/ f50 1 f55"/>
                <a:gd name="f58" fmla="*/ f51 1 f55"/>
                <a:gd name="f59" fmla="*/ f50 1 f56"/>
                <a:gd name="f60" fmla="*/ f52 1 f56"/>
                <a:gd name="f61" fmla="*/ f57 f48 1"/>
                <a:gd name="f62" fmla="*/ f58 f48 1"/>
                <a:gd name="f63" fmla="*/ f60 f49 1"/>
                <a:gd name="f64" fmla="*/ f59 f49 1"/>
              </a:gdLst>
              <a:ahLst/>
              <a:cxnLst>
                <a:cxn ang="3cd4">
                  <a:pos x="hc" y="t"/>
                </a:cxn>
                <a:cxn ang="0">
                  <a:pos x="r" y="vc"/>
                </a:cxn>
                <a:cxn ang="cd4">
                  <a:pos x="hc" y="b"/>
                </a:cxn>
                <a:cxn ang="cd2">
                  <a:pos x="l" y="vc"/>
                </a:cxn>
              </a:cxnLst>
              <a:rect l="f61" t="f64" r="f62" b="f63"/>
              <a:pathLst>
                <a:path w="5514" h="4348">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16" y="f2"/>
                  </a:moveTo>
                  <a:cubicBezTo>
                    <a:pt x="f5" y="f17"/>
                    <a:pt x="f18" y="f19"/>
                    <a:pt x="f20" y="f19"/>
                  </a:cubicBezTo>
                  <a:cubicBezTo>
                    <a:pt x="f21" y="f19"/>
                    <a:pt x="f22" y="f23"/>
                    <a:pt x="f17" y="f24"/>
                  </a:cubicBezTo>
                  <a:cubicBezTo>
                    <a:pt x="f25" y="f26"/>
                    <a:pt x="f27" y="f28"/>
                    <a:pt x="f2" y="f29"/>
                  </a:cubicBezTo>
                  <a:cubicBezTo>
                    <a:pt x="f30" y="f31"/>
                    <a:pt x="f32" y="f33"/>
                    <a:pt x="f32" y="f34"/>
                  </a:cubicBezTo>
                  <a:cubicBezTo>
                    <a:pt x="f32" y="f35"/>
                    <a:pt x="f33" y="f36"/>
                    <a:pt x="f37" y="f38"/>
                  </a:cubicBezTo>
                  <a:cubicBezTo>
                    <a:pt x="f10" y="f39"/>
                    <a:pt x="f12" y="f40"/>
                    <a:pt x="f41" y="f4"/>
                  </a:cubicBezTo>
                  <a:lnTo>
                    <a:pt x="f42" y="f4"/>
                  </a:lnTo>
                  <a:cubicBezTo>
                    <a:pt x="f43" y="f4"/>
                    <a:pt x="f44" y="f45"/>
                    <a:pt x="f44" y="f40"/>
                  </a:cubicBezTo>
                  <a:lnTo>
                    <a:pt x="f44" y="f34"/>
                  </a:lnTo>
                  <a:cubicBezTo>
                    <a:pt x="f46" y="f6"/>
                    <a:pt x="f47" y="f29"/>
                    <a:pt x="f16"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87" name="Google Shape;10398;p74">
              <a:extLst>
                <a:ext uri="{FF2B5EF4-FFF2-40B4-BE49-F238E27FC236}">
                  <a16:creationId xmlns:a16="http://schemas.microsoft.com/office/drawing/2014/main" id="{C51FF862-0876-492A-89FD-93FA31322B70}"/>
                </a:ext>
              </a:extLst>
            </p:cNvPr>
            <p:cNvSpPr/>
            <p:nvPr/>
          </p:nvSpPr>
          <p:spPr>
            <a:xfrm>
              <a:off x="3128994" y="2142064"/>
              <a:ext cx="216941" cy="184471"/>
            </a:xfrm>
            <a:custGeom>
              <a:avLst/>
              <a:gdLst>
                <a:gd name="f0" fmla="val w"/>
                <a:gd name="f1" fmla="val h"/>
                <a:gd name="f2" fmla="val 0"/>
                <a:gd name="f3" fmla="val 5451"/>
                <a:gd name="f4" fmla="val 4349"/>
                <a:gd name="f5" fmla="val 2426"/>
                <a:gd name="f6" fmla="val 1544"/>
                <a:gd name="f7" fmla="val 2615"/>
                <a:gd name="f8" fmla="val 2773"/>
                <a:gd name="f9" fmla="val 1702"/>
                <a:gd name="f10" fmla="val 1891"/>
                <a:gd name="f11" fmla="val 2080"/>
                <a:gd name="f12" fmla="val 2237"/>
                <a:gd name="f13" fmla="val 1733"/>
                <a:gd name="f14" fmla="val 1513"/>
                <a:gd name="f15" fmla="val 1355"/>
                <a:gd name="f16" fmla="val 1324"/>
                <a:gd name="f17" fmla="val 1"/>
                <a:gd name="f18" fmla="val 536"/>
                <a:gd name="f19" fmla="val 568"/>
                <a:gd name="f20" fmla="val 2552"/>
                <a:gd name="f21" fmla="val 3939"/>
                <a:gd name="f22" fmla="val 4191"/>
                <a:gd name="f23" fmla="val 95"/>
                <a:gd name="f24" fmla="val 4348"/>
                <a:gd name="f25" fmla="val 316"/>
                <a:gd name="f26" fmla="val 2930"/>
                <a:gd name="f27" fmla="val 3214"/>
                <a:gd name="f28" fmla="val 3970"/>
                <a:gd name="f29" fmla="val 3561"/>
                <a:gd name="f30" fmla="val 3655"/>
                <a:gd name="f31" fmla="val 4002"/>
                <a:gd name="f32" fmla="val 3466"/>
                <a:gd name="f33" fmla="val 3876"/>
                <a:gd name="f34" fmla="val 3183"/>
                <a:gd name="f35" fmla="val 3813"/>
                <a:gd name="f36" fmla="val 1607"/>
                <a:gd name="f37" fmla="val 4506"/>
                <a:gd name="f38" fmla="val 757"/>
                <a:gd name="f39" fmla="val 5293"/>
                <a:gd name="f40" fmla="val 347"/>
                <a:gd name="f41" fmla="val 5104"/>
                <a:gd name="f42" fmla="val 190"/>
                <a:gd name="f43" fmla="val 4915"/>
                <a:gd name="f44" fmla="val 32"/>
                <a:gd name="f45" fmla="val 4474"/>
                <a:gd name="f46" fmla="val 505"/>
                <a:gd name="f47" fmla="val 3844"/>
                <a:gd name="f48" fmla="val 820"/>
                <a:gd name="f49" fmla="val 3151"/>
                <a:gd name="f50" fmla="val 1796"/>
                <a:gd name="f51" fmla="*/ f0 1 5451"/>
                <a:gd name="f52" fmla="*/ f1 1 4349"/>
                <a:gd name="f53" fmla="val f2"/>
                <a:gd name="f54" fmla="val f3"/>
                <a:gd name="f55" fmla="val f4"/>
                <a:gd name="f56" fmla="+- f55 0 f53"/>
                <a:gd name="f57" fmla="+- f54 0 f53"/>
                <a:gd name="f58" fmla="*/ f57 1 5451"/>
                <a:gd name="f59" fmla="*/ f56 1 4349"/>
                <a:gd name="f60" fmla="*/ f53 1 f58"/>
                <a:gd name="f61" fmla="*/ f54 1 f58"/>
                <a:gd name="f62" fmla="*/ f53 1 f59"/>
                <a:gd name="f63" fmla="*/ f55 1 f59"/>
                <a:gd name="f64" fmla="*/ f60 f51 1"/>
                <a:gd name="f65" fmla="*/ f61 f51 1"/>
                <a:gd name="f66" fmla="*/ f63 f52 1"/>
                <a:gd name="f67" fmla="*/ f62 f52 1"/>
              </a:gdLst>
              <a:ahLst/>
              <a:cxnLst>
                <a:cxn ang="3cd4">
                  <a:pos x="hc" y="t"/>
                </a:cxn>
                <a:cxn ang="0">
                  <a:pos x="r" y="vc"/>
                </a:cxn>
                <a:cxn ang="cd4">
                  <a:pos x="hc" y="b"/>
                </a:cxn>
                <a:cxn ang="cd2">
                  <a:pos x="l" y="vc"/>
                </a:cxn>
              </a:cxnLst>
              <a:rect l="f64" t="f67" r="f65" b="f66"/>
              <a:pathLst>
                <a:path w="5451" h="4349">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16" y="f17"/>
                  </a:moveTo>
                  <a:cubicBezTo>
                    <a:pt x="f18" y="f19"/>
                    <a:pt x="f17" y="f14"/>
                    <a:pt x="f17" y="f20"/>
                  </a:cubicBezTo>
                  <a:lnTo>
                    <a:pt x="f17" y="f21"/>
                  </a:lnTo>
                  <a:cubicBezTo>
                    <a:pt x="f17" y="f22"/>
                    <a:pt x="f23" y="f24"/>
                    <a:pt x="f25" y="f24"/>
                  </a:cubicBezTo>
                  <a:lnTo>
                    <a:pt x="f26" y="f24"/>
                  </a:lnTo>
                  <a:cubicBezTo>
                    <a:pt x="f27" y="f28"/>
                    <a:pt x="f29" y="f30"/>
                    <a:pt x="f31" y="f32"/>
                  </a:cubicBezTo>
                  <a:cubicBezTo>
                    <a:pt x="f33" y="f34"/>
                    <a:pt x="f35" y="f26"/>
                    <a:pt x="f35" y="f7"/>
                  </a:cubicBezTo>
                  <a:cubicBezTo>
                    <a:pt x="f35" y="f36"/>
                    <a:pt x="f37" y="f38"/>
                    <a:pt x="f3" y="f19"/>
                  </a:cubicBezTo>
                  <a:cubicBezTo>
                    <a:pt x="f39" y="f40"/>
                    <a:pt x="f41" y="f42"/>
                    <a:pt x="f43" y="f44"/>
                  </a:cubicBezTo>
                  <a:cubicBezTo>
                    <a:pt x="f45" y="f46"/>
                    <a:pt x="f47" y="f48"/>
                    <a:pt x="f49" y="f48"/>
                  </a:cubicBezTo>
                  <a:cubicBezTo>
                    <a:pt x="f5" y="f48"/>
                    <a:pt x="f50" y="f46"/>
                    <a:pt x="f16" y="f17"/>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88" name="Google Shape;10412;p74">
            <a:extLst>
              <a:ext uri="{FF2B5EF4-FFF2-40B4-BE49-F238E27FC236}">
                <a16:creationId xmlns:a16="http://schemas.microsoft.com/office/drawing/2014/main" id="{1139FA41-9971-4550-9E63-9453ADF3A7F5}"/>
              </a:ext>
            </a:extLst>
          </p:cNvPr>
          <p:cNvGrpSpPr/>
          <p:nvPr/>
        </p:nvGrpSpPr>
        <p:grpSpPr>
          <a:xfrm>
            <a:off x="5894679" y="1990456"/>
            <a:ext cx="441408" cy="500423"/>
            <a:chOff x="5894679" y="1990456"/>
            <a:chExt cx="441408" cy="500423"/>
          </a:xfrm>
        </p:grpSpPr>
        <p:sp>
          <p:nvSpPr>
            <p:cNvPr id="189" name="Google Shape;10413;p74">
              <a:extLst>
                <a:ext uri="{FF2B5EF4-FFF2-40B4-BE49-F238E27FC236}">
                  <a16:creationId xmlns:a16="http://schemas.microsoft.com/office/drawing/2014/main" id="{CA6F5935-C278-4D4C-BBDB-D79D8D74856C}"/>
                </a:ext>
              </a:extLst>
            </p:cNvPr>
            <p:cNvSpPr/>
            <p:nvPr/>
          </p:nvSpPr>
          <p:spPr>
            <a:xfrm>
              <a:off x="6114126" y="1990456"/>
              <a:ext cx="27624" cy="74861"/>
            </a:xfrm>
            <a:custGeom>
              <a:avLst/>
              <a:gdLst>
                <a:gd name="f0" fmla="val w"/>
                <a:gd name="f1" fmla="val h"/>
                <a:gd name="f2" fmla="val 0"/>
                <a:gd name="f3" fmla="val 694"/>
                <a:gd name="f4" fmla="val 1765"/>
                <a:gd name="f5" fmla="val 347"/>
                <a:gd name="f6" fmla="val 1"/>
                <a:gd name="f7" fmla="val 158"/>
                <a:gd name="f8" fmla="val 1418"/>
                <a:gd name="f9" fmla="val 1607"/>
                <a:gd name="f10" fmla="val 536"/>
                <a:gd name="f11" fmla="val 693"/>
                <a:gd name="f12" fmla="*/ f0 1 694"/>
                <a:gd name="f13" fmla="*/ f1 1 1765"/>
                <a:gd name="f14" fmla="val f2"/>
                <a:gd name="f15" fmla="val f3"/>
                <a:gd name="f16" fmla="val f4"/>
                <a:gd name="f17" fmla="+- f16 0 f14"/>
                <a:gd name="f18" fmla="+- f15 0 f14"/>
                <a:gd name="f19" fmla="*/ f18 1 694"/>
                <a:gd name="f20" fmla="*/ f17 1 1765"/>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694" h="1765">
                  <a:moveTo>
                    <a:pt x="f5" y="f6"/>
                  </a:moveTo>
                  <a:cubicBezTo>
                    <a:pt x="f7" y="f6"/>
                    <a:pt x="f2" y="f7"/>
                    <a:pt x="f2" y="f5"/>
                  </a:cubicBezTo>
                  <a:lnTo>
                    <a:pt x="f2" y="f8"/>
                  </a:lnTo>
                  <a:cubicBezTo>
                    <a:pt x="f2" y="f9"/>
                    <a:pt x="f7" y="f4"/>
                    <a:pt x="f5" y="f4"/>
                  </a:cubicBezTo>
                  <a:cubicBezTo>
                    <a:pt x="f10" y="f4"/>
                    <a:pt x="f11" y="f9"/>
                    <a:pt x="f11" y="f8"/>
                  </a:cubicBezTo>
                  <a:lnTo>
                    <a:pt x="f11" y="f5"/>
                  </a:lnTo>
                  <a:cubicBezTo>
                    <a:pt x="f11" y="f7"/>
                    <a:pt x="f1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0" name="Google Shape;10414;p74">
              <a:extLst>
                <a:ext uri="{FF2B5EF4-FFF2-40B4-BE49-F238E27FC236}">
                  <a16:creationId xmlns:a16="http://schemas.microsoft.com/office/drawing/2014/main" id="{2CDA6B2A-38DC-4CE9-9088-D7CECF02DA58}"/>
                </a:ext>
              </a:extLst>
            </p:cNvPr>
            <p:cNvSpPr/>
            <p:nvPr/>
          </p:nvSpPr>
          <p:spPr>
            <a:xfrm>
              <a:off x="6198141" y="2022186"/>
              <a:ext cx="56436" cy="57854"/>
            </a:xfrm>
            <a:custGeom>
              <a:avLst/>
              <a:gdLst>
                <a:gd name="f0" fmla="val w"/>
                <a:gd name="f1" fmla="val h"/>
                <a:gd name="f2" fmla="val 0"/>
                <a:gd name="f3" fmla="val 1418"/>
                <a:gd name="f4" fmla="val 1364"/>
                <a:gd name="f5" fmla="val 1071"/>
                <a:gd name="f6" fmla="val 1"/>
                <a:gd name="f7" fmla="val 977"/>
                <a:gd name="f8" fmla="val 882"/>
                <a:gd name="f9" fmla="val 24"/>
                <a:gd name="f10" fmla="val 819"/>
                <a:gd name="f11" fmla="val 72"/>
                <a:gd name="f12" fmla="val 126"/>
                <a:gd name="f13" fmla="val 796"/>
                <a:gd name="f14" fmla="val 922"/>
                <a:gd name="f15" fmla="val 1143"/>
                <a:gd name="f16" fmla="val 1269"/>
                <a:gd name="f17" fmla="val 189"/>
                <a:gd name="f18" fmla="val 1332"/>
                <a:gd name="f19" fmla="val 268"/>
                <a:gd name="f20" fmla="val 1363"/>
                <a:gd name="f21" fmla="val 350"/>
                <a:gd name="f22" fmla="val 433"/>
                <a:gd name="f23" fmla="val 520"/>
                <a:gd name="f24" fmla="val 599"/>
                <a:gd name="f25" fmla="val 1323"/>
                <a:gd name="f26" fmla="val 544"/>
                <a:gd name="f27" fmla="val 418"/>
                <a:gd name="f28" fmla="val 198"/>
                <a:gd name="f29" fmla="val 1260"/>
                <a:gd name="f30" fmla="val 1166"/>
                <a:gd name="f31" fmla="*/ f0 1 1418"/>
                <a:gd name="f32" fmla="*/ f1 1 1364"/>
                <a:gd name="f33" fmla="val f2"/>
                <a:gd name="f34" fmla="val f3"/>
                <a:gd name="f35" fmla="val f4"/>
                <a:gd name="f36" fmla="+- f35 0 f33"/>
                <a:gd name="f37" fmla="+- f34 0 f33"/>
                <a:gd name="f38" fmla="*/ f37 1 1418"/>
                <a:gd name="f39" fmla="*/ f36 1 1364"/>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1418" h="1364">
                  <a:moveTo>
                    <a:pt x="f5" y="f6"/>
                  </a:moveTo>
                  <a:cubicBezTo>
                    <a:pt x="f7" y="f6"/>
                    <a:pt x="f8" y="f9"/>
                    <a:pt x="f10" y="f11"/>
                  </a:cubicBezTo>
                  <a:lnTo>
                    <a:pt x="f12" y="f13"/>
                  </a:lnTo>
                  <a:cubicBezTo>
                    <a:pt x="f2" y="f14"/>
                    <a:pt x="f2" y="f15"/>
                    <a:pt x="f12" y="f16"/>
                  </a:cubicBezTo>
                  <a:cubicBezTo>
                    <a:pt x="f17" y="f18"/>
                    <a:pt x="f19" y="f20"/>
                    <a:pt x="f21" y="f20"/>
                  </a:cubicBezTo>
                  <a:cubicBezTo>
                    <a:pt x="f22" y="f20"/>
                    <a:pt x="f23" y="f18"/>
                    <a:pt x="f24" y="f16"/>
                  </a:cubicBezTo>
                  <a:lnTo>
                    <a:pt x="f25" y="f26"/>
                  </a:lnTo>
                  <a:cubicBezTo>
                    <a:pt x="f3" y="f27"/>
                    <a:pt x="f3" y="f28"/>
                    <a:pt x="f25" y="f11"/>
                  </a:cubicBezTo>
                  <a:cubicBezTo>
                    <a:pt x="f29" y="f9"/>
                    <a:pt x="f3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1" name="Google Shape;10415;p74">
              <a:extLst>
                <a:ext uri="{FF2B5EF4-FFF2-40B4-BE49-F238E27FC236}">
                  <a16:creationId xmlns:a16="http://schemas.microsoft.com/office/drawing/2014/main" id="{D5939A7F-5B37-4EDF-B17B-21883BDE139A}"/>
                </a:ext>
              </a:extLst>
            </p:cNvPr>
            <p:cNvSpPr/>
            <p:nvPr/>
          </p:nvSpPr>
          <p:spPr>
            <a:xfrm>
              <a:off x="6279614" y="2197577"/>
              <a:ext cx="56473" cy="30796"/>
            </a:xfrm>
            <a:custGeom>
              <a:avLst/>
              <a:gdLst>
                <a:gd name="f0" fmla="val w"/>
                <a:gd name="f1" fmla="val h"/>
                <a:gd name="f2" fmla="val 0"/>
                <a:gd name="f3" fmla="val 1419"/>
                <a:gd name="f4" fmla="val 726"/>
                <a:gd name="f5" fmla="val 379"/>
                <a:gd name="f6" fmla="val 1"/>
                <a:gd name="f7" fmla="val 158"/>
                <a:gd name="f8" fmla="val 347"/>
                <a:gd name="f9" fmla="val 568"/>
                <a:gd name="f10" fmla="val 725"/>
                <a:gd name="f11" fmla="val 1072"/>
                <a:gd name="f12" fmla="val 1261"/>
                <a:gd name="f13" fmla="*/ f0 1 1419"/>
                <a:gd name="f14" fmla="*/ f1 1 726"/>
                <a:gd name="f15" fmla="val f2"/>
                <a:gd name="f16" fmla="val f3"/>
                <a:gd name="f17" fmla="val f4"/>
                <a:gd name="f18" fmla="+- f17 0 f15"/>
                <a:gd name="f19" fmla="+- f16 0 f15"/>
                <a:gd name="f20" fmla="*/ f19 1 1419"/>
                <a:gd name="f21" fmla="*/ f18 1 726"/>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1419" h="726">
                  <a:moveTo>
                    <a:pt x="f5" y="f6"/>
                  </a:moveTo>
                  <a:cubicBezTo>
                    <a:pt x="f7" y="f6"/>
                    <a:pt x="f6" y="f7"/>
                    <a:pt x="f6" y="f8"/>
                  </a:cubicBezTo>
                  <a:cubicBezTo>
                    <a:pt x="f6" y="f9"/>
                    <a:pt x="f7" y="f10"/>
                    <a:pt x="f5" y="f10"/>
                  </a:cubicBezTo>
                  <a:lnTo>
                    <a:pt x="f11" y="f10"/>
                  </a:lnTo>
                  <a:cubicBezTo>
                    <a:pt x="f12" y="f10"/>
                    <a:pt x="f3" y="f9"/>
                    <a:pt x="f3" y="f8"/>
                  </a:cubicBezTo>
                  <a:cubicBezTo>
                    <a:pt x="f3" y="f7"/>
                    <a:pt x="f12" y="f6"/>
                    <a:pt x="f11"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2" name="Google Shape;10416;p74">
              <a:extLst>
                <a:ext uri="{FF2B5EF4-FFF2-40B4-BE49-F238E27FC236}">
                  <a16:creationId xmlns:a16="http://schemas.microsoft.com/office/drawing/2014/main" id="{EFB04D19-6A72-4A39-A9B6-DA62D6DA65C5}"/>
                </a:ext>
              </a:extLst>
            </p:cNvPr>
            <p:cNvSpPr/>
            <p:nvPr/>
          </p:nvSpPr>
          <p:spPr>
            <a:xfrm>
              <a:off x="5894679" y="2197577"/>
              <a:ext cx="56473" cy="29434"/>
            </a:xfrm>
            <a:custGeom>
              <a:avLst/>
              <a:gdLst>
                <a:gd name="f0" fmla="val w"/>
                <a:gd name="f1" fmla="val h"/>
                <a:gd name="f2" fmla="val 0"/>
                <a:gd name="f3" fmla="val 1419"/>
                <a:gd name="f4" fmla="val 694"/>
                <a:gd name="f5" fmla="val 347"/>
                <a:gd name="f6" fmla="val 1"/>
                <a:gd name="f7" fmla="val 158"/>
                <a:gd name="f8" fmla="val 568"/>
                <a:gd name="f9" fmla="val 1072"/>
                <a:gd name="f10" fmla="val 1261"/>
                <a:gd name="f11" fmla="*/ f0 1 1419"/>
                <a:gd name="f12" fmla="*/ f1 1 694"/>
                <a:gd name="f13" fmla="val f2"/>
                <a:gd name="f14" fmla="val f3"/>
                <a:gd name="f15" fmla="val f4"/>
                <a:gd name="f16" fmla="+- f15 0 f13"/>
                <a:gd name="f17" fmla="+- f14 0 f13"/>
                <a:gd name="f18" fmla="*/ f17 1 1419"/>
                <a:gd name="f19" fmla="*/ f16 1 694"/>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1419" h="694">
                  <a:moveTo>
                    <a:pt x="f5" y="f6"/>
                  </a:moveTo>
                  <a:cubicBezTo>
                    <a:pt x="f7" y="f6"/>
                    <a:pt x="f6" y="f7"/>
                    <a:pt x="f6" y="f5"/>
                  </a:cubicBezTo>
                  <a:cubicBezTo>
                    <a:pt x="f6" y="f8"/>
                    <a:pt x="f7" y="f4"/>
                    <a:pt x="f5" y="f4"/>
                  </a:cubicBezTo>
                  <a:lnTo>
                    <a:pt x="f9" y="f4"/>
                  </a:lnTo>
                  <a:cubicBezTo>
                    <a:pt x="f10" y="f4"/>
                    <a:pt x="f3" y="f8"/>
                    <a:pt x="f3" y="f5"/>
                  </a:cubicBezTo>
                  <a:cubicBezTo>
                    <a:pt x="f3" y="f7"/>
                    <a:pt x="f10" y="f6"/>
                    <a:pt x="f9"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3" name="Google Shape;10417;p74">
              <a:extLst>
                <a:ext uri="{FF2B5EF4-FFF2-40B4-BE49-F238E27FC236}">
                  <a16:creationId xmlns:a16="http://schemas.microsoft.com/office/drawing/2014/main" id="{2E833EB4-F8E8-431B-BD28-2F82527FA890}"/>
                </a:ext>
              </a:extLst>
            </p:cNvPr>
            <p:cNvSpPr/>
            <p:nvPr/>
          </p:nvSpPr>
          <p:spPr>
            <a:xfrm>
              <a:off x="6003767" y="2022186"/>
              <a:ext cx="56473" cy="57854"/>
            </a:xfrm>
            <a:custGeom>
              <a:avLst/>
              <a:gdLst>
                <a:gd name="f0" fmla="val w"/>
                <a:gd name="f1" fmla="val h"/>
                <a:gd name="f2" fmla="val 0"/>
                <a:gd name="f3" fmla="val 1419"/>
                <a:gd name="f4" fmla="val 1364"/>
                <a:gd name="f5" fmla="val 363"/>
                <a:gd name="f6" fmla="val 1"/>
                <a:gd name="f7" fmla="val 276"/>
                <a:gd name="f8" fmla="val 190"/>
                <a:gd name="f9" fmla="val 24"/>
                <a:gd name="f10" fmla="val 127"/>
                <a:gd name="f11" fmla="val 72"/>
                <a:gd name="f12" fmla="val 198"/>
                <a:gd name="f13" fmla="val 450"/>
                <a:gd name="f14" fmla="val 544"/>
                <a:gd name="f15" fmla="val 820"/>
                <a:gd name="f16" fmla="val 1269"/>
                <a:gd name="f17" fmla="val 883"/>
                <a:gd name="f18" fmla="val 1332"/>
                <a:gd name="f19" fmla="val 977"/>
                <a:gd name="f20" fmla="val 1363"/>
                <a:gd name="f21" fmla="val 1072"/>
                <a:gd name="f22" fmla="val 1166"/>
                <a:gd name="f23" fmla="val 1261"/>
                <a:gd name="f24" fmla="val 1324"/>
                <a:gd name="f25" fmla="val 1418"/>
                <a:gd name="f26" fmla="val 1143"/>
                <a:gd name="f27" fmla="val 922"/>
                <a:gd name="f28" fmla="val 796"/>
                <a:gd name="f29" fmla="val 599"/>
                <a:gd name="f30" fmla="val 536"/>
                <a:gd name="f31" fmla="*/ f0 1 1419"/>
                <a:gd name="f32" fmla="*/ f1 1 1364"/>
                <a:gd name="f33" fmla="val f2"/>
                <a:gd name="f34" fmla="val f3"/>
                <a:gd name="f35" fmla="val f4"/>
                <a:gd name="f36" fmla="+- f35 0 f33"/>
                <a:gd name="f37" fmla="+- f34 0 f33"/>
                <a:gd name="f38" fmla="*/ f37 1 1419"/>
                <a:gd name="f39" fmla="*/ f36 1 1364"/>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1419" h="1364">
                  <a:moveTo>
                    <a:pt x="f5" y="f6"/>
                  </a:moveTo>
                  <a:cubicBezTo>
                    <a:pt x="f7" y="f6"/>
                    <a:pt x="f8" y="f9"/>
                    <a:pt x="f10" y="f11"/>
                  </a:cubicBezTo>
                  <a:cubicBezTo>
                    <a:pt x="f6" y="f12"/>
                    <a:pt x="f6" y="f13"/>
                    <a:pt x="f10" y="f14"/>
                  </a:cubicBezTo>
                  <a:lnTo>
                    <a:pt x="f15" y="f16"/>
                  </a:lnTo>
                  <a:cubicBezTo>
                    <a:pt x="f17" y="f18"/>
                    <a:pt x="f19" y="f20"/>
                    <a:pt x="f21" y="f20"/>
                  </a:cubicBezTo>
                  <a:cubicBezTo>
                    <a:pt x="f22" y="f20"/>
                    <a:pt x="f23" y="f18"/>
                    <a:pt x="f24" y="f16"/>
                  </a:cubicBezTo>
                  <a:cubicBezTo>
                    <a:pt x="f25" y="f26"/>
                    <a:pt x="f25" y="f27"/>
                    <a:pt x="f24" y="f28"/>
                  </a:cubicBezTo>
                  <a:lnTo>
                    <a:pt x="f29" y="f11"/>
                  </a:lnTo>
                  <a:cubicBezTo>
                    <a:pt x="f30" y="f9"/>
                    <a:pt x="f13"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4" name="Google Shape;10418;p74">
              <a:extLst>
                <a:ext uri="{FF2B5EF4-FFF2-40B4-BE49-F238E27FC236}">
                  <a16:creationId xmlns:a16="http://schemas.microsoft.com/office/drawing/2014/main" id="{7ECE7503-D153-4774-B844-7F4FA8BBCB7F}"/>
                </a:ext>
              </a:extLst>
            </p:cNvPr>
            <p:cNvSpPr/>
            <p:nvPr/>
          </p:nvSpPr>
          <p:spPr>
            <a:xfrm>
              <a:off x="5919752" y="2079747"/>
              <a:ext cx="58978" cy="44074"/>
            </a:xfrm>
            <a:custGeom>
              <a:avLst/>
              <a:gdLst>
                <a:gd name="f0" fmla="val w"/>
                <a:gd name="f1" fmla="val h"/>
                <a:gd name="f2" fmla="val 0"/>
                <a:gd name="f3" fmla="val 1482"/>
                <a:gd name="f4" fmla="val 1039"/>
                <a:gd name="f5" fmla="val 396"/>
                <a:gd name="f6" fmla="val 267"/>
                <a:gd name="f7" fmla="val 132"/>
                <a:gd name="f8" fmla="val 81"/>
                <a:gd name="f9" fmla="val 64"/>
                <a:gd name="f10" fmla="val 195"/>
                <a:gd name="f11" fmla="val 1"/>
                <a:gd name="f12" fmla="val 353"/>
                <a:gd name="f13" fmla="val 573"/>
                <a:gd name="f14" fmla="val 221"/>
                <a:gd name="f15" fmla="val 668"/>
                <a:gd name="f16" fmla="val 946"/>
                <a:gd name="f17" fmla="val 1015"/>
                <a:gd name="f18" fmla="val 987"/>
                <a:gd name="f19" fmla="val 1031"/>
                <a:gd name="f20" fmla="val 1032"/>
                <a:gd name="f21" fmla="val 1077"/>
                <a:gd name="f22" fmla="val 1209"/>
                <a:gd name="f23" fmla="val 1349"/>
                <a:gd name="f24" fmla="val 974"/>
                <a:gd name="f25" fmla="val 1419"/>
                <a:gd name="f26" fmla="val 857"/>
                <a:gd name="f27" fmla="val 699"/>
                <a:gd name="f28" fmla="val 447"/>
                <a:gd name="f29" fmla="val 1261"/>
                <a:gd name="f30" fmla="val 384"/>
                <a:gd name="f31" fmla="val 536"/>
                <a:gd name="f32" fmla="val 38"/>
                <a:gd name="f33" fmla="val 493"/>
                <a:gd name="f34" fmla="val 12"/>
                <a:gd name="f35" fmla="val 445"/>
                <a:gd name="f36" fmla="*/ f0 1 1482"/>
                <a:gd name="f37" fmla="*/ f1 1 1039"/>
                <a:gd name="f38" fmla="val f2"/>
                <a:gd name="f39" fmla="val f3"/>
                <a:gd name="f40" fmla="val f4"/>
                <a:gd name="f41" fmla="+- f40 0 f38"/>
                <a:gd name="f42" fmla="+- f39 0 f38"/>
                <a:gd name="f43" fmla="*/ f42 1 1482"/>
                <a:gd name="f44" fmla="*/ f41 1 1039"/>
                <a:gd name="f45" fmla="*/ f38 1 f43"/>
                <a:gd name="f46" fmla="*/ f39 1 f43"/>
                <a:gd name="f47" fmla="*/ f38 1 f44"/>
                <a:gd name="f48" fmla="*/ f40 1 f44"/>
                <a:gd name="f49" fmla="*/ f45 f36 1"/>
                <a:gd name="f50" fmla="*/ f46 f36 1"/>
                <a:gd name="f51" fmla="*/ f48 f37 1"/>
                <a:gd name="f52" fmla="*/ f47 f37 1"/>
              </a:gdLst>
              <a:ahLst/>
              <a:cxnLst>
                <a:cxn ang="3cd4">
                  <a:pos x="hc" y="t"/>
                </a:cxn>
                <a:cxn ang="0">
                  <a:pos x="r" y="vc"/>
                </a:cxn>
                <a:cxn ang="cd4">
                  <a:pos x="hc" y="b"/>
                </a:cxn>
                <a:cxn ang="cd2">
                  <a:pos x="l" y="vc"/>
                </a:cxn>
              </a:cxnLst>
              <a:rect l="f49" t="f52" r="f50" b="f51"/>
              <a:pathLst>
                <a:path w="1482" h="1039">
                  <a:moveTo>
                    <a:pt x="f5" y="f2"/>
                  </a:moveTo>
                  <a:cubicBezTo>
                    <a:pt x="f6" y="f2"/>
                    <a:pt x="f7" y="f8"/>
                    <a:pt x="f9" y="f10"/>
                  </a:cubicBezTo>
                  <a:cubicBezTo>
                    <a:pt x="f11" y="f12"/>
                    <a:pt x="f9" y="f13"/>
                    <a:pt x="f14" y="f15"/>
                  </a:cubicBezTo>
                  <a:lnTo>
                    <a:pt x="f16" y="f17"/>
                  </a:lnTo>
                  <a:cubicBezTo>
                    <a:pt x="f18" y="f19"/>
                    <a:pt x="f20" y="f4"/>
                    <a:pt x="f21" y="f4"/>
                  </a:cubicBezTo>
                  <a:cubicBezTo>
                    <a:pt x="f22" y="f4"/>
                    <a:pt x="f23" y="f24"/>
                    <a:pt x="f25" y="f26"/>
                  </a:cubicBezTo>
                  <a:cubicBezTo>
                    <a:pt x="f3" y="f27"/>
                    <a:pt x="f25" y="f28"/>
                    <a:pt x="f29" y="f30"/>
                  </a:cubicBezTo>
                  <a:lnTo>
                    <a:pt x="f31" y="f32"/>
                  </a:lnTo>
                  <a:cubicBezTo>
                    <a:pt x="f33" y="f34"/>
                    <a:pt x="f35"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5" name="Google Shape;10419;p74">
              <a:extLst>
                <a:ext uri="{FF2B5EF4-FFF2-40B4-BE49-F238E27FC236}">
                  <a16:creationId xmlns:a16="http://schemas.microsoft.com/office/drawing/2014/main" id="{CBC4430E-56A8-4F2E-BA65-2B3921F0E1E4}"/>
                </a:ext>
              </a:extLst>
            </p:cNvPr>
            <p:cNvSpPr/>
            <p:nvPr/>
          </p:nvSpPr>
          <p:spPr>
            <a:xfrm>
              <a:off x="6250801" y="2080250"/>
              <a:ext cx="58942" cy="45473"/>
            </a:xfrm>
            <a:custGeom>
              <a:avLst/>
              <a:gdLst>
                <a:gd name="f0" fmla="val w"/>
                <a:gd name="f1" fmla="val h"/>
                <a:gd name="f2" fmla="val 0"/>
                <a:gd name="f3" fmla="val 1481"/>
                <a:gd name="f4" fmla="val 1072"/>
                <a:gd name="f5" fmla="val 1110"/>
                <a:gd name="f6" fmla="val 1049"/>
                <a:gd name="f7" fmla="val 983"/>
                <a:gd name="f8" fmla="val 18"/>
                <a:gd name="f9" fmla="val 914"/>
                <a:gd name="f10" fmla="val 57"/>
                <a:gd name="f11" fmla="val 221"/>
                <a:gd name="f12" fmla="val 404"/>
                <a:gd name="f13" fmla="val 63"/>
                <a:gd name="f14" fmla="val 498"/>
                <a:gd name="f15" fmla="val 687"/>
                <a:gd name="f16" fmla="val 877"/>
                <a:gd name="f17" fmla="val 132"/>
                <a:gd name="f18" fmla="val 991"/>
                <a:gd name="f19" fmla="val 250"/>
                <a:gd name="f20" fmla="val 382"/>
                <a:gd name="f21" fmla="val 432"/>
                <a:gd name="f22" fmla="val 484"/>
                <a:gd name="f23" fmla="val 1060"/>
                <a:gd name="f24" fmla="val 536"/>
                <a:gd name="f25" fmla="val 1034"/>
                <a:gd name="f26" fmla="val 1260"/>
                <a:gd name="f27" fmla="val 1418"/>
                <a:gd name="f28" fmla="val 593"/>
                <a:gd name="f29" fmla="val 215"/>
                <a:gd name="f30" fmla="val 1353"/>
                <a:gd name="f31" fmla="val 85"/>
                <a:gd name="f32" fmla="val 1244"/>
                <a:gd name="f33" fmla="*/ f0 1 1481"/>
                <a:gd name="f34" fmla="*/ f1 1 1072"/>
                <a:gd name="f35" fmla="val f2"/>
                <a:gd name="f36" fmla="val f3"/>
                <a:gd name="f37" fmla="val f4"/>
                <a:gd name="f38" fmla="+- f37 0 f35"/>
                <a:gd name="f39" fmla="+- f36 0 f35"/>
                <a:gd name="f40" fmla="*/ f39 1 1481"/>
                <a:gd name="f41" fmla="*/ f38 1 1072"/>
                <a:gd name="f42" fmla="*/ f35 1 f40"/>
                <a:gd name="f43" fmla="*/ f36 1 f40"/>
                <a:gd name="f44" fmla="*/ f35 1 f41"/>
                <a:gd name="f45" fmla="*/ f37 1 f41"/>
                <a:gd name="f46" fmla="*/ f42 f33 1"/>
                <a:gd name="f47" fmla="*/ f43 f33 1"/>
                <a:gd name="f48" fmla="*/ f45 f34 1"/>
                <a:gd name="f49" fmla="*/ f44 f34 1"/>
              </a:gdLst>
              <a:ahLst/>
              <a:cxnLst>
                <a:cxn ang="3cd4">
                  <a:pos x="hc" y="t"/>
                </a:cxn>
                <a:cxn ang="0">
                  <a:pos x="r" y="vc"/>
                </a:cxn>
                <a:cxn ang="cd4">
                  <a:pos x="hc" y="b"/>
                </a:cxn>
                <a:cxn ang="cd2">
                  <a:pos x="l" y="vc"/>
                </a:cxn>
              </a:cxnLst>
              <a:rect l="f46" t="f49" r="f47" b="f48"/>
              <a:pathLst>
                <a:path w="1481" h="1072">
                  <a:moveTo>
                    <a:pt x="f5" y="f2"/>
                  </a:moveTo>
                  <a:cubicBezTo>
                    <a:pt x="f6" y="f2"/>
                    <a:pt x="f7" y="f8"/>
                    <a:pt x="f9" y="f10"/>
                  </a:cubicBezTo>
                  <a:lnTo>
                    <a:pt x="f11" y="f12"/>
                  </a:lnTo>
                  <a:cubicBezTo>
                    <a:pt x="f13" y="f14"/>
                    <a:pt x="f2" y="f15"/>
                    <a:pt x="f13" y="f16"/>
                  </a:cubicBezTo>
                  <a:cubicBezTo>
                    <a:pt x="f17" y="f18"/>
                    <a:pt x="f19" y="f4"/>
                    <a:pt x="f20" y="f4"/>
                  </a:cubicBezTo>
                  <a:cubicBezTo>
                    <a:pt x="f21" y="f4"/>
                    <a:pt x="f22" y="f23"/>
                    <a:pt x="f24" y="f25"/>
                  </a:cubicBezTo>
                  <a:lnTo>
                    <a:pt x="f26" y="f15"/>
                  </a:lnTo>
                  <a:cubicBezTo>
                    <a:pt x="f27" y="f28"/>
                    <a:pt x="f3" y="f12"/>
                    <a:pt x="f27" y="f29"/>
                  </a:cubicBezTo>
                  <a:cubicBezTo>
                    <a:pt x="f30" y="f31"/>
                    <a:pt x="f32"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6" name="Google Shape;10420;p74">
              <a:extLst>
                <a:ext uri="{FF2B5EF4-FFF2-40B4-BE49-F238E27FC236}">
                  <a16:creationId xmlns:a16="http://schemas.microsoft.com/office/drawing/2014/main" id="{6C291DFA-246B-41BE-88B9-34AB5DF6C0D3}"/>
                </a:ext>
              </a:extLst>
            </p:cNvPr>
            <p:cNvSpPr/>
            <p:nvPr/>
          </p:nvSpPr>
          <p:spPr>
            <a:xfrm>
              <a:off x="5969943" y="2077324"/>
              <a:ext cx="282128" cy="413555"/>
            </a:xfrm>
            <a:custGeom>
              <a:avLst/>
              <a:gdLst>
                <a:gd name="f0" fmla="val w"/>
                <a:gd name="f1" fmla="val h"/>
                <a:gd name="f2" fmla="val 0"/>
                <a:gd name="f3" fmla="val 7089"/>
                <a:gd name="f4" fmla="val 9750"/>
                <a:gd name="f5" fmla="val 3529"/>
                <a:gd name="f6" fmla="val 3151"/>
                <a:gd name="f7" fmla="val 2836"/>
                <a:gd name="f8" fmla="val 315"/>
                <a:gd name="f9" fmla="val 725"/>
                <a:gd name="f10" fmla="val 1418"/>
                <a:gd name="f11" fmla="val 1040"/>
                <a:gd name="f12" fmla="val 2520"/>
                <a:gd name="f13" fmla="val 2111"/>
                <a:gd name="f14" fmla="val 1733"/>
                <a:gd name="f15" fmla="val 2143"/>
                <a:gd name="f16" fmla="val 1544"/>
                <a:gd name="f17" fmla="val 1638"/>
                <a:gd name="f18" fmla="val 2080"/>
                <a:gd name="f19" fmla="val 1764"/>
                <a:gd name="f20" fmla="val 3497"/>
                <a:gd name="f21" fmla="val 4253"/>
                <a:gd name="f22" fmla="val 4883"/>
                <a:gd name="f23" fmla="val 2710"/>
                <a:gd name="f24" fmla="val 3466"/>
                <a:gd name="f25" fmla="val 4096"/>
                <a:gd name="f26" fmla="val 4474"/>
                <a:gd name="f27" fmla="val 4600"/>
                <a:gd name="f28" fmla="val 3907"/>
                <a:gd name="f29" fmla="val 4758"/>
                <a:gd name="f30" fmla="val 4064"/>
                <a:gd name="f31" fmla="val 5073"/>
                <a:gd name="f32" fmla="val 4159"/>
                <a:gd name="f33" fmla="val 5482"/>
                <a:gd name="f34" fmla="val 5860"/>
                <a:gd name="f35" fmla="val 6081"/>
                <a:gd name="f36" fmla="val 4001"/>
                <a:gd name="f37" fmla="val 6238"/>
                <a:gd name="f38" fmla="val 3812"/>
                <a:gd name="f39" fmla="val 3623"/>
                <a:gd name="f40" fmla="val 4915"/>
                <a:gd name="f41" fmla="val 2678"/>
                <a:gd name="f42" fmla="val 4128"/>
                <a:gd name="f43" fmla="val 3844"/>
                <a:gd name="f44" fmla="val 3434"/>
                <a:gd name="f45" fmla="val 3025"/>
                <a:gd name="f46" fmla="val 788"/>
                <a:gd name="f47" fmla="val 4443"/>
                <a:gd name="f48" fmla="val 5167"/>
                <a:gd name="f49" fmla="val 6112"/>
                <a:gd name="f50" fmla="val 536"/>
                <a:gd name="f51" fmla="val 6963"/>
                <a:gd name="f52" fmla="val 1386"/>
                <a:gd name="f53" fmla="val 7372"/>
                <a:gd name="f54" fmla="val 8318"/>
                <a:gd name="f55" fmla="val 977"/>
                <a:gd name="f56" fmla="val 662"/>
                <a:gd name="f57" fmla="val 8633"/>
                <a:gd name="f58" fmla="val 9011"/>
                <a:gd name="f59" fmla="val 9389"/>
                <a:gd name="f60" fmla="val 9578"/>
                <a:gd name="f61" fmla="val 819"/>
                <a:gd name="f62" fmla="val 9735"/>
                <a:gd name="f63" fmla="val 1008"/>
                <a:gd name="f64" fmla="val 5923"/>
                <a:gd name="f65" fmla="val 9745"/>
                <a:gd name="f66" fmla="val 5979"/>
                <a:gd name="f67" fmla="val 9749"/>
                <a:gd name="f68" fmla="val 6029"/>
                <a:gd name="f69" fmla="val 6305"/>
                <a:gd name="f70" fmla="val 6396"/>
                <a:gd name="f71" fmla="val 9612"/>
                <a:gd name="f72" fmla="val 9452"/>
                <a:gd name="f73" fmla="val 9105"/>
                <a:gd name="f74" fmla="val 8696"/>
                <a:gd name="f75" fmla="val 8381"/>
                <a:gd name="f76" fmla="val 5702"/>
                <a:gd name="f77" fmla="val 7436"/>
                <a:gd name="f78" fmla="val 6522"/>
                <a:gd name="f79" fmla="val 7057"/>
                <a:gd name="f80" fmla="val 6175"/>
                <a:gd name="f81" fmla="val 5230"/>
                <a:gd name="f82" fmla="val 6774"/>
                <a:gd name="f83" fmla="val 6364"/>
                <a:gd name="f84" fmla="val 5986"/>
                <a:gd name="f85" fmla="val 5671"/>
                <a:gd name="f86" fmla="val 5356"/>
                <a:gd name="f87" fmla="val 4946"/>
                <a:gd name="f88" fmla="val 4568"/>
                <a:gd name="f89" fmla="val 3938"/>
                <a:gd name="f90" fmla="*/ f0 1 7089"/>
                <a:gd name="f91" fmla="*/ f1 1 9750"/>
                <a:gd name="f92" fmla="val f2"/>
                <a:gd name="f93" fmla="val f3"/>
                <a:gd name="f94" fmla="val f4"/>
                <a:gd name="f95" fmla="+- f94 0 f92"/>
                <a:gd name="f96" fmla="+- f93 0 f92"/>
                <a:gd name="f97" fmla="*/ f96 1 7089"/>
                <a:gd name="f98" fmla="*/ f95 1 9750"/>
                <a:gd name="f99" fmla="*/ f92 1 f97"/>
                <a:gd name="f100" fmla="*/ f93 1 f97"/>
                <a:gd name="f101" fmla="*/ f92 1 f98"/>
                <a:gd name="f102" fmla="*/ f94 1 f98"/>
                <a:gd name="f103" fmla="*/ f99 f90 1"/>
                <a:gd name="f104" fmla="*/ f100 f90 1"/>
                <a:gd name="f105" fmla="*/ f102 f91 1"/>
                <a:gd name="f106" fmla="*/ f101 f91 1"/>
              </a:gdLst>
              <a:ahLst/>
              <a:cxnLst>
                <a:cxn ang="3cd4">
                  <a:pos x="hc" y="t"/>
                </a:cxn>
                <a:cxn ang="0">
                  <a:pos x="r" y="vc"/>
                </a:cxn>
                <a:cxn ang="cd4">
                  <a:pos x="hc" y="b"/>
                </a:cxn>
                <a:cxn ang="cd2">
                  <a:pos x="l" y="vc"/>
                </a:cxn>
              </a:cxnLst>
              <a:rect l="f103" t="f106" r="f104" b="f105"/>
              <a:pathLst>
                <a:path w="7089" h="9750">
                  <a:moveTo>
                    <a:pt x="f5" y="f2"/>
                  </a:moveTo>
                  <a:cubicBezTo>
                    <a:pt x="f6" y="f2"/>
                    <a:pt x="f7" y="f8"/>
                    <a:pt x="f7" y="f9"/>
                  </a:cubicBezTo>
                  <a:lnTo>
                    <a:pt x="f7" y="f10"/>
                  </a:lnTo>
                  <a:cubicBezTo>
                    <a:pt x="f7" y="f11"/>
                    <a:pt x="f12" y="f9"/>
                    <a:pt x="f13" y="f9"/>
                  </a:cubicBezTo>
                  <a:cubicBezTo>
                    <a:pt x="f14" y="f9"/>
                    <a:pt x="f10" y="f11"/>
                    <a:pt x="f10" y="f10"/>
                  </a:cubicBezTo>
                  <a:lnTo>
                    <a:pt x="f10" y="f15"/>
                  </a:lnTo>
                  <a:cubicBezTo>
                    <a:pt x="f16" y="f15"/>
                    <a:pt x="f17" y="f18"/>
                    <a:pt x="f19" y="f18"/>
                  </a:cubicBezTo>
                  <a:lnTo>
                    <a:pt x="f20" y="f18"/>
                  </a:lnTo>
                  <a:cubicBezTo>
                    <a:pt x="f21" y="f18"/>
                    <a:pt x="f22" y="f23"/>
                    <a:pt x="f22" y="f24"/>
                  </a:cubicBezTo>
                  <a:cubicBezTo>
                    <a:pt x="f22" y="f25"/>
                    <a:pt x="f26" y="f27"/>
                    <a:pt x="f28" y="f29"/>
                  </a:cubicBezTo>
                  <a:cubicBezTo>
                    <a:pt x="f30" y="f31"/>
                    <a:pt x="f32" y="f33"/>
                    <a:pt x="f32" y="f34"/>
                  </a:cubicBezTo>
                  <a:cubicBezTo>
                    <a:pt x="f32" y="f35"/>
                    <a:pt x="f36" y="f37"/>
                    <a:pt x="f38" y="f37"/>
                  </a:cubicBezTo>
                  <a:cubicBezTo>
                    <a:pt x="f39" y="f37"/>
                    <a:pt x="f24" y="f35"/>
                    <a:pt x="f24" y="f34"/>
                  </a:cubicBezTo>
                  <a:cubicBezTo>
                    <a:pt x="f24" y="f40"/>
                    <a:pt x="f41" y="f42"/>
                    <a:pt x="f14" y="f42"/>
                  </a:cubicBezTo>
                  <a:lnTo>
                    <a:pt x="f24" y="f42"/>
                  </a:lnTo>
                  <a:cubicBezTo>
                    <a:pt x="f43" y="f42"/>
                    <a:pt x="f32" y="f38"/>
                    <a:pt x="f32" y="f44"/>
                  </a:cubicBezTo>
                  <a:cubicBezTo>
                    <a:pt x="f32" y="f45"/>
                    <a:pt x="f43" y="f23"/>
                    <a:pt x="f24" y="f23"/>
                  </a:cubicBezTo>
                  <a:lnTo>
                    <a:pt x="f14" y="f23"/>
                  </a:lnTo>
                  <a:cubicBezTo>
                    <a:pt x="f46" y="f23"/>
                    <a:pt x="f2" y="f20"/>
                    <a:pt x="f2" y="f47"/>
                  </a:cubicBezTo>
                  <a:lnTo>
                    <a:pt x="f2" y="f48"/>
                  </a:lnTo>
                  <a:cubicBezTo>
                    <a:pt x="f2" y="f49"/>
                    <a:pt x="f50" y="f51"/>
                    <a:pt x="f52" y="f53"/>
                  </a:cubicBezTo>
                  <a:lnTo>
                    <a:pt x="f52" y="f54"/>
                  </a:lnTo>
                  <a:cubicBezTo>
                    <a:pt x="f55" y="f54"/>
                    <a:pt x="f56" y="f57"/>
                    <a:pt x="f56" y="f58"/>
                  </a:cubicBezTo>
                  <a:lnTo>
                    <a:pt x="f56" y="f59"/>
                  </a:lnTo>
                  <a:cubicBezTo>
                    <a:pt x="f56" y="f60"/>
                    <a:pt x="f61" y="f62"/>
                    <a:pt x="f63" y="f62"/>
                  </a:cubicBezTo>
                  <a:lnTo>
                    <a:pt x="f34" y="f62"/>
                  </a:lnTo>
                  <a:cubicBezTo>
                    <a:pt x="f64" y="f65"/>
                    <a:pt x="f66" y="f67"/>
                    <a:pt x="f68" y="f67"/>
                  </a:cubicBezTo>
                  <a:cubicBezTo>
                    <a:pt x="f69" y="f67"/>
                    <a:pt x="f70" y="f71"/>
                    <a:pt x="f70" y="f72"/>
                  </a:cubicBezTo>
                  <a:lnTo>
                    <a:pt x="f70" y="f73"/>
                  </a:lnTo>
                  <a:cubicBezTo>
                    <a:pt x="f70" y="f74"/>
                    <a:pt x="f49" y="f75"/>
                    <a:pt x="f76" y="f75"/>
                  </a:cubicBezTo>
                  <a:lnTo>
                    <a:pt x="f76" y="f77"/>
                  </a:lnTo>
                  <a:cubicBezTo>
                    <a:pt x="f78" y="f79"/>
                    <a:pt x="f3" y="f80"/>
                    <a:pt x="f3" y="f81"/>
                  </a:cubicBezTo>
                  <a:lnTo>
                    <a:pt x="f3" y="f15"/>
                  </a:lnTo>
                  <a:cubicBezTo>
                    <a:pt x="f3" y="f14"/>
                    <a:pt x="f82" y="f10"/>
                    <a:pt x="f83" y="f10"/>
                  </a:cubicBezTo>
                  <a:cubicBezTo>
                    <a:pt x="f84" y="f10"/>
                    <a:pt x="f85" y="f14"/>
                    <a:pt x="f85" y="f15"/>
                  </a:cubicBezTo>
                  <a:lnTo>
                    <a:pt x="f85" y="f10"/>
                  </a:lnTo>
                  <a:cubicBezTo>
                    <a:pt x="f85" y="f11"/>
                    <a:pt x="f86" y="f9"/>
                    <a:pt x="f87" y="f9"/>
                  </a:cubicBezTo>
                  <a:cubicBezTo>
                    <a:pt x="f88" y="f9"/>
                    <a:pt x="f21" y="f11"/>
                    <a:pt x="f21" y="f10"/>
                  </a:cubicBezTo>
                  <a:lnTo>
                    <a:pt x="f21" y="f9"/>
                  </a:lnTo>
                  <a:cubicBezTo>
                    <a:pt x="f21" y="f8"/>
                    <a:pt x="f8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97" name="Google Shape;10478;p74">
            <a:extLst>
              <a:ext uri="{FF2B5EF4-FFF2-40B4-BE49-F238E27FC236}">
                <a16:creationId xmlns:a16="http://schemas.microsoft.com/office/drawing/2014/main" id="{189B3601-3580-449B-B1EE-214667C9250E}"/>
              </a:ext>
            </a:extLst>
          </p:cNvPr>
          <p:cNvGrpSpPr/>
          <p:nvPr/>
        </p:nvGrpSpPr>
        <p:grpSpPr>
          <a:xfrm>
            <a:off x="6451686" y="1990292"/>
            <a:ext cx="479008" cy="501145"/>
            <a:chOff x="6451686" y="1990292"/>
            <a:chExt cx="479008" cy="501145"/>
          </a:xfrm>
        </p:grpSpPr>
        <p:sp>
          <p:nvSpPr>
            <p:cNvPr id="198" name="Google Shape;10479;p74">
              <a:extLst>
                <a:ext uri="{FF2B5EF4-FFF2-40B4-BE49-F238E27FC236}">
                  <a16:creationId xmlns:a16="http://schemas.microsoft.com/office/drawing/2014/main" id="{D772A25E-7608-473A-872F-E94C5EB0C74F}"/>
                </a:ext>
              </a:extLst>
            </p:cNvPr>
            <p:cNvSpPr/>
            <p:nvPr/>
          </p:nvSpPr>
          <p:spPr>
            <a:xfrm>
              <a:off x="6451686" y="2115885"/>
              <a:ext cx="218212" cy="248597"/>
            </a:xfrm>
            <a:custGeom>
              <a:avLst/>
              <a:gdLst>
                <a:gd name="f0" fmla="val w"/>
                <a:gd name="f1" fmla="val h"/>
                <a:gd name="f2" fmla="val 0"/>
                <a:gd name="f3" fmla="val 5483"/>
                <a:gd name="f4" fmla="val 5861"/>
                <a:gd name="f5" fmla="val 2584"/>
                <a:gd name="f6" fmla="val 1"/>
                <a:gd name="f7" fmla="val 410"/>
                <a:gd name="f8" fmla="val 2206"/>
                <a:gd name="f9" fmla="val 2615"/>
                <a:gd name="f10" fmla="val 3277"/>
                <a:gd name="f11" fmla="val 3655"/>
                <a:gd name="f12" fmla="val 5860"/>
                <a:gd name="f13" fmla="val 3781"/>
                <a:gd name="f14" fmla="val 4632"/>
                <a:gd name="f15" fmla="val 3844"/>
                <a:gd name="f16" fmla="val 4584"/>
                <a:gd name="f17" fmla="val 3939"/>
                <a:gd name="f18" fmla="val 4561"/>
                <a:gd name="f19" fmla="val 4029"/>
                <a:gd name="f20" fmla="val 4120"/>
                <a:gd name="f21" fmla="val 4206"/>
                <a:gd name="f22" fmla="val 4254"/>
                <a:gd name="f23" fmla="val 4726"/>
                <a:gd name="f24" fmla="val 5104"/>
                <a:gd name="f25" fmla="val 4789"/>
                <a:gd name="f26" fmla="val 5167"/>
                <a:gd name="f27" fmla="val 4884"/>
                <a:gd name="f28" fmla="val 5199"/>
                <a:gd name="f29" fmla="val 4974"/>
                <a:gd name="f30" fmla="val 5065"/>
                <a:gd name="f31" fmla="val 5152"/>
                <a:gd name="f32" fmla="val 5325"/>
                <a:gd name="f33" fmla="val 5010"/>
                <a:gd name="f34" fmla="val 4758"/>
                <a:gd name="f35" fmla="val 4159"/>
                <a:gd name="f36" fmla="val 4065"/>
                <a:gd name="f37" fmla="val 3813"/>
                <a:gd name="f38" fmla="val 3687"/>
                <a:gd name="f39" fmla="val 5482"/>
                <a:gd name="f40" fmla="val 2962"/>
                <a:gd name="f41" fmla="val 2489"/>
                <a:gd name="f42" fmla="val 2710"/>
                <a:gd name="f43" fmla="val 2915"/>
                <a:gd name="f44" fmla="val 4317"/>
                <a:gd name="f45" fmla="val 3017"/>
                <a:gd name="f46" fmla="val 4049"/>
                <a:gd name="f47" fmla="val 3513"/>
                <a:gd name="f48" fmla="val 3309"/>
                <a:gd name="f49" fmla="val 2930"/>
                <a:gd name="f50" fmla="val 2332"/>
                <a:gd name="f51" fmla="val 1670"/>
                <a:gd name="f52" fmla="val 1261"/>
                <a:gd name="f53" fmla="val 3561"/>
                <a:gd name="f54" fmla="val 1040"/>
                <a:gd name="f55" fmla="*/ f0 1 5483"/>
                <a:gd name="f56" fmla="*/ f1 1 5861"/>
                <a:gd name="f57" fmla="val f2"/>
                <a:gd name="f58" fmla="val f3"/>
                <a:gd name="f59" fmla="val f4"/>
                <a:gd name="f60" fmla="+- f59 0 f57"/>
                <a:gd name="f61" fmla="+- f58 0 f57"/>
                <a:gd name="f62" fmla="*/ f61 1 5483"/>
                <a:gd name="f63" fmla="*/ f60 1 5861"/>
                <a:gd name="f64" fmla="*/ f57 1 f62"/>
                <a:gd name="f65" fmla="*/ f58 1 f62"/>
                <a:gd name="f66" fmla="*/ f57 1 f63"/>
                <a:gd name="f67" fmla="*/ f59 1 f63"/>
                <a:gd name="f68" fmla="*/ f64 f55 1"/>
                <a:gd name="f69" fmla="*/ f65 f55 1"/>
                <a:gd name="f70" fmla="*/ f67 f56 1"/>
                <a:gd name="f71" fmla="*/ f66 f56 1"/>
              </a:gdLst>
              <a:ahLst/>
              <a:cxnLst>
                <a:cxn ang="3cd4">
                  <a:pos x="hc" y="t"/>
                </a:cxn>
                <a:cxn ang="0">
                  <a:pos x="r" y="vc"/>
                </a:cxn>
                <a:cxn ang="cd4">
                  <a:pos x="hc" y="b"/>
                </a:cxn>
                <a:cxn ang="cd2">
                  <a:pos x="l" y="vc"/>
                </a:cxn>
              </a:cxnLst>
              <a:rect l="f68" t="f71" r="f69" b="f70"/>
              <a:pathLst>
                <a:path w="5483" h="5861">
                  <a:moveTo>
                    <a:pt x="f5" y="f6"/>
                  </a:moveTo>
                  <a:lnTo>
                    <a:pt x="f7" y="f8"/>
                  </a:lnTo>
                  <a:cubicBezTo>
                    <a:pt x="f6" y="f9"/>
                    <a:pt x="f6" y="f10"/>
                    <a:pt x="f7" y="f11"/>
                  </a:cubicBezTo>
                  <a:lnTo>
                    <a:pt x="f5" y="f12"/>
                  </a:lnTo>
                  <a:lnTo>
                    <a:pt x="f13" y="f14"/>
                  </a:lnTo>
                  <a:cubicBezTo>
                    <a:pt x="f15" y="f16"/>
                    <a:pt x="f17" y="f18"/>
                    <a:pt x="f19" y="f18"/>
                  </a:cubicBezTo>
                  <a:cubicBezTo>
                    <a:pt x="f20" y="f18"/>
                    <a:pt x="f21" y="f16"/>
                    <a:pt x="f22" y="f14"/>
                  </a:cubicBezTo>
                  <a:lnTo>
                    <a:pt x="f23" y="f24"/>
                  </a:lnTo>
                  <a:cubicBezTo>
                    <a:pt x="f25" y="f26"/>
                    <a:pt x="f27" y="f28"/>
                    <a:pt x="f29" y="f28"/>
                  </a:cubicBezTo>
                  <a:cubicBezTo>
                    <a:pt x="f30" y="f28"/>
                    <a:pt x="f31" y="f26"/>
                    <a:pt x="f28" y="f24"/>
                  </a:cubicBezTo>
                  <a:cubicBezTo>
                    <a:pt x="f32" y="f33"/>
                    <a:pt x="f32" y="f34"/>
                    <a:pt x="f28" y="f14"/>
                  </a:cubicBezTo>
                  <a:lnTo>
                    <a:pt x="f23" y="f35"/>
                  </a:lnTo>
                  <a:cubicBezTo>
                    <a:pt x="f14" y="f36"/>
                    <a:pt x="f14" y="f37"/>
                    <a:pt x="f23" y="f38"/>
                  </a:cubicBezTo>
                  <a:lnTo>
                    <a:pt x="f39" y="f40"/>
                  </a:lnTo>
                  <a:lnTo>
                    <a:pt x="f33" y="f41"/>
                  </a:lnTo>
                  <a:lnTo>
                    <a:pt x="f25" y="f42"/>
                  </a:lnTo>
                  <a:cubicBezTo>
                    <a:pt x="f16" y="f43"/>
                    <a:pt x="f44" y="f45"/>
                    <a:pt x="f46" y="f45"/>
                  </a:cubicBezTo>
                  <a:cubicBezTo>
                    <a:pt x="f13" y="f45"/>
                    <a:pt x="f47" y="f43"/>
                    <a:pt x="f48" y="f42"/>
                  </a:cubicBezTo>
                  <a:cubicBezTo>
                    <a:pt x="f49" y="f50"/>
                    <a:pt x="f49" y="f51"/>
                    <a:pt x="f48" y="f52"/>
                  </a:cubicBezTo>
                  <a:lnTo>
                    <a:pt x="f53" y="f54"/>
                  </a:ln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99" name="Google Shape;10480;p74">
              <a:extLst>
                <a:ext uri="{FF2B5EF4-FFF2-40B4-BE49-F238E27FC236}">
                  <a16:creationId xmlns:a16="http://schemas.microsoft.com/office/drawing/2014/main" id="{17558111-CCDC-440C-A954-829B1C08EEBB}"/>
                </a:ext>
              </a:extLst>
            </p:cNvPr>
            <p:cNvSpPr/>
            <p:nvPr/>
          </p:nvSpPr>
          <p:spPr>
            <a:xfrm>
              <a:off x="6574581" y="1990292"/>
              <a:ext cx="231983" cy="227182"/>
            </a:xfrm>
            <a:custGeom>
              <a:avLst/>
              <a:gdLst>
                <a:gd name="f0" fmla="val w"/>
                <a:gd name="f1" fmla="val h"/>
                <a:gd name="f2" fmla="val 0"/>
                <a:gd name="f3" fmla="val 5829"/>
                <a:gd name="f4" fmla="val 5356"/>
                <a:gd name="f5" fmla="val 2926"/>
                <a:gd name="f6" fmla="val 2662"/>
                <a:gd name="f7" fmla="val 2394"/>
                <a:gd name="f8" fmla="val 95"/>
                <a:gd name="f9" fmla="val 2205"/>
                <a:gd name="f10" fmla="val 284"/>
                <a:gd name="f11" fmla="val 2457"/>
                <a:gd name="f12" fmla="val 1229"/>
                <a:gd name="f13" fmla="val 3686"/>
                <a:gd name="f14" fmla="val 1323"/>
                <a:gd name="f15" fmla="val 3781"/>
                <a:gd name="f16" fmla="val 4033"/>
                <a:gd name="f17" fmla="val 4127"/>
                <a:gd name="f18" fmla="val 725"/>
                <a:gd name="f19" fmla="val 4600"/>
                <a:gd name="f20" fmla="val 630"/>
                <a:gd name="f21" fmla="val 4726"/>
                <a:gd name="f22" fmla="val 4978"/>
                <a:gd name="f23" fmla="val 5072"/>
                <a:gd name="f24" fmla="val 788"/>
                <a:gd name="f25" fmla="val 5135"/>
                <a:gd name="f26" fmla="val 882"/>
                <a:gd name="f27" fmla="val 5167"/>
                <a:gd name="f28" fmla="val 977"/>
                <a:gd name="f29" fmla="val 1071"/>
                <a:gd name="f30" fmla="val 1166"/>
                <a:gd name="f31" fmla="val 1701"/>
                <a:gd name="f32" fmla="val 1749"/>
                <a:gd name="f33" fmla="val 4553"/>
                <a:gd name="f34" fmla="val 1835"/>
                <a:gd name="f35" fmla="val 4529"/>
                <a:gd name="f36" fmla="val 1926"/>
                <a:gd name="f37" fmla="val 2016"/>
                <a:gd name="f38" fmla="val 2111"/>
                <a:gd name="f39" fmla="val 2174"/>
                <a:gd name="f40" fmla="val 2898"/>
                <a:gd name="f41" fmla="val 3371"/>
                <a:gd name="f42" fmla="val 4883"/>
                <a:gd name="f43" fmla="val 3151"/>
                <a:gd name="f44" fmla="val 4663"/>
                <a:gd name="f45" fmla="val 2741"/>
                <a:gd name="f46" fmla="val 4253"/>
                <a:gd name="f47" fmla="val 3592"/>
                <a:gd name="f48" fmla="val 3214"/>
                <a:gd name="f49" fmla="val 3340"/>
                <a:gd name="f50" fmla="val 3009"/>
                <a:gd name="f51" fmla="val 3607"/>
                <a:gd name="f52" fmla="val 2906"/>
                <a:gd name="f53" fmla="val 3875"/>
                <a:gd name="f54" fmla="val 4143"/>
                <a:gd name="f55" fmla="val 4411"/>
                <a:gd name="f56" fmla="val 4852"/>
                <a:gd name="f57" fmla="val 3434"/>
                <a:gd name="f58" fmla="val 5828"/>
                <a:gd name="f59" fmla="val 3623"/>
                <a:gd name="f60" fmla="val 3450"/>
                <a:gd name="f61" fmla="val 3190"/>
                <a:gd name="f62" fmla="*/ f0 1 5829"/>
                <a:gd name="f63" fmla="*/ f1 1 5356"/>
                <a:gd name="f64" fmla="val f2"/>
                <a:gd name="f65" fmla="val f3"/>
                <a:gd name="f66" fmla="val f4"/>
                <a:gd name="f67" fmla="+- f66 0 f64"/>
                <a:gd name="f68" fmla="+- f65 0 f64"/>
                <a:gd name="f69" fmla="*/ f68 1 5829"/>
                <a:gd name="f70" fmla="*/ f67 1 5356"/>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5829" h="5356">
                  <a:moveTo>
                    <a:pt x="f5" y="f2"/>
                  </a:moveTo>
                  <a:cubicBezTo>
                    <a:pt x="f6" y="f2"/>
                    <a:pt x="f7" y="f8"/>
                    <a:pt x="f9" y="f10"/>
                  </a:cubicBezTo>
                  <a:lnTo>
                    <a:pt x="f2" y="f11"/>
                  </a:lnTo>
                  <a:lnTo>
                    <a:pt x="f12" y="f13"/>
                  </a:lnTo>
                  <a:cubicBezTo>
                    <a:pt x="f14" y="f15"/>
                    <a:pt x="f14" y="f16"/>
                    <a:pt x="f12" y="f17"/>
                  </a:cubicBezTo>
                  <a:lnTo>
                    <a:pt x="f18" y="f19"/>
                  </a:lnTo>
                  <a:cubicBezTo>
                    <a:pt x="f20" y="f21"/>
                    <a:pt x="f20" y="f22"/>
                    <a:pt x="f18" y="f23"/>
                  </a:cubicBezTo>
                  <a:cubicBezTo>
                    <a:pt x="f24" y="f25"/>
                    <a:pt x="f26" y="f27"/>
                    <a:pt x="f28" y="f27"/>
                  </a:cubicBezTo>
                  <a:cubicBezTo>
                    <a:pt x="f29" y="f27"/>
                    <a:pt x="f30" y="f25"/>
                    <a:pt x="f12" y="f23"/>
                  </a:cubicBezTo>
                  <a:lnTo>
                    <a:pt x="f31" y="f19"/>
                  </a:lnTo>
                  <a:cubicBezTo>
                    <a:pt x="f32" y="f33"/>
                    <a:pt x="f34" y="f35"/>
                    <a:pt x="f36" y="f35"/>
                  </a:cubicBezTo>
                  <a:cubicBezTo>
                    <a:pt x="f37" y="f35"/>
                    <a:pt x="f38" y="f33"/>
                    <a:pt x="f39" y="f19"/>
                  </a:cubicBezTo>
                  <a:lnTo>
                    <a:pt x="f40" y="f4"/>
                  </a:lnTo>
                  <a:lnTo>
                    <a:pt x="f41" y="f42"/>
                  </a:lnTo>
                  <a:lnTo>
                    <a:pt x="f43" y="f44"/>
                  </a:lnTo>
                  <a:cubicBezTo>
                    <a:pt x="f45" y="f46"/>
                    <a:pt x="f45" y="f47"/>
                    <a:pt x="f43" y="f48"/>
                  </a:cubicBezTo>
                  <a:cubicBezTo>
                    <a:pt x="f49" y="f50"/>
                    <a:pt x="f51" y="f52"/>
                    <a:pt x="f53" y="f52"/>
                  </a:cubicBezTo>
                  <a:cubicBezTo>
                    <a:pt x="f54" y="f52"/>
                    <a:pt x="f55" y="f50"/>
                    <a:pt x="f19" y="f48"/>
                  </a:cubicBezTo>
                  <a:lnTo>
                    <a:pt x="f56" y="f57"/>
                  </a:lnTo>
                  <a:lnTo>
                    <a:pt x="f58" y="f11"/>
                  </a:lnTo>
                  <a:lnTo>
                    <a:pt x="f59" y="f10"/>
                  </a:lnTo>
                  <a:cubicBezTo>
                    <a:pt x="f60" y="f8"/>
                    <a:pt x="f61"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0" name="Google Shape;10481;p74">
              <a:extLst>
                <a:ext uri="{FF2B5EF4-FFF2-40B4-BE49-F238E27FC236}">
                  <a16:creationId xmlns:a16="http://schemas.microsoft.com/office/drawing/2014/main" id="{22694108-BCE8-4208-AE57-B446C397670A}"/>
                </a:ext>
              </a:extLst>
            </p:cNvPr>
            <p:cNvSpPr/>
            <p:nvPr/>
          </p:nvSpPr>
          <p:spPr>
            <a:xfrm>
              <a:off x="6712482" y="2115885"/>
              <a:ext cx="218212" cy="247244"/>
            </a:xfrm>
            <a:custGeom>
              <a:avLst/>
              <a:gdLst>
                <a:gd name="f0" fmla="val w"/>
                <a:gd name="f1" fmla="val h"/>
                <a:gd name="f2" fmla="val 0"/>
                <a:gd name="f3" fmla="val 5483"/>
                <a:gd name="f4" fmla="val 5829"/>
                <a:gd name="f5" fmla="val 2899"/>
                <a:gd name="f6" fmla="val 1"/>
                <a:gd name="f7" fmla="val 1702"/>
                <a:gd name="f8" fmla="val 1229"/>
                <a:gd name="f9" fmla="val 1639"/>
                <a:gd name="f10" fmla="val 1292"/>
                <a:gd name="f11" fmla="val 1544"/>
                <a:gd name="f12" fmla="val 1324"/>
                <a:gd name="f13" fmla="val 1450"/>
                <a:gd name="f14" fmla="val 1355"/>
                <a:gd name="f15" fmla="val 1261"/>
                <a:gd name="f16" fmla="val 1198"/>
                <a:gd name="f17" fmla="val 725"/>
                <a:gd name="f18" fmla="val 757"/>
                <a:gd name="f19" fmla="val 678"/>
                <a:gd name="f20" fmla="val 694"/>
                <a:gd name="f21" fmla="val 591"/>
                <a:gd name="f22" fmla="val 662"/>
                <a:gd name="f23" fmla="val 501"/>
                <a:gd name="f24" fmla="val 410"/>
                <a:gd name="f25" fmla="val 316"/>
                <a:gd name="f26" fmla="val 253"/>
                <a:gd name="f27" fmla="val 158"/>
                <a:gd name="f28" fmla="val 883"/>
                <a:gd name="f29" fmla="val 1103"/>
                <a:gd name="f30" fmla="val 851"/>
                <a:gd name="f31" fmla="val 1828"/>
                <a:gd name="f32" fmla="val 2048"/>
                <a:gd name="f33" fmla="val 2174"/>
                <a:gd name="f34" fmla="val 473"/>
                <a:gd name="f35" fmla="val 3372"/>
                <a:gd name="f36" fmla="val 3151"/>
                <a:gd name="f37" fmla="val 898"/>
                <a:gd name="f38" fmla="val 2946"/>
                <a:gd name="f39" fmla="val 1166"/>
                <a:gd name="f40" fmla="val 2844"/>
                <a:gd name="f41" fmla="val 1434"/>
                <a:gd name="f42" fmla="val 1970"/>
                <a:gd name="f43" fmla="val 2552"/>
                <a:gd name="f44" fmla="val 3529"/>
                <a:gd name="f45" fmla="val 4222"/>
                <a:gd name="f46" fmla="val 4600"/>
                <a:gd name="f47" fmla="val 1922"/>
                <a:gd name="f48" fmla="val 4852"/>
                <a:gd name="f49" fmla="val 5073"/>
                <a:gd name="f50" fmla="val 3655"/>
                <a:gd name="f51" fmla="val 5482"/>
                <a:gd name="f52" fmla="val 3277"/>
                <a:gd name="f53" fmla="val 2615"/>
                <a:gd name="f54" fmla="val 2206"/>
                <a:gd name="f55" fmla="*/ f0 1 5483"/>
                <a:gd name="f56" fmla="*/ f1 1 5829"/>
                <a:gd name="f57" fmla="val f2"/>
                <a:gd name="f58" fmla="val f3"/>
                <a:gd name="f59" fmla="val f4"/>
                <a:gd name="f60" fmla="+- f59 0 f57"/>
                <a:gd name="f61" fmla="+- f58 0 f57"/>
                <a:gd name="f62" fmla="*/ f61 1 5483"/>
                <a:gd name="f63" fmla="*/ f60 1 5829"/>
                <a:gd name="f64" fmla="*/ f57 1 f62"/>
                <a:gd name="f65" fmla="*/ f58 1 f62"/>
                <a:gd name="f66" fmla="*/ f57 1 f63"/>
                <a:gd name="f67" fmla="*/ f59 1 f63"/>
                <a:gd name="f68" fmla="*/ f64 f55 1"/>
                <a:gd name="f69" fmla="*/ f65 f55 1"/>
                <a:gd name="f70" fmla="*/ f67 f56 1"/>
                <a:gd name="f71" fmla="*/ f66 f56 1"/>
              </a:gdLst>
              <a:ahLst/>
              <a:cxnLst>
                <a:cxn ang="3cd4">
                  <a:pos x="hc" y="t"/>
                </a:cxn>
                <a:cxn ang="0">
                  <a:pos x="r" y="vc"/>
                </a:cxn>
                <a:cxn ang="cd4">
                  <a:pos x="hc" y="b"/>
                </a:cxn>
                <a:cxn ang="cd2">
                  <a:pos x="l" y="vc"/>
                </a:cxn>
              </a:cxnLst>
              <a:rect l="f68" t="f71" r="f69" b="f70"/>
              <a:pathLst>
                <a:path w="5483" h="5829">
                  <a:moveTo>
                    <a:pt x="f5" y="f6"/>
                  </a:moveTo>
                  <a:lnTo>
                    <a:pt x="f7" y="f8"/>
                  </a:lnTo>
                  <a:cubicBezTo>
                    <a:pt x="f9" y="f10"/>
                    <a:pt x="f11" y="f12"/>
                    <a:pt x="f13" y="f12"/>
                  </a:cubicBezTo>
                  <a:cubicBezTo>
                    <a:pt x="f14" y="f12"/>
                    <a:pt x="f15" y="f10"/>
                    <a:pt x="f16" y="f8"/>
                  </a:cubicBezTo>
                  <a:lnTo>
                    <a:pt x="f17" y="f18"/>
                  </a:lnTo>
                  <a:cubicBezTo>
                    <a:pt x="f19" y="f20"/>
                    <a:pt x="f21" y="f22"/>
                    <a:pt x="f23" y="f22"/>
                  </a:cubicBezTo>
                  <a:cubicBezTo>
                    <a:pt x="f24" y="f22"/>
                    <a:pt x="f25" y="f20"/>
                    <a:pt x="f26" y="f18"/>
                  </a:cubicBezTo>
                  <a:cubicBezTo>
                    <a:pt x="f27" y="f28"/>
                    <a:pt x="f27" y="f29"/>
                    <a:pt x="f26" y="f8"/>
                  </a:cubicBezTo>
                  <a:lnTo>
                    <a:pt x="f17" y="f7"/>
                  </a:lnTo>
                  <a:cubicBezTo>
                    <a:pt x="f30" y="f31"/>
                    <a:pt x="f30" y="f32"/>
                    <a:pt x="f17" y="f33"/>
                  </a:cubicBezTo>
                  <a:lnTo>
                    <a:pt x="f6" y="f5"/>
                  </a:lnTo>
                  <a:lnTo>
                    <a:pt x="f34" y="f35"/>
                  </a:lnTo>
                  <a:lnTo>
                    <a:pt x="f20" y="f36"/>
                  </a:lnTo>
                  <a:cubicBezTo>
                    <a:pt x="f37" y="f38"/>
                    <a:pt x="f39" y="f40"/>
                    <a:pt x="f41" y="f40"/>
                  </a:cubicBezTo>
                  <a:cubicBezTo>
                    <a:pt x="f7" y="f40"/>
                    <a:pt x="f42" y="f38"/>
                    <a:pt x="f33" y="f36"/>
                  </a:cubicBezTo>
                  <a:cubicBezTo>
                    <a:pt x="f43" y="f44"/>
                    <a:pt x="f43" y="f45"/>
                    <a:pt x="f33" y="f46"/>
                  </a:cubicBezTo>
                  <a:lnTo>
                    <a:pt x="f47" y="f48"/>
                  </a:lnTo>
                  <a:lnTo>
                    <a:pt x="f5" y="f4"/>
                  </a:lnTo>
                  <a:lnTo>
                    <a:pt x="f49" y="f50"/>
                  </a:lnTo>
                  <a:cubicBezTo>
                    <a:pt x="f51" y="f52"/>
                    <a:pt x="f51" y="f53"/>
                    <a:pt x="f49" y="f54"/>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1" name="Google Shape;10482;p74">
              <a:extLst>
                <a:ext uri="{FF2B5EF4-FFF2-40B4-BE49-F238E27FC236}">
                  <a16:creationId xmlns:a16="http://schemas.microsoft.com/office/drawing/2014/main" id="{A8CFA6FF-BBA9-4BF0-BC0C-807D3167E136}"/>
                </a:ext>
              </a:extLst>
            </p:cNvPr>
            <p:cNvSpPr/>
            <p:nvPr/>
          </p:nvSpPr>
          <p:spPr>
            <a:xfrm>
              <a:off x="6574581" y="2262902"/>
              <a:ext cx="234488" cy="228535"/>
            </a:xfrm>
            <a:custGeom>
              <a:avLst/>
              <a:gdLst>
                <a:gd name="f0" fmla="val w"/>
                <a:gd name="f1" fmla="val h"/>
                <a:gd name="f2" fmla="val 0"/>
                <a:gd name="f3" fmla="val 5892"/>
                <a:gd name="f4" fmla="val 5388"/>
                <a:gd name="f5" fmla="val 2993"/>
                <a:gd name="f6" fmla="val 2520"/>
                <a:gd name="f7" fmla="val 473"/>
                <a:gd name="f8" fmla="val 2741"/>
                <a:gd name="f9" fmla="val 725"/>
                <a:gd name="f10" fmla="val 3151"/>
                <a:gd name="f11" fmla="val 1103"/>
                <a:gd name="f12" fmla="val 1764"/>
                <a:gd name="f13" fmla="val 2174"/>
                <a:gd name="f14" fmla="val 2505"/>
                <a:gd name="f15" fmla="val 2363"/>
                <a:gd name="f16" fmla="val 2221"/>
                <a:gd name="f17" fmla="val 2457"/>
                <a:gd name="f18" fmla="val 1949"/>
                <a:gd name="f19" fmla="val 1678"/>
                <a:gd name="f20" fmla="val 1418"/>
                <a:gd name="f21" fmla="val 1229"/>
                <a:gd name="f22" fmla="val 977"/>
                <a:gd name="f23" fmla="val 1922"/>
                <a:gd name="f24" fmla="val 2930"/>
                <a:gd name="f25" fmla="val 2205"/>
                <a:gd name="f26" fmla="val 5072"/>
                <a:gd name="f27" fmla="val 2394"/>
                <a:gd name="f28" fmla="val 5293"/>
                <a:gd name="f29" fmla="val 2678"/>
                <a:gd name="f30" fmla="val 5387"/>
                <a:gd name="f31" fmla="val 3214"/>
                <a:gd name="f32" fmla="val 3497"/>
                <a:gd name="f33" fmla="val 3686"/>
                <a:gd name="f34" fmla="val 5891"/>
                <a:gd name="f35" fmla="val 4663"/>
                <a:gd name="f36" fmla="val 1701"/>
                <a:gd name="f37" fmla="val 4568"/>
                <a:gd name="f38" fmla="val 1575"/>
                <a:gd name="f39" fmla="val 1355"/>
                <a:gd name="f40" fmla="val 5167"/>
                <a:gd name="f41" fmla="val 756"/>
                <a:gd name="f42" fmla="val 5261"/>
                <a:gd name="f43" fmla="val 630"/>
                <a:gd name="f44" fmla="val 410"/>
                <a:gd name="f45" fmla="val 284"/>
                <a:gd name="f46" fmla="val 5104"/>
                <a:gd name="f47" fmla="val 221"/>
                <a:gd name="f48" fmla="val 5009"/>
                <a:gd name="f49" fmla="val 189"/>
                <a:gd name="f50" fmla="val 4915"/>
                <a:gd name="f51" fmla="val 4820"/>
                <a:gd name="f52" fmla="val 4726"/>
                <a:gd name="f53" fmla="val 4190"/>
                <a:gd name="f54" fmla="val 4143"/>
                <a:gd name="f55" fmla="val 819"/>
                <a:gd name="f56" fmla="val 4056"/>
                <a:gd name="f57" fmla="val 851"/>
                <a:gd name="f58" fmla="val 3966"/>
                <a:gd name="f59" fmla="val 3875"/>
                <a:gd name="f60" fmla="val 3781"/>
                <a:gd name="f61" fmla="val 3718"/>
                <a:gd name="f62" fmla="*/ f0 1 5892"/>
                <a:gd name="f63" fmla="*/ f1 1 5388"/>
                <a:gd name="f64" fmla="val f2"/>
                <a:gd name="f65" fmla="val f3"/>
                <a:gd name="f66" fmla="val f4"/>
                <a:gd name="f67" fmla="+- f66 0 f64"/>
                <a:gd name="f68" fmla="+- f65 0 f64"/>
                <a:gd name="f69" fmla="*/ f68 1 5892"/>
                <a:gd name="f70" fmla="*/ f67 1 5388"/>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5892" h="5388">
                  <a:moveTo>
                    <a:pt x="f5" y="f2"/>
                  </a:moveTo>
                  <a:lnTo>
                    <a:pt x="f6" y="f7"/>
                  </a:lnTo>
                  <a:lnTo>
                    <a:pt x="f8" y="f9"/>
                  </a:lnTo>
                  <a:cubicBezTo>
                    <a:pt x="f10" y="f11"/>
                    <a:pt x="f10" y="f12"/>
                    <a:pt x="f8" y="f13"/>
                  </a:cubicBezTo>
                  <a:cubicBezTo>
                    <a:pt x="f14" y="f15"/>
                    <a:pt x="f16" y="f17"/>
                    <a:pt x="f18" y="f17"/>
                  </a:cubicBezTo>
                  <a:cubicBezTo>
                    <a:pt x="f19" y="f17"/>
                    <a:pt x="f20" y="f15"/>
                    <a:pt x="f21" y="f13"/>
                  </a:cubicBezTo>
                  <a:lnTo>
                    <a:pt x="f22" y="f23"/>
                  </a:lnTo>
                  <a:lnTo>
                    <a:pt x="f2" y="f24"/>
                  </a:lnTo>
                  <a:lnTo>
                    <a:pt x="f25" y="f26"/>
                  </a:lnTo>
                  <a:cubicBezTo>
                    <a:pt x="f27" y="f28"/>
                    <a:pt x="f29" y="f30"/>
                    <a:pt x="f24" y="f30"/>
                  </a:cubicBezTo>
                  <a:cubicBezTo>
                    <a:pt x="f31" y="f30"/>
                    <a:pt x="f32" y="f28"/>
                    <a:pt x="f33" y="f26"/>
                  </a:cubicBezTo>
                  <a:lnTo>
                    <a:pt x="f34" y="f24"/>
                  </a:lnTo>
                  <a:lnTo>
                    <a:pt x="f35" y="f36"/>
                  </a:lnTo>
                  <a:cubicBezTo>
                    <a:pt x="f37" y="f38"/>
                    <a:pt x="f37" y="f39"/>
                    <a:pt x="f35" y="f21"/>
                  </a:cubicBezTo>
                  <a:lnTo>
                    <a:pt x="f40" y="f41"/>
                  </a:lnTo>
                  <a:cubicBezTo>
                    <a:pt x="f42" y="f43"/>
                    <a:pt x="f42" y="f44"/>
                    <a:pt x="f40" y="f45"/>
                  </a:cubicBezTo>
                  <a:cubicBezTo>
                    <a:pt x="f46" y="f47"/>
                    <a:pt x="f48" y="f49"/>
                    <a:pt x="f50" y="f49"/>
                  </a:cubicBezTo>
                  <a:cubicBezTo>
                    <a:pt x="f51" y="f49"/>
                    <a:pt x="f52" y="f47"/>
                    <a:pt x="f35" y="f45"/>
                  </a:cubicBezTo>
                  <a:lnTo>
                    <a:pt x="f53" y="f41"/>
                  </a:lnTo>
                  <a:cubicBezTo>
                    <a:pt x="f54" y="f55"/>
                    <a:pt x="f56" y="f57"/>
                    <a:pt x="f58" y="f57"/>
                  </a:cubicBezTo>
                  <a:cubicBezTo>
                    <a:pt x="f59" y="f57"/>
                    <a:pt x="f60" y="f55"/>
                    <a:pt x="f61" y="f41"/>
                  </a:cubicBezTo>
                  <a:lnTo>
                    <a:pt x="f5"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202" name="Google Shape;10101;p74">
            <a:extLst>
              <a:ext uri="{FF2B5EF4-FFF2-40B4-BE49-F238E27FC236}">
                <a16:creationId xmlns:a16="http://schemas.microsoft.com/office/drawing/2014/main" id="{76B4DB25-BFFD-45F3-9FC5-771AB75497E7}"/>
              </a:ext>
            </a:extLst>
          </p:cNvPr>
          <p:cNvGrpSpPr/>
          <p:nvPr/>
        </p:nvGrpSpPr>
        <p:grpSpPr>
          <a:xfrm>
            <a:off x="8538100" y="4166372"/>
            <a:ext cx="327903" cy="324136"/>
            <a:chOff x="8538100" y="4166372"/>
            <a:chExt cx="327903" cy="324136"/>
          </a:xfrm>
        </p:grpSpPr>
        <p:sp>
          <p:nvSpPr>
            <p:cNvPr id="203" name="Google Shape;10102;p74">
              <a:extLst>
                <a:ext uri="{FF2B5EF4-FFF2-40B4-BE49-F238E27FC236}">
                  <a16:creationId xmlns:a16="http://schemas.microsoft.com/office/drawing/2014/main" id="{CA67B480-B74B-455C-803F-C4CDB900F85E}"/>
                </a:ext>
              </a:extLst>
            </p:cNvPr>
            <p:cNvSpPr/>
            <p:nvPr/>
          </p:nvSpPr>
          <p:spPr>
            <a:xfrm>
              <a:off x="8643439" y="4252380"/>
              <a:ext cx="222564" cy="238128"/>
            </a:xfrm>
            <a:custGeom>
              <a:avLst/>
              <a:gdLst>
                <a:gd name="f0" fmla="val w"/>
                <a:gd name="f1" fmla="val h"/>
                <a:gd name="f2" fmla="val 0"/>
                <a:gd name="f3" fmla="val 8255"/>
                <a:gd name="f4" fmla="val 8287"/>
                <a:gd name="f5" fmla="val 4128"/>
                <a:gd name="f6" fmla="val 1229"/>
                <a:gd name="f7" fmla="val 4348"/>
                <a:gd name="f8" fmla="val 4506"/>
                <a:gd name="f9" fmla="val 1418"/>
                <a:gd name="f10" fmla="val 1670"/>
                <a:gd name="f11" fmla="val 1922"/>
                <a:gd name="f12" fmla="val 4978"/>
                <a:gd name="f13" fmla="val 2080"/>
                <a:gd name="f14" fmla="val 5356"/>
                <a:gd name="f15" fmla="val 2552"/>
                <a:gd name="f16" fmla="val 3119"/>
                <a:gd name="f17" fmla="val 3340"/>
                <a:gd name="f18" fmla="val 5136"/>
                <a:gd name="f19" fmla="val 3498"/>
                <a:gd name="f20" fmla="val 4947"/>
                <a:gd name="f21" fmla="val 4726"/>
                <a:gd name="f22" fmla="val 3308"/>
                <a:gd name="f23" fmla="val 2867"/>
                <a:gd name="f24" fmla="val 4317"/>
                <a:gd name="f25" fmla="val 2710"/>
                <a:gd name="f26" fmla="val 3939"/>
                <a:gd name="f27" fmla="val 3687"/>
                <a:gd name="f28" fmla="val 2930"/>
                <a:gd name="f29" fmla="val 3718"/>
                <a:gd name="f30" fmla="val 4033"/>
                <a:gd name="f31" fmla="val 3592"/>
                <a:gd name="f32" fmla="val 4411"/>
                <a:gd name="f33" fmla="val 3813"/>
                <a:gd name="f34" fmla="val 4821"/>
                <a:gd name="f35" fmla="val 5388"/>
                <a:gd name="f36" fmla="val 4537"/>
                <a:gd name="f37" fmla="val 5199"/>
                <a:gd name="f38" fmla="val 5766"/>
                <a:gd name="f39" fmla="val 5041"/>
                <a:gd name="f40" fmla="val 6175"/>
                <a:gd name="f41" fmla="val 4569"/>
                <a:gd name="f42" fmla="val 6396"/>
                <a:gd name="f43" fmla="val 6648"/>
                <a:gd name="f44" fmla="val 6900"/>
                <a:gd name="f45" fmla="val 7089"/>
                <a:gd name="f46" fmla="val 4159"/>
                <a:gd name="f47" fmla="val 3970"/>
                <a:gd name="f48" fmla="val 3245"/>
                <a:gd name="f49" fmla="val 6238"/>
                <a:gd name="f50" fmla="val 2899"/>
                <a:gd name="f51" fmla="val 3088"/>
                <a:gd name="f52" fmla="val 5010"/>
                <a:gd name="f53" fmla="val 5451"/>
                <a:gd name="f54" fmla="val 3876"/>
                <a:gd name="f55" fmla="val 5608"/>
                <a:gd name="f56" fmla="val 4191"/>
                <a:gd name="f57" fmla="val 3844"/>
                <a:gd name="f58" fmla="val 3403"/>
                <a:gd name="f59" fmla="val 3781"/>
                <a:gd name="f60" fmla="val 3214"/>
                <a:gd name="f61" fmla="val 2143"/>
                <a:gd name="f62" fmla="val 1828"/>
                <a:gd name="f63" fmla="val 1859"/>
                <a:gd name="f64" fmla="val 6427"/>
                <a:gd name="f65" fmla="val 8286"/>
                <a:gd name="f66" fmla="*/ f0 1 8255"/>
                <a:gd name="f67" fmla="*/ f1 1 8287"/>
                <a:gd name="f68" fmla="val f2"/>
                <a:gd name="f69" fmla="val f3"/>
                <a:gd name="f70" fmla="val f4"/>
                <a:gd name="f71" fmla="+- f70 0 f68"/>
                <a:gd name="f72" fmla="+- f69 0 f68"/>
                <a:gd name="f73" fmla="*/ f72 1 8255"/>
                <a:gd name="f74" fmla="*/ f71 1 8287"/>
                <a:gd name="f75" fmla="*/ f68 1 f73"/>
                <a:gd name="f76" fmla="*/ f69 1 f73"/>
                <a:gd name="f77" fmla="*/ f68 1 f74"/>
                <a:gd name="f78" fmla="*/ f70 1 f74"/>
                <a:gd name="f79" fmla="*/ f75 f66 1"/>
                <a:gd name="f80" fmla="*/ f76 f66 1"/>
                <a:gd name="f81" fmla="*/ f78 f67 1"/>
                <a:gd name="f82" fmla="*/ f77 f67 1"/>
              </a:gdLst>
              <a:ahLst/>
              <a:cxnLst>
                <a:cxn ang="3cd4">
                  <a:pos x="hc" y="t"/>
                </a:cxn>
                <a:cxn ang="0">
                  <a:pos x="r" y="vc"/>
                </a:cxn>
                <a:cxn ang="cd4">
                  <a:pos x="hc" y="b"/>
                </a:cxn>
                <a:cxn ang="cd2">
                  <a:pos x="l" y="vc"/>
                </a:cxn>
              </a:cxnLst>
              <a:rect l="f79" t="f82" r="f80" b="f81"/>
              <a:pathLst>
                <a:path w="8255" h="8287">
                  <a:moveTo>
                    <a:pt x="f5" y="f6"/>
                  </a:moveTo>
                  <a:cubicBezTo>
                    <a:pt x="f7" y="f6"/>
                    <a:pt x="f8" y="f9"/>
                    <a:pt x="f8" y="f10"/>
                  </a:cubicBezTo>
                  <a:lnTo>
                    <a:pt x="f8" y="f11"/>
                  </a:lnTo>
                  <a:cubicBezTo>
                    <a:pt x="f12" y="f13"/>
                    <a:pt x="f14" y="f15"/>
                    <a:pt x="f14" y="f16"/>
                  </a:cubicBezTo>
                  <a:cubicBezTo>
                    <a:pt x="f14" y="f17"/>
                    <a:pt x="f18" y="f19"/>
                    <a:pt x="f20" y="f19"/>
                  </a:cubicBezTo>
                  <a:cubicBezTo>
                    <a:pt x="f21" y="f19"/>
                    <a:pt x="f8" y="f22"/>
                    <a:pt x="f8" y="f16"/>
                  </a:cubicBezTo>
                  <a:cubicBezTo>
                    <a:pt x="f8" y="f23"/>
                    <a:pt x="f24" y="f25"/>
                    <a:pt x="f5" y="f25"/>
                  </a:cubicBezTo>
                  <a:cubicBezTo>
                    <a:pt x="f26" y="f25"/>
                    <a:pt x="f27" y="f28"/>
                    <a:pt x="f27" y="f16"/>
                  </a:cubicBezTo>
                  <a:cubicBezTo>
                    <a:pt x="f29" y="f17"/>
                    <a:pt x="f30" y="f31"/>
                    <a:pt x="f32" y="f33"/>
                  </a:cubicBezTo>
                  <a:cubicBezTo>
                    <a:pt x="f34" y="f5"/>
                    <a:pt x="f35" y="f36"/>
                    <a:pt x="f35" y="f37"/>
                  </a:cubicBezTo>
                  <a:cubicBezTo>
                    <a:pt x="f35" y="f38"/>
                    <a:pt x="f39" y="f40"/>
                    <a:pt x="f41" y="f42"/>
                  </a:cubicBezTo>
                  <a:lnTo>
                    <a:pt x="f41" y="f43"/>
                  </a:lnTo>
                  <a:cubicBezTo>
                    <a:pt x="f41" y="f44"/>
                    <a:pt x="f7" y="f45"/>
                    <a:pt x="f46" y="f45"/>
                  </a:cubicBezTo>
                  <a:cubicBezTo>
                    <a:pt x="f47" y="f45"/>
                    <a:pt x="f29" y="f44"/>
                    <a:pt x="f29" y="f43"/>
                  </a:cubicBezTo>
                  <a:lnTo>
                    <a:pt x="f29" y="f42"/>
                  </a:lnTo>
                  <a:cubicBezTo>
                    <a:pt x="f48" y="f49"/>
                    <a:pt x="f50" y="f38"/>
                    <a:pt x="f50" y="f37"/>
                  </a:cubicBezTo>
                  <a:cubicBezTo>
                    <a:pt x="f50" y="f12"/>
                    <a:pt x="f51" y="f34"/>
                    <a:pt x="f22" y="f34"/>
                  </a:cubicBezTo>
                  <a:cubicBezTo>
                    <a:pt x="f19" y="f34"/>
                    <a:pt x="f27" y="f52"/>
                    <a:pt x="f27" y="f37"/>
                  </a:cubicBezTo>
                  <a:cubicBezTo>
                    <a:pt x="f27" y="f53"/>
                    <a:pt x="f54" y="f55"/>
                    <a:pt x="f5" y="f55"/>
                  </a:cubicBezTo>
                  <a:cubicBezTo>
                    <a:pt x="f7" y="f55"/>
                    <a:pt x="f8" y="f35"/>
                    <a:pt x="f8" y="f37"/>
                  </a:cubicBezTo>
                  <a:cubicBezTo>
                    <a:pt x="f8" y="f12"/>
                    <a:pt x="f56" y="f21"/>
                    <a:pt x="f57" y="f8"/>
                  </a:cubicBezTo>
                  <a:cubicBezTo>
                    <a:pt x="f58" y="f56"/>
                    <a:pt x="f23" y="f59"/>
                    <a:pt x="f23" y="f16"/>
                  </a:cubicBezTo>
                  <a:cubicBezTo>
                    <a:pt x="f23" y="f15"/>
                    <a:pt x="f60" y="f61"/>
                    <a:pt x="f27" y="f11"/>
                  </a:cubicBezTo>
                  <a:lnTo>
                    <a:pt x="f27" y="f10"/>
                  </a:lnTo>
                  <a:cubicBezTo>
                    <a:pt x="f27" y="f9"/>
                    <a:pt x="f54" y="f6"/>
                    <a:pt x="f5" y="f6"/>
                  </a:cubicBezTo>
                  <a:close/>
                  <a:moveTo>
                    <a:pt x="f5" y="f2"/>
                  </a:moveTo>
                  <a:cubicBezTo>
                    <a:pt x="f62" y="f2"/>
                    <a:pt x="f2" y="f63"/>
                    <a:pt x="f2" y="f5"/>
                  </a:cubicBezTo>
                  <a:cubicBezTo>
                    <a:pt x="f2" y="f64"/>
                    <a:pt x="f62" y="f65"/>
                    <a:pt x="f5" y="f65"/>
                  </a:cubicBezTo>
                  <a:cubicBezTo>
                    <a:pt x="f42" y="f65"/>
                    <a:pt x="f3" y="f64"/>
                    <a:pt x="f3" y="f5"/>
                  </a:cubicBezTo>
                  <a:cubicBezTo>
                    <a:pt x="f3" y="f63"/>
                    <a:pt x="f42"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4" name="Google Shape;10103;p74">
              <a:extLst>
                <a:ext uri="{FF2B5EF4-FFF2-40B4-BE49-F238E27FC236}">
                  <a16:creationId xmlns:a16="http://schemas.microsoft.com/office/drawing/2014/main" id="{1520BC15-861A-4D20-AD6A-F276CA4511D2}"/>
                </a:ext>
              </a:extLst>
            </p:cNvPr>
            <p:cNvSpPr/>
            <p:nvPr/>
          </p:nvSpPr>
          <p:spPr>
            <a:xfrm>
              <a:off x="8538959" y="4166372"/>
              <a:ext cx="172446" cy="86035"/>
            </a:xfrm>
            <a:custGeom>
              <a:avLst/>
              <a:gdLst>
                <a:gd name="f0" fmla="val w"/>
                <a:gd name="f1" fmla="val h"/>
                <a:gd name="f2" fmla="val 0"/>
                <a:gd name="f3" fmla="val 6396"/>
                <a:gd name="f4" fmla="val 2994"/>
                <a:gd name="f5" fmla="val 3214"/>
                <a:gd name="f6" fmla="val 1"/>
                <a:gd name="f7" fmla="val 1450"/>
                <a:gd name="f8" fmla="val 662"/>
                <a:gd name="f9" fmla="val 1513"/>
                <a:gd name="f10" fmla="val 2332"/>
                <a:gd name="f11" fmla="val 2993"/>
                <a:gd name="f12" fmla="val 4947"/>
                <a:gd name="f13" fmla="*/ f0 1 6396"/>
                <a:gd name="f14" fmla="*/ f1 1 2994"/>
                <a:gd name="f15" fmla="val f2"/>
                <a:gd name="f16" fmla="val f3"/>
                <a:gd name="f17" fmla="val f4"/>
                <a:gd name="f18" fmla="+- f17 0 f15"/>
                <a:gd name="f19" fmla="+- f16 0 f15"/>
                <a:gd name="f20" fmla="*/ f19 1 6396"/>
                <a:gd name="f21" fmla="*/ f18 1 2994"/>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6396" h="2994">
                  <a:moveTo>
                    <a:pt x="f5" y="f6"/>
                  </a:moveTo>
                  <a:cubicBezTo>
                    <a:pt x="f7" y="f6"/>
                    <a:pt x="f2" y="f8"/>
                    <a:pt x="f2" y="f9"/>
                  </a:cubicBezTo>
                  <a:cubicBezTo>
                    <a:pt x="f2" y="f10"/>
                    <a:pt x="f7" y="f11"/>
                    <a:pt x="f5" y="f11"/>
                  </a:cubicBezTo>
                  <a:cubicBezTo>
                    <a:pt x="f12" y="f11"/>
                    <a:pt x="f3" y="f10"/>
                    <a:pt x="f3" y="f9"/>
                  </a:cubicBezTo>
                  <a:cubicBezTo>
                    <a:pt x="f3" y="f8"/>
                    <a:pt x="f12"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5" name="Google Shape;10104;p74">
              <a:extLst>
                <a:ext uri="{FF2B5EF4-FFF2-40B4-BE49-F238E27FC236}">
                  <a16:creationId xmlns:a16="http://schemas.microsoft.com/office/drawing/2014/main" id="{99237288-6C41-437A-921A-0BE9F5AF051F}"/>
                </a:ext>
              </a:extLst>
            </p:cNvPr>
            <p:cNvSpPr/>
            <p:nvPr/>
          </p:nvSpPr>
          <p:spPr>
            <a:xfrm>
              <a:off x="8538959" y="4256001"/>
              <a:ext cx="118926" cy="68817"/>
            </a:xfrm>
            <a:custGeom>
              <a:avLst/>
              <a:gdLst>
                <a:gd name="f0" fmla="val w"/>
                <a:gd name="f1" fmla="val h"/>
                <a:gd name="f2" fmla="val 0"/>
                <a:gd name="f3" fmla="val 4411"/>
                <a:gd name="f4" fmla="val 2395"/>
                <a:gd name="f5" fmla="val 1135"/>
                <a:gd name="f6" fmla="val 1450"/>
                <a:gd name="f7" fmla="val 347"/>
                <a:gd name="f8" fmla="val 1765"/>
                <a:gd name="f9" fmla="val 882"/>
                <a:gd name="f10" fmla="val 2017"/>
                <a:gd name="f11" fmla="val 1355"/>
                <a:gd name="f12" fmla="val 2237"/>
                <a:gd name="f13" fmla="val 2332"/>
                <a:gd name="f14" fmla="val 3151"/>
                <a:gd name="f15" fmla="val 3308"/>
                <a:gd name="f16" fmla="val 3560"/>
                <a:gd name="f17" fmla="val 1733"/>
                <a:gd name="f18" fmla="val 3907"/>
                <a:gd name="f19" fmla="val 631"/>
                <a:gd name="f20" fmla="val 4033"/>
                <a:gd name="f21" fmla="val 694"/>
                <a:gd name="f22" fmla="val 3623"/>
                <a:gd name="f23" fmla="val 757"/>
                <a:gd name="f24" fmla="val 3182"/>
                <a:gd name="f25" fmla="val 2363"/>
                <a:gd name="f26" fmla="val 1261"/>
                <a:gd name="f27" fmla="val 599"/>
                <a:gd name="f28" fmla="val 567"/>
                <a:gd name="f29" fmla="val 316"/>
                <a:gd name="f30" fmla="val 221"/>
                <a:gd name="f31" fmla="val 158"/>
                <a:gd name="f32" fmla="val 127"/>
                <a:gd name="f33" fmla="*/ f0 1 4411"/>
                <a:gd name="f34" fmla="*/ f1 1 2395"/>
                <a:gd name="f35" fmla="val f2"/>
                <a:gd name="f36" fmla="val f3"/>
                <a:gd name="f37" fmla="val f4"/>
                <a:gd name="f38" fmla="+- f37 0 f35"/>
                <a:gd name="f39" fmla="+- f36 0 f35"/>
                <a:gd name="f40" fmla="*/ f39 1 4411"/>
                <a:gd name="f41" fmla="*/ f38 1 2395"/>
                <a:gd name="f42" fmla="*/ f35 1 f40"/>
                <a:gd name="f43" fmla="*/ f36 1 f40"/>
                <a:gd name="f44" fmla="*/ f35 1 f41"/>
                <a:gd name="f45" fmla="*/ f37 1 f41"/>
                <a:gd name="f46" fmla="*/ f42 f33 1"/>
                <a:gd name="f47" fmla="*/ f43 f33 1"/>
                <a:gd name="f48" fmla="*/ f45 f34 1"/>
                <a:gd name="f49" fmla="*/ f44 f34 1"/>
              </a:gdLst>
              <a:ahLst/>
              <a:cxnLst>
                <a:cxn ang="3cd4">
                  <a:pos x="hc" y="t"/>
                </a:cxn>
                <a:cxn ang="0">
                  <a:pos x="r" y="vc"/>
                </a:cxn>
                <a:cxn ang="cd4">
                  <a:pos x="hc" y="b"/>
                </a:cxn>
                <a:cxn ang="cd2">
                  <a:pos x="l" y="vc"/>
                </a:cxn>
              </a:cxnLst>
              <a:rect l="f46" t="f49" r="f47" b="f48"/>
              <a:pathLst>
                <a:path w="4411" h="2395">
                  <a:moveTo>
                    <a:pt x="f2" y="f2"/>
                  </a:moveTo>
                  <a:lnTo>
                    <a:pt x="f2" y="f5"/>
                  </a:lnTo>
                  <a:cubicBezTo>
                    <a:pt x="f2" y="f6"/>
                    <a:pt x="f7" y="f8"/>
                    <a:pt x="f9" y="f10"/>
                  </a:cubicBezTo>
                  <a:cubicBezTo>
                    <a:pt x="f11" y="f12"/>
                    <a:pt x="f13" y="f4"/>
                    <a:pt x="f14" y="f4"/>
                  </a:cubicBezTo>
                  <a:lnTo>
                    <a:pt x="f15" y="f4"/>
                  </a:lnTo>
                  <a:cubicBezTo>
                    <a:pt x="f16" y="f17"/>
                    <a:pt x="f18" y="f5"/>
                    <a:pt x="f3" y="f19"/>
                  </a:cubicBezTo>
                  <a:lnTo>
                    <a:pt x="f3" y="f19"/>
                  </a:lnTo>
                  <a:cubicBezTo>
                    <a:pt x="f20" y="f21"/>
                    <a:pt x="f22" y="f23"/>
                    <a:pt x="f24" y="f23"/>
                  </a:cubicBezTo>
                  <a:cubicBezTo>
                    <a:pt x="f25" y="f23"/>
                    <a:pt x="f26" y="f27"/>
                    <a:pt x="f28" y="f29"/>
                  </a:cubicBezTo>
                  <a:cubicBezTo>
                    <a:pt x="f7" y="f30"/>
                    <a:pt x="f31" y="f32"/>
                    <a:pt x="f2"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6" name="Google Shape;10105;p74">
              <a:extLst>
                <a:ext uri="{FF2B5EF4-FFF2-40B4-BE49-F238E27FC236}">
                  <a16:creationId xmlns:a16="http://schemas.microsoft.com/office/drawing/2014/main" id="{3A7B4656-A232-473E-AA01-808B8868167F}"/>
                </a:ext>
              </a:extLst>
            </p:cNvPr>
            <p:cNvSpPr/>
            <p:nvPr/>
          </p:nvSpPr>
          <p:spPr>
            <a:xfrm>
              <a:off x="8538959" y="4397230"/>
              <a:ext cx="114693" cy="68817"/>
            </a:xfrm>
            <a:custGeom>
              <a:avLst/>
              <a:gdLst>
                <a:gd name="f0" fmla="val w"/>
                <a:gd name="f1" fmla="val h"/>
                <a:gd name="f2" fmla="val 0"/>
                <a:gd name="f3" fmla="val 4254"/>
                <a:gd name="f4" fmla="val 2395"/>
                <a:gd name="f5" fmla="val 1197"/>
                <a:gd name="f6" fmla="val 1701"/>
                <a:gd name="f7" fmla="val 1355"/>
                <a:gd name="f8" fmla="val 3182"/>
                <a:gd name="f9" fmla="val 3560"/>
                <a:gd name="f10" fmla="val 3907"/>
                <a:gd name="f11" fmla="val 2363"/>
                <a:gd name="f12" fmla="val 2332"/>
                <a:gd name="f13" fmla="val 3875"/>
                <a:gd name="f14" fmla="val 1859"/>
                <a:gd name="f15" fmla="val 3340"/>
                <a:gd name="f16" fmla="val 756"/>
                <a:gd name="f17" fmla="val 1261"/>
                <a:gd name="f18" fmla="val 599"/>
                <a:gd name="f19" fmla="val 567"/>
                <a:gd name="f20" fmla="val 315"/>
                <a:gd name="f21" fmla="val 347"/>
                <a:gd name="f22" fmla="val 252"/>
                <a:gd name="f23" fmla="val 158"/>
                <a:gd name="f24" fmla="val 126"/>
                <a:gd name="f25" fmla="*/ f0 1 4254"/>
                <a:gd name="f26" fmla="*/ f1 1 2395"/>
                <a:gd name="f27" fmla="val f2"/>
                <a:gd name="f28" fmla="val f3"/>
                <a:gd name="f29" fmla="val f4"/>
                <a:gd name="f30" fmla="+- f29 0 f27"/>
                <a:gd name="f31" fmla="+- f28 0 f27"/>
                <a:gd name="f32" fmla="*/ f31 1 4254"/>
                <a:gd name="f33" fmla="*/ f30 1 2395"/>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4254" h="2395">
                  <a:moveTo>
                    <a:pt x="f2" y="f2"/>
                  </a:moveTo>
                  <a:lnTo>
                    <a:pt x="f2" y="f5"/>
                  </a:lnTo>
                  <a:cubicBezTo>
                    <a:pt x="f2" y="f6"/>
                    <a:pt x="f7" y="f4"/>
                    <a:pt x="f8" y="f4"/>
                  </a:cubicBezTo>
                  <a:cubicBezTo>
                    <a:pt x="f9" y="f4"/>
                    <a:pt x="f10" y="f11"/>
                    <a:pt x="f3" y="f12"/>
                  </a:cubicBezTo>
                  <a:cubicBezTo>
                    <a:pt x="f13" y="f14"/>
                    <a:pt x="f9" y="f7"/>
                    <a:pt x="f15" y="f16"/>
                  </a:cubicBezTo>
                  <a:lnTo>
                    <a:pt x="f8" y="f16"/>
                  </a:lnTo>
                  <a:cubicBezTo>
                    <a:pt x="f11" y="f16"/>
                    <a:pt x="f17" y="f18"/>
                    <a:pt x="f19" y="f20"/>
                  </a:cubicBezTo>
                  <a:cubicBezTo>
                    <a:pt x="f21" y="f22"/>
                    <a:pt x="f23" y="f24"/>
                    <a:pt x="f2"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7" name="Google Shape;10106;p74">
              <a:extLst>
                <a:ext uri="{FF2B5EF4-FFF2-40B4-BE49-F238E27FC236}">
                  <a16:creationId xmlns:a16="http://schemas.microsoft.com/office/drawing/2014/main" id="{4AEE02FF-1BCD-4749-95F6-D47D911B2C79}"/>
                </a:ext>
              </a:extLst>
            </p:cNvPr>
            <p:cNvSpPr/>
            <p:nvPr/>
          </p:nvSpPr>
          <p:spPr>
            <a:xfrm>
              <a:off x="8538100" y="4326602"/>
              <a:ext cx="84115" cy="69741"/>
            </a:xfrm>
            <a:custGeom>
              <a:avLst/>
              <a:gdLst>
                <a:gd name="f0" fmla="val w"/>
                <a:gd name="f1" fmla="val h"/>
                <a:gd name="f2" fmla="val 0"/>
                <a:gd name="f3" fmla="val 3120"/>
                <a:gd name="f4" fmla="val 2427"/>
                <a:gd name="f5" fmla="val 1"/>
                <a:gd name="f6" fmla="val 1167"/>
                <a:gd name="f7" fmla="val 32"/>
                <a:gd name="f8" fmla="val 1482"/>
                <a:gd name="f9" fmla="val 379"/>
                <a:gd name="f10" fmla="val 1797"/>
                <a:gd name="f11" fmla="val 914"/>
                <a:gd name="f12" fmla="val 2017"/>
                <a:gd name="f13" fmla="val 1387"/>
                <a:gd name="f14" fmla="val 2238"/>
                <a:gd name="f15" fmla="val 2332"/>
                <a:gd name="f16" fmla="val 2395"/>
                <a:gd name="f17" fmla="val 3057"/>
                <a:gd name="f18" fmla="val 2143"/>
                <a:gd name="f19" fmla="val 3025"/>
                <a:gd name="f20" fmla="val 1860"/>
                <a:gd name="f21" fmla="val 1608"/>
                <a:gd name="f22" fmla="val 1324"/>
                <a:gd name="f23" fmla="val 3088"/>
                <a:gd name="f24" fmla="val 1041"/>
                <a:gd name="f25" fmla="val 757"/>
                <a:gd name="f26" fmla="val 1230"/>
                <a:gd name="f27" fmla="val 599"/>
                <a:gd name="f28" fmla="val 536"/>
                <a:gd name="f29" fmla="val 316"/>
                <a:gd name="f30" fmla="val 347"/>
                <a:gd name="f31" fmla="val 253"/>
                <a:gd name="f32" fmla="val 158"/>
                <a:gd name="f33" fmla="val 127"/>
                <a:gd name="f34" fmla="*/ f0 1 3120"/>
                <a:gd name="f35" fmla="*/ f1 1 2427"/>
                <a:gd name="f36" fmla="val f2"/>
                <a:gd name="f37" fmla="val f3"/>
                <a:gd name="f38" fmla="val f4"/>
                <a:gd name="f39" fmla="+- f38 0 f36"/>
                <a:gd name="f40" fmla="+- f37 0 f36"/>
                <a:gd name="f41" fmla="*/ f40 1 3120"/>
                <a:gd name="f42" fmla="*/ f39 1 2427"/>
                <a:gd name="f43" fmla="*/ f36 1 f41"/>
                <a:gd name="f44" fmla="*/ f37 1 f41"/>
                <a:gd name="f45" fmla="*/ f36 1 f42"/>
                <a:gd name="f46" fmla="*/ f38 1 f42"/>
                <a:gd name="f47" fmla="*/ f43 f34 1"/>
                <a:gd name="f48" fmla="*/ f44 f34 1"/>
                <a:gd name="f49" fmla="*/ f46 f35 1"/>
                <a:gd name="f50" fmla="*/ f45 f35 1"/>
              </a:gdLst>
              <a:ahLst/>
              <a:cxnLst>
                <a:cxn ang="3cd4">
                  <a:pos x="hc" y="t"/>
                </a:cxn>
                <a:cxn ang="0">
                  <a:pos x="r" y="vc"/>
                </a:cxn>
                <a:cxn ang="cd4">
                  <a:pos x="hc" y="b"/>
                </a:cxn>
                <a:cxn ang="cd2">
                  <a:pos x="l" y="vc"/>
                </a:cxn>
              </a:cxnLst>
              <a:rect l="f47" t="f50" r="f48" b="f49"/>
              <a:pathLst>
                <a:path w="3120" h="2427">
                  <a:moveTo>
                    <a:pt x="f5" y="f5"/>
                  </a:moveTo>
                  <a:lnTo>
                    <a:pt x="f5" y="f6"/>
                  </a:lnTo>
                  <a:lnTo>
                    <a:pt x="f7" y="f6"/>
                  </a:lnTo>
                  <a:cubicBezTo>
                    <a:pt x="f7" y="f8"/>
                    <a:pt x="f9" y="f10"/>
                    <a:pt x="f11" y="f12"/>
                  </a:cubicBezTo>
                  <a:cubicBezTo>
                    <a:pt x="f13" y="f14"/>
                    <a:pt x="f15" y="f16"/>
                    <a:pt x="f3" y="f4"/>
                  </a:cubicBezTo>
                  <a:cubicBezTo>
                    <a:pt x="f17" y="f18"/>
                    <a:pt x="f19" y="f20"/>
                    <a:pt x="f19" y="f21"/>
                  </a:cubicBezTo>
                  <a:cubicBezTo>
                    <a:pt x="f19" y="f22"/>
                    <a:pt x="f23" y="f24"/>
                    <a:pt x="f3" y="f25"/>
                  </a:cubicBezTo>
                  <a:cubicBezTo>
                    <a:pt x="f15" y="f25"/>
                    <a:pt x="f26" y="f27"/>
                    <a:pt x="f28" y="f29"/>
                  </a:cubicBezTo>
                  <a:cubicBezTo>
                    <a:pt x="f30" y="f31"/>
                    <a:pt x="f32" y="f33"/>
                    <a:pt x="f5"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208" name="Google Shape;10125;p74">
            <a:extLst>
              <a:ext uri="{FF2B5EF4-FFF2-40B4-BE49-F238E27FC236}">
                <a16:creationId xmlns:a16="http://schemas.microsoft.com/office/drawing/2014/main" id="{A604774A-A3F5-4710-B7A0-FA8ED01287A2}"/>
              </a:ext>
            </a:extLst>
          </p:cNvPr>
          <p:cNvGrpSpPr/>
          <p:nvPr/>
        </p:nvGrpSpPr>
        <p:grpSpPr>
          <a:xfrm>
            <a:off x="7809762" y="1314248"/>
            <a:ext cx="445468" cy="475982"/>
            <a:chOff x="7809762" y="1314248"/>
            <a:chExt cx="445468" cy="475982"/>
          </a:xfrm>
        </p:grpSpPr>
        <p:sp>
          <p:nvSpPr>
            <p:cNvPr id="209" name="Google Shape;10126;p74">
              <a:extLst>
                <a:ext uri="{FF2B5EF4-FFF2-40B4-BE49-F238E27FC236}">
                  <a16:creationId xmlns:a16="http://schemas.microsoft.com/office/drawing/2014/main" id="{12235F79-9A46-411E-B8A6-769CAA1506C0}"/>
                </a:ext>
              </a:extLst>
            </p:cNvPr>
            <p:cNvSpPr/>
            <p:nvPr/>
          </p:nvSpPr>
          <p:spPr>
            <a:xfrm>
              <a:off x="7900827" y="1573545"/>
              <a:ext cx="262195" cy="216685"/>
            </a:xfrm>
            <a:custGeom>
              <a:avLst/>
              <a:gdLst>
                <a:gd name="f0" fmla="val w"/>
                <a:gd name="f1" fmla="val h"/>
                <a:gd name="f2" fmla="val 0"/>
                <a:gd name="f3" fmla="val 7436"/>
                <a:gd name="f4" fmla="val 5766"/>
                <a:gd name="f5" fmla="val 410"/>
                <a:gd name="f6" fmla="val 158"/>
                <a:gd name="f7" fmla="val 1"/>
                <a:gd name="f8" fmla="val 189"/>
                <a:gd name="f9" fmla="val 662"/>
                <a:gd name="f10" fmla="val 190"/>
                <a:gd name="f11" fmla="val 820"/>
                <a:gd name="f12" fmla="val 883"/>
                <a:gd name="f13" fmla="val 1670"/>
                <a:gd name="f14" fmla="val 5419"/>
                <a:gd name="f15" fmla="val 1702"/>
                <a:gd name="f16" fmla="val 5608"/>
                <a:gd name="f17" fmla="val 1859"/>
                <a:gd name="f18" fmla="val 2048"/>
                <a:gd name="f19" fmla="val 5356"/>
                <a:gd name="f20" fmla="val 5545"/>
                <a:gd name="f21" fmla="val 6554"/>
                <a:gd name="f22" fmla="val 7026"/>
                <a:gd name="f23" fmla="val 7247"/>
                <a:gd name="f24" fmla="val 7404"/>
                <a:gd name="f25" fmla="val 630"/>
                <a:gd name="f26" fmla="*/ f0 1 7436"/>
                <a:gd name="f27" fmla="*/ f1 1 5766"/>
                <a:gd name="f28" fmla="val f2"/>
                <a:gd name="f29" fmla="val f3"/>
                <a:gd name="f30" fmla="val f4"/>
                <a:gd name="f31" fmla="+- f30 0 f28"/>
                <a:gd name="f32" fmla="+- f29 0 f28"/>
                <a:gd name="f33" fmla="*/ f32 1 7436"/>
                <a:gd name="f34" fmla="*/ f31 1 5766"/>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7436" h="5766">
                  <a:moveTo>
                    <a:pt x="f5" y="f2"/>
                  </a:moveTo>
                  <a:cubicBezTo>
                    <a:pt x="f6" y="f2"/>
                    <a:pt x="f7" y="f8"/>
                    <a:pt x="f7" y="f5"/>
                  </a:cubicBezTo>
                  <a:cubicBezTo>
                    <a:pt x="f7" y="f9"/>
                    <a:pt x="f10" y="f11"/>
                    <a:pt x="f5" y="f11"/>
                  </a:cubicBezTo>
                  <a:lnTo>
                    <a:pt x="f12" y="f11"/>
                  </a:lnTo>
                  <a:lnTo>
                    <a:pt x="f13" y="f14"/>
                  </a:lnTo>
                  <a:cubicBezTo>
                    <a:pt x="f15" y="f16"/>
                    <a:pt x="f17" y="f4"/>
                    <a:pt x="f18" y="f4"/>
                  </a:cubicBezTo>
                  <a:lnTo>
                    <a:pt x="f19" y="f4"/>
                  </a:lnTo>
                  <a:cubicBezTo>
                    <a:pt x="f20" y="f4"/>
                    <a:pt x="f4" y="f16"/>
                    <a:pt x="f4" y="f14"/>
                  </a:cubicBezTo>
                  <a:lnTo>
                    <a:pt x="f21" y="f11"/>
                  </a:lnTo>
                  <a:lnTo>
                    <a:pt x="f22" y="f11"/>
                  </a:lnTo>
                  <a:cubicBezTo>
                    <a:pt x="f23" y="f11"/>
                    <a:pt x="f24" y="f25"/>
                    <a:pt x="f24" y="f5"/>
                  </a:cubicBezTo>
                  <a:cubicBezTo>
                    <a:pt x="f3" y="f8"/>
                    <a:pt x="f23" y="f2"/>
                    <a:pt x="f22"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10" name="Google Shape;10127;p74">
              <a:extLst>
                <a:ext uri="{FF2B5EF4-FFF2-40B4-BE49-F238E27FC236}">
                  <a16:creationId xmlns:a16="http://schemas.microsoft.com/office/drawing/2014/main" id="{52DB41E8-613B-4569-A409-07D46E4991C4}"/>
                </a:ext>
              </a:extLst>
            </p:cNvPr>
            <p:cNvSpPr/>
            <p:nvPr/>
          </p:nvSpPr>
          <p:spPr>
            <a:xfrm>
              <a:off x="7809762" y="1314248"/>
              <a:ext cx="445468" cy="229724"/>
            </a:xfrm>
            <a:custGeom>
              <a:avLst/>
              <a:gdLst>
                <a:gd name="f0" fmla="val w"/>
                <a:gd name="f1" fmla="val h"/>
                <a:gd name="f2" fmla="val 0"/>
                <a:gd name="f3" fmla="val 12634"/>
                <a:gd name="f4" fmla="val 6113"/>
                <a:gd name="f5" fmla="val 378"/>
                <a:gd name="f6" fmla="val 1"/>
                <a:gd name="f7" fmla="val 158"/>
                <a:gd name="f8" fmla="val 190"/>
                <a:gd name="f9" fmla="val 442"/>
                <a:gd name="f10" fmla="val 5672"/>
                <a:gd name="f11" fmla="val 5892"/>
                <a:gd name="f12" fmla="val 189"/>
                <a:gd name="f13" fmla="val 3088"/>
                <a:gd name="f14" fmla="val 3245"/>
                <a:gd name="f15" fmla="val 5514"/>
                <a:gd name="f16" fmla="val 3560"/>
                <a:gd name="f17" fmla="val 4947"/>
                <a:gd name="f18" fmla="val 4001"/>
                <a:gd name="f19" fmla="val 4569"/>
                <a:gd name="f20" fmla="val 3875"/>
                <a:gd name="f21" fmla="val 4285"/>
                <a:gd name="f22" fmla="val 3812"/>
                <a:gd name="f23" fmla="val 3970"/>
                <a:gd name="f24" fmla="val 3624"/>
                <a:gd name="f25" fmla="val 2238"/>
                <a:gd name="f26" fmla="val 4915"/>
                <a:gd name="f27" fmla="val 1135"/>
                <a:gd name="f28" fmla="val 6301"/>
                <a:gd name="f29" fmla="val 7656"/>
                <a:gd name="f30" fmla="val 8759"/>
                <a:gd name="f31" fmla="val 3939"/>
                <a:gd name="f32" fmla="val 8696"/>
                <a:gd name="f33" fmla="val 4254"/>
                <a:gd name="f34" fmla="val 8570"/>
                <a:gd name="f35" fmla="val 9011"/>
                <a:gd name="f36" fmla="val 5010"/>
                <a:gd name="f37" fmla="val 9326"/>
                <a:gd name="f38" fmla="val 9483"/>
                <a:gd name="f39" fmla="val 12193"/>
                <a:gd name="f40" fmla="val 12445"/>
                <a:gd name="f41" fmla="val 12602"/>
                <a:gd name="f42" fmla="val 12224"/>
                <a:gd name="f43" fmla="*/ f0 1 12634"/>
                <a:gd name="f44" fmla="*/ f1 1 6113"/>
                <a:gd name="f45" fmla="val f2"/>
                <a:gd name="f46" fmla="val f3"/>
                <a:gd name="f47" fmla="val f4"/>
                <a:gd name="f48" fmla="+- f47 0 f45"/>
                <a:gd name="f49" fmla="+- f46 0 f45"/>
                <a:gd name="f50" fmla="*/ f49 1 12634"/>
                <a:gd name="f51" fmla="*/ f48 1 6113"/>
                <a:gd name="f52" fmla="*/ f45 1 f50"/>
                <a:gd name="f53" fmla="*/ f46 1 f50"/>
                <a:gd name="f54" fmla="*/ f45 1 f51"/>
                <a:gd name="f55" fmla="*/ f47 1 f51"/>
                <a:gd name="f56" fmla="*/ f52 f43 1"/>
                <a:gd name="f57" fmla="*/ f53 f43 1"/>
                <a:gd name="f58" fmla="*/ f55 f44 1"/>
                <a:gd name="f59" fmla="*/ f54 f44 1"/>
              </a:gdLst>
              <a:ahLst/>
              <a:cxnLst>
                <a:cxn ang="3cd4">
                  <a:pos x="hc" y="t"/>
                </a:cxn>
                <a:cxn ang="0">
                  <a:pos x="r" y="vc"/>
                </a:cxn>
                <a:cxn ang="cd4">
                  <a:pos x="hc" y="b"/>
                </a:cxn>
                <a:cxn ang="cd2">
                  <a:pos x="l" y="vc"/>
                </a:cxn>
              </a:cxnLst>
              <a:rect l="f56" t="f59" r="f57" b="f58"/>
              <a:pathLst>
                <a:path w="12634" h="6113">
                  <a:moveTo>
                    <a:pt x="f5" y="f6"/>
                  </a:moveTo>
                  <a:cubicBezTo>
                    <a:pt x="f7" y="f6"/>
                    <a:pt x="f2" y="f8"/>
                    <a:pt x="f2" y="f9"/>
                  </a:cubicBezTo>
                  <a:lnTo>
                    <a:pt x="f2" y="f10"/>
                  </a:lnTo>
                  <a:cubicBezTo>
                    <a:pt x="f2" y="f11"/>
                    <a:pt x="f12" y="f4"/>
                    <a:pt x="f5" y="f4"/>
                  </a:cubicBezTo>
                  <a:lnTo>
                    <a:pt x="f13" y="f4"/>
                  </a:lnTo>
                  <a:cubicBezTo>
                    <a:pt x="f14" y="f15"/>
                    <a:pt x="f16" y="f17"/>
                    <a:pt x="f18" y="f19"/>
                  </a:cubicBezTo>
                  <a:cubicBezTo>
                    <a:pt x="f20" y="f21"/>
                    <a:pt x="f22" y="f23"/>
                    <a:pt x="f22" y="f24"/>
                  </a:cubicBezTo>
                  <a:cubicBezTo>
                    <a:pt x="f22" y="f25"/>
                    <a:pt x="f26" y="f27"/>
                    <a:pt x="f28" y="f27"/>
                  </a:cubicBezTo>
                  <a:cubicBezTo>
                    <a:pt x="f29" y="f27"/>
                    <a:pt x="f30" y="f25"/>
                    <a:pt x="f30" y="f24"/>
                  </a:cubicBezTo>
                  <a:cubicBezTo>
                    <a:pt x="f30" y="f31"/>
                    <a:pt x="f32" y="f33"/>
                    <a:pt x="f34" y="f19"/>
                  </a:cubicBezTo>
                  <a:cubicBezTo>
                    <a:pt x="f35" y="f36"/>
                    <a:pt x="f37" y="f15"/>
                    <a:pt x="f38" y="f4"/>
                  </a:cubicBezTo>
                  <a:lnTo>
                    <a:pt x="f39" y="f4"/>
                  </a:lnTo>
                  <a:cubicBezTo>
                    <a:pt x="f40" y="f4"/>
                    <a:pt x="f41" y="f11"/>
                    <a:pt x="f41" y="f10"/>
                  </a:cubicBezTo>
                  <a:lnTo>
                    <a:pt x="f41" y="f9"/>
                  </a:lnTo>
                  <a:cubicBezTo>
                    <a:pt x="f3" y="f8"/>
                    <a:pt x="f40" y="f6"/>
                    <a:pt x="f42"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11" name="Google Shape;10128;p74">
              <a:extLst>
                <a:ext uri="{FF2B5EF4-FFF2-40B4-BE49-F238E27FC236}">
                  <a16:creationId xmlns:a16="http://schemas.microsoft.com/office/drawing/2014/main" id="{F7EA7C33-AE99-4DFC-B3DD-E0D1F19E509F}"/>
                </a:ext>
              </a:extLst>
            </p:cNvPr>
            <p:cNvSpPr/>
            <p:nvPr/>
          </p:nvSpPr>
          <p:spPr>
            <a:xfrm>
              <a:off x="7949702" y="1386477"/>
              <a:ext cx="165542" cy="155127"/>
            </a:xfrm>
            <a:custGeom>
              <a:avLst/>
              <a:gdLst>
                <a:gd name="f0" fmla="val w"/>
                <a:gd name="f1" fmla="val h"/>
                <a:gd name="f2" fmla="val 0"/>
                <a:gd name="f3" fmla="val 4695"/>
                <a:gd name="f4" fmla="val 4128"/>
                <a:gd name="f5" fmla="val 2364"/>
                <a:gd name="f6" fmla="val 1"/>
                <a:gd name="f7" fmla="val 1450"/>
                <a:gd name="f8" fmla="val 694"/>
                <a:gd name="f9" fmla="val 757"/>
                <a:gd name="f10" fmla="val 1670"/>
                <a:gd name="f11" fmla="val 2080"/>
                <a:gd name="f12" fmla="val 851"/>
                <a:gd name="f13" fmla="val 2489"/>
                <a:gd name="f14" fmla="val 1167"/>
                <a:gd name="f15" fmla="val 2805"/>
                <a:gd name="f16" fmla="val 599"/>
                <a:gd name="f17" fmla="val 3120"/>
                <a:gd name="f18" fmla="val 190"/>
                <a:gd name="f19" fmla="val 3592"/>
                <a:gd name="f20" fmla="val 4475"/>
                <a:gd name="f21" fmla="val 3561"/>
                <a:gd name="f22" fmla="val 4065"/>
                <a:gd name="f23" fmla="val 3088"/>
                <a:gd name="f24" fmla="val 3529"/>
                <a:gd name="f25" fmla="val 3813"/>
                <a:gd name="f26" fmla="val 4002"/>
                <a:gd name="f27" fmla="val 3277"/>
                <a:gd name="f28" fmla="*/ f0 1 4695"/>
                <a:gd name="f29" fmla="*/ f1 1 4128"/>
                <a:gd name="f30" fmla="val f2"/>
                <a:gd name="f31" fmla="val f3"/>
                <a:gd name="f32" fmla="val f4"/>
                <a:gd name="f33" fmla="+- f32 0 f30"/>
                <a:gd name="f34" fmla="+- f31 0 f30"/>
                <a:gd name="f35" fmla="*/ f34 1 4695"/>
                <a:gd name="f36" fmla="*/ f33 1 4128"/>
                <a:gd name="f37" fmla="*/ f30 1 f35"/>
                <a:gd name="f38" fmla="*/ f31 1 f35"/>
                <a:gd name="f39" fmla="*/ f30 1 f36"/>
                <a:gd name="f40" fmla="*/ f32 1 f36"/>
                <a:gd name="f41" fmla="*/ f37 f28 1"/>
                <a:gd name="f42" fmla="*/ f38 f28 1"/>
                <a:gd name="f43" fmla="*/ f40 f29 1"/>
                <a:gd name="f44" fmla="*/ f39 f29 1"/>
              </a:gdLst>
              <a:ahLst/>
              <a:cxnLst>
                <a:cxn ang="3cd4">
                  <a:pos x="hc" y="t"/>
                </a:cxn>
                <a:cxn ang="0">
                  <a:pos x="r" y="vc"/>
                </a:cxn>
                <a:cxn ang="cd4">
                  <a:pos x="hc" y="b"/>
                </a:cxn>
                <a:cxn ang="cd2">
                  <a:pos x="l" y="vc"/>
                </a:cxn>
              </a:cxnLst>
              <a:rect l="f41" t="f44" r="f42" b="f43"/>
              <a:pathLst>
                <a:path w="4695" h="4128">
                  <a:moveTo>
                    <a:pt x="f5" y="f6"/>
                  </a:moveTo>
                  <a:cubicBezTo>
                    <a:pt x="f7" y="f6"/>
                    <a:pt x="f8" y="f9"/>
                    <a:pt x="f8" y="f10"/>
                  </a:cubicBezTo>
                  <a:cubicBezTo>
                    <a:pt x="f8" y="f11"/>
                    <a:pt x="f12" y="f13"/>
                    <a:pt x="f14" y="f15"/>
                  </a:cubicBezTo>
                  <a:cubicBezTo>
                    <a:pt x="f16" y="f17"/>
                    <a:pt x="f18" y="f19"/>
                    <a:pt x="f6" y="f4"/>
                  </a:cubicBezTo>
                  <a:lnTo>
                    <a:pt x="f3" y="f4"/>
                  </a:lnTo>
                  <a:cubicBezTo>
                    <a:pt x="f20" y="f21"/>
                    <a:pt x="f22" y="f23"/>
                    <a:pt x="f24" y="f15"/>
                  </a:cubicBezTo>
                  <a:cubicBezTo>
                    <a:pt x="f25" y="f13"/>
                    <a:pt x="f26" y="f11"/>
                    <a:pt x="f26" y="f10"/>
                  </a:cubicBezTo>
                  <a:cubicBezTo>
                    <a:pt x="f26" y="f9"/>
                    <a:pt x="f27"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spTree>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name="Slide182">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F730AC51-D380-472A-801F-933AE06E4EC2}"/>
              </a:ext>
            </a:extLst>
          </p:cNvPr>
          <p:cNvSpPr txBox="1">
            <a:spLocks noGrp="1"/>
          </p:cNvSpPr>
          <p:nvPr>
            <p:ph type="body" idx="4294967295"/>
          </p:nvPr>
        </p:nvSpPr>
        <p:spPr>
          <a:xfrm>
            <a:off x="230767" y="124916"/>
            <a:ext cx="8679146" cy="543135"/>
          </a:xfrm>
        </p:spPr>
        <p:txBody>
          <a:bodyPr anchor="ctr" anchorCtr="1"/>
          <a:lstStyle/>
          <a:p>
            <a:pPr marL="0" lvl="0" indent="0" algn="ctr">
              <a:buNone/>
            </a:pPr>
            <a:r>
              <a:rPr lang="en-US" sz="4800">
                <a:solidFill>
                  <a:srgbClr val="000000"/>
                </a:solidFill>
                <a:latin typeface="Arial"/>
                <a:cs typeface="Arial" panose="020B0604020202020204" pitchFamily="34" charset="0"/>
              </a:rPr>
              <a:t>Fully Editable Icon Sets: C</a:t>
            </a:r>
          </a:p>
        </p:txBody>
      </p:sp>
      <p:sp>
        <p:nvSpPr>
          <p:cNvPr id="3" name="Isosceles Triangle 68">
            <a:extLst>
              <a:ext uri="{FF2B5EF4-FFF2-40B4-BE49-F238E27FC236}">
                <a16:creationId xmlns:a16="http://schemas.microsoft.com/office/drawing/2014/main" id="{06E0AF3F-9A83-43EC-9F4E-9D2F9AAFFED5}"/>
              </a:ext>
            </a:extLst>
          </p:cNvPr>
          <p:cNvSpPr/>
          <p:nvPr/>
        </p:nvSpPr>
        <p:spPr>
          <a:xfrm rot="10799991">
            <a:off x="6295360" y="3369464"/>
            <a:ext cx="187269" cy="583176"/>
          </a:xfrm>
          <a:custGeom>
            <a:avLst/>
            <a:gdLst>
              <a:gd name="f0" fmla="val w"/>
              <a:gd name="f1" fmla="val h"/>
              <a:gd name="f2" fmla="val 0"/>
              <a:gd name="f3" fmla="val 1040400"/>
              <a:gd name="f4" fmla="val 3240000"/>
              <a:gd name="f5" fmla="val 41345"/>
              <a:gd name="f6" fmla="val 940666"/>
              <a:gd name="f7" fmla="val 1242"/>
              <a:gd name="f8" fmla="val 653403"/>
              <a:gd name="f9" fmla="val 1057"/>
              <a:gd name="f10" fmla="val 652077"/>
              <a:gd name="f11" fmla="val 447"/>
              <a:gd name="f12" fmla="val 647712"/>
              <a:gd name="f13" fmla="val 4531"/>
              <a:gd name="f14" fmla="val 520200"/>
              <a:gd name="f15" fmla="val 659109"/>
              <a:gd name="f16" fmla="val 174478"/>
              <a:gd name="f17" fmla="val 101622"/>
              <a:gd name="f18" fmla="val 1372451"/>
              <a:gd name="f19" fmla="val 61820"/>
              <a:gd name="f20" fmla="val 1087335"/>
              <a:gd name="f21" fmla="val 728036"/>
              <a:gd name="f22" fmla="val 261055"/>
              <a:gd name="f23" fmla="val 870500"/>
              <a:gd name="f24" fmla="val 439998"/>
              <a:gd name="f25" fmla="val 860164"/>
              <a:gd name="f26" fmla="val 431664"/>
              <a:gd name="f27" fmla="val 161365"/>
              <a:gd name="f28" fmla="val 1800403"/>
              <a:gd name="f29" fmla="val 122098"/>
              <a:gd name="f30" fmla="val 1519120"/>
              <a:gd name="f31" fmla="val 930953"/>
              <a:gd name="f32" fmla="val 515931"/>
              <a:gd name="f33" fmla="val 1035869"/>
              <a:gd name="f34" fmla="val 1039954"/>
              <a:gd name="f35" fmla="val 1039345"/>
              <a:gd name="f36" fmla="val 652078"/>
              <a:gd name="f37" fmla="val 1039160"/>
              <a:gd name="f38" fmla="val 1029316"/>
              <a:gd name="f39" fmla="val 723920"/>
              <a:gd name="f40" fmla="val 217894"/>
              <a:gd name="f41" fmla="val 2205330"/>
              <a:gd name="f42" fmla="val 181840"/>
              <a:gd name="f43" fmla="val 1947070"/>
              <a:gd name="f44" fmla="val 1000266"/>
              <a:gd name="f45" fmla="val 932012"/>
              <a:gd name="f46" fmla="val 949113"/>
              <a:gd name="f47" fmla="val 1298429"/>
              <a:gd name="f48" fmla="val 330192"/>
              <a:gd name="f49" fmla="val 2564220"/>
              <a:gd name="f50" fmla="val 267995"/>
              <a:gd name="f51" fmla="val 237100"/>
              <a:gd name="f52" fmla="val 2342912"/>
              <a:gd name="f53" fmla="val 242309"/>
              <a:gd name="f54" fmla="val 2347112"/>
              <a:gd name="f55" fmla="val 920063"/>
              <a:gd name="f56" fmla="val 1506522"/>
              <a:gd name="f57" fmla="val 865005"/>
              <a:gd name="f58" fmla="val 1900914"/>
              <a:gd name="f59" fmla="val 772406"/>
              <a:gd name="f60" fmla="val 468924"/>
              <a:gd name="f61" fmla="val 835955"/>
              <a:gd name="f62" fmla="val 2109008"/>
              <a:gd name="f63" fmla="val 892044"/>
              <a:gd name="f64" fmla="val 148356"/>
              <a:gd name="f65" fmla="val 276144"/>
              <a:gd name="f66" fmla="val 2663936"/>
              <a:gd name="f67" fmla="val 764256"/>
              <a:gd name="f68" fmla="*/ f0 1 1040400"/>
              <a:gd name="f69" fmla="*/ f1 1 3240000"/>
              <a:gd name="f70" fmla="val f2"/>
              <a:gd name="f71" fmla="val f3"/>
              <a:gd name="f72" fmla="val f4"/>
              <a:gd name="f73" fmla="+- f72 0 f70"/>
              <a:gd name="f74" fmla="+- f71 0 f70"/>
              <a:gd name="f75" fmla="*/ f74 1 1040400"/>
              <a:gd name="f76" fmla="*/ f73 1 3240000"/>
              <a:gd name="f77" fmla="*/ f70 1 f75"/>
              <a:gd name="f78" fmla="*/ f71 1 f75"/>
              <a:gd name="f79" fmla="*/ f70 1 f76"/>
              <a:gd name="f80" fmla="*/ f72 1 f76"/>
              <a:gd name="f81" fmla="*/ f77 f68 1"/>
              <a:gd name="f82" fmla="*/ f78 f68 1"/>
              <a:gd name="f83" fmla="*/ f80 f69 1"/>
              <a:gd name="f84" fmla="*/ f79 f69 1"/>
            </a:gdLst>
            <a:ahLst/>
            <a:cxnLst>
              <a:cxn ang="3cd4">
                <a:pos x="hc" y="t"/>
              </a:cxn>
              <a:cxn ang="0">
                <a:pos x="r" y="vc"/>
              </a:cxn>
              <a:cxn ang="cd4">
                <a:pos x="hc" y="b"/>
              </a:cxn>
              <a:cxn ang="cd2">
                <a:pos x="l" y="vc"/>
              </a:cxn>
            </a:cxnLst>
            <a:rect l="f81" t="f84" r="f82" b="f83"/>
            <a:pathLst>
              <a:path w="1040400" h="3240000">
                <a:moveTo>
                  <a:pt x="f5" y="f6"/>
                </a:moveTo>
                <a:lnTo>
                  <a:pt x="f7" y="f8"/>
                </a:lnTo>
                <a:lnTo>
                  <a:pt x="f2" y="f8"/>
                </a:lnTo>
                <a:lnTo>
                  <a:pt x="f9" y="f10"/>
                </a:lnTo>
                <a:lnTo>
                  <a:pt x="f11" y="f12"/>
                </a:lnTo>
                <a:lnTo>
                  <a:pt x="f13" y="f12"/>
                </a:lnTo>
                <a:lnTo>
                  <a:pt x="f14" y="f2"/>
                </a:lnTo>
                <a:lnTo>
                  <a:pt x="f15" y="f16"/>
                </a:lnTo>
                <a:close/>
                <a:moveTo>
                  <a:pt x="f17" y="f18"/>
                </a:moveTo>
                <a:lnTo>
                  <a:pt x="f19" y="f20"/>
                </a:lnTo>
                <a:lnTo>
                  <a:pt x="f21" y="f22"/>
                </a:lnTo>
                <a:lnTo>
                  <a:pt x="f23" y="f24"/>
                </a:lnTo>
                <a:lnTo>
                  <a:pt x="f25" y="f26"/>
                </a:lnTo>
                <a:close/>
                <a:moveTo>
                  <a:pt x="f27" y="f28"/>
                </a:moveTo>
                <a:lnTo>
                  <a:pt x="f29" y="f30"/>
                </a:lnTo>
                <a:lnTo>
                  <a:pt x="f31" y="f32"/>
                </a:lnTo>
                <a:lnTo>
                  <a:pt x="f33" y="f12"/>
                </a:lnTo>
                <a:lnTo>
                  <a:pt x="f34" y="f12"/>
                </a:lnTo>
                <a:lnTo>
                  <a:pt x="f35" y="f36"/>
                </a:lnTo>
                <a:lnTo>
                  <a:pt x="f3" y="f8"/>
                </a:lnTo>
                <a:lnTo>
                  <a:pt x="f37" y="f8"/>
                </a:lnTo>
                <a:lnTo>
                  <a:pt x="f38" y="f39"/>
                </a:lnTo>
                <a:close/>
                <a:moveTo>
                  <a:pt x="f40" y="f41"/>
                </a:moveTo>
                <a:lnTo>
                  <a:pt x="f42" y="f43"/>
                </a:lnTo>
                <a:lnTo>
                  <a:pt x="f44" y="f45"/>
                </a:lnTo>
                <a:lnTo>
                  <a:pt x="f46" y="f47"/>
                </a:lnTo>
                <a:close/>
                <a:moveTo>
                  <a:pt x="f48" y="f49"/>
                </a:moveTo>
                <a:lnTo>
                  <a:pt x="f50" y="f49"/>
                </a:lnTo>
                <a:lnTo>
                  <a:pt x="f51" y="f52"/>
                </a:lnTo>
                <a:lnTo>
                  <a:pt x="f53" y="f54"/>
                </a:lnTo>
                <a:lnTo>
                  <a:pt x="f55" y="f56"/>
                </a:lnTo>
                <a:lnTo>
                  <a:pt x="f57" y="f58"/>
                </a:lnTo>
                <a:close/>
                <a:moveTo>
                  <a:pt x="f59" y="f49"/>
                </a:moveTo>
                <a:lnTo>
                  <a:pt x="f60" y="f49"/>
                </a:lnTo>
                <a:lnTo>
                  <a:pt x="f61" y="f62"/>
                </a:lnTo>
                <a:close/>
                <a:moveTo>
                  <a:pt x="f63" y="f4"/>
                </a:moveTo>
                <a:lnTo>
                  <a:pt x="f64" y="f4"/>
                </a:lnTo>
                <a:lnTo>
                  <a:pt x="f65" y="f66"/>
                </a:lnTo>
                <a:lnTo>
                  <a:pt x="f67" y="f66"/>
                </a:ln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4" name="Rectangle 9">
            <a:extLst>
              <a:ext uri="{FF2B5EF4-FFF2-40B4-BE49-F238E27FC236}">
                <a16:creationId xmlns:a16="http://schemas.microsoft.com/office/drawing/2014/main" id="{5BEFBE9E-C52C-4A36-8364-E2A88FE240AE}"/>
              </a:ext>
            </a:extLst>
          </p:cNvPr>
          <p:cNvSpPr/>
          <p:nvPr/>
        </p:nvSpPr>
        <p:spPr>
          <a:xfrm>
            <a:off x="6773582" y="3436781"/>
            <a:ext cx="449244" cy="448522"/>
          </a:xfrm>
          <a:custGeom>
            <a:avLst/>
            <a:gdLst>
              <a:gd name="f0" fmla="val w"/>
              <a:gd name="f1" fmla="val h"/>
              <a:gd name="f2" fmla="val 0"/>
              <a:gd name="f3" fmla="val 3228210"/>
              <a:gd name="f4" fmla="val 3222968"/>
              <a:gd name="f5" fmla="val 1619999"/>
              <a:gd name="f6" fmla="val 642446"/>
              <a:gd name="f7" fmla="val 2664115"/>
              <a:gd name="f8" fmla="val 1686562"/>
              <a:gd name="f9" fmla="val 2664116"/>
              <a:gd name="f10" fmla="val 2015013"/>
              <a:gd name="f11" fmla="val 2511495"/>
              <a:gd name="f12" fmla="val 2399422"/>
              <a:gd name="f13" fmla="val 1924159"/>
              <a:gd name="f14" fmla="val 2308568"/>
              <a:gd name="f15" fmla="val 1812086"/>
              <a:gd name="f16" fmla="val 1427912"/>
              <a:gd name="f17" fmla="val 1315839"/>
              <a:gd name="f18" fmla="val 1224985"/>
              <a:gd name="f19" fmla="val 575882"/>
              <a:gd name="f20" fmla="val 575884"/>
              <a:gd name="f21" fmla="val 509997"/>
              <a:gd name="f22" fmla="val 122689"/>
              <a:gd name="f23" fmla="val 942045"/>
              <a:gd name="f24" fmla="val 542556"/>
              <a:gd name="f25" fmla="val 974604"/>
              <a:gd name="f26" fmla="val 1620001"/>
              <a:gd name="f27" fmla="val 7099"/>
              <a:gd name="f28" fmla="val 1686560"/>
              <a:gd name="f29" fmla="val 2900441"/>
              <a:gd name="f30" fmla="val 349390"/>
              <a:gd name="f31" fmla="val 342291"/>
              <a:gd name="f32" fmla="val 330172"/>
              <a:gd name="f33" fmla="val 1679462"/>
              <a:gd name="f34" fmla="*/ f0 1 3228210"/>
              <a:gd name="f35" fmla="*/ f1 1 3222968"/>
              <a:gd name="f36" fmla="val f2"/>
              <a:gd name="f37" fmla="val f3"/>
              <a:gd name="f38" fmla="val f4"/>
              <a:gd name="f39" fmla="+- f38 0 f36"/>
              <a:gd name="f40" fmla="+- f37 0 f36"/>
              <a:gd name="f41" fmla="*/ f40 1 3228210"/>
              <a:gd name="f42" fmla="*/ f39 1 3222968"/>
              <a:gd name="f43" fmla="*/ f36 1 f41"/>
              <a:gd name="f44" fmla="*/ f37 1 f41"/>
              <a:gd name="f45" fmla="*/ f36 1 f42"/>
              <a:gd name="f46" fmla="*/ f38 1 f42"/>
              <a:gd name="f47" fmla="*/ f43 f34 1"/>
              <a:gd name="f48" fmla="*/ f44 f34 1"/>
              <a:gd name="f49" fmla="*/ f46 f35 1"/>
              <a:gd name="f50" fmla="*/ f45 f35 1"/>
            </a:gdLst>
            <a:ahLst/>
            <a:cxnLst>
              <a:cxn ang="3cd4">
                <a:pos x="hc" y="t"/>
              </a:cxn>
              <a:cxn ang="0">
                <a:pos x="r" y="vc"/>
              </a:cxn>
              <a:cxn ang="cd4">
                <a:pos x="hc" y="b"/>
              </a:cxn>
              <a:cxn ang="cd2">
                <a:pos x="l" y="vc"/>
              </a:cxn>
            </a:cxnLst>
            <a:rect l="f47" t="f50" r="f48" b="f49"/>
            <a:pathLst>
              <a:path w="3228210" h="3222968">
                <a:moveTo>
                  <a:pt x="f5" y="f6"/>
                </a:moveTo>
                <a:lnTo>
                  <a:pt x="f7" y="f8"/>
                </a:lnTo>
                <a:lnTo>
                  <a:pt x="f9" y="f8"/>
                </a:lnTo>
                <a:lnTo>
                  <a:pt x="f9" y="f4"/>
                </a:lnTo>
                <a:lnTo>
                  <a:pt x="f10" y="f4"/>
                </a:lnTo>
                <a:lnTo>
                  <a:pt x="f10" y="f11"/>
                </a:lnTo>
                <a:cubicBezTo>
                  <a:pt x="f10" y="f12"/>
                  <a:pt x="f13" y="f14"/>
                  <a:pt x="f15" y="f14"/>
                </a:cubicBezTo>
                <a:lnTo>
                  <a:pt x="f16" y="f14"/>
                </a:lnTo>
                <a:cubicBezTo>
                  <a:pt x="f17" y="f14"/>
                  <a:pt x="f18" y="f12"/>
                  <a:pt x="f18" y="f11"/>
                </a:cubicBezTo>
                <a:lnTo>
                  <a:pt x="f18" y="f4"/>
                </a:lnTo>
                <a:lnTo>
                  <a:pt x="f19" y="f4"/>
                </a:lnTo>
                <a:lnTo>
                  <a:pt x="f19" y="f8"/>
                </a:lnTo>
                <a:lnTo>
                  <a:pt x="f20" y="f8"/>
                </a:lnTo>
                <a:close/>
                <a:moveTo>
                  <a:pt x="f21" y="f22"/>
                </a:moveTo>
                <a:lnTo>
                  <a:pt x="f23" y="f22"/>
                </a:lnTo>
                <a:lnTo>
                  <a:pt x="f23" y="f24"/>
                </a:lnTo>
                <a:lnTo>
                  <a:pt x="f21" y="f25"/>
                </a:lnTo>
                <a:close/>
                <a:moveTo>
                  <a:pt x="f26" y="f27"/>
                </a:moveTo>
                <a:lnTo>
                  <a:pt x="f3" y="f28"/>
                </a:lnTo>
                <a:lnTo>
                  <a:pt x="f29" y="f28"/>
                </a:lnTo>
                <a:lnTo>
                  <a:pt x="f26" y="f30"/>
                </a:lnTo>
                <a:close/>
                <a:moveTo>
                  <a:pt x="f5" y="f2"/>
                </a:moveTo>
                <a:lnTo>
                  <a:pt x="f5" y="f31"/>
                </a:lnTo>
                <a:lnTo>
                  <a:pt x="f32" y="f33"/>
                </a:lnTo>
                <a:lnTo>
                  <a:pt x="f2" y="f33"/>
                </a:ln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5" name="Freeform 18">
            <a:extLst>
              <a:ext uri="{FF2B5EF4-FFF2-40B4-BE49-F238E27FC236}">
                <a16:creationId xmlns:a16="http://schemas.microsoft.com/office/drawing/2014/main" id="{D50E874F-5B22-49FD-A6B8-59F8F598C1C0}"/>
              </a:ext>
            </a:extLst>
          </p:cNvPr>
          <p:cNvSpPr/>
          <p:nvPr/>
        </p:nvSpPr>
        <p:spPr>
          <a:xfrm>
            <a:off x="8190061" y="3485967"/>
            <a:ext cx="433855" cy="350151"/>
          </a:xfrm>
          <a:custGeom>
            <a:avLst/>
            <a:gdLst>
              <a:gd name="f0" fmla="val w"/>
              <a:gd name="f1" fmla="val h"/>
              <a:gd name="f2" fmla="val 0"/>
              <a:gd name="f3" fmla="val 3307788"/>
              <a:gd name="f4" fmla="val 2669631"/>
              <a:gd name="f5" fmla="val 2793832"/>
              <a:gd name="f6" fmla="val 1478391"/>
              <a:gd name="f7" fmla="val 2772990"/>
              <a:gd name="f8" fmla="val 1635402"/>
              <a:gd name="f9" fmla="val 2717678"/>
              <a:gd name="f10" fmla="val 1784517"/>
              <a:gd name="f11" fmla="val 2633007"/>
              <a:gd name="f12" fmla="val 1915952"/>
              <a:gd name="f13" fmla="val 2695386"/>
              <a:gd name="f14" fmla="val 1951862"/>
              <a:gd name="f15" fmla="val 2772768"/>
              <a:gd name="f16" fmla="val 1955673"/>
              <a:gd name="f17" fmla="val 2841607"/>
              <a:gd name="f18" fmla="val 1924185"/>
              <a:gd name="f19" fmla="val 2943442"/>
              <a:gd name="f20" fmla="val 1877605"/>
              <a:gd name="f21" fmla="val 2999062"/>
              <a:gd name="f22" fmla="val 1766364"/>
              <a:gd name="f23" fmla="val 2975226"/>
              <a:gd name="f24" fmla="val 1656948"/>
              <a:gd name="f25" fmla="val 2955176"/>
              <a:gd name="f26" fmla="val 1564911"/>
              <a:gd name="f27" fmla="val 2883463"/>
              <a:gd name="f28" fmla="val 1495086"/>
              <a:gd name="f29" fmla="val 2807611"/>
              <a:gd name="f30" fmla="val 1247700"/>
              <a:gd name="f31" fmla="val 2807472"/>
              <a:gd name="f32" fmla="val 1256060"/>
              <a:gd name="f33" fmla="val 2994195"/>
              <a:gd name="f34" fmla="val 1281771"/>
              <a:gd name="f35" fmla="val 3148201"/>
              <a:gd name="f36" fmla="val 1421768"/>
              <a:gd name="f37" fmla="val 3189276"/>
              <a:gd name="f38" fmla="val 1610317"/>
              <a:gd name="f39" fmla="val 3235041"/>
              <a:gd name="f40" fmla="val 1820393"/>
              <a:gd name="f41" fmla="val 3128252"/>
              <a:gd name="f42" fmla="val 2033972"/>
              <a:gd name="f43" fmla="val 2932732"/>
              <a:gd name="f44" fmla="val 2123406"/>
              <a:gd name="f45" fmla="val 2789297"/>
              <a:gd name="f46" fmla="val 2189015"/>
              <a:gd name="f47" fmla="val 2626543"/>
              <a:gd name="f48" fmla="val 2174805"/>
              <a:gd name="f49" fmla="val 2499470"/>
              <a:gd name="f50" fmla="val 2094044"/>
              <a:gd name="f51" fmla="val 2427194"/>
              <a:gd name="f52" fmla="val 2172627"/>
              <a:gd name="f53" fmla="val 2343030"/>
              <a:gd name="f54" fmla="val 2241391"/>
              <a:gd name="f55" fmla="val 2248861"/>
              <a:gd name="f56" fmla="val 2297980"/>
              <a:gd name="f57" fmla="val 2178351"/>
              <a:gd name="f58" fmla="val 2340352"/>
              <a:gd name="f59" fmla="val 2104446"/>
              <a:gd name="f60" fmla="val 2374567"/>
              <a:gd name="f61" fmla="val 2027600"/>
              <a:gd name="f62" fmla="val 2398134"/>
              <a:gd name="f63" fmla="val 2397615"/>
              <a:gd name="f64" fmla="val 3265361"/>
              <a:gd name="f65" fmla="val 2549905"/>
              <a:gd name="f66" fmla="val 2537441"/>
              <a:gd name="f67" fmla="val 2669620"/>
              <a:gd name="f68" fmla="val 1653814"/>
              <a:gd name="f69" fmla="val 773102"/>
              <a:gd name="f70" fmla="val 2669642"/>
              <a:gd name="f71" fmla="val 46417"/>
              <a:gd name="f72" fmla="val 2550707"/>
              <a:gd name="f73" fmla="val 2398955"/>
              <a:gd name="f74" fmla="val 1280678"/>
              <a:gd name="f75" fmla="val 2398436"/>
              <a:gd name="f76" fmla="val 1203764"/>
              <a:gd name="f77" fmla="val 2374915"/>
              <a:gd name="f78" fmla="val 1129786"/>
              <a:gd name="f79" fmla="val 2340732"/>
              <a:gd name="f80" fmla="val 1059201"/>
              <a:gd name="f81" fmla="val 2298380"/>
              <a:gd name="f82" fmla="val 693039"/>
              <a:gd name="f83" fmla="val 2078675"/>
              <a:gd name="f84" fmla="val 477900"/>
              <a:gd name="f85" fmla="val 1674935"/>
              <a:gd name="f86" fmla="val 499745"/>
              <a:gd name="f87" fmla="val 1248476"/>
              <a:gd name="f88" fmla="val 1331611"/>
              <a:gd name="f89" fmla="val 201752"/>
              <a:gd name="f90" fmla="val 1206335"/>
              <a:gd name="f91" fmla="val 290902"/>
              <a:gd name="f92" fmla="val 1124761"/>
              <a:gd name="f93" fmla="val 308382"/>
              <a:gd name="f94" fmla="val 1132336"/>
              <a:gd name="f95" fmla="val 435988"/>
              <a:gd name="f96" fmla="val 1160888"/>
              <a:gd name="f97" fmla="val 640507"/>
              <a:gd name="f98" fmla="val 1527973"/>
              <a:gd name="f99" fmla="val 617783"/>
              <a:gd name="f100" fmla="val 1498839"/>
              <a:gd name="f101" fmla="val 840365"/>
              <a:gd name="f102" fmla="val 1455138"/>
              <a:gd name="f103" fmla="val 960979"/>
              <a:gd name="f104" fmla="val 1395705"/>
              <a:gd name="f105" fmla="val 987199"/>
              <a:gd name="f106" fmla="val 1213910"/>
              <a:gd name="f107" fmla="val 1052459"/>
              <a:gd name="f108" fmla="val 1331028"/>
              <a:gd name="f109" fmla="val 972050"/>
              <a:gd name="f110" fmla="val 1364241"/>
              <a:gd name="f111" fmla="val 921357"/>
              <a:gd name="f112" fmla="val 1360745"/>
              <a:gd name="f113" fmla="val 809484"/>
              <a:gd name="f114" fmla="val 1360746"/>
              <a:gd name="f115" fmla="val 646916"/>
              <a:gd name="f116" fmla="val 1111360"/>
              <a:gd name="f117" fmla="val 626523"/>
              <a:gd name="f118" fmla="val 1020462"/>
              <a:gd name="f119" fmla="val 495421"/>
              <a:gd name="f120" fmla="val 941218"/>
              <a:gd name="f121" fmla="val 374224"/>
              <a:gd name="f122" fmla="val 1061250"/>
              <a:gd name="f123" fmla="val 280996"/>
              <a:gd name="f124" fmla="val 2164365"/>
              <a:gd name="f125" fmla="val 80223"/>
              <a:gd name="f126" fmla="val 2021192"/>
              <a:gd name="f127" fmla="val 182108"/>
              <a:gd name="f128" fmla="val 1927964"/>
              <a:gd name="f129" fmla="val 202086"/>
              <a:gd name="f130" fmla="val 1936621"/>
              <a:gd name="f131" fmla="val 347922"/>
              <a:gd name="f132" fmla="val 1969252"/>
              <a:gd name="f133" fmla="val 581657"/>
              <a:gd name="f134" fmla="val 2388778"/>
              <a:gd name="f135" fmla="val 555687"/>
              <a:gd name="f136" fmla="val 2355482"/>
              <a:gd name="f137" fmla="val 810066"/>
              <a:gd name="f138" fmla="val 2305538"/>
              <a:gd name="f139" fmla="val 947910"/>
              <a:gd name="f140" fmla="val 2237615"/>
              <a:gd name="f141" fmla="val 977876"/>
              <a:gd name="f142" fmla="val 2029849"/>
              <a:gd name="f143" fmla="val 2163698"/>
              <a:gd name="f144" fmla="val 960563"/>
              <a:gd name="f145" fmla="val 2201656"/>
              <a:gd name="f146" fmla="val 902628"/>
              <a:gd name="f147" fmla="val 2197660"/>
              <a:gd name="f148" fmla="val 774773"/>
              <a:gd name="f149" fmla="val 2197661"/>
              <a:gd name="f150" fmla="val 588982"/>
              <a:gd name="f151" fmla="val 1912649"/>
              <a:gd name="f152" fmla="val 565676"/>
              <a:gd name="f153" fmla="val 1808765"/>
              <a:gd name="f154" fmla="val 415844"/>
              <a:gd name="f155" fmla="val 1718201"/>
              <a:gd name="f156" fmla="val 277334"/>
              <a:gd name="f157" fmla="val 1855380"/>
              <a:gd name="f158" fmla="val 170787"/>
              <a:gd name="f159" fmla="val 1754169"/>
              <a:gd name="f160" fmla="val 1583512"/>
              <a:gd name="f161" fmla="val 121444"/>
              <a:gd name="f162" fmla="val 1472387"/>
              <a:gd name="f163" fmla="val 145257"/>
              <a:gd name="f164" fmla="val 1482706"/>
              <a:gd name="f165" fmla="val 319088"/>
              <a:gd name="f166" fmla="val 1521601"/>
              <a:gd name="f167" fmla="val 597693"/>
              <a:gd name="f168" fmla="val 2021663"/>
              <a:gd name="f169" fmla="val 566738"/>
              <a:gd name="f170" fmla="val 1981975"/>
              <a:gd name="f171" fmla="val 869950"/>
              <a:gd name="f172" fmla="val 1922443"/>
              <a:gd name="f173" fmla="val 1034256"/>
              <a:gd name="f174" fmla="val 1841481"/>
              <a:gd name="f175" fmla="val 1069974"/>
              <a:gd name="f176" fmla="val 1593831"/>
              <a:gd name="f177" fmla="val 1158875"/>
              <a:gd name="f178" fmla="val 1753374"/>
              <a:gd name="f179" fmla="val 1049338"/>
              <a:gd name="f180" fmla="val 1798619"/>
              <a:gd name="f181" fmla="val 980281"/>
              <a:gd name="f182" fmla="val 1793856"/>
              <a:gd name="f183" fmla="val 827882"/>
              <a:gd name="f184" fmla="val 1793857"/>
              <a:gd name="f185" fmla="val 606424"/>
              <a:gd name="f186" fmla="val 1454132"/>
              <a:gd name="f187" fmla="val 578644"/>
              <a:gd name="f188" fmla="val 1330306"/>
              <a:gd name="f189" fmla="val 400050"/>
              <a:gd name="f190" fmla="val 1222356"/>
              <a:gd name="f191" fmla="val 234950"/>
              <a:gd name="f192" fmla="val 1385869"/>
              <a:gd name="f193" fmla="val 107950"/>
              <a:gd name="f194" fmla="*/ f0 1 3307788"/>
              <a:gd name="f195" fmla="*/ f1 1 2669631"/>
              <a:gd name="f196" fmla="val f2"/>
              <a:gd name="f197" fmla="val f3"/>
              <a:gd name="f198" fmla="val f4"/>
              <a:gd name="f199" fmla="+- f198 0 f196"/>
              <a:gd name="f200" fmla="+- f197 0 f196"/>
              <a:gd name="f201" fmla="*/ f200 1 3307788"/>
              <a:gd name="f202" fmla="*/ f199 1 2669631"/>
              <a:gd name="f203" fmla="*/ f196 1 f201"/>
              <a:gd name="f204" fmla="*/ f197 1 f201"/>
              <a:gd name="f205" fmla="*/ f196 1 f202"/>
              <a:gd name="f206" fmla="*/ f198 1 f202"/>
              <a:gd name="f207" fmla="*/ f203 f194 1"/>
              <a:gd name="f208" fmla="*/ f204 f194 1"/>
              <a:gd name="f209" fmla="*/ f206 f195 1"/>
              <a:gd name="f210" fmla="*/ f205 f195 1"/>
            </a:gdLst>
            <a:ahLst/>
            <a:cxnLst>
              <a:cxn ang="3cd4">
                <a:pos x="hc" y="t"/>
              </a:cxn>
              <a:cxn ang="0">
                <a:pos x="r" y="vc"/>
              </a:cxn>
              <a:cxn ang="cd4">
                <a:pos x="hc" y="b"/>
              </a:cxn>
              <a:cxn ang="cd2">
                <a:pos x="l" y="vc"/>
              </a:cxn>
            </a:cxnLst>
            <a:rect l="f207" t="f210" r="f208" b="f209"/>
            <a:pathLst>
              <a:path w="3307788" h="2669631">
                <a:moveTo>
                  <a:pt x="f5" y="f6"/>
                </a:moveTo>
                <a:cubicBezTo>
                  <a:pt x="f7" y="f8"/>
                  <a:pt x="f9" y="f10"/>
                  <a:pt x="f11" y="f12"/>
                </a:cubicBezTo>
                <a:cubicBezTo>
                  <a:pt x="f13" y="f14"/>
                  <a:pt x="f15" y="f16"/>
                  <a:pt x="f17" y="f18"/>
                </a:cubicBezTo>
                <a:cubicBezTo>
                  <a:pt x="f19" y="f20"/>
                  <a:pt x="f21" y="f22"/>
                  <a:pt x="f23" y="f24"/>
                </a:cubicBezTo>
                <a:cubicBezTo>
                  <a:pt x="f25" y="f26"/>
                  <a:pt x="f27" y="f28"/>
                  <a:pt x="f5" y="f6"/>
                </a:cubicBezTo>
                <a:close/>
                <a:moveTo>
                  <a:pt x="f29" y="f30"/>
                </a:moveTo>
                <a:lnTo>
                  <a:pt x="f31" y="f32"/>
                </a:lnTo>
                <a:cubicBezTo>
                  <a:pt x="f33" y="f34"/>
                  <a:pt x="f35" y="f36"/>
                  <a:pt x="f37" y="f38"/>
                </a:cubicBezTo>
                <a:cubicBezTo>
                  <a:pt x="f39" y="f40"/>
                  <a:pt x="f41" y="f42"/>
                  <a:pt x="f43" y="f44"/>
                </a:cubicBezTo>
                <a:cubicBezTo>
                  <a:pt x="f45" y="f46"/>
                  <a:pt x="f47" y="f48"/>
                  <a:pt x="f49" y="f50"/>
                </a:cubicBezTo>
                <a:cubicBezTo>
                  <a:pt x="f51" y="f52"/>
                  <a:pt x="f53" y="f54"/>
                  <a:pt x="f55" y="f56"/>
                </a:cubicBezTo>
                <a:cubicBezTo>
                  <a:pt x="f57" y="f58"/>
                  <a:pt x="f59" y="f60"/>
                  <a:pt x="f61" y="f62"/>
                </a:cubicBezTo>
                <a:lnTo>
                  <a:pt x="f3" y="f63"/>
                </a:lnTo>
                <a:cubicBezTo>
                  <a:pt x="f64" y="f65"/>
                  <a:pt x="f66" y="f67"/>
                  <a:pt x="f68" y="f4"/>
                </a:cubicBezTo>
                <a:cubicBezTo>
                  <a:pt x="f69" y="f70"/>
                  <a:pt x="f71" y="f72"/>
                  <a:pt x="f2" y="f73"/>
                </a:cubicBezTo>
                <a:lnTo>
                  <a:pt x="f74" y="f75"/>
                </a:lnTo>
                <a:cubicBezTo>
                  <a:pt x="f76" y="f77"/>
                  <a:pt x="f78" y="f79"/>
                  <a:pt x="f80" y="f81"/>
                </a:cubicBezTo>
                <a:cubicBezTo>
                  <a:pt x="f82" y="f83"/>
                  <a:pt x="f84" y="f85"/>
                  <a:pt x="f86" y="f87"/>
                </a:cubicBezTo>
                <a:close/>
                <a:moveTo>
                  <a:pt x="f88" y="f89"/>
                </a:moveTo>
                <a:cubicBezTo>
                  <a:pt x="f90" y="f91"/>
                  <a:pt x="f92" y="f93"/>
                  <a:pt x="f94" y="f95"/>
                </a:cubicBezTo>
                <a:cubicBezTo>
                  <a:pt x="f96" y="f97"/>
                  <a:pt x="f98" y="f99"/>
                  <a:pt x="f100" y="f101"/>
                </a:cubicBezTo>
                <a:cubicBezTo>
                  <a:pt x="f102" y="f103"/>
                  <a:pt x="f104" y="f105"/>
                  <a:pt x="f106" y="f107"/>
                </a:cubicBezTo>
                <a:cubicBezTo>
                  <a:pt x="f108" y="f109"/>
                  <a:pt x="f110" y="f111"/>
                  <a:pt x="f112" y="f113"/>
                </a:cubicBezTo>
                <a:cubicBezTo>
                  <a:pt x="f114" y="f115"/>
                  <a:pt x="f116" y="f117"/>
                  <a:pt x="f118" y="f119"/>
                </a:cubicBezTo>
                <a:cubicBezTo>
                  <a:pt x="f120" y="f121"/>
                  <a:pt x="f122" y="f123"/>
                  <a:pt x="f88" y="f89"/>
                </a:cubicBezTo>
                <a:close/>
                <a:moveTo>
                  <a:pt x="f124" y="f125"/>
                </a:moveTo>
                <a:cubicBezTo>
                  <a:pt x="f126" y="f127"/>
                  <a:pt x="f128" y="f129"/>
                  <a:pt x="f130" y="f131"/>
                </a:cubicBezTo>
                <a:cubicBezTo>
                  <a:pt x="f132" y="f133"/>
                  <a:pt x="f134" y="f135"/>
                  <a:pt x="f136" y="f137"/>
                </a:cubicBezTo>
                <a:cubicBezTo>
                  <a:pt x="f138" y="f139"/>
                  <a:pt x="f140" y="f141"/>
                  <a:pt x="f142" y="f107"/>
                </a:cubicBezTo>
                <a:cubicBezTo>
                  <a:pt x="f143" y="f144"/>
                  <a:pt x="f145" y="f146"/>
                  <a:pt x="f147" y="f148"/>
                </a:cubicBezTo>
                <a:cubicBezTo>
                  <a:pt x="f149" y="f150"/>
                  <a:pt x="f151" y="f152"/>
                  <a:pt x="f153" y="f154"/>
                </a:cubicBezTo>
                <a:cubicBezTo>
                  <a:pt x="f155" y="f156"/>
                  <a:pt x="f157" y="f158"/>
                  <a:pt x="f124" y="f125"/>
                </a:cubicBezTo>
                <a:close/>
                <a:moveTo>
                  <a:pt x="f159" y="f2"/>
                </a:moveTo>
                <a:cubicBezTo>
                  <a:pt x="f160" y="f161"/>
                  <a:pt x="f162" y="f163"/>
                  <a:pt x="f164" y="f165"/>
                </a:cubicBezTo>
                <a:cubicBezTo>
                  <a:pt x="f166" y="f167"/>
                  <a:pt x="f168" y="f169"/>
                  <a:pt x="f170" y="f171"/>
                </a:cubicBezTo>
                <a:cubicBezTo>
                  <a:pt x="f172" y="f173"/>
                  <a:pt x="f174" y="f175"/>
                  <a:pt x="f176" y="f177"/>
                </a:cubicBezTo>
                <a:cubicBezTo>
                  <a:pt x="f178" y="f179"/>
                  <a:pt x="f180" y="f181"/>
                  <a:pt x="f182" y="f183"/>
                </a:cubicBezTo>
                <a:cubicBezTo>
                  <a:pt x="f184" y="f185"/>
                  <a:pt x="f186" y="f187"/>
                  <a:pt x="f188" y="f189"/>
                </a:cubicBezTo>
                <a:cubicBezTo>
                  <a:pt x="f190" y="f191"/>
                  <a:pt x="f192" y="f193"/>
                  <a:pt x="f159" y="f2"/>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6" name="Rounded Rectangle 25">
            <a:extLst>
              <a:ext uri="{FF2B5EF4-FFF2-40B4-BE49-F238E27FC236}">
                <a16:creationId xmlns:a16="http://schemas.microsoft.com/office/drawing/2014/main" id="{B04893AC-CCE5-452E-B8CD-C43A6C1E8B51}"/>
              </a:ext>
            </a:extLst>
          </p:cNvPr>
          <p:cNvSpPr/>
          <p:nvPr/>
        </p:nvSpPr>
        <p:spPr>
          <a:xfrm>
            <a:off x="8233970" y="4386952"/>
            <a:ext cx="498046" cy="364991"/>
          </a:xfrm>
          <a:custGeom>
            <a:avLst/>
            <a:gdLst>
              <a:gd name="f0" fmla="val w"/>
              <a:gd name="f1" fmla="val h"/>
              <a:gd name="f2" fmla="val 0"/>
              <a:gd name="f3" fmla="val 3248842"/>
              <a:gd name="f4" fmla="val 2380886"/>
              <a:gd name="f5" fmla="val 1194785"/>
              <a:gd name="f6" fmla="val 1472263"/>
              <a:gd name="f7" fmla="val 1150014"/>
              <a:gd name="f8" fmla="val 1113720"/>
              <a:gd name="f9" fmla="val 1508557"/>
              <a:gd name="f10" fmla="val 1553328"/>
              <a:gd name="f11" fmla="val 1600880"/>
              <a:gd name="f12" fmla="val 1645651"/>
              <a:gd name="f13" fmla="val 1681945"/>
              <a:gd name="f14" fmla="val 2067186"/>
              <a:gd name="f15" fmla="val 2111957"/>
              <a:gd name="f16" fmla="val 2148251"/>
              <a:gd name="f17" fmla="val 2582402"/>
              <a:gd name="f18" fmla="val 986449"/>
              <a:gd name="f19" fmla="val 2477247"/>
              <a:gd name="f20" fmla="val 2392002"/>
              <a:gd name="f21" fmla="val 1071694"/>
              <a:gd name="f22" fmla="val 1176848"/>
              <a:gd name="f23" fmla="val 1282003"/>
              <a:gd name="f24" fmla="val 1367248"/>
              <a:gd name="f25" fmla="val 2687557"/>
              <a:gd name="f26" fmla="val 2772801"/>
              <a:gd name="f27" fmla="val 679570"/>
              <a:gd name="f28" fmla="val 574415"/>
              <a:gd name="f29" fmla="val 489171"/>
              <a:gd name="f30" fmla="val 784725"/>
              <a:gd name="f31" fmla="val 869970"/>
              <a:gd name="f32" fmla="val 867954"/>
              <a:gd name="f33" fmla="val 155801"/>
              <a:gd name="f34" fmla="val 726849"/>
              <a:gd name="f35" fmla="val 858549"/>
              <a:gd name="f36" fmla="val 2535122"/>
              <a:gd name="f37" fmla="val 2394017"/>
              <a:gd name="f38" fmla="val 677268"/>
              <a:gd name="f39" fmla="val 2584703"/>
              <a:gd name="f40" fmla="val 2736658"/>
              <a:gd name="f41" fmla="val 607820"/>
              <a:gd name="f42" fmla="val 2766265"/>
              <a:gd name="f43" fmla="val 579906"/>
              <a:gd name="f44" fmla="val 2806392"/>
              <a:gd name="f45" fmla="val 564164"/>
              <a:gd name="f46" fmla="val 2850195"/>
              <a:gd name="f47" fmla="val 3069929"/>
              <a:gd name="f48" fmla="val 3168740"/>
              <a:gd name="f49" fmla="val 644266"/>
              <a:gd name="f50" fmla="val 743077"/>
              <a:gd name="f51" fmla="val 792706"/>
              <a:gd name="f52" fmla="val 891517"/>
              <a:gd name="f53" fmla="val 971619"/>
              <a:gd name="f54" fmla="val 3054536"/>
              <a:gd name="f55" fmla="val 3060628"/>
              <a:gd name="f56" fmla="val 989042"/>
              <a:gd name="f57" fmla="val 3063411"/>
              <a:gd name="f58" fmla="val 1007758"/>
              <a:gd name="f59" fmla="val 1027125"/>
              <a:gd name="f60" fmla="val 2015961"/>
              <a:gd name="f61" fmla="val 2889080"/>
              <a:gd name="f62" fmla="val 2260325"/>
              <a:gd name="f63" fmla="val 2326909"/>
              <a:gd name="f64" fmla="val 2835102"/>
              <a:gd name="f65" fmla="val 2768518"/>
              <a:gd name="f66" fmla="val 2286284"/>
              <a:gd name="f67" fmla="val 2219700"/>
              <a:gd name="f68" fmla="val 2165723"/>
              <a:gd name="f69" fmla="val 1096248"/>
              <a:gd name="f70" fmla="val 1042270"/>
              <a:gd name="f71" fmla="val 975686"/>
              <a:gd name="f72" fmla="val 493453"/>
              <a:gd name="f73" fmla="val 426869"/>
              <a:gd name="f74" fmla="val 372891"/>
              <a:gd name="f75" fmla="val 198560"/>
              <a:gd name="f76" fmla="val 201343"/>
              <a:gd name="f77" fmla="val 207435"/>
              <a:gd name="f78" fmla="val 178913"/>
              <a:gd name="f79" fmla="val 80102"/>
              <a:gd name="f80" fmla="val 398647"/>
              <a:gd name="f81" fmla="val 447310"/>
              <a:gd name="f82" fmla="val 491436"/>
              <a:gd name="f83" fmla="val 583593"/>
              <a:gd name="f84" fmla="val 523419"/>
              <a:gd name="f85" fmla="val 615395"/>
              <a:gd name="f86" fmla="*/ f0 1 3248842"/>
              <a:gd name="f87" fmla="*/ f1 1 2380886"/>
              <a:gd name="f88" fmla="val f2"/>
              <a:gd name="f89" fmla="val f3"/>
              <a:gd name="f90" fmla="val f4"/>
              <a:gd name="f91" fmla="+- f90 0 f88"/>
              <a:gd name="f92" fmla="+- f89 0 f88"/>
              <a:gd name="f93" fmla="*/ f92 1 3248842"/>
              <a:gd name="f94" fmla="*/ f91 1 2380886"/>
              <a:gd name="f95" fmla="*/ f88 1 f93"/>
              <a:gd name="f96" fmla="*/ f89 1 f93"/>
              <a:gd name="f97" fmla="*/ f88 1 f94"/>
              <a:gd name="f98" fmla="*/ f90 1 f94"/>
              <a:gd name="f99" fmla="*/ f95 f86 1"/>
              <a:gd name="f100" fmla="*/ f96 f86 1"/>
              <a:gd name="f101" fmla="*/ f98 f87 1"/>
              <a:gd name="f102" fmla="*/ f97 f87 1"/>
            </a:gdLst>
            <a:ahLst/>
            <a:cxnLst>
              <a:cxn ang="3cd4">
                <a:pos x="hc" y="t"/>
              </a:cxn>
              <a:cxn ang="0">
                <a:pos x="r" y="vc"/>
              </a:cxn>
              <a:cxn ang="cd4">
                <a:pos x="hc" y="b"/>
              </a:cxn>
              <a:cxn ang="cd2">
                <a:pos x="l" y="vc"/>
              </a:cxn>
            </a:cxnLst>
            <a:rect l="f99" t="f102" r="f100" b="f101"/>
            <a:pathLst>
              <a:path w="3248842" h="2380886">
                <a:moveTo>
                  <a:pt x="f5" y="f6"/>
                </a:moveTo>
                <a:cubicBezTo>
                  <a:pt x="f7" y="f6"/>
                  <a:pt x="f8" y="f9"/>
                  <a:pt x="f8" y="f10"/>
                </a:cubicBezTo>
                <a:lnTo>
                  <a:pt x="f8" y="f11"/>
                </a:lnTo>
                <a:cubicBezTo>
                  <a:pt x="f8" y="f12"/>
                  <a:pt x="f7" y="f13"/>
                  <a:pt x="f5" y="f13"/>
                </a:cubicBezTo>
                <a:lnTo>
                  <a:pt x="f14" y="f13"/>
                </a:lnTo>
                <a:cubicBezTo>
                  <a:pt x="f15" y="f13"/>
                  <a:pt x="f16" y="f12"/>
                  <a:pt x="f16" y="f11"/>
                </a:cubicBezTo>
                <a:lnTo>
                  <a:pt x="f16" y="f10"/>
                </a:lnTo>
                <a:cubicBezTo>
                  <a:pt x="f16" y="f9"/>
                  <a:pt x="f15" y="f6"/>
                  <a:pt x="f14" y="f6"/>
                </a:cubicBezTo>
                <a:close/>
                <a:moveTo>
                  <a:pt x="f17" y="f18"/>
                </a:moveTo>
                <a:cubicBezTo>
                  <a:pt x="f19" y="f18"/>
                  <a:pt x="f20" y="f21"/>
                  <a:pt x="f20" y="f22"/>
                </a:cubicBezTo>
                <a:cubicBezTo>
                  <a:pt x="f20" y="f23"/>
                  <a:pt x="f19" y="f24"/>
                  <a:pt x="f17" y="f24"/>
                </a:cubicBezTo>
                <a:cubicBezTo>
                  <a:pt x="f25" y="f24"/>
                  <a:pt x="f26" y="f23"/>
                  <a:pt x="f26" y="f22"/>
                </a:cubicBezTo>
                <a:cubicBezTo>
                  <a:pt x="f26" y="f21"/>
                  <a:pt x="f25" y="f18"/>
                  <a:pt x="f17" y="f18"/>
                </a:cubicBezTo>
                <a:close/>
                <a:moveTo>
                  <a:pt x="f27" y="f18"/>
                </a:moveTo>
                <a:cubicBezTo>
                  <a:pt x="f28" y="f18"/>
                  <a:pt x="f29" y="f21"/>
                  <a:pt x="f29" y="f22"/>
                </a:cubicBezTo>
                <a:cubicBezTo>
                  <a:pt x="f29" y="f23"/>
                  <a:pt x="f28" y="f24"/>
                  <a:pt x="f27" y="f24"/>
                </a:cubicBezTo>
                <a:cubicBezTo>
                  <a:pt x="f30" y="f24"/>
                  <a:pt x="f31" y="f23"/>
                  <a:pt x="f31" y="f22"/>
                </a:cubicBezTo>
                <a:cubicBezTo>
                  <a:pt x="f31" y="f21"/>
                  <a:pt x="f30" y="f18"/>
                  <a:pt x="f27" y="f18"/>
                </a:cubicBezTo>
                <a:close/>
                <a:moveTo>
                  <a:pt x="f32" y="f33"/>
                </a:moveTo>
                <a:lnTo>
                  <a:pt x="f34" y="f35"/>
                </a:lnTo>
                <a:lnTo>
                  <a:pt x="f36" y="f35"/>
                </a:lnTo>
                <a:lnTo>
                  <a:pt x="f37" y="f33"/>
                </a:lnTo>
                <a:close/>
                <a:moveTo>
                  <a:pt x="f38" y="f2"/>
                </a:moveTo>
                <a:lnTo>
                  <a:pt x="f39" y="f2"/>
                </a:lnTo>
                <a:lnTo>
                  <a:pt x="f40" y="f41"/>
                </a:lnTo>
                <a:cubicBezTo>
                  <a:pt x="f42" y="f43"/>
                  <a:pt x="f44" y="f45"/>
                  <a:pt x="f46" y="f45"/>
                </a:cubicBezTo>
                <a:lnTo>
                  <a:pt x="f47" y="f45"/>
                </a:lnTo>
                <a:cubicBezTo>
                  <a:pt x="f48" y="f45"/>
                  <a:pt x="f3" y="f49"/>
                  <a:pt x="f3" y="f50"/>
                </a:cubicBezTo>
                <a:lnTo>
                  <a:pt x="f3" y="f51"/>
                </a:lnTo>
                <a:cubicBezTo>
                  <a:pt x="f3" y="f52"/>
                  <a:pt x="f48" y="f53"/>
                  <a:pt x="f47" y="f53"/>
                </a:cubicBezTo>
                <a:lnTo>
                  <a:pt x="f54" y="f53"/>
                </a:lnTo>
                <a:cubicBezTo>
                  <a:pt x="f55" y="f56"/>
                  <a:pt x="f57" y="f58"/>
                  <a:pt x="f57" y="f59"/>
                </a:cubicBezTo>
                <a:lnTo>
                  <a:pt x="f57" y="f60"/>
                </a:lnTo>
                <a:lnTo>
                  <a:pt x="f61" y="f60"/>
                </a:lnTo>
                <a:lnTo>
                  <a:pt x="f61" y="f62"/>
                </a:lnTo>
                <a:cubicBezTo>
                  <a:pt x="f61" y="f63"/>
                  <a:pt x="f64" y="f4"/>
                  <a:pt x="f65" y="f4"/>
                </a:cubicBezTo>
                <a:lnTo>
                  <a:pt x="f66" y="f4"/>
                </a:lnTo>
                <a:cubicBezTo>
                  <a:pt x="f67" y="f4"/>
                  <a:pt x="f68" y="f63"/>
                  <a:pt x="f68" y="f62"/>
                </a:cubicBezTo>
                <a:lnTo>
                  <a:pt x="f68" y="f60"/>
                </a:lnTo>
                <a:lnTo>
                  <a:pt x="f69" y="f60"/>
                </a:lnTo>
                <a:lnTo>
                  <a:pt x="f69" y="f62"/>
                </a:lnTo>
                <a:cubicBezTo>
                  <a:pt x="f69" y="f63"/>
                  <a:pt x="f70" y="f4"/>
                  <a:pt x="f71" y="f4"/>
                </a:cubicBezTo>
                <a:lnTo>
                  <a:pt x="f72" y="f4"/>
                </a:lnTo>
                <a:cubicBezTo>
                  <a:pt x="f73" y="f4"/>
                  <a:pt x="f74" y="f63"/>
                  <a:pt x="f74" y="f62"/>
                </a:cubicBezTo>
                <a:lnTo>
                  <a:pt x="f74" y="f60"/>
                </a:lnTo>
                <a:lnTo>
                  <a:pt x="f75" y="f60"/>
                </a:lnTo>
                <a:lnTo>
                  <a:pt x="f75" y="f59"/>
                </a:lnTo>
                <a:cubicBezTo>
                  <a:pt x="f75" y="f58"/>
                  <a:pt x="f76" y="f56"/>
                  <a:pt x="f77" y="f53"/>
                </a:cubicBezTo>
                <a:lnTo>
                  <a:pt x="f78" y="f53"/>
                </a:lnTo>
                <a:cubicBezTo>
                  <a:pt x="f79" y="f53"/>
                  <a:pt x="f2" y="f52"/>
                  <a:pt x="f2" y="f51"/>
                </a:cubicBezTo>
                <a:lnTo>
                  <a:pt x="f2" y="f50"/>
                </a:lnTo>
                <a:cubicBezTo>
                  <a:pt x="f2" y="f49"/>
                  <a:pt x="f79" y="f45"/>
                  <a:pt x="f78" y="f45"/>
                </a:cubicBezTo>
                <a:lnTo>
                  <a:pt x="f80" y="f45"/>
                </a:lnTo>
                <a:cubicBezTo>
                  <a:pt x="f81" y="f45"/>
                  <a:pt x="f82" y="f83"/>
                  <a:pt x="f84" y="f85"/>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7" name="Donut 39">
            <a:extLst>
              <a:ext uri="{FF2B5EF4-FFF2-40B4-BE49-F238E27FC236}">
                <a16:creationId xmlns:a16="http://schemas.microsoft.com/office/drawing/2014/main" id="{4F7B08C9-7B39-4F77-8A71-DE59B37E440D}"/>
              </a:ext>
            </a:extLst>
          </p:cNvPr>
          <p:cNvSpPr/>
          <p:nvPr/>
        </p:nvSpPr>
        <p:spPr>
          <a:xfrm>
            <a:off x="3139107" y="3416875"/>
            <a:ext cx="488335" cy="488335"/>
          </a:xfrm>
          <a:custGeom>
            <a:avLst/>
            <a:gdLst>
              <a:gd name="f0" fmla="val w"/>
              <a:gd name="f1" fmla="val h"/>
              <a:gd name="f2" fmla="val 0"/>
              <a:gd name="f3" fmla="val 3240000"/>
              <a:gd name="f4" fmla="val 1152300"/>
              <a:gd name="f5" fmla="val 922782"/>
              <a:gd name="f6" fmla="val 2354400"/>
              <a:gd name="f7" fmla="val 1620000"/>
              <a:gd name="f8" fmla="val 2317218"/>
              <a:gd name="f9" fmla="val 342403"/>
              <a:gd name="f10" fmla="val 914403"/>
              <a:gd name="f11" fmla="val 2325597"/>
              <a:gd name="f12" fmla="val 2897597"/>
              <a:gd name="f13" fmla="val 2514701"/>
              <a:gd name="f14" fmla="val 725299"/>
              <a:gd name="f15" fmla="*/ f0 1 3240000"/>
              <a:gd name="f16" fmla="*/ f1 1 3240000"/>
              <a:gd name="f17" fmla="val f2"/>
              <a:gd name="f18" fmla="val f3"/>
              <a:gd name="f19" fmla="+- f18 0 f17"/>
              <a:gd name="f20" fmla="*/ f19 1 3240000"/>
              <a:gd name="f21" fmla="*/ f17 1 f20"/>
              <a:gd name="f22" fmla="*/ f18 1 f20"/>
              <a:gd name="f23" fmla="*/ f21 f15 1"/>
              <a:gd name="f24" fmla="*/ f22 f15 1"/>
              <a:gd name="f25" fmla="*/ f22 f16 1"/>
              <a:gd name="f26" fmla="*/ f21 f16 1"/>
            </a:gdLst>
            <a:ahLst/>
            <a:cxnLst>
              <a:cxn ang="3cd4">
                <a:pos x="hc" y="t"/>
              </a:cxn>
              <a:cxn ang="0">
                <a:pos x="r" y="vc"/>
              </a:cxn>
              <a:cxn ang="cd4">
                <a:pos x="hc" y="b"/>
              </a:cxn>
              <a:cxn ang="cd2">
                <a:pos x="l" y="vc"/>
              </a:cxn>
            </a:cxnLst>
            <a:rect l="f23" t="f26" r="f24" b="f25"/>
            <a:pathLst>
              <a:path w="3240000" h="3240000">
                <a:moveTo>
                  <a:pt x="f4" y="f5"/>
                </a:moveTo>
                <a:lnTo>
                  <a:pt x="f6" y="f7"/>
                </a:lnTo>
                <a:lnTo>
                  <a:pt x="f4" y="f8"/>
                </a:lnTo>
                <a:close/>
                <a:moveTo>
                  <a:pt x="f7" y="f9"/>
                </a:moveTo>
                <a:cubicBezTo>
                  <a:pt x="f10" y="f9"/>
                  <a:pt x="f9" y="f10"/>
                  <a:pt x="f9" y="f7"/>
                </a:cubicBezTo>
                <a:cubicBezTo>
                  <a:pt x="f9" y="f11"/>
                  <a:pt x="f10" y="f12"/>
                  <a:pt x="f7" y="f12"/>
                </a:cubicBezTo>
                <a:cubicBezTo>
                  <a:pt x="f11" y="f12"/>
                  <a:pt x="f12" y="f11"/>
                  <a:pt x="f12" y="f7"/>
                </a:cubicBezTo>
                <a:cubicBezTo>
                  <a:pt x="f12" y="f10"/>
                  <a:pt x="f11" y="f9"/>
                  <a:pt x="f7" y="f9"/>
                </a:cubicBezTo>
                <a:close/>
                <a:moveTo>
                  <a:pt x="f7" y="f2"/>
                </a:moveTo>
                <a:cubicBezTo>
                  <a:pt x="f13" y="f2"/>
                  <a:pt x="f3" y="f14"/>
                  <a:pt x="f3" y="f7"/>
                </a:cubicBezTo>
                <a:cubicBezTo>
                  <a:pt x="f3" y="f13"/>
                  <a:pt x="f13" y="f3"/>
                  <a:pt x="f7" y="f3"/>
                </a:cubicBezTo>
                <a:cubicBezTo>
                  <a:pt x="f14" y="f3"/>
                  <a:pt x="f2" y="f13"/>
                  <a:pt x="f2" y="f7"/>
                </a:cubicBezTo>
                <a:cubicBezTo>
                  <a:pt x="f2" y="f14"/>
                  <a:pt x="f14" y="f2"/>
                  <a:pt x="f7" y="f2"/>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8" name="Chord 38">
            <a:extLst>
              <a:ext uri="{FF2B5EF4-FFF2-40B4-BE49-F238E27FC236}">
                <a16:creationId xmlns:a16="http://schemas.microsoft.com/office/drawing/2014/main" id="{BEEC1F25-10C0-4D15-BCC2-13EB2442CE8A}"/>
              </a:ext>
            </a:extLst>
          </p:cNvPr>
          <p:cNvSpPr/>
          <p:nvPr/>
        </p:nvSpPr>
        <p:spPr>
          <a:xfrm>
            <a:off x="5003368" y="4227207"/>
            <a:ext cx="411461" cy="529108"/>
          </a:xfrm>
          <a:custGeom>
            <a:avLst/>
            <a:gdLst>
              <a:gd name="f0" fmla="val w"/>
              <a:gd name="f1" fmla="val h"/>
              <a:gd name="f2" fmla="val 0"/>
              <a:gd name="f3" fmla="val 2519554"/>
              <a:gd name="f4" fmla="val 3240000"/>
              <a:gd name="f5" fmla="val 1259778"/>
              <a:gd name="f6" fmla="val 1299543"/>
              <a:gd name="f7" fmla="val 1331778"/>
              <a:gd name="f8" fmla="val 32235"/>
              <a:gd name="f9" fmla="val 72000"/>
              <a:gd name="f10" fmla="val 292696"/>
              <a:gd name="f11" fmla="val 1526887"/>
              <a:gd name="f12" fmla="val 301316"/>
              <a:gd name="f13" fmla="val 1719796"/>
              <a:gd name="f14" fmla="val 357828"/>
              <a:gd name="f15" fmla="val 1894309"/>
              <a:gd name="f16" fmla="val 459601"/>
              <a:gd name="f17" fmla="val 2284331"/>
              <a:gd name="f18" fmla="val 687055"/>
              <a:gd name="f19" fmla="val 2522839"/>
              <a:gd name="f20" fmla="val 1105809"/>
              <a:gd name="f21" fmla="val 2519520"/>
              <a:gd name="f22" fmla="val 1557297"/>
              <a:gd name="f23" fmla="val 2509882"/>
              <a:gd name="f24" fmla="val 1557270"/>
              <a:gd name="f25" fmla="val 2413806"/>
              <a:gd name="f26" fmla="val 1435449"/>
              <a:gd name="f27" fmla="val 2264527"/>
              <a:gd name="f28" fmla="val 1358626"/>
              <a:gd name="f29" fmla="val 2097304"/>
              <a:gd name="f30" fmla="val 1931567"/>
              <a:gd name="f31" fmla="val 1783455"/>
              <a:gd name="f32" fmla="val 1434091"/>
              <a:gd name="f33" fmla="val 1688484"/>
              <a:gd name="f34" fmla="val 1554913"/>
              <a:gd name="f35" fmla="val 1657888"/>
              <a:gd name="f36" fmla="val 1554825"/>
              <a:gd name="f37" fmla="val 1579123"/>
              <a:gd name="f38" fmla="val 1454657"/>
              <a:gd name="f39" fmla="val 1463823"/>
              <a:gd name="f40" fmla="val 1385682"/>
              <a:gd name="f41" fmla="val 1368008"/>
              <a:gd name="f42" fmla="val 2507895"/>
              <a:gd name="f43" fmla="val 1356113"/>
              <a:gd name="f44" fmla="val 2868215"/>
              <a:gd name="f45" fmla="val 1353558"/>
              <a:gd name="f46" fmla="val 1347515"/>
              <a:gd name="f47" fmla="val 3074779"/>
              <a:gd name="f48" fmla="val 1177830"/>
              <a:gd name="f49" fmla="val 969556"/>
              <a:gd name="f50" fmla="val 759529"/>
              <a:gd name="f51" fmla="val 588743"/>
              <a:gd name="f52" fmla="val 3071985"/>
              <a:gd name="f53" fmla="val 585029"/>
              <a:gd name="f54" fmla="val 2863014"/>
              <a:gd name="f55" fmla="val 584214"/>
              <a:gd name="f56" fmla="val 2861474"/>
              <a:gd name="f57" fmla="val 584183"/>
              <a:gd name="f58" fmla="val 2859896"/>
              <a:gd name="f59" fmla="val 2858310"/>
              <a:gd name="f60" fmla="val 584422"/>
              <a:gd name="f61" fmla="val 2856985"/>
              <a:gd name="f62" fmla="val 584186"/>
              <a:gd name="f63" fmla="val 2856201"/>
              <a:gd name="f64" fmla="val 584184"/>
              <a:gd name="f65" fmla="val 2855415"/>
              <a:gd name="f66" fmla="val 2854628"/>
              <a:gd name="f67" fmla="val 584846"/>
              <a:gd name="f68" fmla="val 585977"/>
              <a:gd name="f69" fmla="val 2797047"/>
              <a:gd name="f70" fmla="val 628115"/>
              <a:gd name="f71" fmla="val 2750982"/>
              <a:gd name="f72" fmla="val 679843"/>
              <a:gd name="f73" fmla="val 731571"/>
              <a:gd name="f74" fmla="val 773709"/>
              <a:gd name="f75" fmla="val 774841"/>
              <a:gd name="f76" fmla="val 776870"/>
              <a:gd name="f77" fmla="val 2961046"/>
              <a:gd name="f78" fmla="val 863138"/>
              <a:gd name="f79" fmla="val 3047314"/>
              <a:gd name="f80" fmla="val 1075974"/>
              <a:gd name="f81" fmla="val 1162242"/>
              <a:gd name="f82" fmla="val 1163439"/>
              <a:gd name="f83" fmla="val 1187778"/>
              <a:gd name="f84" fmla="val 1365548"/>
              <a:gd name="f85" fmla="val 1048083"/>
              <a:gd name="f86" fmla="val 1378241"/>
              <a:gd name="f87" fmla="val 925400"/>
              <a:gd name="f88" fmla="val 1448176"/>
              <a:gd name="f89" fmla="val 842602"/>
              <a:gd name="f90" fmla="val 1552487"/>
              <a:gd name="f91" fmla="val 807450"/>
              <a:gd name="f92" fmla="val 1552386"/>
              <a:gd name="f93" fmla="val 712615"/>
              <a:gd name="f94" fmla="val 1432960"/>
              <a:gd name="f95" fmla="val 565486"/>
              <a:gd name="f96" fmla="val 400996"/>
              <a:gd name="f97" fmla="val 240343"/>
              <a:gd name="f98" fmla="val 96251"/>
              <a:gd name="f99" fmla="val 1429532"/>
              <a:gd name="f100" fmla="val 1543232"/>
              <a:gd name="f101" fmla="val 1264"/>
              <a:gd name="f102" fmla="val 1094357"/>
              <a:gd name="f103" fmla="val 241710"/>
              <a:gd name="f104" fmla="val 680052"/>
              <a:gd name="f105" fmla="val 631054"/>
              <a:gd name="f106" fmla="val 455977"/>
              <a:gd name="f107" fmla="val 804121"/>
              <a:gd name="f108" fmla="val 356374"/>
              <a:gd name="f109" fmla="val 994908"/>
              <a:gd name="f110" fmla="val 301092"/>
              <a:gd name="f111" fmla="val 292721"/>
              <a:gd name="f112" fmla="val 1220013"/>
              <a:gd name="f113" fmla="*/ f0 1 2519554"/>
              <a:gd name="f114" fmla="*/ f1 1 3240000"/>
              <a:gd name="f115" fmla="val f2"/>
              <a:gd name="f116" fmla="val f3"/>
              <a:gd name="f117" fmla="val f4"/>
              <a:gd name="f118" fmla="+- f117 0 f115"/>
              <a:gd name="f119" fmla="+- f116 0 f115"/>
              <a:gd name="f120" fmla="*/ f119 1 2519554"/>
              <a:gd name="f121" fmla="*/ f118 1 3240000"/>
              <a:gd name="f122" fmla="*/ f115 1 f120"/>
              <a:gd name="f123" fmla="*/ f116 1 f120"/>
              <a:gd name="f124" fmla="*/ f115 1 f121"/>
              <a:gd name="f125" fmla="*/ f117 1 f121"/>
              <a:gd name="f126" fmla="*/ f122 f113 1"/>
              <a:gd name="f127" fmla="*/ f123 f113 1"/>
              <a:gd name="f128" fmla="*/ f125 f114 1"/>
              <a:gd name="f129" fmla="*/ f124 f114 1"/>
            </a:gdLst>
            <a:ahLst/>
            <a:cxnLst>
              <a:cxn ang="3cd4">
                <a:pos x="hc" y="t"/>
              </a:cxn>
              <a:cxn ang="0">
                <a:pos x="r" y="vc"/>
              </a:cxn>
              <a:cxn ang="cd4">
                <a:pos x="hc" y="b"/>
              </a:cxn>
              <a:cxn ang="cd2">
                <a:pos x="l" y="vc"/>
              </a:cxn>
            </a:cxnLst>
            <a:rect l="f126" t="f129" r="f127" b="f128"/>
            <a:pathLst>
              <a:path w="2519554" h="3240000">
                <a:moveTo>
                  <a:pt x="f5" y="f2"/>
                </a:moveTo>
                <a:cubicBezTo>
                  <a:pt x="f6" y="f2"/>
                  <a:pt x="f7" y="f8"/>
                  <a:pt x="f7" y="f9"/>
                </a:cubicBezTo>
                <a:lnTo>
                  <a:pt x="f7" y="f10"/>
                </a:lnTo>
                <a:cubicBezTo>
                  <a:pt x="f11" y="f12"/>
                  <a:pt x="f13" y="f14"/>
                  <a:pt x="f15" y="f16"/>
                </a:cubicBezTo>
                <a:cubicBezTo>
                  <a:pt x="f17" y="f18"/>
                  <a:pt x="f19" y="f20"/>
                  <a:pt x="f21" y="f22"/>
                </a:cubicBezTo>
                <a:lnTo>
                  <a:pt x="f23" y="f24"/>
                </a:lnTo>
                <a:cubicBezTo>
                  <a:pt x="f25" y="f26"/>
                  <a:pt x="f27" y="f28"/>
                  <a:pt x="f29" y="f28"/>
                </a:cubicBezTo>
                <a:cubicBezTo>
                  <a:pt x="f30" y="f28"/>
                  <a:pt x="f31" y="f32"/>
                  <a:pt x="f33" y="f34"/>
                </a:cubicBezTo>
                <a:lnTo>
                  <a:pt x="f35" y="f36"/>
                </a:lnTo>
                <a:cubicBezTo>
                  <a:pt x="f37" y="f38"/>
                  <a:pt x="f39" y="f40"/>
                  <a:pt x="f7" y="f41"/>
                </a:cubicBezTo>
                <a:lnTo>
                  <a:pt x="f7" y="f42"/>
                </a:lnTo>
                <a:lnTo>
                  <a:pt x="f43" y="f42"/>
                </a:lnTo>
                <a:lnTo>
                  <a:pt x="f43" y="f44"/>
                </a:lnTo>
                <a:lnTo>
                  <a:pt x="f45" y="f44"/>
                </a:lnTo>
                <a:cubicBezTo>
                  <a:pt x="f46" y="f47"/>
                  <a:pt x="f48" y="f4"/>
                  <a:pt x="f49" y="f4"/>
                </a:cubicBezTo>
                <a:cubicBezTo>
                  <a:pt x="f50" y="f4"/>
                  <a:pt x="f51" y="f52"/>
                  <a:pt x="f53" y="f54"/>
                </a:cubicBezTo>
                <a:cubicBezTo>
                  <a:pt x="f55" y="f56"/>
                  <a:pt x="f57" y="f58"/>
                  <a:pt x="f57" y="f59"/>
                </a:cubicBezTo>
                <a:lnTo>
                  <a:pt x="f60" y="f61"/>
                </a:lnTo>
                <a:cubicBezTo>
                  <a:pt x="f62" y="f63"/>
                  <a:pt x="f64" y="f65"/>
                  <a:pt x="f64" y="f66"/>
                </a:cubicBezTo>
                <a:lnTo>
                  <a:pt x="f67" y="f66"/>
                </a:lnTo>
                <a:cubicBezTo>
                  <a:pt x="f68" y="f69"/>
                  <a:pt x="f70" y="f71"/>
                  <a:pt x="f72" y="f71"/>
                </a:cubicBezTo>
                <a:cubicBezTo>
                  <a:pt x="f73" y="f71"/>
                  <a:pt x="f74" y="f69"/>
                  <a:pt x="f75" y="f66"/>
                </a:cubicBezTo>
                <a:lnTo>
                  <a:pt x="f76" y="f66"/>
                </a:lnTo>
                <a:cubicBezTo>
                  <a:pt x="f76" y="f77"/>
                  <a:pt x="f78" y="f79"/>
                  <a:pt x="f49" y="f79"/>
                </a:cubicBezTo>
                <a:cubicBezTo>
                  <a:pt x="f80" y="f79"/>
                  <a:pt x="f81" y="f77"/>
                  <a:pt x="f81" y="f66"/>
                </a:cubicBezTo>
                <a:lnTo>
                  <a:pt x="f82" y="f66"/>
                </a:lnTo>
                <a:lnTo>
                  <a:pt x="f82" y="f42"/>
                </a:lnTo>
                <a:lnTo>
                  <a:pt x="f83" y="f42"/>
                </a:lnTo>
                <a:lnTo>
                  <a:pt x="f83" y="f84"/>
                </a:lnTo>
                <a:cubicBezTo>
                  <a:pt x="f85" y="f86"/>
                  <a:pt x="f87" y="f88"/>
                  <a:pt x="f89" y="f90"/>
                </a:cubicBezTo>
                <a:lnTo>
                  <a:pt x="f91" y="f92"/>
                </a:lnTo>
                <a:cubicBezTo>
                  <a:pt x="f93" y="f94"/>
                  <a:pt x="f95" y="f28"/>
                  <a:pt x="f96" y="f28"/>
                </a:cubicBezTo>
                <a:cubicBezTo>
                  <a:pt x="f97" y="f28"/>
                  <a:pt x="f98" y="f99"/>
                  <a:pt x="f2" y="f100"/>
                </a:cubicBezTo>
                <a:cubicBezTo>
                  <a:pt x="f101" y="f102"/>
                  <a:pt x="f103" y="f104"/>
                  <a:pt x="f105" y="f106"/>
                </a:cubicBezTo>
                <a:cubicBezTo>
                  <a:pt x="f107" y="f108"/>
                  <a:pt x="f109" y="f110"/>
                  <a:pt x="f83" y="f111"/>
                </a:cubicBezTo>
                <a:lnTo>
                  <a:pt x="f83" y="f9"/>
                </a:lnTo>
                <a:cubicBezTo>
                  <a:pt x="f83" y="f8"/>
                  <a:pt x="f112" y="f2"/>
                  <a:pt x="f5"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9" name="Oval 6">
            <a:extLst>
              <a:ext uri="{FF2B5EF4-FFF2-40B4-BE49-F238E27FC236}">
                <a16:creationId xmlns:a16="http://schemas.microsoft.com/office/drawing/2014/main" id="{3C63127B-C1BC-4294-A6EE-BBA5A4DFCAB1}"/>
              </a:ext>
            </a:extLst>
          </p:cNvPr>
          <p:cNvSpPr/>
          <p:nvPr/>
        </p:nvSpPr>
        <p:spPr>
          <a:xfrm>
            <a:off x="5631396" y="4354976"/>
            <a:ext cx="431002" cy="426485"/>
          </a:xfrm>
          <a:custGeom>
            <a:avLst/>
            <a:gdLst>
              <a:gd name="f0" fmla="val w"/>
              <a:gd name="f1" fmla="val h"/>
              <a:gd name="f2" fmla="val 0"/>
              <a:gd name="f3" fmla="val 3220460"/>
              <a:gd name="f4" fmla="val 3186731"/>
              <a:gd name="f5" fmla="val 1762834"/>
              <a:gd name="f6" fmla="val 1282034"/>
              <a:gd name="f7" fmla="val 273698"/>
              <a:gd name="f8" fmla="val 2771171"/>
              <a:gd name="f9" fmla="val 253145"/>
              <a:gd name="f10" fmla="val 2791724"/>
              <a:gd name="f11" fmla="val 2825048"/>
              <a:gd name="f12" fmla="val 2845601"/>
              <a:gd name="f13" fmla="val 294251"/>
              <a:gd name="f14" fmla="val 2866154"/>
              <a:gd name="f15" fmla="val 327575"/>
              <a:gd name="f16" fmla="val 348128"/>
              <a:gd name="f17" fmla="val 1830131"/>
              <a:gd name="f18" fmla="val 1363598"/>
              <a:gd name="f19" fmla="val 2703218"/>
              <a:gd name="f20" fmla="val 237332"/>
              <a:gd name="f21" fmla="val 2623680"/>
              <a:gd name="f22" fmla="val 2559202"/>
              <a:gd name="f23" fmla="val 301810"/>
              <a:gd name="f24" fmla="val 381348"/>
              <a:gd name="f25" fmla="val 460886"/>
              <a:gd name="f26" fmla="val 525364"/>
              <a:gd name="f27" fmla="val 2782756"/>
              <a:gd name="f28" fmla="val 2847234"/>
              <a:gd name="f29" fmla="val 2413103"/>
              <a:gd name="f30" fmla="val 2858994"/>
              <a:gd name="f31" fmla="val 361466"/>
              <a:gd name="f32" fmla="val 807357"/>
              <a:gd name="f33" fmla="val 1253248"/>
              <a:gd name="f34" fmla="val 1614714"/>
              <a:gd name="f35" fmla="val 2305542"/>
              <a:gd name="f36" fmla="val 2202893"/>
              <a:gd name="f37" fmla="val 1593680"/>
              <a:gd name="f38" fmla="val 2109223"/>
              <a:gd name="f39" fmla="val 1555067"/>
              <a:gd name="f40" fmla="val 2191945"/>
              <a:gd name="f41" fmla="val 1637789"/>
              <a:gd name="f42" fmla="val 2226856"/>
              <a:gd name="f43" fmla="val 1672699"/>
              <a:gd name="f44" fmla="val 2226855"/>
              <a:gd name="f45" fmla="val 1729300"/>
              <a:gd name="f46" fmla="val 1764210"/>
              <a:gd name="f47" fmla="val 2045068"/>
              <a:gd name="f48" fmla="val 1911087"/>
              <a:gd name="f49" fmla="val 2010158"/>
              <a:gd name="f50" fmla="val 1945998"/>
              <a:gd name="f51" fmla="val 1953557"/>
              <a:gd name="f52" fmla="val 1918647"/>
              <a:gd name="f53" fmla="val 1799123"/>
              <a:gd name="f54" fmla="val 1791564"/>
              <a:gd name="f55" fmla="val 1749496"/>
              <a:gd name="f56" fmla="val 1841190"/>
              <a:gd name="f57" fmla="val 1832980"/>
              <a:gd name="f58" fmla="val 1924673"/>
              <a:gd name="f59" fmla="val 1761893"/>
              <a:gd name="f60" fmla="val 1995760"/>
              <a:gd name="f61" fmla="val 1678410"/>
              <a:gd name="f62" fmla="val 1912277"/>
              <a:gd name="f63" fmla="val 1650246"/>
              <a:gd name="f64" fmla="val 1940441"/>
              <a:gd name="f65" fmla="val 1735612"/>
              <a:gd name="f66" fmla="val 2025807"/>
              <a:gd name="f67" fmla="val 1573330"/>
              <a:gd name="f68" fmla="val 2188089"/>
              <a:gd name="f69" fmla="val 1487964"/>
              <a:gd name="f70" fmla="val 2102723"/>
              <a:gd name="f71" fmla="val 1451742"/>
              <a:gd name="f72" fmla="val 2138944"/>
              <a:gd name="f73" fmla="val 1537109"/>
              <a:gd name="f74" fmla="val 2224311"/>
              <a:gd name="f75" fmla="val 1374830"/>
              <a:gd name="f76" fmla="val 2386590"/>
              <a:gd name="f77" fmla="val 1289463"/>
              <a:gd name="f78" fmla="val 2301223"/>
              <a:gd name="f79" fmla="val 1225079"/>
              <a:gd name="f80" fmla="val 2365608"/>
              <a:gd name="f81" fmla="val 1310445"/>
              <a:gd name="f82" fmla="val 2450974"/>
              <a:gd name="f83" fmla="val 1239358"/>
              <a:gd name="f84" fmla="val 2522061"/>
              <a:gd name="f85" fmla="val 1153992"/>
              <a:gd name="f86" fmla="val 2436695"/>
              <a:gd name="f87" fmla="val 1104364"/>
              <a:gd name="f88" fmla="val 2486322"/>
              <a:gd name="f89" fmla="val 1189730"/>
              <a:gd name="f90" fmla="val 2571689"/>
              <a:gd name="f91" fmla="val 1034153"/>
              <a:gd name="f92" fmla="val 2727266"/>
              <a:gd name="f93" fmla="val 948787"/>
              <a:gd name="f94" fmla="val 2641900"/>
              <a:gd name="f95" fmla="val 905863"/>
              <a:gd name="f96" fmla="val 2684824"/>
              <a:gd name="f97" fmla="val 991230"/>
              <a:gd name="f98" fmla="val 2770191"/>
              <a:gd name="f99" fmla="val 842353"/>
              <a:gd name="f100" fmla="val 2919067"/>
              <a:gd name="f101" fmla="val 756986"/>
              <a:gd name="f102" fmla="val 2833700"/>
              <a:gd name="f103" fmla="val 692119"/>
              <a:gd name="f104" fmla="val 2898567"/>
              <a:gd name="f105" fmla="val 777486"/>
              <a:gd name="f106" fmla="val 2983934"/>
              <a:gd name="f107" fmla="val 628610"/>
              <a:gd name="f108" fmla="val 3132811"/>
              <a:gd name="f109" fmla="val 618557"/>
              <a:gd name="f110" fmla="val 3122757"/>
              <a:gd name="f111" fmla="val 622830"/>
              <a:gd name="f112" fmla="val 3134825"/>
              <a:gd name="f113" fmla="val 346551"/>
              <a:gd name="f114" fmla="val 3150831"/>
              <a:gd name="f115" fmla="val 51749"/>
              <a:gd name="f116" fmla="val 2750557"/>
              <a:gd name="f117" fmla="val 48979"/>
              <a:gd name="f118" fmla="val 2747788"/>
              <a:gd name="f119" fmla="val 52495"/>
              <a:gd name="f120" fmla="val 2744272"/>
              <a:gd name="f121" fmla="val 52938"/>
              <a:gd name="f122" fmla="val 2740533"/>
              <a:gd name="f123" fmla="val 54575"/>
              <a:gd name="f124" fmla="val 2742192"/>
              <a:gd name="f125" fmla="val 1671288"/>
              <a:gd name="f126" fmla="val 1125479"/>
              <a:gd name="f127" fmla="val 1628971"/>
              <a:gd name="f128" fmla="val 1027979"/>
              <a:gd name="f129" fmla="val 1605746"/>
              <a:gd name="f130" fmla="val 920380"/>
              <a:gd name="f131" fmla="val 1967212"/>
              <a:gd name="f132" fmla="*/ f0 1 3220460"/>
              <a:gd name="f133" fmla="*/ f1 1 3186731"/>
              <a:gd name="f134" fmla="val f2"/>
              <a:gd name="f135" fmla="val f3"/>
              <a:gd name="f136" fmla="val f4"/>
              <a:gd name="f137" fmla="+- f136 0 f134"/>
              <a:gd name="f138" fmla="+- f135 0 f134"/>
              <a:gd name="f139" fmla="*/ f138 1 3220460"/>
              <a:gd name="f140" fmla="*/ f137 1 3186731"/>
              <a:gd name="f141" fmla="*/ f134 1 f139"/>
              <a:gd name="f142" fmla="*/ f135 1 f139"/>
              <a:gd name="f143" fmla="*/ f134 1 f140"/>
              <a:gd name="f144" fmla="*/ f136 1 f140"/>
              <a:gd name="f145" fmla="*/ f141 f132 1"/>
              <a:gd name="f146" fmla="*/ f142 f132 1"/>
              <a:gd name="f147" fmla="*/ f144 f133 1"/>
              <a:gd name="f148" fmla="*/ f143 f133 1"/>
            </a:gdLst>
            <a:ahLst/>
            <a:cxnLst>
              <a:cxn ang="3cd4">
                <a:pos x="hc" y="t"/>
              </a:cxn>
              <a:cxn ang="0">
                <a:pos x="r" y="vc"/>
              </a:cxn>
              <a:cxn ang="cd4">
                <a:pos x="hc" y="b"/>
              </a:cxn>
              <a:cxn ang="cd2">
                <a:pos x="l" y="vc"/>
              </a:cxn>
            </a:cxnLst>
            <a:rect l="f145" t="f148" r="f146" b="f147"/>
            <a:pathLst>
              <a:path w="3220460" h="3186731">
                <a:moveTo>
                  <a:pt x="f5" y="f6"/>
                </a:moveTo>
                <a:lnTo>
                  <a:pt x="f7" y="f8"/>
                </a:lnTo>
                <a:cubicBezTo>
                  <a:pt x="f9" y="f10"/>
                  <a:pt x="f9" y="f11"/>
                  <a:pt x="f7" y="f12"/>
                </a:cubicBezTo>
                <a:cubicBezTo>
                  <a:pt x="f13" y="f14"/>
                  <a:pt x="f15" y="f14"/>
                  <a:pt x="f16" y="f12"/>
                </a:cubicBezTo>
                <a:lnTo>
                  <a:pt x="f17" y="f18"/>
                </a:lnTo>
                <a:close/>
                <a:moveTo>
                  <a:pt x="f19" y="f20"/>
                </a:moveTo>
                <a:cubicBezTo>
                  <a:pt x="f21" y="f20"/>
                  <a:pt x="f22" y="f23"/>
                  <a:pt x="f22" y="f24"/>
                </a:cubicBezTo>
                <a:cubicBezTo>
                  <a:pt x="f22" y="f25"/>
                  <a:pt x="f21" y="f26"/>
                  <a:pt x="f19" y="f26"/>
                </a:cubicBezTo>
                <a:cubicBezTo>
                  <a:pt x="f27" y="f26"/>
                  <a:pt x="f28" y="f25"/>
                  <a:pt x="f28" y="f24"/>
                </a:cubicBezTo>
                <a:cubicBezTo>
                  <a:pt x="f28" y="f23"/>
                  <a:pt x="f27" y="f20"/>
                  <a:pt x="f19" y="f20"/>
                </a:cubicBezTo>
                <a:close/>
                <a:moveTo>
                  <a:pt x="f29" y="f2"/>
                </a:moveTo>
                <a:cubicBezTo>
                  <a:pt x="f30" y="f2"/>
                  <a:pt x="f3" y="f31"/>
                  <a:pt x="f3" y="f32"/>
                </a:cubicBezTo>
                <a:cubicBezTo>
                  <a:pt x="f3" y="f33"/>
                  <a:pt x="f30" y="f34"/>
                  <a:pt x="f29" y="f34"/>
                </a:cubicBezTo>
                <a:cubicBezTo>
                  <a:pt x="f35" y="f34"/>
                  <a:pt x="f36" y="f37"/>
                  <a:pt x="f38" y="f39"/>
                </a:cubicBezTo>
                <a:lnTo>
                  <a:pt x="f40" y="f41"/>
                </a:lnTo>
                <a:cubicBezTo>
                  <a:pt x="f42" y="f43"/>
                  <a:pt x="f44" y="f45"/>
                  <a:pt x="f40" y="f46"/>
                </a:cubicBezTo>
                <a:lnTo>
                  <a:pt x="f47" y="f48"/>
                </a:lnTo>
                <a:cubicBezTo>
                  <a:pt x="f49" y="f50"/>
                  <a:pt x="f51" y="f50"/>
                  <a:pt x="f52" y="f48"/>
                </a:cubicBezTo>
                <a:lnTo>
                  <a:pt x="f53" y="f54"/>
                </a:lnTo>
                <a:lnTo>
                  <a:pt x="f55" y="f56"/>
                </a:lnTo>
                <a:lnTo>
                  <a:pt x="f57" y="f58"/>
                </a:lnTo>
                <a:lnTo>
                  <a:pt x="f59" y="f60"/>
                </a:lnTo>
                <a:lnTo>
                  <a:pt x="f61" y="f62"/>
                </a:lnTo>
                <a:lnTo>
                  <a:pt x="f63" y="f64"/>
                </a:lnTo>
                <a:lnTo>
                  <a:pt x="f65" y="f66"/>
                </a:lnTo>
                <a:lnTo>
                  <a:pt x="f67" y="f68"/>
                </a:lnTo>
                <a:lnTo>
                  <a:pt x="f69" y="f70"/>
                </a:lnTo>
                <a:lnTo>
                  <a:pt x="f71" y="f72"/>
                </a:lnTo>
                <a:lnTo>
                  <a:pt x="f73" y="f74"/>
                </a:lnTo>
                <a:lnTo>
                  <a:pt x="f75" y="f76"/>
                </a:lnTo>
                <a:lnTo>
                  <a:pt x="f77" y="f78"/>
                </a:lnTo>
                <a:lnTo>
                  <a:pt x="f79" y="f80"/>
                </a:lnTo>
                <a:lnTo>
                  <a:pt x="f81" y="f82"/>
                </a:lnTo>
                <a:lnTo>
                  <a:pt x="f83" y="f84"/>
                </a:lnTo>
                <a:lnTo>
                  <a:pt x="f85" y="f86"/>
                </a:lnTo>
                <a:lnTo>
                  <a:pt x="f87" y="f88"/>
                </a:lnTo>
                <a:lnTo>
                  <a:pt x="f89" y="f90"/>
                </a:lnTo>
                <a:lnTo>
                  <a:pt x="f91" y="f92"/>
                </a:lnTo>
                <a:lnTo>
                  <a:pt x="f93" y="f94"/>
                </a:lnTo>
                <a:lnTo>
                  <a:pt x="f95" y="f96"/>
                </a:lnTo>
                <a:lnTo>
                  <a:pt x="f97" y="f98"/>
                </a:lnTo>
                <a:lnTo>
                  <a:pt x="f99" y="f100"/>
                </a:lnTo>
                <a:lnTo>
                  <a:pt x="f101" y="f102"/>
                </a:lnTo>
                <a:lnTo>
                  <a:pt x="f103" y="f104"/>
                </a:lnTo>
                <a:lnTo>
                  <a:pt x="f105" y="f106"/>
                </a:lnTo>
                <a:lnTo>
                  <a:pt x="f107" y="f108"/>
                </a:lnTo>
                <a:lnTo>
                  <a:pt x="f109" y="f110"/>
                </a:lnTo>
                <a:lnTo>
                  <a:pt x="f111" y="f112"/>
                </a:lnTo>
                <a:lnTo>
                  <a:pt x="f113" y="f114"/>
                </a:lnTo>
                <a:lnTo>
                  <a:pt x="f2" y="f4"/>
                </a:lnTo>
                <a:lnTo>
                  <a:pt x="f115" y="f116"/>
                </a:lnTo>
                <a:lnTo>
                  <a:pt x="f117" y="f118"/>
                </a:lnTo>
                <a:lnTo>
                  <a:pt x="f119" y="f120"/>
                </a:lnTo>
                <a:lnTo>
                  <a:pt x="f121" y="f122"/>
                </a:lnTo>
                <a:lnTo>
                  <a:pt x="f123" y="f124"/>
                </a:lnTo>
                <a:lnTo>
                  <a:pt x="f125" y="f126"/>
                </a:lnTo>
                <a:cubicBezTo>
                  <a:pt x="f127" y="f128"/>
                  <a:pt x="f129" y="f130"/>
                  <a:pt x="f129" y="f32"/>
                </a:cubicBezTo>
                <a:cubicBezTo>
                  <a:pt x="f129" y="f31"/>
                  <a:pt x="f131" y="f2"/>
                  <a:pt x="f29"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0" name="Block Arc 25">
            <a:extLst>
              <a:ext uri="{FF2B5EF4-FFF2-40B4-BE49-F238E27FC236}">
                <a16:creationId xmlns:a16="http://schemas.microsoft.com/office/drawing/2014/main" id="{14C945AF-8AE2-4DEB-B7D7-DF24A0775E94}"/>
              </a:ext>
            </a:extLst>
          </p:cNvPr>
          <p:cNvSpPr/>
          <p:nvPr/>
        </p:nvSpPr>
        <p:spPr>
          <a:xfrm>
            <a:off x="3847722" y="4275542"/>
            <a:ext cx="296530" cy="428396"/>
          </a:xfrm>
          <a:custGeom>
            <a:avLst/>
            <a:gdLst>
              <a:gd name="f0" fmla="val w"/>
              <a:gd name="f1" fmla="val h"/>
              <a:gd name="f2" fmla="val 0"/>
              <a:gd name="f3" fmla="val 2215656"/>
              <a:gd name="f4" fmla="val 3200962"/>
              <a:gd name="f5" fmla="val 1107829"/>
              <a:gd name="f6" fmla="val 2097026"/>
              <a:gd name="f7" fmla="val 1025315"/>
              <a:gd name="f8" fmla="val 958423"/>
              <a:gd name="f9" fmla="val 2163918"/>
              <a:gd name="f10" fmla="val 2246432"/>
              <a:gd name="f11" fmla="val 2302715"/>
              <a:gd name="f12" fmla="val 989546"/>
              <a:gd name="f13" fmla="val 2351730"/>
              <a:gd name="f14" fmla="val 1036590"/>
              <a:gd name="f15" fmla="val 2375275"/>
              <a:gd name="f16" fmla="val 985422"/>
              <a:gd name="f17" fmla="val 2684898"/>
              <a:gd name="f18" fmla="val 1230236"/>
              <a:gd name="f19" fmla="val 1179068"/>
              <a:gd name="f20" fmla="val 1226112"/>
              <a:gd name="f21" fmla="val 1257234"/>
              <a:gd name="f22" fmla="val 1190343"/>
              <a:gd name="f23" fmla="val 1102513"/>
              <a:gd name="f24" fmla="val 266871"/>
              <a:gd name="f25" fmla="val 874876"/>
              <a:gd name="f26" fmla="val 269781"/>
              <a:gd name="f27" fmla="val 691868"/>
              <a:gd name="f28" fmla="val 455143"/>
              <a:gd name="f29" fmla="val 682798"/>
              <a:gd name="f30" fmla="val 690469"/>
              <a:gd name="f31" fmla="val 1580962"/>
              <a:gd name="f32" fmla="val 1525188"/>
              <a:gd name="f33" fmla="val 672127"/>
              <a:gd name="f34" fmla="val 1523654"/>
              <a:gd name="f35" fmla="val 672166"/>
              <a:gd name="f36" fmla="val 1517835"/>
              <a:gd name="f37" fmla="val 444585"/>
              <a:gd name="f38" fmla="val 1330149"/>
              <a:gd name="f39" fmla="val 263961"/>
              <a:gd name="f40" fmla="val 1099102"/>
              <a:gd name="f41" fmla="val 56"/>
              <a:gd name="f42" fmla="val 1472767"/>
              <a:gd name="f43" fmla="val -4720"/>
              <a:gd name="f44" fmla="val 1780852"/>
              <a:gd name="f45" fmla="val 291773"/>
              <a:gd name="f46" fmla="val 1790404"/>
              <a:gd name="f47" fmla="val 665346"/>
              <a:gd name="f48" fmla="val 1742843"/>
              <a:gd name="f49" fmla="val 666562"/>
              <a:gd name="f50" fmla="val 1790627"/>
              <a:gd name="f51" fmla="val 2041344"/>
              <a:gd name="f52" fmla="val 2137614"/>
              <a:gd name="f53" fmla="val 1659004"/>
              <a:gd name="f54" fmla="val 1755274"/>
              <a:gd name="f55" fmla="val 3026650"/>
              <a:gd name="f56" fmla="val 3122920"/>
              <a:gd name="f57" fmla="val 174312"/>
              <a:gd name="f58" fmla="val 78042"/>
              <a:gd name="f59" fmla="val 425030"/>
              <a:gd name="f60" fmla="val 676764"/>
              <a:gd name="f61" fmla="val 425634"/>
              <a:gd name="f62" fmla="val 428273"/>
              <a:gd name="f63" fmla="val 305830"/>
              <a:gd name="f64" fmla="val 727452"/>
              <a:gd name="f65" fmla="val 4806"/>
              <a:gd name="f66" fmla="*/ f0 1 2215656"/>
              <a:gd name="f67" fmla="*/ f1 1 3200962"/>
              <a:gd name="f68" fmla="val f2"/>
              <a:gd name="f69" fmla="val f3"/>
              <a:gd name="f70" fmla="val f4"/>
              <a:gd name="f71" fmla="+- f70 0 f68"/>
              <a:gd name="f72" fmla="+- f69 0 f68"/>
              <a:gd name="f73" fmla="*/ f72 1 2215656"/>
              <a:gd name="f74" fmla="*/ f71 1 3200962"/>
              <a:gd name="f75" fmla="*/ f68 1 f73"/>
              <a:gd name="f76" fmla="*/ f69 1 f73"/>
              <a:gd name="f77" fmla="*/ f68 1 f74"/>
              <a:gd name="f78" fmla="*/ f70 1 f74"/>
              <a:gd name="f79" fmla="*/ f75 f66 1"/>
              <a:gd name="f80" fmla="*/ f76 f66 1"/>
              <a:gd name="f81" fmla="*/ f78 f67 1"/>
              <a:gd name="f82" fmla="*/ f77 f67 1"/>
            </a:gdLst>
            <a:ahLst/>
            <a:cxnLst>
              <a:cxn ang="3cd4">
                <a:pos x="hc" y="t"/>
              </a:cxn>
              <a:cxn ang="0">
                <a:pos x="r" y="vc"/>
              </a:cxn>
              <a:cxn ang="cd4">
                <a:pos x="hc" y="b"/>
              </a:cxn>
              <a:cxn ang="cd2">
                <a:pos x="l" y="vc"/>
              </a:cxn>
            </a:cxnLst>
            <a:rect l="f79" t="f82" r="f80" b="f81"/>
            <a:pathLst>
              <a:path w="2215656" h="3200962">
                <a:moveTo>
                  <a:pt x="f5" y="f6"/>
                </a:moveTo>
                <a:cubicBezTo>
                  <a:pt x="f7" y="f6"/>
                  <a:pt x="f8" y="f9"/>
                  <a:pt x="f8" y="f10"/>
                </a:cubicBezTo>
                <a:cubicBezTo>
                  <a:pt x="f8" y="f11"/>
                  <a:pt x="f12" y="f13"/>
                  <a:pt x="f14" y="f15"/>
                </a:cubicBezTo>
                <a:lnTo>
                  <a:pt x="f16" y="f17"/>
                </a:lnTo>
                <a:lnTo>
                  <a:pt x="f18" y="f17"/>
                </a:lnTo>
                <a:lnTo>
                  <a:pt x="f19" y="f15"/>
                </a:lnTo>
                <a:cubicBezTo>
                  <a:pt x="f20" y="f13"/>
                  <a:pt x="f21" y="f11"/>
                  <a:pt x="f21" y="f10"/>
                </a:cubicBezTo>
                <a:cubicBezTo>
                  <a:pt x="f21" y="f9"/>
                  <a:pt x="f22" y="f6"/>
                  <a:pt x="f5" y="f6"/>
                </a:cubicBezTo>
                <a:close/>
                <a:moveTo>
                  <a:pt x="f23" y="f24"/>
                </a:moveTo>
                <a:cubicBezTo>
                  <a:pt x="f25" y="f26"/>
                  <a:pt x="f27" y="f28"/>
                  <a:pt x="f27" y="f29"/>
                </a:cubicBezTo>
                <a:lnTo>
                  <a:pt x="f30" y="f29"/>
                </a:lnTo>
                <a:lnTo>
                  <a:pt x="f30" y="f31"/>
                </a:lnTo>
                <a:lnTo>
                  <a:pt x="f32" y="f31"/>
                </a:lnTo>
                <a:lnTo>
                  <a:pt x="f32" y="f33"/>
                </a:lnTo>
                <a:lnTo>
                  <a:pt x="f34" y="f35"/>
                </a:lnTo>
                <a:cubicBezTo>
                  <a:pt x="f36" y="f37"/>
                  <a:pt x="f38" y="f39"/>
                  <a:pt x="f23" y="f24"/>
                </a:cubicBezTo>
                <a:close/>
                <a:moveTo>
                  <a:pt x="f40" y="f41"/>
                </a:moveTo>
                <a:cubicBezTo>
                  <a:pt x="f42" y="f43"/>
                  <a:pt x="f44" y="f45"/>
                  <a:pt x="f46" y="f47"/>
                </a:cubicBezTo>
                <a:lnTo>
                  <a:pt x="f48" y="f49"/>
                </a:lnTo>
                <a:lnTo>
                  <a:pt x="f50" y="f49"/>
                </a:lnTo>
                <a:lnTo>
                  <a:pt x="f50" y="f31"/>
                </a:lnTo>
                <a:lnTo>
                  <a:pt x="f51" y="f31"/>
                </a:lnTo>
                <a:cubicBezTo>
                  <a:pt x="f52" y="f31"/>
                  <a:pt x="f3" y="f53"/>
                  <a:pt x="f3" y="f54"/>
                </a:cubicBezTo>
                <a:lnTo>
                  <a:pt x="f3" y="f55"/>
                </a:lnTo>
                <a:cubicBezTo>
                  <a:pt x="f3" y="f56"/>
                  <a:pt x="f52" y="f4"/>
                  <a:pt x="f51" y="f4"/>
                </a:cubicBezTo>
                <a:lnTo>
                  <a:pt x="f57" y="f4"/>
                </a:lnTo>
                <a:cubicBezTo>
                  <a:pt x="f58" y="f4"/>
                  <a:pt x="f2" y="f56"/>
                  <a:pt x="f2" y="f55"/>
                </a:cubicBezTo>
                <a:lnTo>
                  <a:pt x="f2" y="f54"/>
                </a:lnTo>
                <a:cubicBezTo>
                  <a:pt x="f2" y="f53"/>
                  <a:pt x="f58" y="f31"/>
                  <a:pt x="f57" y="f31"/>
                </a:cubicBezTo>
                <a:lnTo>
                  <a:pt x="f59" y="f31"/>
                </a:lnTo>
                <a:lnTo>
                  <a:pt x="f59" y="f60"/>
                </a:lnTo>
                <a:lnTo>
                  <a:pt x="f61" y="f60"/>
                </a:lnTo>
                <a:cubicBezTo>
                  <a:pt x="f62" y="f63"/>
                  <a:pt x="f64" y="f65"/>
                  <a:pt x="f40" y="f41"/>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1" name="Block Arc 31">
            <a:extLst>
              <a:ext uri="{FF2B5EF4-FFF2-40B4-BE49-F238E27FC236}">
                <a16:creationId xmlns:a16="http://schemas.microsoft.com/office/drawing/2014/main" id="{06D89419-B05C-48AC-9956-E033965ECC03}"/>
              </a:ext>
            </a:extLst>
          </p:cNvPr>
          <p:cNvSpPr/>
          <p:nvPr/>
        </p:nvSpPr>
        <p:spPr>
          <a:xfrm>
            <a:off x="6265852" y="4307235"/>
            <a:ext cx="386882" cy="428396"/>
          </a:xfrm>
          <a:custGeom>
            <a:avLst/>
            <a:gdLst>
              <a:gd name="f0" fmla="val w"/>
              <a:gd name="f1" fmla="val h"/>
              <a:gd name="f2" fmla="val 0"/>
              <a:gd name="f3" fmla="val 2890784"/>
              <a:gd name="f4" fmla="val 3200962"/>
              <a:gd name="f5" fmla="val 1107828"/>
              <a:gd name="f6" fmla="val 2097026"/>
              <a:gd name="f7" fmla="val 1025313"/>
              <a:gd name="f8" fmla="val 958422"/>
              <a:gd name="f9" fmla="val 2163918"/>
              <a:gd name="f10" fmla="val 2246432"/>
              <a:gd name="f11" fmla="val 2302715"/>
              <a:gd name="f12" fmla="val 989545"/>
              <a:gd name="f13" fmla="val 2351730"/>
              <a:gd name="f14" fmla="val 1036589"/>
              <a:gd name="f15" fmla="val 2375275"/>
              <a:gd name="f16" fmla="val 985421"/>
              <a:gd name="f17" fmla="val 2684898"/>
              <a:gd name="f18" fmla="val 1230235"/>
              <a:gd name="f19" fmla="val 1179067"/>
              <a:gd name="f20" fmla="val 1226111"/>
              <a:gd name="f21" fmla="val 1257233"/>
              <a:gd name="f22" fmla="val 1190342"/>
              <a:gd name="f23" fmla="val 2199259"/>
              <a:gd name="f24" fmla="val 56"/>
              <a:gd name="f25" fmla="val 2572924"/>
              <a:gd name="f26" fmla="val -4720"/>
              <a:gd name="f27" fmla="val 2881009"/>
              <a:gd name="f28" fmla="val 291773"/>
              <a:gd name="f29" fmla="val 2890561"/>
              <a:gd name="f30" fmla="val 665346"/>
              <a:gd name="f31" fmla="val 2843000"/>
              <a:gd name="f32" fmla="val 666562"/>
              <a:gd name="f33" fmla="val 1580962"/>
              <a:gd name="f34" fmla="val 2625345"/>
              <a:gd name="f35" fmla="val 672127"/>
              <a:gd name="f36" fmla="val 2623811"/>
              <a:gd name="f37" fmla="val 672166"/>
              <a:gd name="f38" fmla="val 2617992"/>
              <a:gd name="f39" fmla="val 444585"/>
              <a:gd name="f40" fmla="val 2430306"/>
              <a:gd name="f41" fmla="val 263961"/>
              <a:gd name="f42" fmla="val 2202670"/>
              <a:gd name="f43" fmla="val 266871"/>
              <a:gd name="f44" fmla="val 1975033"/>
              <a:gd name="f45" fmla="val 269781"/>
              <a:gd name="f46" fmla="val 1792025"/>
              <a:gd name="f47" fmla="val 455143"/>
              <a:gd name="f48" fmla="val 682798"/>
              <a:gd name="f49" fmla="val 1790626"/>
              <a:gd name="f50" fmla="val 2041344"/>
              <a:gd name="f51" fmla="val 2137614"/>
              <a:gd name="f52" fmla="val 2215656"/>
              <a:gd name="f53" fmla="val 1659004"/>
              <a:gd name="f54" fmla="val 1755274"/>
              <a:gd name="f55" fmla="val 3026650"/>
              <a:gd name="f56" fmla="val 3122920"/>
              <a:gd name="f57" fmla="val 174312"/>
              <a:gd name="f58" fmla="val 78042"/>
              <a:gd name="f59" fmla="val 1525187"/>
              <a:gd name="f60" fmla="val 676764"/>
              <a:gd name="f61" fmla="val 1525791"/>
              <a:gd name="f62" fmla="val 1528430"/>
              <a:gd name="f63" fmla="val 305830"/>
              <a:gd name="f64" fmla="val 1827609"/>
              <a:gd name="f65" fmla="val 4806"/>
              <a:gd name="f66" fmla="*/ f0 1 2890784"/>
              <a:gd name="f67" fmla="*/ f1 1 3200962"/>
              <a:gd name="f68" fmla="val f2"/>
              <a:gd name="f69" fmla="val f3"/>
              <a:gd name="f70" fmla="val f4"/>
              <a:gd name="f71" fmla="+- f70 0 f68"/>
              <a:gd name="f72" fmla="+- f69 0 f68"/>
              <a:gd name="f73" fmla="*/ f72 1 2890784"/>
              <a:gd name="f74" fmla="*/ f71 1 3200962"/>
              <a:gd name="f75" fmla="*/ f68 1 f73"/>
              <a:gd name="f76" fmla="*/ f69 1 f73"/>
              <a:gd name="f77" fmla="*/ f68 1 f74"/>
              <a:gd name="f78" fmla="*/ f70 1 f74"/>
              <a:gd name="f79" fmla="*/ f75 f66 1"/>
              <a:gd name="f80" fmla="*/ f76 f66 1"/>
              <a:gd name="f81" fmla="*/ f78 f67 1"/>
              <a:gd name="f82" fmla="*/ f77 f67 1"/>
            </a:gdLst>
            <a:ahLst/>
            <a:cxnLst>
              <a:cxn ang="3cd4">
                <a:pos x="hc" y="t"/>
              </a:cxn>
              <a:cxn ang="0">
                <a:pos x="r" y="vc"/>
              </a:cxn>
              <a:cxn ang="cd4">
                <a:pos x="hc" y="b"/>
              </a:cxn>
              <a:cxn ang="cd2">
                <a:pos x="l" y="vc"/>
              </a:cxn>
            </a:cxnLst>
            <a:rect l="f79" t="f82" r="f80" b="f81"/>
            <a:pathLst>
              <a:path w="2890784" h="3200962">
                <a:moveTo>
                  <a:pt x="f5" y="f6"/>
                </a:moveTo>
                <a:cubicBezTo>
                  <a:pt x="f7" y="f6"/>
                  <a:pt x="f8" y="f9"/>
                  <a:pt x="f8" y="f10"/>
                </a:cubicBezTo>
                <a:cubicBezTo>
                  <a:pt x="f8" y="f11"/>
                  <a:pt x="f12" y="f13"/>
                  <a:pt x="f14" y="f15"/>
                </a:cubicBezTo>
                <a:lnTo>
                  <a:pt x="f16" y="f17"/>
                </a:lnTo>
                <a:lnTo>
                  <a:pt x="f18" y="f17"/>
                </a:lnTo>
                <a:lnTo>
                  <a:pt x="f19" y="f15"/>
                </a:lnTo>
                <a:cubicBezTo>
                  <a:pt x="f20" y="f13"/>
                  <a:pt x="f21" y="f11"/>
                  <a:pt x="f21" y="f10"/>
                </a:cubicBezTo>
                <a:cubicBezTo>
                  <a:pt x="f21" y="f9"/>
                  <a:pt x="f22" y="f6"/>
                  <a:pt x="f5" y="f6"/>
                </a:cubicBezTo>
                <a:close/>
                <a:moveTo>
                  <a:pt x="f23" y="f24"/>
                </a:moveTo>
                <a:cubicBezTo>
                  <a:pt x="f25" y="f26"/>
                  <a:pt x="f27" y="f28"/>
                  <a:pt x="f29" y="f30"/>
                </a:cubicBezTo>
                <a:lnTo>
                  <a:pt x="f31" y="f32"/>
                </a:lnTo>
                <a:lnTo>
                  <a:pt x="f3" y="f32"/>
                </a:lnTo>
                <a:lnTo>
                  <a:pt x="f3" y="f33"/>
                </a:lnTo>
                <a:lnTo>
                  <a:pt x="f34" y="f33"/>
                </a:lnTo>
                <a:lnTo>
                  <a:pt x="f34" y="f35"/>
                </a:lnTo>
                <a:lnTo>
                  <a:pt x="f36" y="f37"/>
                </a:lnTo>
                <a:cubicBezTo>
                  <a:pt x="f38" y="f39"/>
                  <a:pt x="f40" y="f41"/>
                  <a:pt x="f42" y="f43"/>
                </a:cubicBezTo>
                <a:cubicBezTo>
                  <a:pt x="f44" y="f45"/>
                  <a:pt x="f46" y="f47"/>
                  <a:pt x="f46" y="f48"/>
                </a:cubicBezTo>
                <a:lnTo>
                  <a:pt x="f49" y="f48"/>
                </a:lnTo>
                <a:lnTo>
                  <a:pt x="f49" y="f33"/>
                </a:lnTo>
                <a:lnTo>
                  <a:pt x="f50" y="f33"/>
                </a:lnTo>
                <a:cubicBezTo>
                  <a:pt x="f51" y="f33"/>
                  <a:pt x="f52" y="f53"/>
                  <a:pt x="f52" y="f54"/>
                </a:cubicBezTo>
                <a:lnTo>
                  <a:pt x="f52" y="f55"/>
                </a:lnTo>
                <a:cubicBezTo>
                  <a:pt x="f52" y="f56"/>
                  <a:pt x="f51" y="f4"/>
                  <a:pt x="f50" y="f4"/>
                </a:cubicBezTo>
                <a:lnTo>
                  <a:pt x="f57" y="f4"/>
                </a:lnTo>
                <a:cubicBezTo>
                  <a:pt x="f58" y="f4"/>
                  <a:pt x="f2" y="f56"/>
                  <a:pt x="f2" y="f55"/>
                </a:cubicBezTo>
                <a:lnTo>
                  <a:pt x="f2" y="f54"/>
                </a:lnTo>
                <a:cubicBezTo>
                  <a:pt x="f2" y="f53"/>
                  <a:pt x="f58" y="f33"/>
                  <a:pt x="f57" y="f33"/>
                </a:cubicBezTo>
                <a:lnTo>
                  <a:pt x="f59" y="f33"/>
                </a:lnTo>
                <a:lnTo>
                  <a:pt x="f59" y="f60"/>
                </a:lnTo>
                <a:lnTo>
                  <a:pt x="f61" y="f60"/>
                </a:lnTo>
                <a:cubicBezTo>
                  <a:pt x="f62" y="f63"/>
                  <a:pt x="f64" y="f65"/>
                  <a:pt x="f23" y="f24"/>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2" name="Freeform 53">
            <a:extLst>
              <a:ext uri="{FF2B5EF4-FFF2-40B4-BE49-F238E27FC236}">
                <a16:creationId xmlns:a16="http://schemas.microsoft.com/office/drawing/2014/main" id="{F9A4627D-EE8F-4836-8DE9-ECFA1B5A75B3}"/>
              </a:ext>
            </a:extLst>
          </p:cNvPr>
          <p:cNvSpPr/>
          <p:nvPr/>
        </p:nvSpPr>
        <p:spPr>
          <a:xfrm>
            <a:off x="7560890" y="4333561"/>
            <a:ext cx="423961" cy="434687"/>
          </a:xfrm>
          <a:custGeom>
            <a:avLst/>
            <a:gdLst>
              <a:gd name="f0" fmla="val 10800000"/>
              <a:gd name="f1" fmla="val 5400000"/>
              <a:gd name="f2" fmla="val 180"/>
              <a:gd name="f3" fmla="val w"/>
              <a:gd name="f4" fmla="val h"/>
              <a:gd name="f5" fmla="val 0"/>
              <a:gd name="f6" fmla="val 2296406"/>
              <a:gd name="f7" fmla="val 2354521"/>
              <a:gd name="f8" fmla="val 2279640"/>
              <a:gd name="f9" fmla="val 1747818"/>
              <a:gd name="f10" fmla="val 1827546"/>
              <a:gd name="f11" fmla="val 1826304"/>
              <a:gd name="f12" fmla="val 1873723"/>
              <a:gd name="f13" fmla="val 1907635"/>
              <a:gd name="f14" fmla="val 1985737"/>
              <a:gd name="f15" fmla="val 2047488"/>
              <a:gd name="f16" fmla="val 1955104"/>
              <a:gd name="f17" fmla="val 2095900"/>
              <a:gd name="f18" fmla="val 1897166"/>
              <a:gd name="f19" fmla="val 2139232"/>
              <a:gd name="f20" fmla="val 1773393"/>
              <a:gd name="f21" fmla="val 2006999"/>
              <a:gd name="f22" fmla="val 1682537"/>
              <a:gd name="f23" fmla="val 1962549"/>
              <a:gd name="f24" fmla="val 1528613"/>
              <a:gd name="f25" fmla="val 1380482"/>
              <a:gd name="f26" fmla="val 2120816"/>
              <a:gd name="f27" fmla="val 1495542"/>
              <a:gd name="f28" fmla="val 1788127"/>
              <a:gd name="f29" fmla="val 909489"/>
              <a:gd name="f30" fmla="val 1225390"/>
              <a:gd name="f31" fmla="val 414951"/>
              <a:gd name="f32" fmla="val 2322212"/>
              <a:gd name="f33" fmla="val 293184"/>
              <a:gd name="f34" fmla="val 2052845"/>
              <a:gd name="f35" fmla="val 520411"/>
              <a:gd name="f36" fmla="val 767428"/>
              <a:gd name="f37" fmla="val 325060"/>
              <a:gd name="f38" fmla="val 542715"/>
              <a:gd name="f39" fmla="val -71458"/>
              <a:gd name="f40" fmla="val 102202"/>
              <a:gd name="f41" fmla="val 11167"/>
              <a:gd name="f42" fmla="val 5505"/>
              <a:gd name="f43" fmla="val 111065"/>
              <a:gd name="f44" fmla="val -52229"/>
              <a:gd name="f45" fmla="val 554777"/>
              <a:gd name="f46" fmla="val 358209"/>
              <a:gd name="f47" fmla="val 771719"/>
              <a:gd name="f48" fmla="val 578452"/>
              <a:gd name="f49" fmla="val 2041440"/>
              <a:gd name="f50" fmla="val 514597"/>
              <a:gd name="f51" fmla="val 662729"/>
              <a:gd name="f52" fmla="val 1124906"/>
              <a:gd name="f53" fmla="val 1004182"/>
              <a:gd name="f54" fmla="val 1676517"/>
              <a:gd name="f55" fmla="val 1608523"/>
              <a:gd name="f56" fmla="val 1795262"/>
              <a:gd name="f57" fmla="val 1589016"/>
              <a:gd name="f58" fmla="val 2094931"/>
              <a:gd name="f59" fmla="val 1557316"/>
              <a:gd name="f60" fmla="+- 0 0 -90"/>
              <a:gd name="f61" fmla="*/ f3 1 2296406"/>
              <a:gd name="f62" fmla="*/ f4 1 2354521"/>
              <a:gd name="f63" fmla="val f5"/>
              <a:gd name="f64" fmla="val f6"/>
              <a:gd name="f65" fmla="val f7"/>
              <a:gd name="f66" fmla="*/ f60 f0 1"/>
              <a:gd name="f67" fmla="+- f65 0 f63"/>
              <a:gd name="f68" fmla="+- f64 0 f63"/>
              <a:gd name="f69" fmla="*/ f66 1 f2"/>
              <a:gd name="f70" fmla="*/ f68 1 2296406"/>
              <a:gd name="f71" fmla="*/ f67 1 2354521"/>
              <a:gd name="f72" fmla="*/ 2279640 f68 1"/>
              <a:gd name="f73" fmla="*/ 1747818 f67 1"/>
              <a:gd name="f74" fmla="*/ 1827546 f68 1"/>
              <a:gd name="f75" fmla="*/ 1826304 f67 1"/>
              <a:gd name="f76" fmla="*/ 1955104 f68 1"/>
              <a:gd name="f77" fmla="*/ 2095900 f67 1"/>
              <a:gd name="f78" fmla="*/ 1682537 f68 1"/>
              <a:gd name="f79" fmla="*/ 1962549 f67 1"/>
              <a:gd name="f80" fmla="*/ 1528613 f68 1"/>
              <a:gd name="f81" fmla="*/ 2354521 f67 1"/>
              <a:gd name="f82" fmla="*/ 1380482 f68 1"/>
              <a:gd name="f83" fmla="*/ 2120816 f67 1"/>
              <a:gd name="f84" fmla="*/ 1495542 f68 1"/>
              <a:gd name="f85" fmla="*/ 1788127 f67 1"/>
              <a:gd name="f86" fmla="*/ 909489 f68 1"/>
              <a:gd name="f87" fmla="*/ 1225390 f67 1"/>
              <a:gd name="f88" fmla="*/ 414951 f68 1"/>
              <a:gd name="f89" fmla="*/ 2322212 f67 1"/>
              <a:gd name="f90" fmla="*/ 293184 f68 1"/>
              <a:gd name="f91" fmla="*/ 2052845 f67 1"/>
              <a:gd name="f92" fmla="*/ 520411 f68 1"/>
              <a:gd name="f93" fmla="*/ 767428 f67 1"/>
              <a:gd name="f94" fmla="*/ 11167 f68 1"/>
              <a:gd name="f95" fmla="*/ 5505 f67 1"/>
              <a:gd name="f96" fmla="*/ 771719 f68 1"/>
              <a:gd name="f97" fmla="*/ 578452 f67 1"/>
              <a:gd name="f98" fmla="*/ 2041440 f68 1"/>
              <a:gd name="f99" fmla="*/ 514597 f67 1"/>
              <a:gd name="f100" fmla="*/ 2296406 f68 1"/>
              <a:gd name="f101" fmla="*/ 662729 f67 1"/>
              <a:gd name="f102" fmla="*/ 1124906 f68 1"/>
              <a:gd name="f103" fmla="*/ 1004182 f67 1"/>
              <a:gd name="f104" fmla="*/ 1676517 f68 1"/>
              <a:gd name="f105" fmla="*/ 1608523 f67 1"/>
              <a:gd name="f106" fmla="*/ 2094931 f68 1"/>
              <a:gd name="f107" fmla="*/ 1557316 f67 1"/>
              <a:gd name="f108" fmla="+- f69 0 f1"/>
              <a:gd name="f109" fmla="*/ f72 1 2296406"/>
              <a:gd name="f110" fmla="*/ f73 1 2354521"/>
              <a:gd name="f111" fmla="*/ f74 1 2296406"/>
              <a:gd name="f112" fmla="*/ f75 1 2354521"/>
              <a:gd name="f113" fmla="*/ f76 1 2296406"/>
              <a:gd name="f114" fmla="*/ f77 1 2354521"/>
              <a:gd name="f115" fmla="*/ f78 1 2296406"/>
              <a:gd name="f116" fmla="*/ f79 1 2354521"/>
              <a:gd name="f117" fmla="*/ f80 1 2296406"/>
              <a:gd name="f118" fmla="*/ f81 1 2354521"/>
              <a:gd name="f119" fmla="*/ f82 1 2296406"/>
              <a:gd name="f120" fmla="*/ f83 1 2354521"/>
              <a:gd name="f121" fmla="*/ f84 1 2296406"/>
              <a:gd name="f122" fmla="*/ f85 1 2354521"/>
              <a:gd name="f123" fmla="*/ f86 1 2296406"/>
              <a:gd name="f124" fmla="*/ f87 1 2354521"/>
              <a:gd name="f125" fmla="*/ f88 1 2296406"/>
              <a:gd name="f126" fmla="*/ f89 1 2354521"/>
              <a:gd name="f127" fmla="*/ f90 1 2296406"/>
              <a:gd name="f128" fmla="*/ f91 1 2354521"/>
              <a:gd name="f129" fmla="*/ f92 1 2296406"/>
              <a:gd name="f130" fmla="*/ f93 1 2354521"/>
              <a:gd name="f131" fmla="*/ f94 1 2296406"/>
              <a:gd name="f132" fmla="*/ f95 1 2354521"/>
              <a:gd name="f133" fmla="*/ f96 1 2296406"/>
              <a:gd name="f134" fmla="*/ f97 1 2354521"/>
              <a:gd name="f135" fmla="*/ f98 1 2296406"/>
              <a:gd name="f136" fmla="*/ f99 1 2354521"/>
              <a:gd name="f137" fmla="*/ f100 1 2296406"/>
              <a:gd name="f138" fmla="*/ f101 1 2354521"/>
              <a:gd name="f139" fmla="*/ f102 1 2296406"/>
              <a:gd name="f140" fmla="*/ f103 1 2354521"/>
              <a:gd name="f141" fmla="*/ f104 1 2296406"/>
              <a:gd name="f142" fmla="*/ f105 1 2354521"/>
              <a:gd name="f143" fmla="*/ f106 1 2296406"/>
              <a:gd name="f144" fmla="*/ f107 1 2354521"/>
              <a:gd name="f145" fmla="*/ f63 1 f70"/>
              <a:gd name="f146" fmla="*/ f64 1 f70"/>
              <a:gd name="f147" fmla="*/ f63 1 f71"/>
              <a:gd name="f148" fmla="*/ f65 1 f71"/>
              <a:gd name="f149" fmla="*/ f109 1 f70"/>
              <a:gd name="f150" fmla="*/ f110 1 f71"/>
              <a:gd name="f151" fmla="*/ f111 1 f70"/>
              <a:gd name="f152" fmla="*/ f112 1 f71"/>
              <a:gd name="f153" fmla="*/ f113 1 f70"/>
              <a:gd name="f154" fmla="*/ f114 1 f71"/>
              <a:gd name="f155" fmla="*/ f115 1 f70"/>
              <a:gd name="f156" fmla="*/ f116 1 f71"/>
              <a:gd name="f157" fmla="*/ f117 1 f70"/>
              <a:gd name="f158" fmla="*/ f118 1 f71"/>
              <a:gd name="f159" fmla="*/ f119 1 f70"/>
              <a:gd name="f160" fmla="*/ f120 1 f71"/>
              <a:gd name="f161" fmla="*/ f121 1 f70"/>
              <a:gd name="f162" fmla="*/ f122 1 f71"/>
              <a:gd name="f163" fmla="*/ f123 1 f70"/>
              <a:gd name="f164" fmla="*/ f124 1 f71"/>
              <a:gd name="f165" fmla="*/ f125 1 f70"/>
              <a:gd name="f166" fmla="*/ f126 1 f71"/>
              <a:gd name="f167" fmla="*/ f127 1 f70"/>
              <a:gd name="f168" fmla="*/ f128 1 f71"/>
              <a:gd name="f169" fmla="*/ f129 1 f70"/>
              <a:gd name="f170" fmla="*/ f130 1 f71"/>
              <a:gd name="f171" fmla="*/ f131 1 f70"/>
              <a:gd name="f172" fmla="*/ f132 1 f71"/>
              <a:gd name="f173" fmla="*/ f133 1 f70"/>
              <a:gd name="f174" fmla="*/ f134 1 f71"/>
              <a:gd name="f175" fmla="*/ f135 1 f70"/>
              <a:gd name="f176" fmla="*/ f136 1 f71"/>
              <a:gd name="f177" fmla="*/ f137 1 f70"/>
              <a:gd name="f178" fmla="*/ f138 1 f71"/>
              <a:gd name="f179" fmla="*/ f139 1 f70"/>
              <a:gd name="f180" fmla="*/ f140 1 f71"/>
              <a:gd name="f181" fmla="*/ f141 1 f70"/>
              <a:gd name="f182" fmla="*/ f142 1 f71"/>
              <a:gd name="f183" fmla="*/ f143 1 f70"/>
              <a:gd name="f184" fmla="*/ f144 1 f71"/>
              <a:gd name="f185" fmla="*/ f145 f61 1"/>
              <a:gd name="f186" fmla="*/ f146 f61 1"/>
              <a:gd name="f187" fmla="*/ f148 f62 1"/>
              <a:gd name="f188" fmla="*/ f147 f62 1"/>
              <a:gd name="f189" fmla="*/ f149 f61 1"/>
              <a:gd name="f190" fmla="*/ f150 f62 1"/>
              <a:gd name="f191" fmla="*/ f151 f61 1"/>
              <a:gd name="f192" fmla="*/ f152 f62 1"/>
              <a:gd name="f193" fmla="*/ f153 f61 1"/>
              <a:gd name="f194" fmla="*/ f154 f62 1"/>
              <a:gd name="f195" fmla="*/ f155 f61 1"/>
              <a:gd name="f196" fmla="*/ f156 f62 1"/>
              <a:gd name="f197" fmla="*/ f157 f61 1"/>
              <a:gd name="f198" fmla="*/ f158 f62 1"/>
              <a:gd name="f199" fmla="*/ f159 f61 1"/>
              <a:gd name="f200" fmla="*/ f160 f62 1"/>
              <a:gd name="f201" fmla="*/ f161 f61 1"/>
              <a:gd name="f202" fmla="*/ f162 f62 1"/>
              <a:gd name="f203" fmla="*/ f163 f61 1"/>
              <a:gd name="f204" fmla="*/ f164 f62 1"/>
              <a:gd name="f205" fmla="*/ f165 f61 1"/>
              <a:gd name="f206" fmla="*/ f166 f62 1"/>
              <a:gd name="f207" fmla="*/ f167 f61 1"/>
              <a:gd name="f208" fmla="*/ f168 f62 1"/>
              <a:gd name="f209" fmla="*/ f169 f61 1"/>
              <a:gd name="f210" fmla="*/ f170 f62 1"/>
              <a:gd name="f211" fmla="*/ f171 f61 1"/>
              <a:gd name="f212" fmla="*/ f172 f62 1"/>
              <a:gd name="f213" fmla="*/ f173 f61 1"/>
              <a:gd name="f214" fmla="*/ f174 f62 1"/>
              <a:gd name="f215" fmla="*/ f175 f61 1"/>
              <a:gd name="f216" fmla="*/ f176 f62 1"/>
              <a:gd name="f217" fmla="*/ f177 f61 1"/>
              <a:gd name="f218" fmla="*/ f178 f62 1"/>
              <a:gd name="f219" fmla="*/ f179 f61 1"/>
              <a:gd name="f220" fmla="*/ f180 f62 1"/>
              <a:gd name="f221" fmla="*/ f181 f61 1"/>
              <a:gd name="f222" fmla="*/ f182 f62 1"/>
              <a:gd name="f223" fmla="*/ f183 f61 1"/>
              <a:gd name="f224" fmla="*/ f184 f62 1"/>
            </a:gdLst>
            <a:ahLst/>
            <a:cxnLst>
              <a:cxn ang="3cd4">
                <a:pos x="hc" y="t"/>
              </a:cxn>
              <a:cxn ang="0">
                <a:pos x="r" y="vc"/>
              </a:cxn>
              <a:cxn ang="cd4">
                <a:pos x="hc" y="b"/>
              </a:cxn>
              <a:cxn ang="cd2">
                <a:pos x="l" y="vc"/>
              </a:cxn>
              <a:cxn ang="f108">
                <a:pos x="f189" y="f190"/>
              </a:cxn>
              <a:cxn ang="f108">
                <a:pos x="f191" y="f192"/>
              </a:cxn>
              <a:cxn ang="f108">
                <a:pos x="f193" y="f194"/>
              </a:cxn>
              <a:cxn ang="f108">
                <a:pos x="f195" y="f196"/>
              </a:cxn>
              <a:cxn ang="f108">
                <a:pos x="f197" y="f198"/>
              </a:cxn>
              <a:cxn ang="f108">
                <a:pos x="f199" y="f200"/>
              </a:cxn>
              <a:cxn ang="f108">
                <a:pos x="f201" y="f202"/>
              </a:cxn>
              <a:cxn ang="f108">
                <a:pos x="f203" y="f204"/>
              </a:cxn>
              <a:cxn ang="f108">
                <a:pos x="f205" y="f206"/>
              </a:cxn>
              <a:cxn ang="f108">
                <a:pos x="f207" y="f208"/>
              </a:cxn>
              <a:cxn ang="f108">
                <a:pos x="f209" y="f210"/>
              </a:cxn>
              <a:cxn ang="f108">
                <a:pos x="f211" y="f212"/>
              </a:cxn>
              <a:cxn ang="f108">
                <a:pos x="f213" y="f214"/>
              </a:cxn>
              <a:cxn ang="f108">
                <a:pos x="f215" y="f216"/>
              </a:cxn>
              <a:cxn ang="f108">
                <a:pos x="f217" y="f218"/>
              </a:cxn>
              <a:cxn ang="f108">
                <a:pos x="f219" y="f220"/>
              </a:cxn>
              <a:cxn ang="f108">
                <a:pos x="f221" y="f222"/>
              </a:cxn>
              <a:cxn ang="f108">
                <a:pos x="f223" y="f224"/>
              </a:cxn>
            </a:cxnLst>
            <a:rect l="f185" t="f188" r="f186" b="f187"/>
            <a:pathLst>
              <a:path w="2296406" h="2354521">
                <a:moveTo>
                  <a:pt x="f8" y="f9"/>
                </a:moveTo>
                <a:lnTo>
                  <a:pt x="f10" y="f11"/>
                </a:lnTo>
                <a:cubicBezTo>
                  <a:pt x="f12" y="f13"/>
                  <a:pt x="f14" y="f15"/>
                  <a:pt x="f16" y="f17"/>
                </a:cubicBezTo>
                <a:cubicBezTo>
                  <a:pt x="f18" y="f19"/>
                  <a:pt x="f20" y="f21"/>
                  <a:pt x="f22" y="f23"/>
                </a:cubicBezTo>
                <a:lnTo>
                  <a:pt x="f24" y="f7"/>
                </a:lnTo>
                <a:lnTo>
                  <a:pt x="f25" y="f26"/>
                </a:lnTo>
                <a:lnTo>
                  <a:pt x="f27" y="f28"/>
                </a:lnTo>
                <a:lnTo>
                  <a:pt x="f29" y="f30"/>
                </a:lnTo>
                <a:lnTo>
                  <a:pt x="f31" y="f32"/>
                </a:lnTo>
                <a:lnTo>
                  <a:pt x="f33" y="f34"/>
                </a:lnTo>
                <a:lnTo>
                  <a:pt x="f35" y="f36"/>
                </a:lnTo>
                <a:cubicBezTo>
                  <a:pt x="f37" y="f38"/>
                  <a:pt x="f39" y="f40"/>
                  <a:pt x="f41" y="f42"/>
                </a:cubicBezTo>
                <a:cubicBezTo>
                  <a:pt x="f43" y="f44"/>
                  <a:pt x="f45" y="f46"/>
                  <a:pt x="f47" y="f48"/>
                </a:cubicBezTo>
                <a:lnTo>
                  <a:pt x="f49" y="f50"/>
                </a:lnTo>
                <a:lnTo>
                  <a:pt x="f6" y="f51"/>
                </a:lnTo>
                <a:lnTo>
                  <a:pt x="f52" y="f53"/>
                </a:lnTo>
                <a:lnTo>
                  <a:pt x="f54" y="f55"/>
                </a:lnTo>
                <a:cubicBezTo>
                  <a:pt x="f56" y="f57"/>
                  <a:pt x="f58" y="f59"/>
                  <a:pt x="f58" y="f59"/>
                </a:cubicBezTo>
              </a:path>
            </a:pathLst>
          </a:custGeom>
          <a:no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3" name="Block Arc 10">
            <a:extLst>
              <a:ext uri="{FF2B5EF4-FFF2-40B4-BE49-F238E27FC236}">
                <a16:creationId xmlns:a16="http://schemas.microsoft.com/office/drawing/2014/main" id="{6FC1F645-5844-4607-82A5-10CB0F73FA41}"/>
              </a:ext>
            </a:extLst>
          </p:cNvPr>
          <p:cNvSpPr/>
          <p:nvPr/>
        </p:nvSpPr>
        <p:spPr>
          <a:xfrm>
            <a:off x="3746753" y="3514752"/>
            <a:ext cx="521418" cy="353187"/>
          </a:xfrm>
          <a:custGeom>
            <a:avLst/>
            <a:gdLst>
              <a:gd name="f0" fmla="val w"/>
              <a:gd name="f1" fmla="val h"/>
              <a:gd name="f2" fmla="val 0"/>
              <a:gd name="f3" fmla="val 3219104"/>
              <a:gd name="f4" fmla="val 2180445"/>
              <a:gd name="f5" fmla="val 631935"/>
              <a:gd name="f6" fmla="val 660566"/>
              <a:gd name="f7" fmla="val 582229"/>
              <a:gd name="f8" fmla="val 541935"/>
              <a:gd name="f9" fmla="val 700860"/>
              <a:gd name="f10" fmla="val 750566"/>
              <a:gd name="f11" fmla="val 800272"/>
              <a:gd name="f12" fmla="val 840566"/>
              <a:gd name="f13" fmla="val 681641"/>
              <a:gd name="f14" fmla="val 721935"/>
              <a:gd name="f15" fmla="val 2920524"/>
              <a:gd name="f16" fmla="val 132986"/>
              <a:gd name="f17" fmla="val 2884582"/>
              <a:gd name="f18" fmla="val 2855445"/>
              <a:gd name="f19" fmla="val 171564"/>
              <a:gd name="f20" fmla="val 219152"/>
              <a:gd name="f21" fmla="val 266740"/>
              <a:gd name="f22" fmla="val 305318"/>
              <a:gd name="f23" fmla="val 2956466"/>
              <a:gd name="f24" fmla="val 2985603"/>
              <a:gd name="f25" fmla="val 1840097"/>
              <a:gd name="f26" fmla="val 123357"/>
              <a:gd name="f27" fmla="val 1690593"/>
              <a:gd name="f28" fmla="val 125267"/>
              <a:gd name="f29" fmla="val 1541569"/>
              <a:gd name="f30" fmla="val 163386"/>
              <a:gd name="f31" fmla="val 1407089"/>
              <a:gd name="f32" fmla="val 237534"/>
              <a:gd name="f33" fmla="val 1442443"/>
              <a:gd name="f34" fmla="val 299445"/>
              <a:gd name="f35" fmla="val 1690026"/>
              <a:gd name="f36" fmla="val 162934"/>
              <a:gd name="f37" fmla="val 1991162"/>
              <a:gd name="f38" fmla="val 159087"/>
              <a:gd name="f39" fmla="val 2242273"/>
              <a:gd name="f40" fmla="val 289227"/>
              <a:gd name="f41" fmla="val 2275978"/>
              <a:gd name="f42" fmla="val 226435"/>
              <a:gd name="f43" fmla="val 2139582"/>
              <a:gd name="f44" fmla="val 155746"/>
              <a:gd name="f45" fmla="val 1989600"/>
              <a:gd name="f46" fmla="val 121447"/>
              <a:gd name="f47" fmla="val 1808744"/>
              <a:gd name="f48" fmla="val 1233"/>
              <a:gd name="f49" fmla="val 2156106"/>
              <a:gd name="f50" fmla="val -14520"/>
              <a:gd name="f51" fmla="val 2554236"/>
              <a:gd name="f52" fmla="val 122009"/>
              <a:gd name="f53" fmla="val 2727916"/>
              <a:gd name="f54" fmla="val 332053"/>
              <a:gd name="f55" fmla="val 2797407"/>
              <a:gd name="f56" fmla="val 426906"/>
              <a:gd name="f57" fmla="val 2816730"/>
              <a:gd name="f58" fmla="val 407744"/>
              <a:gd name="f59" fmla="val 2822914"/>
              <a:gd name="f60" fmla="val 396798"/>
              <a:gd name="f61" fmla="val 2848347"/>
              <a:gd name="f62" fmla="val 374270"/>
              <a:gd name="f63" fmla="val 2789714"/>
              <a:gd name="f64" fmla="val 335227"/>
              <a:gd name="f65" fmla="val 2770554"/>
              <a:gd name="f66" fmla="val 301522"/>
              <a:gd name="f67" fmla="val 211287"/>
              <a:gd name="f68" fmla="val 109060"/>
              <a:gd name="f69" fmla="val 2826850"/>
              <a:gd name="f70" fmla="val 34523"/>
              <a:gd name="f71" fmla="val 2918697"/>
              <a:gd name="f72" fmla="val 33333"/>
              <a:gd name="f73" fmla="val 3010544"/>
              <a:gd name="f74" fmla="val 32143"/>
              <a:gd name="f75" fmla="val 3068737"/>
              <a:gd name="f76" fmla="val 122977"/>
              <a:gd name="f77" fmla="val 3064459"/>
              <a:gd name="f78" fmla="val 218431"/>
              <a:gd name="f79" fmla="val 3062319"/>
              <a:gd name="f80" fmla="val 266188"/>
              <a:gd name="f81" fmla="val 3063213"/>
              <a:gd name="f82" fmla="val 242475"/>
              <a:gd name="f83" fmla="val 3054577"/>
              <a:gd name="f84" fmla="val 285936"/>
              <a:gd name="f85" fmla="val 3088600"/>
              <a:gd name="f86" fmla="val 260795"/>
              <a:gd name="f87" fmla="val 3146396"/>
              <a:gd name="f88" fmla="val 297212"/>
              <a:gd name="f89" fmla="val 3198377"/>
              <a:gd name="f90" fmla="val 27802"/>
              <a:gd name="f91" fmla="val 3270974"/>
              <a:gd name="f92" fmla="val 270322"/>
              <a:gd name="f93" fmla="val 3142267"/>
              <a:gd name="f94" fmla="val 378871"/>
              <a:gd name="f95" fmla="val 2977023"/>
              <a:gd name="f96" fmla="val 405424"/>
              <a:gd name="f97" fmla="val 2937650"/>
              <a:gd name="f98" fmla="val 455263"/>
              <a:gd name="f99" fmla="val 2906651"/>
              <a:gd name="f100" fmla="val 507366"/>
              <a:gd name="f101" fmla="val 2854455"/>
              <a:gd name="f102" fmla="val 531728"/>
              <a:gd name="f103" fmla="val 2854593"/>
              <a:gd name="f104" fmla="val 531917"/>
              <a:gd name="f105" fmla="val 2854687"/>
              <a:gd name="f106" fmla="val 532126"/>
              <a:gd name="f107" fmla="val 2854781"/>
              <a:gd name="f108" fmla="val 532336"/>
              <a:gd name="f109" fmla="val 2914835"/>
              <a:gd name="f110" fmla="val 719911"/>
              <a:gd name="f111" fmla="val 2982387"/>
              <a:gd name="f112" fmla="val 1030651"/>
              <a:gd name="f113" fmla="val 2875068"/>
              <a:gd name="f114" fmla="val 1334999"/>
              <a:gd name="f115" fmla="val 2751965"/>
              <a:gd name="f116" fmla="val 1458417"/>
              <a:gd name="f117" fmla="val 2718119"/>
              <a:gd name="f118" fmla="val 1752479"/>
              <a:gd name="f119" fmla="val 2636178"/>
              <a:gd name="f120" fmla="val 1904762"/>
              <a:gd name="f121" fmla="val 2564924"/>
              <a:gd name="f122" fmla="val 2133185"/>
              <a:gd name="f123" fmla="val 2548001"/>
              <a:gd name="f124" fmla="val 2174319"/>
              <a:gd name="f125" fmla="val 2290597"/>
              <a:gd name="f126" fmla="val 2162941"/>
              <a:gd name="f127" fmla="val 2284362"/>
              <a:gd name="f128" fmla="val 2130560"/>
              <a:gd name="f129" fmla="val 2253189"/>
              <a:gd name="f130" fmla="val 1989654"/>
              <a:gd name="f131" fmla="val 2205984"/>
              <a:gd name="f132" fmla="val 1832997"/>
              <a:gd name="f133" fmla="val 2190842"/>
              <a:gd name="f134" fmla="val 1681589"/>
              <a:gd name="f135" fmla="val 1937891"/>
              <a:gd name="f136" fmla="val 1727975"/>
              <a:gd name="f137" fmla="val 1628829"/>
              <a:gd name="f138" fmla="val 1727099"/>
              <a:gd name="f139" fmla="val 1429318"/>
              <a:gd name="f140" fmla="val 1710471"/>
              <a:gd name="f141" fmla="val 1387456"/>
              <a:gd name="f142" fmla="val 1891634"/>
              <a:gd name="f143" fmla="val 1268107"/>
              <a:gd name="f144" fmla="val 2057044"/>
              <a:gd name="f145" fmla="val 1143413"/>
              <a:gd name="f146" fmla="val 943012"/>
              <a:gd name="f147" fmla="val 894916"/>
              <a:gd name="f148" fmla="val 2170818"/>
              <a:gd name="f149" fmla="val 902932"/>
              <a:gd name="f150" fmla="val 1825120"/>
              <a:gd name="f151" fmla="val 910948"/>
              <a:gd name="f152" fmla="val 1650083"/>
              <a:gd name="f153" fmla="val 600994"/>
              <a:gd name="f154" fmla="val 1508303"/>
              <a:gd name="f155" fmla="val -80369"/>
              <a:gd name="f156" fmla="val 1319263"/>
              <a:gd name="f157" fmla="val 7807"/>
              <a:gd name="f158" fmla="val 838786"/>
              <a:gd name="f159" fmla="val 13151"/>
              <a:gd name="f160" fmla="val 796777"/>
              <a:gd name="f161" fmla="val 184160"/>
              <a:gd name="f162" fmla="val 802028"/>
              <a:gd name="f163" fmla="val 275009"/>
              <a:gd name="f164" fmla="val 799402"/>
              <a:gd name="f165" fmla="val 369419"/>
              <a:gd name="f166" fmla="val 659373"/>
              <a:gd name="f167" fmla="val 418407"/>
              <a:gd name="f168" fmla="val 582356"/>
              <a:gd name="f169" fmla="val 555570"/>
              <a:gd name="f170" fmla="val 465957"/>
              <a:gd name="f171" fmla="val 547554"/>
              <a:gd name="f172" fmla="val 374062"/>
              <a:gd name="f173" fmla="val 496786"/>
              <a:gd name="f174" fmla="val 206026"/>
              <a:gd name="f175" fmla="val 531522"/>
              <a:gd name="f176" fmla="val 190273"/>
              <a:gd name="f177" fmla="val 764877"/>
              <a:gd name="f178" fmla="val 64246"/>
              <a:gd name="f179" fmla="val 803177"/>
              <a:gd name="f180" fmla="val 250661"/>
              <a:gd name="f181" fmla="val 924308"/>
              <a:gd name="f182" fmla="val 355683"/>
              <a:gd name="f183" fmla="val 1130053"/>
              <a:gd name="f184" fmla="val 143013"/>
              <a:gd name="f185" fmla="val 1554903"/>
              <a:gd name="f186" fmla="val 11735"/>
              <a:gd name="f187" fmla="*/ f0 1 3219104"/>
              <a:gd name="f188" fmla="*/ f1 1 2180445"/>
              <a:gd name="f189" fmla="val f2"/>
              <a:gd name="f190" fmla="val f3"/>
              <a:gd name="f191" fmla="val f4"/>
              <a:gd name="f192" fmla="+- f191 0 f189"/>
              <a:gd name="f193" fmla="+- f190 0 f189"/>
              <a:gd name="f194" fmla="*/ f193 1 3219104"/>
              <a:gd name="f195" fmla="*/ f192 1 2180445"/>
              <a:gd name="f196" fmla="*/ f189 1 f194"/>
              <a:gd name="f197" fmla="*/ f190 1 f194"/>
              <a:gd name="f198" fmla="*/ f189 1 f195"/>
              <a:gd name="f199" fmla="*/ f191 1 f195"/>
              <a:gd name="f200" fmla="*/ f196 f187 1"/>
              <a:gd name="f201" fmla="*/ f197 f187 1"/>
              <a:gd name="f202" fmla="*/ f199 f188 1"/>
              <a:gd name="f203" fmla="*/ f198 f188 1"/>
            </a:gdLst>
            <a:ahLst/>
            <a:cxnLst>
              <a:cxn ang="3cd4">
                <a:pos x="hc" y="t"/>
              </a:cxn>
              <a:cxn ang="0">
                <a:pos x="r" y="vc"/>
              </a:cxn>
              <a:cxn ang="cd4">
                <a:pos x="hc" y="b"/>
              </a:cxn>
              <a:cxn ang="cd2">
                <a:pos x="l" y="vc"/>
              </a:cxn>
            </a:cxnLst>
            <a:rect l="f200" t="f203" r="f201" b="f202"/>
            <a:pathLst>
              <a:path w="3219104" h="2180445">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15" y="f16"/>
                </a:moveTo>
                <a:cubicBezTo>
                  <a:pt x="f17" y="f16"/>
                  <a:pt x="f18" y="f19"/>
                  <a:pt x="f18" y="f20"/>
                </a:cubicBezTo>
                <a:cubicBezTo>
                  <a:pt x="f18" y="f21"/>
                  <a:pt x="f17" y="f22"/>
                  <a:pt x="f15" y="f22"/>
                </a:cubicBezTo>
                <a:cubicBezTo>
                  <a:pt x="f23" y="f22"/>
                  <a:pt x="f24" y="f21"/>
                  <a:pt x="f24" y="f20"/>
                </a:cubicBezTo>
                <a:cubicBezTo>
                  <a:pt x="f24" y="f19"/>
                  <a:pt x="f23" y="f16"/>
                  <a:pt x="f15" y="f16"/>
                </a:cubicBezTo>
                <a:close/>
                <a:moveTo>
                  <a:pt x="f25" y="f26"/>
                </a:moveTo>
                <a:cubicBezTo>
                  <a:pt x="f27" y="f28"/>
                  <a:pt x="f29" y="f30"/>
                  <a:pt x="f31" y="f32"/>
                </a:cubicBezTo>
                <a:lnTo>
                  <a:pt x="f33" y="f34"/>
                </a:lnTo>
                <a:cubicBezTo>
                  <a:pt x="f35" y="f36"/>
                  <a:pt x="f37" y="f38"/>
                  <a:pt x="f39" y="f40"/>
                </a:cubicBezTo>
                <a:lnTo>
                  <a:pt x="f41" y="f42"/>
                </a:lnTo>
                <a:cubicBezTo>
                  <a:pt x="f43" y="f44"/>
                  <a:pt x="f45" y="f46"/>
                  <a:pt x="f25" y="f26"/>
                </a:cubicBezTo>
                <a:close/>
                <a:moveTo>
                  <a:pt x="f47" y="f48"/>
                </a:moveTo>
                <a:cubicBezTo>
                  <a:pt x="f49" y="f50"/>
                  <a:pt x="f51" y="f52"/>
                  <a:pt x="f53" y="f54"/>
                </a:cubicBezTo>
                <a:lnTo>
                  <a:pt x="f55" y="f56"/>
                </a:lnTo>
                <a:cubicBezTo>
                  <a:pt x="f57" y="f58"/>
                  <a:pt x="f59" y="f60"/>
                  <a:pt x="f61" y="f62"/>
                </a:cubicBezTo>
                <a:cubicBezTo>
                  <a:pt x="f63" y="f64"/>
                  <a:pt x="f65" y="f66"/>
                  <a:pt x="f65" y="f67"/>
                </a:cubicBezTo>
                <a:cubicBezTo>
                  <a:pt x="f65" y="f68"/>
                  <a:pt x="f69" y="f70"/>
                  <a:pt x="f71" y="f72"/>
                </a:cubicBezTo>
                <a:cubicBezTo>
                  <a:pt x="f73" y="f74"/>
                  <a:pt x="f75" y="f76"/>
                  <a:pt x="f77" y="f78"/>
                </a:cubicBezTo>
                <a:cubicBezTo>
                  <a:pt x="f79" y="f80"/>
                  <a:pt x="f81" y="f82"/>
                  <a:pt x="f83" y="f84"/>
                </a:cubicBezTo>
                <a:cubicBezTo>
                  <a:pt x="f85" y="f86"/>
                  <a:pt x="f87" y="f88"/>
                  <a:pt x="f89" y="f90"/>
                </a:cubicBezTo>
                <a:cubicBezTo>
                  <a:pt x="f91" y="f92"/>
                  <a:pt x="f93" y="f94"/>
                  <a:pt x="f95" y="f96"/>
                </a:cubicBezTo>
                <a:cubicBezTo>
                  <a:pt x="f97" y="f98"/>
                  <a:pt x="f99" y="f100"/>
                  <a:pt x="f101" y="f102"/>
                </a:cubicBezTo>
                <a:cubicBezTo>
                  <a:pt x="f103" y="f104"/>
                  <a:pt x="f105" y="f106"/>
                  <a:pt x="f107" y="f108"/>
                </a:cubicBezTo>
                <a:lnTo>
                  <a:pt x="f109" y="f110"/>
                </a:lnTo>
                <a:cubicBezTo>
                  <a:pt x="f111" y="f112"/>
                  <a:pt x="f113" y="f114"/>
                  <a:pt x="f115" y="f116"/>
                </a:cubicBezTo>
                <a:cubicBezTo>
                  <a:pt x="f117" y="f118"/>
                  <a:pt x="f119" y="f120"/>
                  <a:pt x="f121" y="f122"/>
                </a:cubicBezTo>
                <a:cubicBezTo>
                  <a:pt x="f123" y="f124"/>
                  <a:pt x="f125" y="f126"/>
                  <a:pt x="f127" y="f128"/>
                </a:cubicBezTo>
                <a:cubicBezTo>
                  <a:pt x="f129" y="f130"/>
                  <a:pt x="f131" y="f132"/>
                  <a:pt x="f133" y="f134"/>
                </a:cubicBezTo>
                <a:cubicBezTo>
                  <a:pt x="f135" y="f136"/>
                  <a:pt x="f137" y="f138"/>
                  <a:pt x="f139" y="f140"/>
                </a:cubicBezTo>
                <a:cubicBezTo>
                  <a:pt x="f141" y="f142"/>
                  <a:pt x="f143" y="f144"/>
                  <a:pt x="f145" y="f4"/>
                </a:cubicBezTo>
                <a:lnTo>
                  <a:pt x="f146" y="f4"/>
                </a:lnTo>
                <a:cubicBezTo>
                  <a:pt x="f147" y="f148"/>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ubicBezTo>
                  <a:pt x="f177" y="f178"/>
                  <a:pt x="f179" y="f180"/>
                  <a:pt x="f181" y="f182"/>
                </a:cubicBezTo>
                <a:cubicBezTo>
                  <a:pt x="f183" y="f184"/>
                  <a:pt x="f185" y="f186"/>
                  <a:pt x="f47" y="f48"/>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2A2D32"/>
              </a:solidFill>
              <a:uFillTx/>
              <a:latin typeface="Arial"/>
              <a:ea typeface="맑은 고딕" pitchFamily="34"/>
            </a:endParaRPr>
          </a:p>
        </p:txBody>
      </p:sp>
      <p:sp>
        <p:nvSpPr>
          <p:cNvPr id="14" name="Freeform 55">
            <a:extLst>
              <a:ext uri="{FF2B5EF4-FFF2-40B4-BE49-F238E27FC236}">
                <a16:creationId xmlns:a16="http://schemas.microsoft.com/office/drawing/2014/main" id="{ED3B8B12-0D19-4D6F-A6A9-0A6E26774825}"/>
              </a:ext>
            </a:extLst>
          </p:cNvPr>
          <p:cNvSpPr/>
          <p:nvPr/>
        </p:nvSpPr>
        <p:spPr>
          <a:xfrm>
            <a:off x="3288987" y="4161068"/>
            <a:ext cx="268257" cy="657334"/>
          </a:xfrm>
          <a:custGeom>
            <a:avLst/>
            <a:gdLst>
              <a:gd name="f0" fmla="val w"/>
              <a:gd name="f1" fmla="val h"/>
              <a:gd name="f2" fmla="val 0"/>
              <a:gd name="f3" fmla="val 1060423"/>
              <a:gd name="f4" fmla="val 2598393"/>
              <a:gd name="f5" fmla="val 511607"/>
              <a:gd name="f6" fmla="val 1989888"/>
              <a:gd name="f7" fmla="val 421916"/>
              <a:gd name="f8" fmla="val 2038892"/>
              <a:gd name="f9" fmla="val 392123"/>
              <a:gd name="f10" fmla="val 2248491"/>
              <a:gd name="f11" fmla="val 577615"/>
              <a:gd name="f12" fmla="val 2379095"/>
              <a:gd name="f13" fmla="val 531205"/>
              <a:gd name="f14" fmla="val 2257454"/>
              <a:gd name="f15" fmla="val 562054"/>
              <a:gd name="f16" fmla="val 2197447"/>
              <a:gd name="f17" fmla="val 592034"/>
              <a:gd name="f18" fmla="val 2136572"/>
              <a:gd name="f19" fmla="val 592534"/>
              <a:gd name="f20" fmla="val 2167519"/>
              <a:gd name="f21" fmla="val 560915"/>
              <a:gd name="f22" fmla="val 2234057"/>
              <a:gd name="f23" fmla="val 638675"/>
              <a:gd name="f24" fmla="val 2272816"/>
              <a:gd name="f25" fmla="val 602283"/>
              <a:gd name="f26" fmla="val 2156226"/>
              <a:gd name="f27" fmla="val 756001"/>
              <a:gd name="f28" fmla="val 2119500"/>
              <a:gd name="f29" fmla="val 594605"/>
              <a:gd name="f30" fmla="val 1990756"/>
              <a:gd name="f31" fmla="val 828052"/>
              <a:gd name="f32" fmla="val 2024484"/>
              <a:gd name="f33" fmla="val 759407"/>
              <a:gd name="f34" fmla="val 2143283"/>
              <a:gd name="f35" fmla="val 814896"/>
              <a:gd name="f36" fmla="val 2262952"/>
              <a:gd name="f37" fmla="val 774295"/>
              <a:gd name="f38" fmla="val 2270013"/>
              <a:gd name="f39" fmla="val 715464"/>
              <a:gd name="f40" fmla="val 2161619"/>
              <a:gd name="f41" fmla="val 728685"/>
              <a:gd name="f42" fmla="val 2212952"/>
              <a:gd name="f43" fmla="val 798068"/>
              <a:gd name="f44" fmla="val 2415798"/>
              <a:gd name="f45" fmla="val 590532"/>
              <a:gd name="f46" fmla="val 2421590"/>
              <a:gd name="f47" fmla="val 656442"/>
              <a:gd name="f48" fmla="val 451592"/>
              <a:gd name="f49" fmla="val 2586815"/>
              <a:gd name="f50" fmla="val 511509"/>
              <a:gd name="f51" fmla="val 2396411"/>
              <a:gd name="f52" fmla="val 415171"/>
              <a:gd name="f53" fmla="val 2350110"/>
              <a:gd name="f54" fmla="val 389023"/>
              <a:gd name="f55" fmla="val 2345435"/>
              <a:gd name="f56" fmla="val 357666"/>
              <a:gd name="f57" fmla="val 2366802"/>
              <a:gd name="f58" fmla="val 415723"/>
              <a:gd name="f59" fmla="val 2461957"/>
              <a:gd name="f60" fmla="val 77590"/>
              <a:gd name="f61" fmla="val 2209980"/>
              <a:gd name="f62" fmla="val 314998"/>
              <a:gd name="f63" fmla="val 2004011"/>
              <a:gd name="f64" fmla="val 344786"/>
              <a:gd name="f65" fmla="val 1884983"/>
              <a:gd name="f66" fmla="val 722598"/>
              <a:gd name="f67" fmla="val 716460"/>
              <a:gd name="f68" fmla="val 1906965"/>
              <a:gd name="f69" fmla="val 711917"/>
              <a:gd name="f70" fmla="val 1928321"/>
              <a:gd name="f71" fmla="val 707988"/>
              <a:gd name="f72" fmla="val 1948728"/>
              <a:gd name="f73" fmla="val 357819"/>
              <a:gd name="f74" fmla="val 1948059"/>
              <a:gd name="f75" fmla="val 530212"/>
              <a:gd name="f76" fmla="val 651224"/>
              <a:gd name="f77" fmla="val 585486"/>
              <a:gd name="f78" fmla="val 630294"/>
              <a:gd name="f79" fmla="val 696033"/>
              <a:gd name="f80" fmla="val 751307"/>
              <a:gd name="f81" fmla="val 806581"/>
              <a:gd name="f82" fmla="val 851389"/>
              <a:gd name="f83" fmla="val 474938"/>
              <a:gd name="f84" fmla="val 430129"/>
              <a:gd name="f85" fmla="val 551141"/>
              <a:gd name="f86" fmla="val 419664"/>
              <a:gd name="f87" fmla="val 330046"/>
              <a:gd name="f88" fmla="val 640759"/>
              <a:gd name="f89" fmla="val 861855"/>
              <a:gd name="f90" fmla="val 951472"/>
              <a:gd name="f91" fmla="val 640760"/>
              <a:gd name="f92" fmla="val 730377"/>
              <a:gd name="f93" fmla="val 286245"/>
              <a:gd name="f94" fmla="val 353827"/>
              <a:gd name="f95" fmla="val 438132"/>
              <a:gd name="f96" fmla="val 439406"/>
              <a:gd name="f97" fmla="val 623290"/>
              <a:gd name="f98" fmla="val 440561"/>
              <a:gd name="f99" fmla="val 776100"/>
              <a:gd name="f100" fmla="val 356932"/>
              <a:gd name="f101" fmla="val 941305"/>
              <a:gd name="f102" fmla="val 720175"/>
              <a:gd name="f103" fmla="val 898096"/>
              <a:gd name="f104" fmla="val 1115325"/>
              <a:gd name="f105" fmla="val 825241"/>
              <a:gd name="f106" fmla="val 1447764"/>
              <a:gd name="f107" fmla="val 1673413"/>
              <a:gd name="f108" fmla="val 1021935"/>
              <a:gd name="f109" fmla="val 1978110"/>
              <a:gd name="f110" fmla="val 745125"/>
              <a:gd name="f111" fmla="val 1786699"/>
              <a:gd name="f112" fmla="val 734250"/>
              <a:gd name="f113" fmla="val 1834148"/>
              <a:gd name="f114" fmla="val 332991"/>
              <a:gd name="f115" fmla="val 330005"/>
              <a:gd name="f116" fmla="val 1820736"/>
              <a:gd name="f117" fmla="val 326662"/>
              <a:gd name="f118" fmla="val 1807037"/>
              <a:gd name="f119" fmla="val 323192"/>
              <a:gd name="f120" fmla="val 1793020"/>
              <a:gd name="f121" fmla="val 38489"/>
              <a:gd name="f122" fmla="val 1685191"/>
              <a:gd name="f123" fmla="val 237343"/>
              <a:gd name="f124" fmla="val 1457469"/>
              <a:gd name="f125" fmla="val 238009"/>
              <a:gd name="f126" fmla="val 1459571"/>
              <a:gd name="f127" fmla="val 242012"/>
              <a:gd name="f128" fmla="val 1446515"/>
              <a:gd name="f129" fmla="val 171205"/>
              <a:gd name="f130" fmla="val 1115067"/>
              <a:gd name="f131" fmla="val 127758"/>
              <a:gd name="f132" fmla="val 714059"/>
              <a:gd name="f133" fmla="val 527942"/>
              <a:gd name="f134" fmla="val 622760"/>
              <a:gd name="f135" fmla="val 95693"/>
              <a:gd name="f136" fmla="val 695048"/>
              <a:gd name="f137" fmla="val 196745"/>
              <a:gd name="f138" fmla="val 748164"/>
              <a:gd name="f139" fmla="val 301374"/>
              <a:gd name="f140" fmla="val 612692"/>
              <a:gd name="f141" fmla="val 376844"/>
              <a:gd name="f142" fmla="val 447588"/>
              <a:gd name="f143" fmla="val 375495"/>
              <a:gd name="f144" fmla="val 312997"/>
              <a:gd name="f145" fmla="val 298024"/>
              <a:gd name="f146" fmla="val 364591"/>
              <a:gd name="f147" fmla="val 193505"/>
              <a:gd name="f148" fmla="val 435080"/>
              <a:gd name="f149" fmla="val 93397"/>
              <a:gd name="f150" fmla="*/ f0 1 1060423"/>
              <a:gd name="f151" fmla="*/ f1 1 2598393"/>
              <a:gd name="f152" fmla="val f2"/>
              <a:gd name="f153" fmla="val f3"/>
              <a:gd name="f154" fmla="val f4"/>
              <a:gd name="f155" fmla="+- f154 0 f152"/>
              <a:gd name="f156" fmla="+- f153 0 f152"/>
              <a:gd name="f157" fmla="*/ f156 1 1060423"/>
              <a:gd name="f158" fmla="*/ f155 1 2598393"/>
              <a:gd name="f159" fmla="*/ f152 1 f157"/>
              <a:gd name="f160" fmla="*/ f153 1 f157"/>
              <a:gd name="f161" fmla="*/ f152 1 f158"/>
              <a:gd name="f162" fmla="*/ f154 1 f158"/>
              <a:gd name="f163" fmla="*/ f159 f150 1"/>
              <a:gd name="f164" fmla="*/ f160 f150 1"/>
              <a:gd name="f165" fmla="*/ f162 f151 1"/>
              <a:gd name="f166" fmla="*/ f161 f151 1"/>
            </a:gdLst>
            <a:ahLst/>
            <a:cxnLst>
              <a:cxn ang="3cd4">
                <a:pos x="hc" y="t"/>
              </a:cxn>
              <a:cxn ang="0">
                <a:pos x="r" y="vc"/>
              </a:cxn>
              <a:cxn ang="cd4">
                <a:pos x="hc" y="b"/>
              </a:cxn>
              <a:cxn ang="cd2">
                <a:pos x="l" y="vc"/>
              </a:cxn>
            </a:cxnLst>
            <a:rect l="f163" t="f166" r="f164" b="f165"/>
            <a:pathLst>
              <a:path w="1060423" h="2598393">
                <a:moveTo>
                  <a:pt x="f5" y="f6"/>
                </a:moveTo>
                <a:cubicBezTo>
                  <a:pt x="f7" y="f8"/>
                  <a:pt x="f9" y="f10"/>
                  <a:pt x="f11" y="f12"/>
                </a:cubicBezTo>
                <a:cubicBezTo>
                  <a:pt x="f13" y="f14"/>
                  <a:pt x="f15" y="f16"/>
                  <a:pt x="f17" y="f18"/>
                </a:cubicBezTo>
                <a:cubicBezTo>
                  <a:pt x="f19" y="f20"/>
                  <a:pt x="f21" y="f22"/>
                  <a:pt x="f23" y="f24"/>
                </a:cubicBezTo>
                <a:cubicBezTo>
                  <a:pt x="f25" y="f26"/>
                  <a:pt x="f27" y="f28"/>
                  <a:pt x="f29" y="f30"/>
                </a:cubicBezTo>
                <a:cubicBezTo>
                  <a:pt x="f31" y="f32"/>
                  <a:pt x="f33" y="f34"/>
                  <a:pt x="f35" y="f36"/>
                </a:cubicBezTo>
                <a:cubicBezTo>
                  <a:pt x="f37" y="f38"/>
                  <a:pt x="f39" y="f40"/>
                  <a:pt x="f41" y="f42"/>
                </a:cubicBezTo>
                <a:cubicBezTo>
                  <a:pt x="f43" y="f44"/>
                  <a:pt x="f45" y="f46"/>
                  <a:pt x="f47" y="f4"/>
                </a:cubicBezTo>
                <a:cubicBezTo>
                  <a:pt x="f48" y="f49"/>
                  <a:pt x="f50" y="f51"/>
                  <a:pt x="f52" y="f53"/>
                </a:cubicBezTo>
                <a:cubicBezTo>
                  <a:pt x="f54" y="f55"/>
                  <a:pt x="f56" y="f57"/>
                  <a:pt x="f58" y="f59"/>
                </a:cubicBezTo>
                <a:cubicBezTo>
                  <a:pt x="f60" y="f61"/>
                  <a:pt x="f62" y="f63"/>
                  <a:pt x="f5" y="f6"/>
                </a:cubicBezTo>
                <a:close/>
                <a:moveTo>
                  <a:pt x="f64" y="f65"/>
                </a:moveTo>
                <a:lnTo>
                  <a:pt x="f66" y="f65"/>
                </a:lnTo>
                <a:cubicBezTo>
                  <a:pt x="f67" y="f68"/>
                  <a:pt x="f69" y="f70"/>
                  <a:pt x="f71" y="f72"/>
                </a:cubicBezTo>
                <a:lnTo>
                  <a:pt x="f73" y="f74"/>
                </a:lnTo>
                <a:close/>
                <a:moveTo>
                  <a:pt x="f75" y="f76"/>
                </a:moveTo>
                <a:cubicBezTo>
                  <a:pt x="f77" y="f76"/>
                  <a:pt x="f78" y="f79"/>
                  <a:pt x="f78" y="f80"/>
                </a:cubicBezTo>
                <a:cubicBezTo>
                  <a:pt x="f78" y="f81"/>
                  <a:pt x="f77" y="f82"/>
                  <a:pt x="f75" y="f82"/>
                </a:cubicBezTo>
                <a:cubicBezTo>
                  <a:pt x="f83" y="f82"/>
                  <a:pt x="f84" y="f81"/>
                  <a:pt x="f84" y="f80"/>
                </a:cubicBezTo>
                <a:cubicBezTo>
                  <a:pt x="f84" y="f79"/>
                  <a:pt x="f83" y="f76"/>
                  <a:pt x="f75" y="f76"/>
                </a:cubicBezTo>
                <a:close/>
                <a:moveTo>
                  <a:pt x="f75" y="f85"/>
                </a:moveTo>
                <a:cubicBezTo>
                  <a:pt x="f86" y="f85"/>
                  <a:pt x="f87" y="f88"/>
                  <a:pt x="f87" y="f80"/>
                </a:cubicBezTo>
                <a:cubicBezTo>
                  <a:pt x="f87" y="f89"/>
                  <a:pt x="f86" y="f90"/>
                  <a:pt x="f75" y="f90"/>
                </a:cubicBezTo>
                <a:cubicBezTo>
                  <a:pt x="f91" y="f90"/>
                  <a:pt x="f92" y="f89"/>
                  <a:pt x="f92" y="f80"/>
                </a:cubicBezTo>
                <a:cubicBezTo>
                  <a:pt x="f92" y="f88"/>
                  <a:pt x="f91" y="f85"/>
                  <a:pt x="f75" y="f85"/>
                </a:cubicBezTo>
                <a:close/>
                <a:moveTo>
                  <a:pt x="f93" y="f94"/>
                </a:moveTo>
                <a:cubicBezTo>
                  <a:pt x="f95" y="f96"/>
                  <a:pt x="f97" y="f98"/>
                  <a:pt x="f99" y="f100"/>
                </a:cubicBezTo>
                <a:cubicBezTo>
                  <a:pt x="f101" y="f102"/>
                  <a:pt x="f103" y="f104"/>
                  <a:pt x="f105" y="f106"/>
                </a:cubicBezTo>
                <a:lnTo>
                  <a:pt x="f3" y="f107"/>
                </a:lnTo>
                <a:lnTo>
                  <a:pt x="f108" y="f109"/>
                </a:lnTo>
                <a:lnTo>
                  <a:pt x="f110" y="f111"/>
                </a:lnTo>
                <a:lnTo>
                  <a:pt x="f112" y="f113"/>
                </a:lnTo>
                <a:lnTo>
                  <a:pt x="f114" y="f113"/>
                </a:lnTo>
                <a:cubicBezTo>
                  <a:pt x="f115" y="f116"/>
                  <a:pt x="f117" y="f118"/>
                  <a:pt x="f119" y="f120"/>
                </a:cubicBezTo>
                <a:lnTo>
                  <a:pt x="f121" y="f6"/>
                </a:lnTo>
                <a:lnTo>
                  <a:pt x="f2" y="f122"/>
                </a:lnTo>
                <a:lnTo>
                  <a:pt x="f123" y="f124"/>
                </a:lnTo>
                <a:lnTo>
                  <a:pt x="f125" y="f126"/>
                </a:lnTo>
                <a:lnTo>
                  <a:pt x="f127" y="f128"/>
                </a:lnTo>
                <a:cubicBezTo>
                  <a:pt x="f129" y="f130"/>
                  <a:pt x="f131" y="f132"/>
                  <a:pt x="f93" y="f94"/>
                </a:cubicBezTo>
                <a:close/>
                <a:moveTo>
                  <a:pt x="f133" y="f2"/>
                </a:moveTo>
                <a:cubicBezTo>
                  <a:pt x="f134" y="f135"/>
                  <a:pt x="f136" y="f137"/>
                  <a:pt x="f138" y="f139"/>
                </a:cubicBezTo>
                <a:cubicBezTo>
                  <a:pt x="f140" y="f141"/>
                  <a:pt x="f142" y="f143"/>
                  <a:pt x="f144" y="f145"/>
                </a:cubicBezTo>
                <a:cubicBezTo>
                  <a:pt x="f146" y="f147"/>
                  <a:pt x="f148" y="f149"/>
                  <a:pt x="f133"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5" name="Round Same Side Corner Rectangle 36">
            <a:extLst>
              <a:ext uri="{FF2B5EF4-FFF2-40B4-BE49-F238E27FC236}">
                <a16:creationId xmlns:a16="http://schemas.microsoft.com/office/drawing/2014/main" id="{9256773A-06DA-44FC-AD40-E46FB61026E5}"/>
              </a:ext>
            </a:extLst>
          </p:cNvPr>
          <p:cNvSpPr/>
          <p:nvPr/>
        </p:nvSpPr>
        <p:spPr>
          <a:xfrm>
            <a:off x="6820235" y="4333561"/>
            <a:ext cx="491535" cy="388620"/>
          </a:xfrm>
          <a:custGeom>
            <a:avLst/>
            <a:gdLst>
              <a:gd name="f0" fmla="val w"/>
              <a:gd name="f1" fmla="val h"/>
              <a:gd name="f2" fmla="val 0"/>
              <a:gd name="f3" fmla="val 3219104"/>
              <a:gd name="f4" fmla="val 2545072"/>
              <a:gd name="f5" fmla="val 2779672"/>
              <a:gd name="f6" fmla="val 457200"/>
              <a:gd name="f7" fmla="val 2975888"/>
              <a:gd name="f8" fmla="val 3110212"/>
              <a:gd name="f9" fmla="val 566092"/>
              <a:gd name="f10" fmla="val 700416"/>
              <a:gd name="f11" fmla="val 2301856"/>
              <a:gd name="f12" fmla="val 2436180"/>
              <a:gd name="f13" fmla="val 243216"/>
              <a:gd name="f14" fmla="val 439432"/>
              <a:gd name="f15" fmla="val 108892"/>
              <a:gd name="f16" fmla="val 1428476"/>
              <a:gd name="f17" fmla="val 174246"/>
              <a:gd name="f18" fmla="val 1372210"/>
              <a:gd name="f19" fmla="val 1326598"/>
              <a:gd name="f20" fmla="val 219858"/>
              <a:gd name="f21" fmla="val 276124"/>
              <a:gd name="f22" fmla="val 1892506"/>
              <a:gd name="f23" fmla="val 1846894"/>
              <a:gd name="f24" fmla="val 1790628"/>
              <a:gd name="f25" fmla="val 1285704"/>
              <a:gd name="f26" fmla="val 1933400"/>
              <a:gd name="f27" fmla="val 2007048"/>
              <a:gd name="f28" fmla="val 2066752"/>
              <a:gd name="f29" fmla="val 59704"/>
              <a:gd name="f30" fmla="val 133352"/>
              <a:gd name="f31" fmla="val 2599672"/>
              <a:gd name="f32" fmla="val 619432"/>
              <a:gd name="f33" fmla="val 1152352"/>
              <a:gd name="f34" fmla="val 1212056"/>
              <a:gd name="f35" fmla="*/ f0 1 3219104"/>
              <a:gd name="f36" fmla="*/ f1 1 2545072"/>
              <a:gd name="f37" fmla="val f2"/>
              <a:gd name="f38" fmla="val f3"/>
              <a:gd name="f39" fmla="val f4"/>
              <a:gd name="f40" fmla="+- f39 0 f37"/>
              <a:gd name="f41" fmla="+- f38 0 f37"/>
              <a:gd name="f42" fmla="*/ f41 1 3219104"/>
              <a:gd name="f43" fmla="*/ f40 1 2545072"/>
              <a:gd name="f44" fmla="*/ f37 1 f42"/>
              <a:gd name="f45" fmla="*/ f38 1 f42"/>
              <a:gd name="f46" fmla="*/ f37 1 f43"/>
              <a:gd name="f47" fmla="*/ f39 1 f43"/>
              <a:gd name="f48" fmla="*/ f44 f35 1"/>
              <a:gd name="f49" fmla="*/ f45 f35 1"/>
              <a:gd name="f50" fmla="*/ f47 f36 1"/>
              <a:gd name="f51" fmla="*/ f46 f36 1"/>
            </a:gdLst>
            <a:ahLst/>
            <a:cxnLst>
              <a:cxn ang="3cd4">
                <a:pos x="hc" y="t"/>
              </a:cxn>
              <a:cxn ang="0">
                <a:pos x="r" y="vc"/>
              </a:cxn>
              <a:cxn ang="cd4">
                <a:pos x="hc" y="b"/>
              </a:cxn>
              <a:cxn ang="cd2">
                <a:pos x="l" y="vc"/>
              </a:cxn>
            </a:cxnLst>
            <a:rect l="f48" t="f51" r="f49" b="f50"/>
            <a:pathLst>
              <a:path w="3219104" h="2545072">
                <a:moveTo>
                  <a:pt x="f5" y="f6"/>
                </a:moveTo>
                <a:lnTo>
                  <a:pt x="f7" y="f6"/>
                </a:lnTo>
                <a:cubicBezTo>
                  <a:pt x="f8" y="f6"/>
                  <a:pt x="f3" y="f9"/>
                  <a:pt x="f3" y="f10"/>
                </a:cubicBezTo>
                <a:lnTo>
                  <a:pt x="f3" y="f11"/>
                </a:lnTo>
                <a:cubicBezTo>
                  <a:pt x="f3" y="f12"/>
                  <a:pt x="f8" y="f4"/>
                  <a:pt x="f7" y="f4"/>
                </a:cubicBezTo>
                <a:lnTo>
                  <a:pt x="f5" y="f4"/>
                </a:lnTo>
                <a:close/>
                <a:moveTo>
                  <a:pt x="f13" y="f6"/>
                </a:moveTo>
                <a:lnTo>
                  <a:pt x="f14" y="f6"/>
                </a:lnTo>
                <a:lnTo>
                  <a:pt x="f14" y="f4"/>
                </a:lnTo>
                <a:lnTo>
                  <a:pt x="f13" y="f4"/>
                </a:lnTo>
                <a:cubicBezTo>
                  <a:pt x="f15" y="f4"/>
                  <a:pt x="f2" y="f12"/>
                  <a:pt x="f2" y="f11"/>
                </a:cubicBezTo>
                <a:lnTo>
                  <a:pt x="f2" y="f10"/>
                </a:lnTo>
                <a:cubicBezTo>
                  <a:pt x="f2" y="f9"/>
                  <a:pt x="f15" y="f6"/>
                  <a:pt x="f13" y="f6"/>
                </a:cubicBezTo>
                <a:close/>
                <a:moveTo>
                  <a:pt x="f16" y="f17"/>
                </a:moveTo>
                <a:cubicBezTo>
                  <a:pt x="f18" y="f17"/>
                  <a:pt x="f19" y="f20"/>
                  <a:pt x="f19" y="f21"/>
                </a:cubicBezTo>
                <a:lnTo>
                  <a:pt x="f19" y="f6"/>
                </a:lnTo>
                <a:lnTo>
                  <a:pt x="f22" y="f6"/>
                </a:lnTo>
                <a:lnTo>
                  <a:pt x="f22" y="f21"/>
                </a:lnTo>
                <a:cubicBezTo>
                  <a:pt x="f22" y="f20"/>
                  <a:pt x="f23" y="f17"/>
                  <a:pt x="f24" y="f17"/>
                </a:cubicBezTo>
                <a:close/>
                <a:moveTo>
                  <a:pt x="f25" y="f2"/>
                </a:moveTo>
                <a:lnTo>
                  <a:pt x="f26" y="f2"/>
                </a:lnTo>
                <a:cubicBezTo>
                  <a:pt x="f27" y="f2"/>
                  <a:pt x="f28" y="f29"/>
                  <a:pt x="f28" y="f30"/>
                </a:cubicBezTo>
                <a:lnTo>
                  <a:pt x="f28" y="f6"/>
                </a:lnTo>
                <a:lnTo>
                  <a:pt x="f31" y="f6"/>
                </a:lnTo>
                <a:lnTo>
                  <a:pt x="f31" y="f4"/>
                </a:lnTo>
                <a:lnTo>
                  <a:pt x="f32" y="f4"/>
                </a:lnTo>
                <a:lnTo>
                  <a:pt x="f32" y="f6"/>
                </a:lnTo>
                <a:lnTo>
                  <a:pt x="f33" y="f6"/>
                </a:lnTo>
                <a:lnTo>
                  <a:pt x="f33" y="f30"/>
                </a:lnTo>
                <a:cubicBezTo>
                  <a:pt x="f33" y="f29"/>
                  <a:pt x="f34" y="f2"/>
                  <a:pt x="f25" y="f2"/>
                </a:cubicBezTo>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6" name="Oval 21">
            <a:extLst>
              <a:ext uri="{FF2B5EF4-FFF2-40B4-BE49-F238E27FC236}">
                <a16:creationId xmlns:a16="http://schemas.microsoft.com/office/drawing/2014/main" id="{EEDF29F0-60D8-460C-86B4-46E091145F13}"/>
              </a:ext>
            </a:extLst>
          </p:cNvPr>
          <p:cNvSpPr/>
          <p:nvPr/>
        </p:nvSpPr>
        <p:spPr>
          <a:xfrm>
            <a:off x="4424351" y="4314120"/>
            <a:ext cx="404676" cy="408051"/>
          </a:xfrm>
          <a:custGeom>
            <a:avLst/>
            <a:gdLst>
              <a:gd name="f0" fmla="val w"/>
              <a:gd name="f1" fmla="val h"/>
              <a:gd name="f2" fmla="val 0"/>
              <a:gd name="f3" fmla="val 1652142"/>
              <a:gd name="f4" fmla="val 1665940"/>
              <a:gd name="f5" fmla="val 898689"/>
              <a:gd name="f6" fmla="val 548008"/>
              <a:gd name="f7" fmla="val 737950"/>
              <a:gd name="f8" fmla="val 504938"/>
              <a:gd name="f9" fmla="val 572731"/>
              <a:gd name="f10" fmla="val 600328"/>
              <a:gd name="f11" fmla="val 529661"/>
              <a:gd name="f12" fmla="val 761066"/>
              <a:gd name="f13" fmla="val 486591"/>
              <a:gd name="f14" fmla="val 921805"/>
              <a:gd name="f15" fmla="val 581980"/>
              <a:gd name="f16" fmla="val 1087025"/>
              <a:gd name="f17" fmla="val 742719"/>
              <a:gd name="f18" fmla="val 1130094"/>
              <a:gd name="f19" fmla="val 903458"/>
              <a:gd name="f20" fmla="val 1173164"/>
              <a:gd name="f21" fmla="val 1068677"/>
              <a:gd name="f22" fmla="val 1077775"/>
              <a:gd name="f23" fmla="val 1111747"/>
              <a:gd name="f24" fmla="val 917036"/>
              <a:gd name="f25" fmla="val 1154817"/>
              <a:gd name="f26" fmla="val 756297"/>
              <a:gd name="f27" fmla="val 1059428"/>
              <a:gd name="f28" fmla="val 591077"/>
              <a:gd name="f29" fmla="val 952303"/>
              <a:gd name="f30" fmla="val 347916"/>
              <a:gd name="f31" fmla="val 1223549"/>
              <a:gd name="f32" fmla="val 420596"/>
              <a:gd name="f33" fmla="val 1384519"/>
              <a:gd name="f34" fmla="val 699404"/>
              <a:gd name="f35" fmla="val 1311839"/>
              <a:gd name="f36" fmla="val 970650"/>
              <a:gd name="f37" fmla="val 1239159"/>
              <a:gd name="f38" fmla="val 1241896"/>
              <a:gd name="f39" fmla="val 960351"/>
              <a:gd name="f40" fmla="val 1402866"/>
              <a:gd name="f41" fmla="val 689105"/>
              <a:gd name="f42" fmla="val 1330186"/>
              <a:gd name="f43" fmla="val 417859"/>
              <a:gd name="f44" fmla="val 1257506"/>
              <a:gd name="f45" fmla="val 256889"/>
              <a:gd name="f46" fmla="val 978698"/>
              <a:gd name="f47" fmla="val 329569"/>
              <a:gd name="f48" fmla="val 707451"/>
              <a:gd name="f49" fmla="val 402249"/>
              <a:gd name="f50" fmla="val 436205"/>
              <a:gd name="f51" fmla="val 681057"/>
              <a:gd name="f52" fmla="val 275235"/>
              <a:gd name="f53" fmla="val 971799"/>
              <a:gd name="f54" fmla="val 275155"/>
              <a:gd name="f55" fmla="val 660368"/>
              <a:gd name="f56" fmla="val 191707"/>
              <a:gd name="f57" fmla="val 340256"/>
              <a:gd name="f58" fmla="val 376524"/>
              <a:gd name="f59" fmla="val 256808"/>
              <a:gd name="f60" fmla="val 687955"/>
              <a:gd name="f61" fmla="val 173361"/>
              <a:gd name="f62" fmla="val 999387"/>
              <a:gd name="f63" fmla="val 358178"/>
              <a:gd name="f64" fmla="val 1319499"/>
              <a:gd name="f65" fmla="val 669609"/>
              <a:gd name="f66" fmla="val 1402947"/>
              <a:gd name="f67" fmla="val 981040"/>
              <a:gd name="f68" fmla="val 1486395"/>
              <a:gd name="f69" fmla="val 1301152"/>
              <a:gd name="f70" fmla="val 1301577"/>
              <a:gd name="f71" fmla="val 1384600"/>
              <a:gd name="f72" fmla="val 990146"/>
              <a:gd name="f73" fmla="val 1468047"/>
              <a:gd name="f74" fmla="val 678715"/>
              <a:gd name="f75" fmla="val 1283230"/>
              <a:gd name="f76" fmla="val 358603"/>
              <a:gd name="f77" fmla="val 394531"/>
              <a:gd name="f78" fmla="val 1649662"/>
              <a:gd name="f79" fmla="val 403784"/>
              <a:gd name="f80" fmla="val 1647140"/>
              <a:gd name="f81" fmla="val 399895"/>
              <a:gd name="f82" fmla="val 1158157"/>
              <a:gd name="f83" fmla="val 65026"/>
              <a:gd name="f84" fmla="val 1154679"/>
              <a:gd name="f85" fmla="val 271718"/>
              <a:gd name="f86" fmla="val 1148331"/>
              <a:gd name="f87" fmla="val 270017"/>
              <a:gd name="f88" fmla="val 1200055"/>
              <a:gd name="f89" fmla="val 299127"/>
              <a:gd name="f90" fmla="val 1246804"/>
              <a:gd name="f91" fmla="val 334821"/>
              <a:gd name="f92" fmla="val 1286346"/>
              <a:gd name="f93" fmla="val 377149"/>
              <a:gd name="f94" fmla="val 1470353"/>
              <a:gd name="f95" fmla="val 331395"/>
              <a:gd name="f96" fmla="val 1588305"/>
              <a:gd name="f97" fmla="val 553229"/>
              <a:gd name="f98" fmla="val 1457194"/>
              <a:gd name="f99" fmla="val 671432"/>
              <a:gd name="f100" fmla="val 1473630"/>
              <a:gd name="f101" fmla="val 731297"/>
              <a:gd name="f102" fmla="val 1481376"/>
              <a:gd name="f103" fmla="val 793983"/>
              <a:gd name="f104" fmla="val 1478595"/>
              <a:gd name="f105" fmla="val 857704"/>
              <a:gd name="f106" fmla="val 1642362"/>
              <a:gd name="f107" fmla="val 948616"/>
              <a:gd name="f108" fmla="val 1577335"/>
              <a:gd name="f109" fmla="val 1191298"/>
              <a:gd name="f110" fmla="val 1378614"/>
              <a:gd name="f111" fmla="val 1187955"/>
              <a:gd name="f112" fmla="val 1353489"/>
              <a:gd name="f113" fmla="val 1229936"/>
              <a:gd name="f114" fmla="val 1323048"/>
              <a:gd name="f115" fmla="val 1267799"/>
              <a:gd name="f116" fmla="val 1288939"/>
              <a:gd name="f117" fmla="val 1301599"/>
              <a:gd name="f118" fmla="val 1354201"/>
              <a:gd name="f119" fmla="val 1471932"/>
              <a:gd name="f120" fmla="val 1148396"/>
              <a:gd name="f121" fmla="val 1616039"/>
              <a:gd name="f122" fmla="val 992294"/>
              <a:gd name="f123" fmla="val 1480516"/>
              <a:gd name="f124" fmla="val 1011291"/>
              <a:gd name="f125" fmla="val 1467215"/>
              <a:gd name="f126" fmla="val 951500"/>
              <a:gd name="f127" fmla="val 1486565"/>
              <a:gd name="f128" fmla="val 888271"/>
              <a:gd name="f129" fmla="val 1495869"/>
              <a:gd name="f130" fmla="val 823805"/>
              <a:gd name="f131" fmla="val 1495510"/>
              <a:gd name="f132" fmla="val 729193"/>
              <a:gd name="f133" fmla="val 486511"/>
              <a:gd name="f134" fmla="val 1600914"/>
              <a:gd name="f135" fmla="val 489790"/>
              <a:gd name="f136" fmla="val 1406012"/>
              <a:gd name="f137" fmla="val 438364"/>
              <a:gd name="f138" fmla="val 1376702"/>
              <a:gd name="f139" fmla="val 391917"/>
              <a:gd name="f140" fmla="val 1340859"/>
              <a:gd name="f141" fmla="val 352658"/>
              <a:gd name="f142" fmla="val 1298452"/>
              <a:gd name="f143" fmla="val 355803"/>
              <a:gd name="f144" fmla="val 1305197"/>
              <a:gd name="f145" fmla="val 152856"/>
              <a:gd name="f146" fmla="val 1344512"/>
              <a:gd name="f147" fmla="val 46675"/>
              <a:gd name="f148" fmla="val 1116809"/>
              <a:gd name="f149" fmla="val 183929"/>
              <a:gd name="f150" fmla="val 1005520"/>
              <a:gd name="f151" fmla="val 169279"/>
              <a:gd name="f152" fmla="val 951824"/>
              <a:gd name="f153" fmla="val 161626"/>
              <a:gd name="f154" fmla="val 895865"/>
              <a:gd name="f155" fmla="val 161615"/>
              <a:gd name="f156" fmla="val 838915"/>
              <a:gd name="f157" fmla="val 749197"/>
              <a:gd name="f158" fmla="val 506515"/>
              <a:gd name="f159" fmla="val 250227"/>
              <a:gd name="f160" fmla="val 509630"/>
              <a:gd name="f161" fmla="val 275353"/>
              <a:gd name="f162" fmla="val 465291"/>
              <a:gd name="f163" fmla="val 305693"/>
              <a:gd name="f164" fmla="val 424864"/>
              <a:gd name="f165" fmla="val 340015"/>
              <a:gd name="f166" fmla="val 388679"/>
              <a:gd name="f167" fmla="val 277984"/>
              <a:gd name="f168" fmla="val 197357"/>
              <a:gd name="f169" fmla="val 491050"/>
              <a:gd name="f170" fmla="val 64219"/>
              <a:gd name="f171" fmla="val 639843"/>
              <a:gd name="f172" fmla="val 207726"/>
              <a:gd name="f173" fmla="val 638348"/>
              <a:gd name="f174" fmla="val 208660"/>
              <a:gd name="f175" fmla="val 696840"/>
              <a:gd name="f176" fmla="val 190256"/>
              <a:gd name="f177" fmla="val 758594"/>
              <a:gd name="f178" fmla="val 181748"/>
              <a:gd name="f179" fmla="val 821488"/>
              <a:gd name="f180" fmla="val 182440"/>
              <a:gd name="f181" fmla="val 815140"/>
              <a:gd name="f182" fmla="val 180739"/>
              <a:gd name="f183" fmla="val 915476"/>
              <a:gd name="f184" fmla="*/ f0 1 1652142"/>
              <a:gd name="f185" fmla="*/ f1 1 1665940"/>
              <a:gd name="f186" fmla="val f2"/>
              <a:gd name="f187" fmla="val f3"/>
              <a:gd name="f188" fmla="val f4"/>
              <a:gd name="f189" fmla="+- f188 0 f186"/>
              <a:gd name="f190" fmla="+- f187 0 f186"/>
              <a:gd name="f191" fmla="*/ f190 1 1652142"/>
              <a:gd name="f192" fmla="*/ f189 1 1665940"/>
              <a:gd name="f193" fmla="*/ f186 1 f191"/>
              <a:gd name="f194" fmla="*/ f187 1 f191"/>
              <a:gd name="f195" fmla="*/ f186 1 f192"/>
              <a:gd name="f196" fmla="*/ f188 1 f192"/>
              <a:gd name="f197" fmla="*/ f193 f184 1"/>
              <a:gd name="f198" fmla="*/ f194 f184 1"/>
              <a:gd name="f199" fmla="*/ f196 f185 1"/>
              <a:gd name="f200" fmla="*/ f195 f185 1"/>
            </a:gdLst>
            <a:ahLst/>
            <a:cxnLst>
              <a:cxn ang="3cd4">
                <a:pos x="hc" y="t"/>
              </a:cxn>
              <a:cxn ang="0">
                <a:pos x="r" y="vc"/>
              </a:cxn>
              <a:cxn ang="cd4">
                <a:pos x="hc" y="b"/>
              </a:cxn>
              <a:cxn ang="cd2">
                <a:pos x="l" y="vc"/>
              </a:cxn>
            </a:cxnLst>
            <a:rect l="f197" t="f200" r="f198" b="f199"/>
            <a:pathLst>
              <a:path w="1652142" h="1665940">
                <a:moveTo>
                  <a:pt x="f5" y="f6"/>
                </a:moveTo>
                <a:cubicBezTo>
                  <a:pt x="f7" y="f8"/>
                  <a:pt x="f9" y="f10"/>
                  <a:pt x="f11" y="f12"/>
                </a:cubicBezTo>
                <a:cubicBezTo>
                  <a:pt x="f13" y="f14"/>
                  <a:pt x="f15" y="f16"/>
                  <a:pt x="f17" y="f18"/>
                </a:cubicBezTo>
                <a:cubicBezTo>
                  <a:pt x="f19" y="f20"/>
                  <a:pt x="f21" y="f22"/>
                  <a:pt x="f23" y="f24"/>
                </a:cubicBezTo>
                <a:cubicBezTo>
                  <a:pt x="f25" y="f26"/>
                  <a:pt x="f27" y="f28"/>
                  <a:pt x="f5" y="f6"/>
                </a:cubicBezTo>
                <a:close/>
                <a:moveTo>
                  <a:pt x="f29" y="f30"/>
                </a:moveTo>
                <a:cubicBezTo>
                  <a:pt x="f31" y="f32"/>
                  <a:pt x="f33" y="f34"/>
                  <a:pt x="f35" y="f36"/>
                </a:cubicBezTo>
                <a:cubicBezTo>
                  <a:pt x="f37" y="f38"/>
                  <a:pt x="f39" y="f40"/>
                  <a:pt x="f41" y="f42"/>
                </a:cubicBezTo>
                <a:cubicBezTo>
                  <a:pt x="f43" y="f44"/>
                  <a:pt x="f45" y="f46"/>
                  <a:pt x="f47" y="f48"/>
                </a:cubicBezTo>
                <a:cubicBezTo>
                  <a:pt x="f49" y="f50"/>
                  <a:pt x="f51" y="f52"/>
                  <a:pt x="f29" y="f30"/>
                </a:cubicBezTo>
                <a:close/>
                <a:moveTo>
                  <a:pt x="f53" y="f54"/>
                </a:moveTo>
                <a:cubicBezTo>
                  <a:pt x="f55" y="f56"/>
                  <a:pt x="f57" y="f58"/>
                  <a:pt x="f59" y="f60"/>
                </a:cubicBezTo>
                <a:cubicBezTo>
                  <a:pt x="f61" y="f62"/>
                  <a:pt x="f63" y="f64"/>
                  <a:pt x="f65" y="f66"/>
                </a:cubicBezTo>
                <a:cubicBezTo>
                  <a:pt x="f67" y="f68"/>
                  <a:pt x="f69" y="f70"/>
                  <a:pt x="f71" y="f72"/>
                </a:cubicBezTo>
                <a:cubicBezTo>
                  <a:pt x="f73" y="f74"/>
                  <a:pt x="f75" y="f76"/>
                  <a:pt x="f53" y="f54"/>
                </a:cubicBezTo>
                <a:close/>
                <a:moveTo>
                  <a:pt x="f3" y="f77"/>
                </a:moveTo>
                <a:lnTo>
                  <a:pt x="f78" y="f79"/>
                </a:lnTo>
                <a:lnTo>
                  <a:pt x="f80" y="f81"/>
                </a:lnTo>
                <a:close/>
                <a:moveTo>
                  <a:pt x="f82" y="f83"/>
                </a:moveTo>
                <a:lnTo>
                  <a:pt x="f84" y="f85"/>
                </a:lnTo>
                <a:lnTo>
                  <a:pt x="f86" y="f87"/>
                </a:lnTo>
                <a:cubicBezTo>
                  <a:pt x="f88" y="f89"/>
                  <a:pt x="f90" y="f91"/>
                  <a:pt x="f92" y="f93"/>
                </a:cubicBezTo>
                <a:lnTo>
                  <a:pt x="f94" y="f95"/>
                </a:lnTo>
                <a:lnTo>
                  <a:pt x="f96" y="f97"/>
                </a:lnTo>
                <a:lnTo>
                  <a:pt x="f98" y="f99"/>
                </a:lnTo>
                <a:cubicBezTo>
                  <a:pt x="f100" y="f101"/>
                  <a:pt x="f102" y="f103"/>
                  <a:pt x="f104" y="f105"/>
                </a:cubicBezTo>
                <a:lnTo>
                  <a:pt x="f106" y="f107"/>
                </a:lnTo>
                <a:lnTo>
                  <a:pt x="f108" y="f109"/>
                </a:lnTo>
                <a:lnTo>
                  <a:pt x="f110" y="f111"/>
                </a:lnTo>
                <a:cubicBezTo>
                  <a:pt x="f112" y="f113"/>
                  <a:pt x="f114" y="f115"/>
                  <a:pt x="f116" y="f117"/>
                </a:cubicBezTo>
                <a:lnTo>
                  <a:pt x="f118" y="f119"/>
                </a:lnTo>
                <a:lnTo>
                  <a:pt x="f120" y="f121"/>
                </a:lnTo>
                <a:lnTo>
                  <a:pt x="f122" y="f123"/>
                </a:lnTo>
                <a:lnTo>
                  <a:pt x="f124" y="f125"/>
                </a:lnTo>
                <a:cubicBezTo>
                  <a:pt x="f126" y="f127"/>
                  <a:pt x="f128" y="f129"/>
                  <a:pt x="f130" y="f131"/>
                </a:cubicBezTo>
                <a:lnTo>
                  <a:pt x="f132" y="f4"/>
                </a:lnTo>
                <a:lnTo>
                  <a:pt x="f133" y="f134"/>
                </a:lnTo>
                <a:lnTo>
                  <a:pt x="f135" y="f136"/>
                </a:lnTo>
                <a:cubicBezTo>
                  <a:pt x="f137" y="f138"/>
                  <a:pt x="f139" y="f140"/>
                  <a:pt x="f141" y="f142"/>
                </a:cubicBezTo>
                <a:lnTo>
                  <a:pt x="f143" y="f144"/>
                </a:lnTo>
                <a:lnTo>
                  <a:pt x="f145" y="f146"/>
                </a:lnTo>
                <a:lnTo>
                  <a:pt x="f147" y="f148"/>
                </a:lnTo>
                <a:lnTo>
                  <a:pt x="f149" y="f150"/>
                </a:lnTo>
                <a:cubicBezTo>
                  <a:pt x="f151" y="f152"/>
                  <a:pt x="f153" y="f154"/>
                  <a:pt x="f155" y="f156"/>
                </a:cubicBezTo>
                <a:lnTo>
                  <a:pt x="f2" y="f157"/>
                </a:lnTo>
                <a:lnTo>
                  <a:pt x="f83" y="f158"/>
                </a:lnTo>
                <a:lnTo>
                  <a:pt x="f159" y="f160"/>
                </a:lnTo>
                <a:cubicBezTo>
                  <a:pt x="f161" y="f162"/>
                  <a:pt x="f163" y="f164"/>
                  <a:pt x="f165" y="f166"/>
                </a:cubicBezTo>
                <a:lnTo>
                  <a:pt x="f167" y="f168"/>
                </a:lnTo>
                <a:lnTo>
                  <a:pt x="f169" y="f170"/>
                </a:lnTo>
                <a:lnTo>
                  <a:pt x="f171" y="f172"/>
                </a:lnTo>
                <a:lnTo>
                  <a:pt x="f173" y="f174"/>
                </a:lnTo>
                <a:cubicBezTo>
                  <a:pt x="f175" y="f176"/>
                  <a:pt x="f177" y="f178"/>
                  <a:pt x="f179" y="f180"/>
                </a:cubicBezTo>
                <a:lnTo>
                  <a:pt x="f181" y="f182"/>
                </a:lnTo>
                <a:lnTo>
                  <a:pt x="f183" y="f2"/>
                </a:ln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sp>
        <p:nvSpPr>
          <p:cNvPr id="17" name="Oval 32">
            <a:extLst>
              <a:ext uri="{FF2B5EF4-FFF2-40B4-BE49-F238E27FC236}">
                <a16:creationId xmlns:a16="http://schemas.microsoft.com/office/drawing/2014/main" id="{5165B04B-1863-4A47-A01C-87A4E185D099}"/>
              </a:ext>
            </a:extLst>
          </p:cNvPr>
          <p:cNvSpPr/>
          <p:nvPr/>
        </p:nvSpPr>
        <p:spPr>
          <a:xfrm>
            <a:off x="7513780" y="3429265"/>
            <a:ext cx="385328" cy="463555"/>
          </a:xfrm>
          <a:custGeom>
            <a:avLst/>
            <a:gdLst>
              <a:gd name="f0" fmla="val w"/>
              <a:gd name="f1" fmla="val h"/>
              <a:gd name="f2" fmla="val 0"/>
              <a:gd name="f3" fmla="val 2671236"/>
              <a:gd name="f4" fmla="val 3213546"/>
              <a:gd name="f5" fmla="val 1336943"/>
              <a:gd name="f6" fmla="val 151152"/>
              <a:gd name="f7" fmla="val 1223677"/>
              <a:gd name="f8" fmla="val 1131857"/>
              <a:gd name="f9" fmla="val 242973"/>
              <a:gd name="f10" fmla="val 356239"/>
              <a:gd name="f11" fmla="val 469506"/>
              <a:gd name="f12" fmla="val 561326"/>
              <a:gd name="f13" fmla="val 1450210"/>
              <a:gd name="f14" fmla="val 1542030"/>
              <a:gd name="f15" fmla="val 1533689"/>
              <a:gd name="f16" fmla="val 1693182"/>
              <a:gd name="f17" fmla="val 159493"/>
              <a:gd name="f18" fmla="val 499348"/>
              <a:gd name="f19" fmla="val 1608797"/>
              <a:gd name="f20" fmla="val 622748"/>
              <a:gd name="f21" fmla="val 1486649"/>
              <a:gd name="f22" fmla="val 678491"/>
              <a:gd name="f23" fmla="val 1504985"/>
              <a:gd name="f24" fmla="val 861628"/>
              <a:gd name="f25" fmla="val 2050955"/>
              <a:gd name="f26" fmla="val 2073924"/>
              <a:gd name="f27" fmla="val 808095"/>
              <a:gd name="f28" fmla="val 2127168"/>
              <a:gd name="f29" fmla="val 770742"/>
              <a:gd name="f30" fmla="val 2189136"/>
              <a:gd name="f31" fmla="val 2272476"/>
              <a:gd name="f32" fmla="val 2340037"/>
              <a:gd name="f33" fmla="val 838303"/>
              <a:gd name="f34" fmla="val 921643"/>
              <a:gd name="f35" fmla="val 1004983"/>
              <a:gd name="f36" fmla="val 1072544"/>
              <a:gd name="f37" fmla="val 1035191"/>
              <a:gd name="f38" fmla="val 981658"/>
              <a:gd name="f39" fmla="val 1517002"/>
              <a:gd name="f40" fmla="val 1678124"/>
              <a:gd name="f41" fmla="val 2590970"/>
              <a:gd name="f42" fmla="val 2063444"/>
              <a:gd name="f43" fmla="val 2451708"/>
              <a:gd name="f44" fmla="val 2360829"/>
              <a:gd name="f45" fmla="val 2287813"/>
              <a:gd name="f46" fmla="val 2381761"/>
              <a:gd name="f47" fmla="val 1860600"/>
              <a:gd name="f48" fmla="val 2329006"/>
              <a:gd name="f49" fmla="val 1862811"/>
              <a:gd name="f50" fmla="val 2276981"/>
              <a:gd name="f51" fmla="val 1871755"/>
              <a:gd name="f52" fmla="val 2228094"/>
              <a:gd name="f53" fmla="val 1886075"/>
              <a:gd name="f54" fmla="val 2324645"/>
              <a:gd name="f55" fmla="val 1771974"/>
              <a:gd name="f56" fmla="val 2415523"/>
              <a:gd name="f57" fmla="val 1665436"/>
              <a:gd name="f58" fmla="val 2449665"/>
              <a:gd name="f59" fmla="val 1504055"/>
              <a:gd name="f60" fmla="val 2485699"/>
              <a:gd name="f61" fmla="val 1663545"/>
              <a:gd name="f62" fmla="val 2574685"/>
              <a:gd name="f63" fmla="val 1764408"/>
              <a:gd name="f64" fmla="val 2622475"/>
              <a:gd name="f65" fmla="val 1872164"/>
              <a:gd name="f66" fmla="val 2568855"/>
              <a:gd name="f67" fmla="val 1862858"/>
              <a:gd name="f68" fmla="val 2513341"/>
              <a:gd name="f69" fmla="val 1860541"/>
              <a:gd name="f70" fmla="val 2486075"/>
              <a:gd name="f71" fmla="val 2436981"/>
              <a:gd name="f72" fmla="val 2151724"/>
              <a:gd name="f73" fmla="val 2992040"/>
              <a:gd name="f74" fmla="val 1522375"/>
              <a:gd name="f75" fmla="val 3040581"/>
              <a:gd name="f76" fmla="val 1427529"/>
              <a:gd name="f77" fmla="val 3119259"/>
              <a:gd name="f78" fmla="val 1392747"/>
              <a:gd name="f79" fmla="val 3155891"/>
              <a:gd name="f80" fmla="val 1284048"/>
              <a:gd name="f81" fmla="val 3153728"/>
              <a:gd name="f82" fmla="val 1252174"/>
              <a:gd name="f83" fmla="val 3120936"/>
              <a:gd name="f84" fmla="val 1157234"/>
              <a:gd name="f85" fmla="val 3046101"/>
              <a:gd name="f86" fmla="val 592479"/>
              <a:gd name="f87" fmla="val 2980043"/>
              <a:gd name="f88" fmla="val 187829"/>
              <a:gd name="f89" fmla="val 2438320"/>
              <a:gd name="f90" fmla="val 160409"/>
              <a:gd name="f91" fmla="val 1860193"/>
              <a:gd name="f92" fmla="val 105366"/>
              <a:gd name="f93" fmla="val 1862056"/>
              <a:gd name="f94" fmla="val 50978"/>
              <a:gd name="f95" fmla="val 1871143"/>
              <a:gd name="f96" fmla="val 96552"/>
              <a:gd name="f97" fmla="val 187429"/>
              <a:gd name="f98" fmla="val 221571"/>
              <a:gd name="f99" fmla="val 257605"/>
              <a:gd name="f100" fmla="val 346591"/>
              <a:gd name="f101" fmla="val 443143"/>
              <a:gd name="f102" fmla="val 396276"/>
              <a:gd name="f103" fmla="val 1872705"/>
              <a:gd name="f104" fmla="val 344922"/>
              <a:gd name="f105" fmla="val 1863589"/>
              <a:gd name="f106" fmla="val 291687"/>
              <a:gd name="f107" fmla="val 1860996"/>
              <a:gd name="f108" fmla="val 313360"/>
              <a:gd name="f109" fmla="val 2289054"/>
              <a:gd name="f110" fmla="val 617325"/>
              <a:gd name="f111" fmla="val 2454996"/>
              <a:gd name="f112" fmla="val 1001768"/>
              <a:gd name="f113" fmla="val 2593980"/>
              <a:gd name="f114" fmla="val 1157883"/>
              <a:gd name="f115" fmla="val 666108"/>
              <a:gd name="f116" fmla="val 643139"/>
              <a:gd name="f117" fmla="val 589896"/>
              <a:gd name="f118" fmla="val 1072543"/>
              <a:gd name="f119" fmla="val 527928"/>
              <a:gd name="f120" fmla="val 444588"/>
              <a:gd name="f121" fmla="val 377027"/>
              <a:gd name="f122" fmla="val 1004982"/>
              <a:gd name="f123" fmla="val 921642"/>
              <a:gd name="f124" fmla="val 838302"/>
              <a:gd name="f125" fmla="val 770741"/>
              <a:gd name="f126" fmla="val 643141"/>
              <a:gd name="f127" fmla="val 666110"/>
              <a:gd name="f128" fmla="val 1169505"/>
              <a:gd name="f129" fmla="val 1187237"/>
              <a:gd name="f130" fmla="val 1065090"/>
              <a:gd name="f131" fmla="val 980704"/>
              <a:gd name="f132" fmla="val 1140198"/>
              <a:gd name="f133" fmla="*/ f0 1 2671236"/>
              <a:gd name="f134" fmla="*/ f1 1 3213546"/>
              <a:gd name="f135" fmla="val f2"/>
              <a:gd name="f136" fmla="val f3"/>
              <a:gd name="f137" fmla="val f4"/>
              <a:gd name="f138" fmla="+- f137 0 f135"/>
              <a:gd name="f139" fmla="+- f136 0 f135"/>
              <a:gd name="f140" fmla="*/ f139 1 2671236"/>
              <a:gd name="f141" fmla="*/ f138 1 3213546"/>
              <a:gd name="f142" fmla="*/ f135 1 f140"/>
              <a:gd name="f143" fmla="*/ f136 1 f140"/>
              <a:gd name="f144" fmla="*/ f135 1 f141"/>
              <a:gd name="f145" fmla="*/ f137 1 f141"/>
              <a:gd name="f146" fmla="*/ f142 f133 1"/>
              <a:gd name="f147" fmla="*/ f143 f133 1"/>
              <a:gd name="f148" fmla="*/ f145 f134 1"/>
              <a:gd name="f149" fmla="*/ f144 f134 1"/>
            </a:gdLst>
            <a:ahLst/>
            <a:cxnLst>
              <a:cxn ang="3cd4">
                <a:pos x="hc" y="t"/>
              </a:cxn>
              <a:cxn ang="0">
                <a:pos x="r" y="vc"/>
              </a:cxn>
              <a:cxn ang="cd4">
                <a:pos x="hc" y="b"/>
              </a:cxn>
              <a:cxn ang="cd2">
                <a:pos x="l" y="vc"/>
              </a:cxn>
            </a:cxnLst>
            <a:rect l="f146" t="f149" r="f147" b="f148"/>
            <a:pathLst>
              <a:path w="2671236" h="3213546">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5" y="f2"/>
                </a:moveTo>
                <a:cubicBezTo>
                  <a:pt x="f15" y="f2"/>
                  <a:pt x="f16" y="f17"/>
                  <a:pt x="f16" y="f10"/>
                </a:cubicBezTo>
                <a:cubicBezTo>
                  <a:pt x="f16" y="f18"/>
                  <a:pt x="f19" y="f20"/>
                  <a:pt x="f21" y="f22"/>
                </a:cubicBezTo>
                <a:lnTo>
                  <a:pt x="f23" y="f24"/>
                </a:lnTo>
                <a:lnTo>
                  <a:pt x="f25" y="f24"/>
                </a:lnTo>
                <a:cubicBezTo>
                  <a:pt x="f26" y="f27"/>
                  <a:pt x="f28" y="f29"/>
                  <a:pt x="f30" y="f29"/>
                </a:cubicBezTo>
                <a:cubicBezTo>
                  <a:pt x="f31" y="f29"/>
                  <a:pt x="f32" y="f33"/>
                  <a:pt x="f32" y="f34"/>
                </a:cubicBezTo>
                <a:cubicBezTo>
                  <a:pt x="f32" y="f35"/>
                  <a:pt x="f31" y="f36"/>
                  <a:pt x="f30" y="f36"/>
                </a:cubicBezTo>
                <a:cubicBezTo>
                  <a:pt x="f28" y="f36"/>
                  <a:pt x="f26" y="f37"/>
                  <a:pt x="f25" y="f38"/>
                </a:cubicBezTo>
                <a:lnTo>
                  <a:pt x="f39" y="f38"/>
                </a:lnTo>
                <a:lnTo>
                  <a:pt x="f40" y="f41"/>
                </a:lnTo>
                <a:cubicBezTo>
                  <a:pt x="f42" y="f43"/>
                  <a:pt x="f44" y="f45"/>
                  <a:pt x="f46" y="f47"/>
                </a:cubicBezTo>
                <a:cubicBezTo>
                  <a:pt x="f48" y="f49"/>
                  <a:pt x="f50" y="f51"/>
                  <a:pt x="f52" y="f53"/>
                </a:cubicBezTo>
                <a:cubicBezTo>
                  <a:pt x="f54" y="f55"/>
                  <a:pt x="f56" y="f57"/>
                  <a:pt x="f58" y="f59"/>
                </a:cubicBezTo>
                <a:cubicBezTo>
                  <a:pt x="f60" y="f61"/>
                  <a:pt x="f62" y="f63"/>
                  <a:pt x="f3" y="f53"/>
                </a:cubicBezTo>
                <a:cubicBezTo>
                  <a:pt x="f64" y="f65"/>
                  <a:pt x="f66" y="f67"/>
                  <a:pt x="f68" y="f69"/>
                </a:cubicBezTo>
                <a:cubicBezTo>
                  <a:pt x="f70" y="f71"/>
                  <a:pt x="f72" y="f73"/>
                  <a:pt x="f74" y="f75"/>
                </a:cubicBezTo>
                <a:cubicBezTo>
                  <a:pt x="f76" y="f77"/>
                  <a:pt x="f78" y="f79"/>
                  <a:pt x="f5" y="f4"/>
                </a:cubicBezTo>
                <a:cubicBezTo>
                  <a:pt x="f80" y="f81"/>
                  <a:pt x="f82" y="f83"/>
                  <a:pt x="f84" y="f85"/>
                </a:cubicBezTo>
                <a:cubicBezTo>
                  <a:pt x="f86" y="f87"/>
                  <a:pt x="f88" y="f89"/>
                  <a:pt x="f90" y="f91"/>
                </a:cubicBezTo>
                <a:cubicBezTo>
                  <a:pt x="f92" y="f93"/>
                  <a:pt x="f94" y="f95"/>
                  <a:pt x="f2" y="f53"/>
                </a:cubicBezTo>
                <a:cubicBezTo>
                  <a:pt x="f96" y="f55"/>
                  <a:pt x="f97" y="f57"/>
                  <a:pt x="f98" y="f59"/>
                </a:cubicBezTo>
                <a:cubicBezTo>
                  <a:pt x="f99" y="f61"/>
                  <a:pt x="f100" y="f63"/>
                  <a:pt x="f101" y="f53"/>
                </a:cubicBezTo>
                <a:cubicBezTo>
                  <a:pt x="f102" y="f103"/>
                  <a:pt x="f104" y="f105"/>
                  <a:pt x="f106" y="f107"/>
                </a:cubicBezTo>
                <a:cubicBezTo>
                  <a:pt x="f108" y="f109"/>
                  <a:pt x="f110" y="f111"/>
                  <a:pt x="f112" y="f113"/>
                </a:cubicBezTo>
                <a:lnTo>
                  <a:pt x="f114" y="f38"/>
                </a:lnTo>
                <a:lnTo>
                  <a:pt x="f115" y="f38"/>
                </a:lnTo>
                <a:cubicBezTo>
                  <a:pt x="f116" y="f37"/>
                  <a:pt x="f117" y="f118"/>
                  <a:pt x="f119" y="f118"/>
                </a:cubicBezTo>
                <a:cubicBezTo>
                  <a:pt x="f120" y="f118"/>
                  <a:pt x="f121" y="f122"/>
                  <a:pt x="f121" y="f123"/>
                </a:cubicBezTo>
                <a:cubicBezTo>
                  <a:pt x="f121" y="f124"/>
                  <a:pt x="f120" y="f125"/>
                  <a:pt x="f119" y="f125"/>
                </a:cubicBezTo>
                <a:cubicBezTo>
                  <a:pt x="f117" y="f125"/>
                  <a:pt x="f126" y="f27"/>
                  <a:pt x="f127" y="f24"/>
                </a:cubicBezTo>
                <a:lnTo>
                  <a:pt x="f128" y="f24"/>
                </a:lnTo>
                <a:lnTo>
                  <a:pt x="f129" y="f22"/>
                </a:lnTo>
                <a:cubicBezTo>
                  <a:pt x="f130" y="f20"/>
                  <a:pt x="f131" y="f18"/>
                  <a:pt x="f131" y="f10"/>
                </a:cubicBezTo>
                <a:cubicBezTo>
                  <a:pt x="f131" y="f17"/>
                  <a:pt x="f132" y="f2"/>
                  <a:pt x="f5" y="f2"/>
                </a:cubicBezTo>
                <a:close/>
              </a:path>
            </a:pathLst>
          </a:custGeom>
          <a:solidFill>
            <a:srgbClr val="FFC000"/>
          </a:solidFill>
          <a:ln cap="flat">
            <a:noFill/>
            <a:prstDash val="solid"/>
          </a:ln>
        </p:spPr>
        <p:txBody>
          <a:bodyPr vert="horz" wrap="square" lIns="68570" tIns="34290" rIns="6857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DBDDD3"/>
              </a:solidFill>
              <a:uFillTx/>
              <a:latin typeface="Arial"/>
              <a:ea typeface="맑은 고딕" pitchFamily="34"/>
            </a:endParaRPr>
          </a:p>
        </p:txBody>
      </p:sp>
      <p:grpSp>
        <p:nvGrpSpPr>
          <p:cNvPr id="18" name="Google Shape;6783;p88">
            <a:extLst>
              <a:ext uri="{FF2B5EF4-FFF2-40B4-BE49-F238E27FC236}">
                <a16:creationId xmlns:a16="http://schemas.microsoft.com/office/drawing/2014/main" id="{938CDB3A-90DF-42FB-A426-433D9EE4356B}"/>
              </a:ext>
            </a:extLst>
          </p:cNvPr>
          <p:cNvGrpSpPr/>
          <p:nvPr/>
        </p:nvGrpSpPr>
        <p:grpSpPr>
          <a:xfrm>
            <a:off x="8210735" y="926625"/>
            <a:ext cx="425105" cy="424811"/>
            <a:chOff x="8210735" y="926625"/>
            <a:chExt cx="425105" cy="424811"/>
          </a:xfrm>
        </p:grpSpPr>
        <p:sp>
          <p:nvSpPr>
            <p:cNvPr id="19" name="Google Shape;6784;p88">
              <a:extLst>
                <a:ext uri="{FF2B5EF4-FFF2-40B4-BE49-F238E27FC236}">
                  <a16:creationId xmlns:a16="http://schemas.microsoft.com/office/drawing/2014/main" id="{D5DCA3A4-8BD0-4441-8FBC-9410C4A84990}"/>
                </a:ext>
              </a:extLst>
            </p:cNvPr>
            <p:cNvSpPr/>
            <p:nvPr/>
          </p:nvSpPr>
          <p:spPr>
            <a:xfrm>
              <a:off x="8461638" y="926625"/>
              <a:ext cx="150126" cy="224320"/>
            </a:xfrm>
            <a:custGeom>
              <a:avLst/>
              <a:gdLst>
                <a:gd name="f0" fmla="val w"/>
                <a:gd name="f1" fmla="val h"/>
                <a:gd name="f2" fmla="val 0"/>
                <a:gd name="f3" fmla="val 4128"/>
                <a:gd name="f4" fmla="val 6168"/>
                <a:gd name="f5" fmla="val 2426"/>
                <a:gd name="f6" fmla="val 1"/>
                <a:gd name="f7" fmla="val 2286"/>
                <a:gd name="f8" fmla="val 2136"/>
                <a:gd name="f9" fmla="val 77"/>
                <a:gd name="f10" fmla="val 2112"/>
                <a:gd name="f11" fmla="val 244"/>
                <a:gd name="f12" fmla="val 64"/>
                <a:gd name="f13" fmla="val 5064"/>
                <a:gd name="f14" fmla="val 5222"/>
                <a:gd name="f15" fmla="val 5474"/>
                <a:gd name="f16" fmla="val 253"/>
                <a:gd name="f17" fmla="val 5506"/>
                <a:gd name="f18" fmla="val 295"/>
                <a:gd name="f19" fmla="val 5531"/>
                <a:gd name="f20" fmla="val 342"/>
                <a:gd name="f21" fmla="val 5543"/>
                <a:gd name="f22" fmla="val 389"/>
                <a:gd name="f23" fmla="val 517"/>
                <a:gd name="f24" fmla="val 648"/>
                <a:gd name="f25" fmla="val 5455"/>
                <a:gd name="f26" fmla="val 694"/>
                <a:gd name="f27" fmla="val 5317"/>
                <a:gd name="f28" fmla="val 1261"/>
                <a:gd name="f29" fmla="val 4025"/>
                <a:gd name="f30" fmla="val 1419"/>
                <a:gd name="f31" fmla="val 4088"/>
                <a:gd name="f32" fmla="val 1576"/>
                <a:gd name="f33" fmla="val 4119"/>
                <a:gd name="f34" fmla="val 1765"/>
                <a:gd name="f35" fmla="val 1891"/>
                <a:gd name="f36" fmla="val 1986"/>
                <a:gd name="f37" fmla="val 4056"/>
                <a:gd name="f38" fmla="val 4844"/>
                <a:gd name="f39" fmla="val 1450"/>
                <a:gd name="f40" fmla="val 4970"/>
                <a:gd name="f41" fmla="val 946"/>
                <a:gd name="f42" fmla="val 789"/>
                <a:gd name="f43" fmla="val 6167"/>
                <a:gd name="f44" fmla="val 4002"/>
                <a:gd name="f45" fmla="val 3466"/>
                <a:gd name="f46" fmla="val 5001"/>
                <a:gd name="f47" fmla="val 2773"/>
                <a:gd name="f48" fmla="val 3143"/>
                <a:gd name="f49" fmla="val 2670"/>
                <a:gd name="f50" fmla="val 2458"/>
                <a:gd name="f51" fmla="val 2324"/>
                <a:gd name="f52" fmla="val 2080"/>
                <a:gd name="f53" fmla="val 2166"/>
                <a:gd name="f54" fmla="val 496"/>
                <a:gd name="f55" fmla="val 307"/>
                <a:gd name="f56" fmla="val 2710"/>
                <a:gd name="f57" fmla="val 118"/>
                <a:gd name="f58" fmla="val 2553"/>
                <a:gd name="f59" fmla="val 24"/>
                <a:gd name="f60" fmla="val 2515"/>
                <a:gd name="f61" fmla="val 8"/>
                <a:gd name="f62" fmla="val 2471"/>
                <a:gd name="f63" fmla="*/ f0 1 4128"/>
                <a:gd name="f64" fmla="*/ f1 1 6168"/>
                <a:gd name="f65" fmla="val f2"/>
                <a:gd name="f66" fmla="val f3"/>
                <a:gd name="f67" fmla="val f4"/>
                <a:gd name="f68" fmla="+- f67 0 f65"/>
                <a:gd name="f69" fmla="+- f66 0 f65"/>
                <a:gd name="f70" fmla="*/ f69 1 4128"/>
                <a:gd name="f71" fmla="*/ f68 1 6168"/>
                <a:gd name="f72" fmla="*/ f65 1 f70"/>
                <a:gd name="f73" fmla="*/ f66 1 f70"/>
                <a:gd name="f74" fmla="*/ f65 1 f71"/>
                <a:gd name="f75" fmla="*/ f67 1 f71"/>
                <a:gd name="f76" fmla="*/ f72 f63 1"/>
                <a:gd name="f77" fmla="*/ f73 f63 1"/>
                <a:gd name="f78" fmla="*/ f75 f64 1"/>
                <a:gd name="f79" fmla="*/ f74 f64 1"/>
              </a:gdLst>
              <a:ahLst/>
              <a:cxnLst>
                <a:cxn ang="3cd4">
                  <a:pos x="hc" y="t"/>
                </a:cxn>
                <a:cxn ang="0">
                  <a:pos x="r" y="vc"/>
                </a:cxn>
                <a:cxn ang="cd4">
                  <a:pos x="hc" y="b"/>
                </a:cxn>
                <a:cxn ang="cd2">
                  <a:pos x="l" y="vc"/>
                </a:cxn>
              </a:cxnLst>
              <a:rect l="f76" t="f79" r="f77" b="f78"/>
              <a:pathLst>
                <a:path w="4128" h="6168">
                  <a:moveTo>
                    <a:pt x="f5" y="f6"/>
                  </a:moveTo>
                  <a:cubicBezTo>
                    <a:pt x="f7" y="f6"/>
                    <a:pt x="f8" y="f9"/>
                    <a:pt x="f10" y="f11"/>
                  </a:cubicBezTo>
                  <a:lnTo>
                    <a:pt x="f12" y="f13"/>
                  </a:lnTo>
                  <a:cubicBezTo>
                    <a:pt x="f6" y="f14"/>
                    <a:pt x="f12" y="f15"/>
                    <a:pt x="f16" y="f17"/>
                  </a:cubicBezTo>
                  <a:cubicBezTo>
                    <a:pt x="f18" y="f19"/>
                    <a:pt x="f20" y="f21"/>
                    <a:pt x="f22" y="f21"/>
                  </a:cubicBezTo>
                  <a:cubicBezTo>
                    <a:pt x="f23" y="f21"/>
                    <a:pt x="f24" y="f25"/>
                    <a:pt x="f26" y="f27"/>
                  </a:cubicBezTo>
                  <a:lnTo>
                    <a:pt x="f28" y="f29"/>
                  </a:lnTo>
                  <a:cubicBezTo>
                    <a:pt x="f30" y="f31"/>
                    <a:pt x="f32" y="f33"/>
                    <a:pt x="f34" y="f33"/>
                  </a:cubicBezTo>
                  <a:cubicBezTo>
                    <a:pt x="f35" y="f33"/>
                    <a:pt x="f36" y="f31"/>
                    <a:pt x="f10" y="f37"/>
                  </a:cubicBezTo>
                  <a:lnTo>
                    <a:pt x="f10" y="f38"/>
                  </a:lnTo>
                  <a:cubicBezTo>
                    <a:pt x="f39" y="f40"/>
                    <a:pt x="f41" y="f17"/>
                    <a:pt x="f42" y="f43"/>
                  </a:cubicBezTo>
                  <a:lnTo>
                    <a:pt x="f3" y="f43"/>
                  </a:lnTo>
                  <a:cubicBezTo>
                    <a:pt x="f44" y="f17"/>
                    <a:pt x="f45" y="f46"/>
                    <a:pt x="f47" y="f38"/>
                  </a:cubicBezTo>
                  <a:lnTo>
                    <a:pt x="f47" y="f48"/>
                  </a:lnTo>
                  <a:cubicBezTo>
                    <a:pt x="f47" y="f49"/>
                    <a:pt x="f50" y="f51"/>
                    <a:pt x="f52" y="f53"/>
                  </a:cubicBezTo>
                  <a:lnTo>
                    <a:pt x="f47" y="f54"/>
                  </a:lnTo>
                  <a:cubicBezTo>
                    <a:pt x="f47" y="f55"/>
                    <a:pt x="f56" y="f57"/>
                    <a:pt x="f58" y="f59"/>
                  </a:cubicBezTo>
                  <a:cubicBezTo>
                    <a:pt x="f60" y="f61"/>
                    <a:pt x="f62"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0" name="Google Shape;6785;p88">
              <a:extLst>
                <a:ext uri="{FF2B5EF4-FFF2-40B4-BE49-F238E27FC236}">
                  <a16:creationId xmlns:a16="http://schemas.microsoft.com/office/drawing/2014/main" id="{974A1DB5-F3D5-4EE8-A11F-ABA3CA062BB4}"/>
                </a:ext>
              </a:extLst>
            </p:cNvPr>
            <p:cNvSpPr/>
            <p:nvPr/>
          </p:nvSpPr>
          <p:spPr>
            <a:xfrm>
              <a:off x="8210735" y="1078717"/>
              <a:ext cx="225737" cy="272719"/>
            </a:xfrm>
            <a:custGeom>
              <a:avLst/>
              <a:gdLst>
                <a:gd name="f0" fmla="val w"/>
                <a:gd name="f1" fmla="val h"/>
                <a:gd name="f2" fmla="val 0"/>
                <a:gd name="f3" fmla="val 6207"/>
                <a:gd name="f4" fmla="val 7499"/>
                <a:gd name="f5" fmla="val 693"/>
                <a:gd name="f6" fmla="val 315"/>
                <a:gd name="f7" fmla="val 662"/>
                <a:gd name="f8" fmla="val 6490"/>
                <a:gd name="f9" fmla="val 32"/>
                <a:gd name="f10" fmla="val 7026"/>
                <a:gd name="f11" fmla="val 504"/>
                <a:gd name="f12" fmla="val 7498"/>
                <a:gd name="f13" fmla="val 1103"/>
                <a:gd name="f14" fmla="val 5797"/>
                <a:gd name="f15" fmla="val 5608"/>
                <a:gd name="f16" fmla="val 6049"/>
                <a:gd name="f17" fmla="val 5451"/>
                <a:gd name="f18" fmla="val 5860"/>
                <a:gd name="f19" fmla="val 1765"/>
                <a:gd name="f20" fmla="val 1576"/>
                <a:gd name="f21" fmla="val 1418"/>
                <a:gd name="f22" fmla="val 5293"/>
                <a:gd name="f23" fmla="val 5104"/>
                <a:gd name="f24" fmla="val 252"/>
                <a:gd name="f25" fmla="*/ f0 1 6207"/>
                <a:gd name="f26" fmla="*/ f1 1 7499"/>
                <a:gd name="f27" fmla="val f2"/>
                <a:gd name="f28" fmla="val f3"/>
                <a:gd name="f29" fmla="val f4"/>
                <a:gd name="f30" fmla="+- f29 0 f27"/>
                <a:gd name="f31" fmla="+- f28 0 f27"/>
                <a:gd name="f32" fmla="*/ f31 1 6207"/>
                <a:gd name="f33" fmla="*/ f30 1 7499"/>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6207" h="7499">
                  <a:moveTo>
                    <a:pt x="f5" y="f2"/>
                  </a:moveTo>
                  <a:cubicBezTo>
                    <a:pt x="f6" y="f2"/>
                    <a:pt x="f2" y="f6"/>
                    <a:pt x="f2" y="f7"/>
                  </a:cubicBezTo>
                  <a:lnTo>
                    <a:pt x="f2" y="f8"/>
                  </a:lnTo>
                  <a:cubicBezTo>
                    <a:pt x="f9" y="f10"/>
                    <a:pt x="f11" y="f12"/>
                    <a:pt x="f13" y="f12"/>
                  </a:cubicBezTo>
                  <a:lnTo>
                    <a:pt x="f3" y="f12"/>
                  </a:lnTo>
                  <a:lnTo>
                    <a:pt x="f3" y="f14"/>
                  </a:lnTo>
                  <a:cubicBezTo>
                    <a:pt x="f3" y="f15"/>
                    <a:pt x="f16" y="f17"/>
                    <a:pt x="f18" y="f17"/>
                  </a:cubicBezTo>
                  <a:lnTo>
                    <a:pt x="f19" y="f17"/>
                  </a:lnTo>
                  <a:cubicBezTo>
                    <a:pt x="f20" y="f17"/>
                    <a:pt x="f21" y="f22"/>
                    <a:pt x="f21" y="f23"/>
                  </a:cubicBezTo>
                  <a:lnTo>
                    <a:pt x="f21" y="f7"/>
                  </a:lnTo>
                  <a:cubicBezTo>
                    <a:pt x="f21" y="f24"/>
                    <a:pt x="f13"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1" name="Google Shape;6786;p88">
              <a:extLst>
                <a:ext uri="{FF2B5EF4-FFF2-40B4-BE49-F238E27FC236}">
                  <a16:creationId xmlns:a16="http://schemas.microsoft.com/office/drawing/2014/main" id="{ECABE5D2-89D1-4E47-802B-63D050C3B6E3}"/>
                </a:ext>
              </a:extLst>
            </p:cNvPr>
            <p:cNvSpPr/>
            <p:nvPr/>
          </p:nvSpPr>
          <p:spPr>
            <a:xfrm>
              <a:off x="8310423" y="977868"/>
              <a:ext cx="74477" cy="74514"/>
            </a:xfrm>
            <a:custGeom>
              <a:avLst/>
              <a:gdLst>
                <a:gd name="f0" fmla="val w"/>
                <a:gd name="f1" fmla="val h"/>
                <a:gd name="f2" fmla="val 0"/>
                <a:gd name="f3" fmla="val 2048"/>
                <a:gd name="f4" fmla="val 2049"/>
                <a:gd name="f5" fmla="val 1040"/>
                <a:gd name="f6" fmla="val 1"/>
                <a:gd name="f7" fmla="val 473"/>
                <a:gd name="f8" fmla="val 1041"/>
                <a:gd name="f9" fmla="val 1576"/>
                <a:gd name="f10" fmla="val 1607"/>
                <a:gd name="f11" fmla="*/ f0 1 2048"/>
                <a:gd name="f12" fmla="*/ f1 1 2049"/>
                <a:gd name="f13" fmla="val f2"/>
                <a:gd name="f14" fmla="val f3"/>
                <a:gd name="f15" fmla="val f4"/>
                <a:gd name="f16" fmla="+- f15 0 f13"/>
                <a:gd name="f17" fmla="+- f14 0 f13"/>
                <a:gd name="f18" fmla="*/ f17 1 2048"/>
                <a:gd name="f19" fmla="*/ f16 1 2049"/>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2048" h="2049">
                  <a:moveTo>
                    <a:pt x="f5" y="f6"/>
                  </a:moveTo>
                  <a:cubicBezTo>
                    <a:pt x="f7" y="f6"/>
                    <a:pt x="f2" y="f7"/>
                    <a:pt x="f2" y="f8"/>
                  </a:cubicBezTo>
                  <a:cubicBezTo>
                    <a:pt x="f2" y="f9"/>
                    <a:pt x="f7" y="f4"/>
                    <a:pt x="f5" y="f4"/>
                  </a:cubicBezTo>
                  <a:cubicBezTo>
                    <a:pt x="f9" y="f4"/>
                    <a:pt x="f3" y="f9"/>
                    <a:pt x="f3" y="f8"/>
                  </a:cubicBezTo>
                  <a:cubicBezTo>
                    <a:pt x="f3" y="f7"/>
                    <a:pt x="f1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2" name="Google Shape;6787;p88">
              <a:extLst>
                <a:ext uri="{FF2B5EF4-FFF2-40B4-BE49-F238E27FC236}">
                  <a16:creationId xmlns:a16="http://schemas.microsoft.com/office/drawing/2014/main" id="{6710E2C1-7377-40F2-81BF-FC4F5E91FD73}"/>
                </a:ext>
              </a:extLst>
            </p:cNvPr>
            <p:cNvSpPr/>
            <p:nvPr/>
          </p:nvSpPr>
          <p:spPr>
            <a:xfrm>
              <a:off x="8286347" y="1078324"/>
              <a:ext cx="226899" cy="271960"/>
            </a:xfrm>
            <a:custGeom>
              <a:avLst/>
              <a:gdLst>
                <a:gd name="f0" fmla="val w"/>
                <a:gd name="f1" fmla="val h"/>
                <a:gd name="f2" fmla="val 0"/>
                <a:gd name="f3" fmla="val 6239"/>
                <a:gd name="f4" fmla="val 7478"/>
                <a:gd name="f5" fmla="val 1641"/>
                <a:gd name="f6" fmla="val 1"/>
                <a:gd name="f7" fmla="val 1242"/>
                <a:gd name="f8" fmla="val 819"/>
                <a:gd name="f9" fmla="val 205"/>
                <a:gd name="f10" fmla="val 568"/>
                <a:gd name="f11" fmla="val 484"/>
                <a:gd name="f12" fmla="val 190"/>
                <a:gd name="f13" fmla="val 799"/>
                <a:gd name="f14" fmla="val 1209"/>
                <a:gd name="f15" fmla="val 1681"/>
                <a:gd name="f16" fmla="val 4769"/>
                <a:gd name="f17" fmla="val 2679"/>
                <a:gd name="f18" fmla="val 2521"/>
                <a:gd name="f19" fmla="val 4359"/>
                <a:gd name="f20" fmla="val 2175"/>
                <a:gd name="f21" fmla="val 4107"/>
                <a:gd name="f22" fmla="val 1702"/>
                <a:gd name="f23" fmla="val 1040"/>
                <a:gd name="f24" fmla="val 820"/>
                <a:gd name="f25" fmla="val 662"/>
                <a:gd name="f26" fmla="val 3949"/>
                <a:gd name="f27" fmla="val 3729"/>
                <a:gd name="f28" fmla="val 2374"/>
                <a:gd name="f29" fmla="val 2154"/>
                <a:gd name="f30" fmla="val 1996"/>
                <a:gd name="f31" fmla="val 1229"/>
                <a:gd name="f32" fmla="val 1387"/>
                <a:gd name="f33" fmla="val 3382"/>
                <a:gd name="f34" fmla="val 1733"/>
                <a:gd name="f35" fmla="val 2553"/>
                <a:gd name="f36" fmla="val 3277"/>
                <a:gd name="f37" fmla="val 3981"/>
                <a:gd name="f38" fmla="val 3435"/>
                <a:gd name="f39" fmla="val 3813"/>
                <a:gd name="f40" fmla="val 4380"/>
                <a:gd name="f41" fmla="val 4852"/>
                <a:gd name="f42" fmla="val 5241"/>
                <a:gd name="f43" fmla="val 5777"/>
                <a:gd name="f44" fmla="val 5084"/>
                <a:gd name="f45" fmla="val 6176"/>
                <a:gd name="f46" fmla="val 4580"/>
                <a:gd name="f47" fmla="val 5703"/>
                <a:gd name="f48" fmla="val 5168"/>
                <a:gd name="f49" fmla="val 3781"/>
                <a:gd name="f50" fmla="val 3592"/>
                <a:gd name="f51" fmla="val 1807"/>
                <a:gd name="f52" fmla="val 862"/>
                <a:gd name="f53" fmla="val 2710"/>
                <a:gd name="f54" fmla="val 43"/>
                <a:gd name="f55" fmla="val 1796"/>
                <a:gd name="f56" fmla="val 11"/>
                <a:gd name="f57" fmla="val 1745"/>
                <a:gd name="f58" fmla="val 4"/>
                <a:gd name="f59" fmla="val 1694"/>
                <a:gd name="f60" fmla="*/ f0 1 6239"/>
                <a:gd name="f61" fmla="*/ f1 1 7478"/>
                <a:gd name="f62" fmla="val f2"/>
                <a:gd name="f63" fmla="val f3"/>
                <a:gd name="f64" fmla="val f4"/>
                <a:gd name="f65" fmla="+- f64 0 f62"/>
                <a:gd name="f66" fmla="+- f63 0 f62"/>
                <a:gd name="f67" fmla="*/ f66 1 6239"/>
                <a:gd name="f68" fmla="*/ f65 1 7478"/>
                <a:gd name="f69" fmla="*/ f62 1 f67"/>
                <a:gd name="f70" fmla="*/ f63 1 f67"/>
                <a:gd name="f71" fmla="*/ f62 1 f68"/>
                <a:gd name="f72" fmla="*/ f64 1 f68"/>
                <a:gd name="f73" fmla="*/ f69 f60 1"/>
                <a:gd name="f74" fmla="*/ f70 f60 1"/>
                <a:gd name="f75" fmla="*/ f72 f61 1"/>
                <a:gd name="f76" fmla="*/ f71 f61 1"/>
              </a:gdLst>
              <a:ahLst/>
              <a:cxnLst>
                <a:cxn ang="3cd4">
                  <a:pos x="hc" y="t"/>
                </a:cxn>
                <a:cxn ang="0">
                  <a:pos x="r" y="vc"/>
                </a:cxn>
                <a:cxn ang="cd4">
                  <a:pos x="hc" y="b"/>
                </a:cxn>
                <a:cxn ang="cd2">
                  <a:pos x="l" y="vc"/>
                </a:cxn>
              </a:cxnLst>
              <a:rect l="f73" t="f76" r="f74" b="f75"/>
              <a:pathLst>
                <a:path w="6239" h="7478">
                  <a:moveTo>
                    <a:pt x="f5" y="f6"/>
                  </a:moveTo>
                  <a:cubicBezTo>
                    <a:pt x="f7" y="f6"/>
                    <a:pt x="f8" y="f9"/>
                    <a:pt x="f10" y="f11"/>
                  </a:cubicBezTo>
                  <a:cubicBezTo>
                    <a:pt x="f12" y="f13"/>
                    <a:pt x="f6" y="f14"/>
                    <a:pt x="f6" y="f15"/>
                  </a:cubicBezTo>
                  <a:lnTo>
                    <a:pt x="f6" y="f16"/>
                  </a:lnTo>
                  <a:lnTo>
                    <a:pt x="f17" y="f16"/>
                  </a:lnTo>
                  <a:cubicBezTo>
                    <a:pt x="f18" y="f19"/>
                    <a:pt x="f20" y="f21"/>
                    <a:pt x="f22" y="f21"/>
                  </a:cubicBezTo>
                  <a:lnTo>
                    <a:pt x="f23" y="f21"/>
                  </a:lnTo>
                  <a:cubicBezTo>
                    <a:pt x="f24" y="f21"/>
                    <a:pt x="f25" y="f26"/>
                    <a:pt x="f25" y="f27"/>
                  </a:cubicBezTo>
                  <a:lnTo>
                    <a:pt x="f25" y="f28"/>
                  </a:lnTo>
                  <a:cubicBezTo>
                    <a:pt x="f25" y="f29"/>
                    <a:pt x="f24" y="f30"/>
                    <a:pt x="f23" y="f30"/>
                  </a:cubicBezTo>
                  <a:cubicBezTo>
                    <a:pt x="f31" y="f30"/>
                    <a:pt x="f32" y="f29"/>
                    <a:pt x="f32" y="f28"/>
                  </a:cubicBezTo>
                  <a:lnTo>
                    <a:pt x="f32" y="f33"/>
                  </a:lnTo>
                  <a:lnTo>
                    <a:pt x="f34" y="f33"/>
                  </a:lnTo>
                  <a:cubicBezTo>
                    <a:pt x="f35" y="f33"/>
                    <a:pt x="f36" y="f37"/>
                    <a:pt x="f38" y="f16"/>
                  </a:cubicBezTo>
                  <a:lnTo>
                    <a:pt x="f39" y="f16"/>
                  </a:lnTo>
                  <a:cubicBezTo>
                    <a:pt x="f40" y="f16"/>
                    <a:pt x="f41" y="f42"/>
                    <a:pt x="f41" y="f43"/>
                  </a:cubicBezTo>
                  <a:lnTo>
                    <a:pt x="f41" y="f4"/>
                  </a:lnTo>
                  <a:lnTo>
                    <a:pt x="f3" y="f4"/>
                  </a:lnTo>
                  <a:lnTo>
                    <a:pt x="f3" y="f44"/>
                  </a:lnTo>
                  <a:cubicBezTo>
                    <a:pt x="f45" y="f46"/>
                    <a:pt x="f47" y="f21"/>
                    <a:pt x="f48" y="f21"/>
                  </a:cubicBezTo>
                  <a:lnTo>
                    <a:pt x="f49" y="f21"/>
                  </a:lnTo>
                  <a:cubicBezTo>
                    <a:pt x="f50" y="f21"/>
                    <a:pt x="f38" y="f26"/>
                    <a:pt x="f38" y="f27"/>
                  </a:cubicBezTo>
                  <a:lnTo>
                    <a:pt x="f38" y="f51"/>
                  </a:lnTo>
                  <a:cubicBezTo>
                    <a:pt x="f38" y="f52"/>
                    <a:pt x="f53" y="f54"/>
                    <a:pt x="f55" y="f56"/>
                  </a:cubicBezTo>
                  <a:cubicBezTo>
                    <a:pt x="f57" y="f58"/>
                    <a:pt x="f59"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3" name="Google Shape;6788;p88">
              <a:extLst>
                <a:ext uri="{FF2B5EF4-FFF2-40B4-BE49-F238E27FC236}">
                  <a16:creationId xmlns:a16="http://schemas.microsoft.com/office/drawing/2014/main" id="{3F6BEE44-D8EA-4B0C-9CD0-6D98BDB62C66}"/>
                </a:ext>
              </a:extLst>
            </p:cNvPr>
            <p:cNvSpPr/>
            <p:nvPr/>
          </p:nvSpPr>
          <p:spPr>
            <a:xfrm>
              <a:off x="8436437" y="1177244"/>
              <a:ext cx="199403" cy="48152"/>
            </a:xfrm>
            <a:custGeom>
              <a:avLst/>
              <a:gdLst>
                <a:gd name="f0" fmla="val w"/>
                <a:gd name="f1" fmla="val h"/>
                <a:gd name="f2" fmla="val 0"/>
                <a:gd name="f3" fmla="val 5483"/>
                <a:gd name="f4" fmla="val 1324"/>
                <a:gd name="f5" fmla="val 1"/>
                <a:gd name="f6" fmla="val 662"/>
                <a:gd name="f7" fmla="val 1041"/>
                <a:gd name="f8" fmla="val 1576"/>
                <a:gd name="f9" fmla="val 2080"/>
                <a:gd name="f10" fmla="val 946"/>
                <a:gd name="f11" fmla="val 2395"/>
                <a:gd name="f12" fmla="val 5136"/>
                <a:gd name="f13" fmla="val 5325"/>
                <a:gd name="f14" fmla="val 1166"/>
                <a:gd name="f15" fmla="val 977"/>
                <a:gd name="f16" fmla="val 316"/>
                <a:gd name="f17" fmla="val 158"/>
                <a:gd name="f18" fmla="*/ f0 1 5483"/>
                <a:gd name="f19" fmla="*/ f1 1 1324"/>
                <a:gd name="f20" fmla="val f2"/>
                <a:gd name="f21" fmla="val f3"/>
                <a:gd name="f22" fmla="val f4"/>
                <a:gd name="f23" fmla="+- f22 0 f20"/>
                <a:gd name="f24" fmla="+- f21 0 f20"/>
                <a:gd name="f25" fmla="*/ f24 1 5483"/>
                <a:gd name="f26" fmla="*/ f23 1 1324"/>
                <a:gd name="f27" fmla="*/ f20 1 f25"/>
                <a:gd name="f28" fmla="*/ f21 1 f25"/>
                <a:gd name="f29" fmla="*/ f20 1 f26"/>
                <a:gd name="f30" fmla="*/ f22 1 f26"/>
                <a:gd name="f31" fmla="*/ f27 f18 1"/>
                <a:gd name="f32" fmla="*/ f28 f18 1"/>
                <a:gd name="f33" fmla="*/ f30 f19 1"/>
                <a:gd name="f34" fmla="*/ f29 f19 1"/>
              </a:gdLst>
              <a:ahLst/>
              <a:cxnLst>
                <a:cxn ang="3cd4">
                  <a:pos x="hc" y="t"/>
                </a:cxn>
                <a:cxn ang="0">
                  <a:pos x="r" y="vc"/>
                </a:cxn>
                <a:cxn ang="cd4">
                  <a:pos x="hc" y="b"/>
                </a:cxn>
                <a:cxn ang="cd2">
                  <a:pos x="l" y="vc"/>
                </a:cxn>
              </a:cxnLst>
              <a:rect l="f31" t="f34" r="f32" b="f33"/>
              <a:pathLst>
                <a:path w="5483" h="1324">
                  <a:moveTo>
                    <a:pt x="f5" y="f5"/>
                  </a:moveTo>
                  <a:lnTo>
                    <a:pt x="f5" y="f6"/>
                  </a:lnTo>
                  <a:lnTo>
                    <a:pt x="f7" y="f6"/>
                  </a:lnTo>
                  <a:cubicBezTo>
                    <a:pt x="f8" y="f6"/>
                    <a:pt x="f9" y="f10"/>
                    <a:pt x="f11" y="f4"/>
                  </a:cubicBezTo>
                  <a:lnTo>
                    <a:pt x="f12" y="f4"/>
                  </a:lnTo>
                  <a:cubicBezTo>
                    <a:pt x="f13" y="f4"/>
                    <a:pt x="f3" y="f14"/>
                    <a:pt x="f3" y="f15"/>
                  </a:cubicBezTo>
                  <a:lnTo>
                    <a:pt x="f3" y="f16"/>
                  </a:lnTo>
                  <a:cubicBezTo>
                    <a:pt x="f3" y="f17"/>
                    <a:pt x="f13" y="f5"/>
                    <a:pt x="f12"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24" name="Google Shape;6800;p88">
            <a:extLst>
              <a:ext uri="{FF2B5EF4-FFF2-40B4-BE49-F238E27FC236}">
                <a16:creationId xmlns:a16="http://schemas.microsoft.com/office/drawing/2014/main" id="{D4A874F1-B1E7-4273-992E-7CBAA9E09AEC}"/>
              </a:ext>
            </a:extLst>
          </p:cNvPr>
          <p:cNvGrpSpPr/>
          <p:nvPr/>
        </p:nvGrpSpPr>
        <p:grpSpPr>
          <a:xfrm>
            <a:off x="7494916" y="1728618"/>
            <a:ext cx="414021" cy="412934"/>
            <a:chOff x="7494916" y="1728618"/>
            <a:chExt cx="414021" cy="412934"/>
          </a:xfrm>
        </p:grpSpPr>
        <p:sp>
          <p:nvSpPr>
            <p:cNvPr id="25" name="Google Shape;6801;p88">
              <a:extLst>
                <a:ext uri="{FF2B5EF4-FFF2-40B4-BE49-F238E27FC236}">
                  <a16:creationId xmlns:a16="http://schemas.microsoft.com/office/drawing/2014/main" id="{63A24EC2-81B1-4041-B67A-08CFCC1877D0}"/>
                </a:ext>
              </a:extLst>
            </p:cNvPr>
            <p:cNvSpPr/>
            <p:nvPr/>
          </p:nvSpPr>
          <p:spPr>
            <a:xfrm>
              <a:off x="7519458" y="1728618"/>
              <a:ext cx="366070" cy="171358"/>
            </a:xfrm>
            <a:custGeom>
              <a:avLst/>
              <a:gdLst>
                <a:gd name="f0" fmla="val w"/>
                <a:gd name="f1" fmla="val h"/>
                <a:gd name="f2" fmla="val 0"/>
                <a:gd name="f3" fmla="val 10335"/>
                <a:gd name="f4" fmla="val 4838"/>
                <a:gd name="f5" fmla="val 1040"/>
                <a:gd name="f6" fmla="val 473"/>
                <a:gd name="f7" fmla="val 1"/>
                <a:gd name="f8" fmla="val 1071"/>
                <a:gd name="f9" fmla="val 2458"/>
                <a:gd name="f10" fmla="val 2993"/>
                <a:gd name="f11" fmla="val 3466"/>
                <a:gd name="f12" fmla="val 2048"/>
                <a:gd name="f13" fmla="val 4505"/>
                <a:gd name="f14" fmla="val 4663"/>
                <a:gd name="f15" fmla="val 2143"/>
                <a:gd name="f16" fmla="val 4757"/>
                <a:gd name="f17" fmla="val 2269"/>
                <a:gd name="f18" fmla="val 4820"/>
                <a:gd name="f19" fmla="val 2300"/>
                <a:gd name="f20" fmla="val 4831"/>
                <a:gd name="f21" fmla="val 2339"/>
                <a:gd name="f22" fmla="val 2380"/>
                <a:gd name="f23" fmla="val 2461"/>
                <a:gd name="f24" fmla="val 2552"/>
                <a:gd name="f25" fmla="val 4810"/>
                <a:gd name="f26" fmla="val 2615"/>
                <a:gd name="f27" fmla="val 4726"/>
                <a:gd name="f28" fmla="val 3876"/>
                <a:gd name="f29" fmla="val 6365"/>
                <a:gd name="f30" fmla="val 7625"/>
                <a:gd name="f31" fmla="val 7688"/>
                <a:gd name="f32" fmla="val 7765"/>
                <a:gd name="f33" fmla="val 7846"/>
                <a:gd name="f34" fmla="val 7887"/>
                <a:gd name="f35" fmla="val 7929"/>
                <a:gd name="f36" fmla="val 7971"/>
                <a:gd name="f37" fmla="val 8097"/>
                <a:gd name="f38" fmla="val 4789"/>
                <a:gd name="f39" fmla="val 8160"/>
                <a:gd name="f40" fmla="val 4631"/>
                <a:gd name="f41" fmla="val 9231"/>
                <a:gd name="f42" fmla="val 9862"/>
                <a:gd name="f43" fmla="val 10334"/>
                <a:gd name="f44" fmla="val 536"/>
                <a:gd name="f45" fmla="val 9294"/>
                <a:gd name="f46" fmla="*/ f0 1 10335"/>
                <a:gd name="f47" fmla="*/ f1 1 4838"/>
                <a:gd name="f48" fmla="val f2"/>
                <a:gd name="f49" fmla="val f3"/>
                <a:gd name="f50" fmla="val f4"/>
                <a:gd name="f51" fmla="+- f50 0 f48"/>
                <a:gd name="f52" fmla="+- f49 0 f48"/>
                <a:gd name="f53" fmla="*/ f52 1 10335"/>
                <a:gd name="f54" fmla="*/ f51 1 4838"/>
                <a:gd name="f55" fmla="*/ f48 1 f53"/>
                <a:gd name="f56" fmla="*/ f49 1 f53"/>
                <a:gd name="f57" fmla="*/ f48 1 f54"/>
                <a:gd name="f58" fmla="*/ f50 1 f54"/>
                <a:gd name="f59" fmla="*/ f55 f46 1"/>
                <a:gd name="f60" fmla="*/ f56 f46 1"/>
                <a:gd name="f61" fmla="*/ f58 f47 1"/>
                <a:gd name="f62" fmla="*/ f57 f47 1"/>
              </a:gdLst>
              <a:ahLst/>
              <a:cxnLst>
                <a:cxn ang="3cd4">
                  <a:pos x="hc" y="t"/>
                </a:cxn>
                <a:cxn ang="0">
                  <a:pos x="r" y="vc"/>
                </a:cxn>
                <a:cxn ang="cd4">
                  <a:pos x="hc" y="b"/>
                </a:cxn>
                <a:cxn ang="cd2">
                  <a:pos x="l" y="vc"/>
                </a:cxn>
              </a:cxnLst>
              <a:rect l="f59" t="f62" r="f60" b="f61"/>
              <a:pathLst>
                <a:path w="10335" h="4838">
                  <a:moveTo>
                    <a:pt x="f5" y="f2"/>
                  </a:moveTo>
                  <a:cubicBezTo>
                    <a:pt x="f6" y="f2"/>
                    <a:pt x="f7" y="f6"/>
                    <a:pt x="f7" y="f8"/>
                  </a:cubicBezTo>
                  <a:lnTo>
                    <a:pt x="f7" y="f9"/>
                  </a:lnTo>
                  <a:cubicBezTo>
                    <a:pt x="f7" y="f10"/>
                    <a:pt x="f6" y="f11"/>
                    <a:pt x="f5" y="f11"/>
                  </a:cubicBezTo>
                  <a:lnTo>
                    <a:pt x="f12" y="f11"/>
                  </a:lnTo>
                  <a:lnTo>
                    <a:pt x="f12" y="f13"/>
                  </a:lnTo>
                  <a:cubicBezTo>
                    <a:pt x="f12" y="f14"/>
                    <a:pt x="f15" y="f16"/>
                    <a:pt x="f17" y="f18"/>
                  </a:cubicBezTo>
                  <a:cubicBezTo>
                    <a:pt x="f19" y="f20"/>
                    <a:pt x="f21" y="f4"/>
                    <a:pt x="f22" y="f4"/>
                  </a:cubicBezTo>
                  <a:cubicBezTo>
                    <a:pt x="f23" y="f4"/>
                    <a:pt x="f24" y="f25"/>
                    <a:pt x="f26" y="f27"/>
                  </a:cubicBezTo>
                  <a:lnTo>
                    <a:pt x="f28" y="f11"/>
                  </a:lnTo>
                  <a:lnTo>
                    <a:pt x="f29" y="f11"/>
                  </a:lnTo>
                  <a:lnTo>
                    <a:pt x="f30" y="f27"/>
                  </a:lnTo>
                  <a:cubicBezTo>
                    <a:pt x="f31" y="f25"/>
                    <a:pt x="f32" y="f4"/>
                    <a:pt x="f33" y="f4"/>
                  </a:cubicBezTo>
                  <a:cubicBezTo>
                    <a:pt x="f34" y="f4"/>
                    <a:pt x="f35" y="f20"/>
                    <a:pt x="f36" y="f18"/>
                  </a:cubicBezTo>
                  <a:cubicBezTo>
                    <a:pt x="f37" y="f38"/>
                    <a:pt x="f39" y="f40"/>
                    <a:pt x="f39" y="f13"/>
                  </a:cubicBezTo>
                  <a:lnTo>
                    <a:pt x="f39" y="f11"/>
                  </a:lnTo>
                  <a:lnTo>
                    <a:pt x="f41" y="f11"/>
                  </a:lnTo>
                  <a:cubicBezTo>
                    <a:pt x="f42" y="f11"/>
                    <a:pt x="f43" y="f10"/>
                    <a:pt x="f43" y="f9"/>
                  </a:cubicBezTo>
                  <a:lnTo>
                    <a:pt x="f43" y="f8"/>
                  </a:lnTo>
                  <a:cubicBezTo>
                    <a:pt x="f43" y="f44"/>
                    <a:pt x="f42" y="f2"/>
                    <a:pt x="f4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6" name="Google Shape;6802;p88">
              <a:extLst>
                <a:ext uri="{FF2B5EF4-FFF2-40B4-BE49-F238E27FC236}">
                  <a16:creationId xmlns:a16="http://schemas.microsoft.com/office/drawing/2014/main" id="{D39F7599-5488-4601-B7CA-F95060F8C3A8}"/>
                </a:ext>
              </a:extLst>
            </p:cNvPr>
            <p:cNvSpPr/>
            <p:nvPr/>
          </p:nvSpPr>
          <p:spPr>
            <a:xfrm>
              <a:off x="7544010" y="1923888"/>
              <a:ext cx="97127" cy="98252"/>
            </a:xfrm>
            <a:custGeom>
              <a:avLst/>
              <a:gdLst>
                <a:gd name="f0" fmla="val w"/>
                <a:gd name="f1" fmla="val h"/>
                <a:gd name="f2" fmla="val 0"/>
                <a:gd name="f3" fmla="val 2742"/>
                <a:gd name="f4" fmla="val 2774"/>
                <a:gd name="f5" fmla="val 1387"/>
                <a:gd name="f6" fmla="val 1"/>
                <a:gd name="f7" fmla="val 599"/>
                <a:gd name="f8" fmla="val 631"/>
                <a:gd name="f9" fmla="val 2143"/>
                <a:gd name="f10" fmla="val 2773"/>
                <a:gd name="f11" fmla="*/ f0 1 2742"/>
                <a:gd name="f12" fmla="*/ f1 1 2774"/>
                <a:gd name="f13" fmla="val f2"/>
                <a:gd name="f14" fmla="val f3"/>
                <a:gd name="f15" fmla="val f4"/>
                <a:gd name="f16" fmla="+- f15 0 f13"/>
                <a:gd name="f17" fmla="+- f14 0 f13"/>
                <a:gd name="f18" fmla="*/ f17 1 2742"/>
                <a:gd name="f19" fmla="*/ f16 1 2774"/>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2742" h="2774">
                  <a:moveTo>
                    <a:pt x="f5" y="f6"/>
                  </a:moveTo>
                  <a:cubicBezTo>
                    <a:pt x="f7" y="f6"/>
                    <a:pt x="f6" y="f8"/>
                    <a:pt x="f6" y="f5"/>
                  </a:cubicBezTo>
                  <a:cubicBezTo>
                    <a:pt x="f6" y="f9"/>
                    <a:pt x="f7" y="f10"/>
                    <a:pt x="f5" y="f10"/>
                  </a:cubicBezTo>
                  <a:cubicBezTo>
                    <a:pt x="f9" y="f10"/>
                    <a:pt x="f3" y="f9"/>
                    <a:pt x="f3" y="f5"/>
                  </a:cubicBezTo>
                  <a:cubicBezTo>
                    <a:pt x="f3" y="f8"/>
                    <a:pt x="f9"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7" name="Google Shape;6803;p88">
              <a:extLst>
                <a:ext uri="{FF2B5EF4-FFF2-40B4-BE49-F238E27FC236}">
                  <a16:creationId xmlns:a16="http://schemas.microsoft.com/office/drawing/2014/main" id="{69E64625-1201-4CDF-A60D-4A6AD47340F4}"/>
                </a:ext>
              </a:extLst>
            </p:cNvPr>
            <p:cNvSpPr/>
            <p:nvPr/>
          </p:nvSpPr>
          <p:spPr>
            <a:xfrm>
              <a:off x="7494916" y="2045531"/>
              <a:ext cx="194209" cy="96021"/>
            </a:xfrm>
            <a:custGeom>
              <a:avLst/>
              <a:gdLst>
                <a:gd name="f0" fmla="val w"/>
                <a:gd name="f1" fmla="val h"/>
                <a:gd name="f2" fmla="val 0"/>
                <a:gd name="f3" fmla="val 5483"/>
                <a:gd name="f4" fmla="val 2711"/>
                <a:gd name="f5" fmla="val 2741"/>
                <a:gd name="f6" fmla="val 1"/>
                <a:gd name="f7" fmla="val 1387"/>
                <a:gd name="f8" fmla="val 221"/>
                <a:gd name="f9" fmla="val 1040"/>
                <a:gd name="f10" fmla="val 32"/>
                <a:gd name="f11" fmla="val 2332"/>
                <a:gd name="f12" fmla="val 2521"/>
                <a:gd name="f13" fmla="val 158"/>
                <a:gd name="f14" fmla="val 2710"/>
                <a:gd name="f15" fmla="val 378"/>
                <a:gd name="f16" fmla="val 5104"/>
                <a:gd name="f17" fmla="val 5325"/>
                <a:gd name="f18" fmla="val 5482"/>
                <a:gd name="f19" fmla="val 5262"/>
                <a:gd name="f20" fmla="val 977"/>
                <a:gd name="f21" fmla="val 4128"/>
                <a:gd name="f22" fmla="*/ f0 1 5483"/>
                <a:gd name="f23" fmla="*/ f1 1 2711"/>
                <a:gd name="f24" fmla="val f2"/>
                <a:gd name="f25" fmla="val f3"/>
                <a:gd name="f26" fmla="val f4"/>
                <a:gd name="f27" fmla="+- f26 0 f24"/>
                <a:gd name="f28" fmla="+- f25 0 f24"/>
                <a:gd name="f29" fmla="*/ f28 1 5483"/>
                <a:gd name="f30" fmla="*/ f27 1 2711"/>
                <a:gd name="f31" fmla="*/ f24 1 f29"/>
                <a:gd name="f32" fmla="*/ f25 1 f29"/>
                <a:gd name="f33" fmla="*/ f24 1 f30"/>
                <a:gd name="f34" fmla="*/ f26 1 f30"/>
                <a:gd name="f35" fmla="*/ f31 f22 1"/>
                <a:gd name="f36" fmla="*/ f32 f22 1"/>
                <a:gd name="f37" fmla="*/ f34 f23 1"/>
                <a:gd name="f38" fmla="*/ f33 f23 1"/>
              </a:gdLst>
              <a:ahLst/>
              <a:cxnLst>
                <a:cxn ang="3cd4">
                  <a:pos x="hc" y="t"/>
                </a:cxn>
                <a:cxn ang="0">
                  <a:pos x="r" y="vc"/>
                </a:cxn>
                <a:cxn ang="cd4">
                  <a:pos x="hc" y="b"/>
                </a:cxn>
                <a:cxn ang="cd2">
                  <a:pos x="l" y="vc"/>
                </a:cxn>
              </a:cxnLst>
              <a:rect l="f35" t="f38" r="f36" b="f37"/>
              <a:pathLst>
                <a:path w="5483" h="2711">
                  <a:moveTo>
                    <a:pt x="f5" y="f6"/>
                  </a:moveTo>
                  <a:cubicBezTo>
                    <a:pt x="f7" y="f6"/>
                    <a:pt x="f8" y="f9"/>
                    <a:pt x="f10" y="f11"/>
                  </a:cubicBezTo>
                  <a:cubicBezTo>
                    <a:pt x="f2" y="f12"/>
                    <a:pt x="f13" y="f14"/>
                    <a:pt x="f15" y="f14"/>
                  </a:cubicBezTo>
                  <a:lnTo>
                    <a:pt x="f16" y="f14"/>
                  </a:lnTo>
                  <a:cubicBezTo>
                    <a:pt x="f17" y="f14"/>
                    <a:pt x="f18" y="f12"/>
                    <a:pt x="f18" y="f11"/>
                  </a:cubicBezTo>
                  <a:cubicBezTo>
                    <a:pt x="f19" y="f20"/>
                    <a:pt x="f21"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8" name="Google Shape;6804;p88">
              <a:extLst>
                <a:ext uri="{FF2B5EF4-FFF2-40B4-BE49-F238E27FC236}">
                  <a16:creationId xmlns:a16="http://schemas.microsoft.com/office/drawing/2014/main" id="{DA598239-808F-413D-BCF3-531D9F09DFB8}"/>
                </a:ext>
              </a:extLst>
            </p:cNvPr>
            <p:cNvSpPr/>
            <p:nvPr/>
          </p:nvSpPr>
          <p:spPr>
            <a:xfrm>
              <a:off x="7762734" y="1923888"/>
              <a:ext cx="97127" cy="98252"/>
            </a:xfrm>
            <a:custGeom>
              <a:avLst/>
              <a:gdLst>
                <a:gd name="f0" fmla="val w"/>
                <a:gd name="f1" fmla="val h"/>
                <a:gd name="f2" fmla="val 0"/>
                <a:gd name="f3" fmla="val 2742"/>
                <a:gd name="f4" fmla="val 2774"/>
                <a:gd name="f5" fmla="val 1387"/>
                <a:gd name="f6" fmla="val 1"/>
                <a:gd name="f7" fmla="val 631"/>
                <a:gd name="f8" fmla="val 2143"/>
                <a:gd name="f9" fmla="val 2773"/>
                <a:gd name="f10" fmla="val 2111"/>
                <a:gd name="f11" fmla="*/ f0 1 2742"/>
                <a:gd name="f12" fmla="*/ f1 1 2774"/>
                <a:gd name="f13" fmla="val f2"/>
                <a:gd name="f14" fmla="val f3"/>
                <a:gd name="f15" fmla="val f4"/>
                <a:gd name="f16" fmla="+- f15 0 f13"/>
                <a:gd name="f17" fmla="+- f14 0 f13"/>
                <a:gd name="f18" fmla="*/ f17 1 2742"/>
                <a:gd name="f19" fmla="*/ f16 1 2774"/>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2742" h="2774">
                  <a:moveTo>
                    <a:pt x="f5" y="f6"/>
                  </a:moveTo>
                  <a:cubicBezTo>
                    <a:pt x="f7" y="f6"/>
                    <a:pt x="f6" y="f7"/>
                    <a:pt x="f6" y="f5"/>
                  </a:cubicBezTo>
                  <a:cubicBezTo>
                    <a:pt x="f6" y="f8"/>
                    <a:pt x="f7" y="f9"/>
                    <a:pt x="f5" y="f9"/>
                  </a:cubicBezTo>
                  <a:cubicBezTo>
                    <a:pt x="f10" y="f9"/>
                    <a:pt x="f3" y="f8"/>
                    <a:pt x="f3" y="f5"/>
                  </a:cubicBezTo>
                  <a:cubicBezTo>
                    <a:pt x="f3" y="f7"/>
                    <a:pt x="f1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29" name="Google Shape;6805;p88">
              <a:extLst>
                <a:ext uri="{FF2B5EF4-FFF2-40B4-BE49-F238E27FC236}">
                  <a16:creationId xmlns:a16="http://schemas.microsoft.com/office/drawing/2014/main" id="{7F60FA04-ADAA-4585-9ECC-60598D716BFE}"/>
                </a:ext>
              </a:extLst>
            </p:cNvPr>
            <p:cNvSpPr/>
            <p:nvPr/>
          </p:nvSpPr>
          <p:spPr>
            <a:xfrm>
              <a:off x="7713631" y="2045531"/>
              <a:ext cx="195306" cy="96021"/>
            </a:xfrm>
            <a:custGeom>
              <a:avLst/>
              <a:gdLst>
                <a:gd name="f0" fmla="val w"/>
                <a:gd name="f1" fmla="val h"/>
                <a:gd name="f2" fmla="val 0"/>
                <a:gd name="f3" fmla="val 5514"/>
                <a:gd name="f4" fmla="val 2711"/>
                <a:gd name="f5" fmla="val 2773"/>
                <a:gd name="f6" fmla="val 1"/>
                <a:gd name="f7" fmla="val 1387"/>
                <a:gd name="f8" fmla="val 252"/>
                <a:gd name="f9" fmla="val 1040"/>
                <a:gd name="f10" fmla="val 32"/>
                <a:gd name="f11" fmla="val 2332"/>
                <a:gd name="f12" fmla="val 2521"/>
                <a:gd name="f13" fmla="val 158"/>
                <a:gd name="f14" fmla="val 2710"/>
                <a:gd name="f15" fmla="val 410"/>
                <a:gd name="f16" fmla="val 5167"/>
                <a:gd name="f17" fmla="val 5356"/>
                <a:gd name="f18" fmla="val 5293"/>
                <a:gd name="f19" fmla="val 977"/>
                <a:gd name="f20" fmla="val 4128"/>
                <a:gd name="f21" fmla="*/ f0 1 5514"/>
                <a:gd name="f22" fmla="*/ f1 1 2711"/>
                <a:gd name="f23" fmla="val f2"/>
                <a:gd name="f24" fmla="val f3"/>
                <a:gd name="f25" fmla="val f4"/>
                <a:gd name="f26" fmla="+- f25 0 f23"/>
                <a:gd name="f27" fmla="+- f24 0 f23"/>
                <a:gd name="f28" fmla="*/ f27 1 5514"/>
                <a:gd name="f29" fmla="*/ f26 1 2711"/>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5514" h="2711">
                  <a:moveTo>
                    <a:pt x="f5" y="f6"/>
                  </a:moveTo>
                  <a:cubicBezTo>
                    <a:pt x="f7" y="f6"/>
                    <a:pt x="f8" y="f9"/>
                    <a:pt x="f10" y="f11"/>
                  </a:cubicBezTo>
                  <a:cubicBezTo>
                    <a:pt x="f2" y="f12"/>
                    <a:pt x="f13" y="f14"/>
                    <a:pt x="f15" y="f14"/>
                  </a:cubicBezTo>
                  <a:lnTo>
                    <a:pt x="f16" y="f14"/>
                  </a:lnTo>
                  <a:cubicBezTo>
                    <a:pt x="f17" y="f14"/>
                    <a:pt x="f3" y="f12"/>
                    <a:pt x="f3" y="f11"/>
                  </a:cubicBezTo>
                  <a:cubicBezTo>
                    <a:pt x="f18" y="f19"/>
                    <a:pt x="f2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30" name="Google Shape;6866;p88">
            <a:extLst>
              <a:ext uri="{FF2B5EF4-FFF2-40B4-BE49-F238E27FC236}">
                <a16:creationId xmlns:a16="http://schemas.microsoft.com/office/drawing/2014/main" id="{26C3658D-92D3-4EEC-A1FD-AF7A661D9C71}"/>
              </a:ext>
            </a:extLst>
          </p:cNvPr>
          <p:cNvGrpSpPr/>
          <p:nvPr/>
        </p:nvGrpSpPr>
        <p:grpSpPr>
          <a:xfrm>
            <a:off x="4435196" y="3482949"/>
            <a:ext cx="381606" cy="422261"/>
            <a:chOff x="4435196" y="3482949"/>
            <a:chExt cx="381606" cy="422261"/>
          </a:xfrm>
        </p:grpSpPr>
        <p:sp>
          <p:nvSpPr>
            <p:cNvPr id="31" name="Google Shape;6867;p88">
              <a:extLst>
                <a:ext uri="{FF2B5EF4-FFF2-40B4-BE49-F238E27FC236}">
                  <a16:creationId xmlns:a16="http://schemas.microsoft.com/office/drawing/2014/main" id="{F2753629-2134-4CDC-925F-0B4FFA27AD4A}"/>
                </a:ext>
              </a:extLst>
            </p:cNvPr>
            <p:cNvSpPr/>
            <p:nvPr/>
          </p:nvSpPr>
          <p:spPr>
            <a:xfrm>
              <a:off x="4435196" y="3534174"/>
              <a:ext cx="180027" cy="369920"/>
            </a:xfrm>
            <a:custGeom>
              <a:avLst/>
              <a:gdLst>
                <a:gd name="f0" fmla="val w"/>
                <a:gd name="f1" fmla="val h"/>
                <a:gd name="f2" fmla="val 0"/>
                <a:gd name="f3" fmla="val 5515"/>
                <a:gd name="f4" fmla="val 10240"/>
                <a:gd name="f5" fmla="val 662"/>
                <a:gd name="f6" fmla="val 284"/>
                <a:gd name="f7" fmla="val 1"/>
                <a:gd name="f8" fmla="val 315"/>
                <a:gd name="f9" fmla="val 4411"/>
                <a:gd name="f10" fmla="val 4632"/>
                <a:gd name="f11" fmla="val 64"/>
                <a:gd name="f12" fmla="val 4884"/>
                <a:gd name="f13" fmla="val 190"/>
                <a:gd name="f14" fmla="val 5073"/>
                <a:gd name="f15" fmla="val 1639"/>
                <a:gd name="f16" fmla="val 7467"/>
                <a:gd name="f17" fmla="val 1891"/>
                <a:gd name="f18" fmla="val 7877"/>
                <a:gd name="f19" fmla="val 2049"/>
                <a:gd name="f20" fmla="val 8097"/>
                <a:gd name="f21" fmla="val 8538"/>
                <a:gd name="f22" fmla="val 9861"/>
                <a:gd name="f23" fmla="val 10082"/>
                <a:gd name="f24" fmla="val 2206"/>
                <a:gd name="f25" fmla="val 10239"/>
                <a:gd name="f26" fmla="val 2395"/>
                <a:gd name="f27" fmla="val 5514"/>
                <a:gd name="f28" fmla="val 6364"/>
                <a:gd name="f29" fmla="val 5986"/>
                <a:gd name="f30" fmla="val 5357"/>
                <a:gd name="f31" fmla="val 5671"/>
                <a:gd name="f32" fmla="val 5168"/>
                <a:gd name="f33" fmla="val 5419"/>
                <a:gd name="f34" fmla="val 5167"/>
                <a:gd name="f35" fmla="val 5420"/>
                <a:gd name="f36" fmla="val 5165"/>
                <a:gd name="f37" fmla="val 5421"/>
                <a:gd name="f38" fmla="val 5163"/>
                <a:gd name="f39" fmla="val 5042"/>
                <a:gd name="f40" fmla="val 3214"/>
                <a:gd name="f41" fmla="val 3623"/>
                <a:gd name="f42" fmla="val 3183"/>
                <a:gd name="f43" fmla="val 3592"/>
                <a:gd name="f44" fmla="val 3041"/>
                <a:gd name="f45" fmla="val 3432"/>
                <a:gd name="f46" fmla="val 2828"/>
                <a:gd name="f47" fmla="val 3332"/>
                <a:gd name="f48" fmla="val 2613"/>
                <a:gd name="f49" fmla="val 2448"/>
                <a:gd name="f50" fmla="val 2280"/>
                <a:gd name="f51" fmla="val 3392"/>
                <a:gd name="f52" fmla="val 2143"/>
                <a:gd name="f53" fmla="val 3529"/>
                <a:gd name="f54" fmla="val 3812"/>
                <a:gd name="f55" fmla="val 1923"/>
                <a:gd name="f56" fmla="val 4285"/>
                <a:gd name="f57" fmla="val 2112"/>
                <a:gd name="f58" fmla="val 4442"/>
                <a:gd name="f59" fmla="val 3970"/>
                <a:gd name="f60" fmla="val 6301"/>
                <a:gd name="f61" fmla="val 4097"/>
                <a:gd name="f62" fmla="val 6427"/>
                <a:gd name="f63" fmla="val 6648"/>
                <a:gd name="f64" fmla="val 6774"/>
                <a:gd name="f65" fmla="val 3907"/>
                <a:gd name="f66" fmla="val 6821"/>
                <a:gd name="f67" fmla="val 3821"/>
                <a:gd name="f68" fmla="val 6845"/>
                <a:gd name="f69" fmla="val 3734"/>
                <a:gd name="f70" fmla="val 3648"/>
                <a:gd name="f71" fmla="val 3561"/>
                <a:gd name="f72" fmla="val 3498"/>
                <a:gd name="f73" fmla="val 4915"/>
                <a:gd name="f74" fmla="val 1450"/>
                <a:gd name="f75" fmla="val 4726"/>
                <a:gd name="f76" fmla="val 1324"/>
                <a:gd name="f77" fmla="val 4190"/>
                <a:gd name="f78" fmla="val 252"/>
                <a:gd name="f79" fmla="val 1009"/>
                <a:gd name="f80" fmla="*/ f0 1 5515"/>
                <a:gd name="f81" fmla="*/ f1 1 10240"/>
                <a:gd name="f82" fmla="val f2"/>
                <a:gd name="f83" fmla="val f3"/>
                <a:gd name="f84" fmla="val f4"/>
                <a:gd name="f85" fmla="+- f84 0 f82"/>
                <a:gd name="f86" fmla="+- f83 0 f82"/>
                <a:gd name="f87" fmla="*/ f86 1 5515"/>
                <a:gd name="f88" fmla="*/ f85 1 10240"/>
                <a:gd name="f89" fmla="*/ f82 1 f87"/>
                <a:gd name="f90" fmla="*/ f83 1 f87"/>
                <a:gd name="f91" fmla="*/ f82 1 f88"/>
                <a:gd name="f92" fmla="*/ f84 1 f88"/>
                <a:gd name="f93" fmla="*/ f89 f80 1"/>
                <a:gd name="f94" fmla="*/ f90 f80 1"/>
                <a:gd name="f95" fmla="*/ f92 f81 1"/>
                <a:gd name="f96" fmla="*/ f91 f81 1"/>
              </a:gdLst>
              <a:ahLst/>
              <a:cxnLst>
                <a:cxn ang="3cd4">
                  <a:pos x="hc" y="t"/>
                </a:cxn>
                <a:cxn ang="0">
                  <a:pos x="r" y="vc"/>
                </a:cxn>
                <a:cxn ang="cd4">
                  <a:pos x="hc" y="b"/>
                </a:cxn>
                <a:cxn ang="cd2">
                  <a:pos x="l" y="vc"/>
                </a:cxn>
              </a:cxnLst>
              <a:rect l="f93" t="f96" r="f94" b="f95"/>
              <a:pathLst>
                <a:path w="5515" h="10240">
                  <a:moveTo>
                    <a:pt x="f5" y="f2"/>
                  </a:moveTo>
                  <a:cubicBezTo>
                    <a:pt x="f6" y="f2"/>
                    <a:pt x="f7" y="f8"/>
                    <a:pt x="f7" y="f5"/>
                  </a:cubicBezTo>
                  <a:lnTo>
                    <a:pt x="f7" y="f9"/>
                  </a:lnTo>
                  <a:cubicBezTo>
                    <a:pt x="f7" y="f10"/>
                    <a:pt x="f11" y="f12"/>
                    <a:pt x="f13" y="f14"/>
                  </a:cubicBezTo>
                  <a:lnTo>
                    <a:pt x="f15" y="f16"/>
                  </a:lnTo>
                  <a:cubicBezTo>
                    <a:pt x="f17" y="f18"/>
                    <a:pt x="f19" y="f20"/>
                    <a:pt x="f19" y="f21"/>
                  </a:cubicBezTo>
                  <a:lnTo>
                    <a:pt x="f19" y="f22"/>
                  </a:lnTo>
                  <a:cubicBezTo>
                    <a:pt x="f19" y="f23"/>
                    <a:pt x="f24" y="f25"/>
                    <a:pt x="f26" y="f25"/>
                  </a:cubicBezTo>
                  <a:lnTo>
                    <a:pt x="f27" y="f25"/>
                  </a:lnTo>
                  <a:lnTo>
                    <a:pt x="f27" y="f28"/>
                  </a:lnTo>
                  <a:cubicBezTo>
                    <a:pt x="f27" y="f29"/>
                    <a:pt x="f30" y="f31"/>
                    <a:pt x="f32" y="f33"/>
                  </a:cubicBezTo>
                  <a:cubicBezTo>
                    <a:pt x="f34" y="f35"/>
                    <a:pt x="f36" y="f37"/>
                    <a:pt x="f38" y="f37"/>
                  </a:cubicBezTo>
                  <a:cubicBezTo>
                    <a:pt x="f39" y="f37"/>
                    <a:pt x="f40" y="f41"/>
                    <a:pt x="f42" y="f43"/>
                  </a:cubicBezTo>
                  <a:cubicBezTo>
                    <a:pt x="f44" y="f45"/>
                    <a:pt x="f46" y="f47"/>
                    <a:pt x="f48" y="f47"/>
                  </a:cubicBezTo>
                  <a:cubicBezTo>
                    <a:pt x="f49" y="f47"/>
                    <a:pt x="f50" y="f51"/>
                    <a:pt x="f52" y="f53"/>
                  </a:cubicBezTo>
                  <a:cubicBezTo>
                    <a:pt x="f17" y="f54"/>
                    <a:pt x="f55" y="f56"/>
                    <a:pt x="f57" y="f58"/>
                  </a:cubicBezTo>
                  <a:lnTo>
                    <a:pt x="f59" y="f60"/>
                  </a:lnTo>
                  <a:cubicBezTo>
                    <a:pt x="f61" y="f62"/>
                    <a:pt x="f61" y="f63"/>
                    <a:pt x="f59" y="f64"/>
                  </a:cubicBezTo>
                  <a:cubicBezTo>
                    <a:pt x="f65" y="f66"/>
                    <a:pt x="f67" y="f68"/>
                    <a:pt x="f69" y="f68"/>
                  </a:cubicBezTo>
                  <a:cubicBezTo>
                    <a:pt x="f70" y="f68"/>
                    <a:pt x="f71" y="f66"/>
                    <a:pt x="f72" y="f64"/>
                  </a:cubicBezTo>
                  <a:lnTo>
                    <a:pt x="f15" y="f73"/>
                  </a:lnTo>
                  <a:cubicBezTo>
                    <a:pt x="f74" y="f75"/>
                    <a:pt x="f76" y="f58"/>
                    <a:pt x="f76" y="f77"/>
                  </a:cubicBezTo>
                  <a:lnTo>
                    <a:pt x="f76" y="f5"/>
                  </a:lnTo>
                  <a:cubicBezTo>
                    <a:pt x="f76" y="f78"/>
                    <a:pt x="f7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2" name="Google Shape;6868;p88">
              <a:extLst>
                <a:ext uri="{FF2B5EF4-FFF2-40B4-BE49-F238E27FC236}">
                  <a16:creationId xmlns:a16="http://schemas.microsoft.com/office/drawing/2014/main" id="{63A2CE60-D10B-45D1-BD15-5C2DF32A0EB2}"/>
                </a:ext>
              </a:extLst>
            </p:cNvPr>
            <p:cNvSpPr/>
            <p:nvPr/>
          </p:nvSpPr>
          <p:spPr>
            <a:xfrm>
              <a:off x="4637818" y="3534174"/>
              <a:ext cx="178984" cy="371036"/>
            </a:xfrm>
            <a:custGeom>
              <a:avLst/>
              <a:gdLst>
                <a:gd name="f0" fmla="val w"/>
                <a:gd name="f1" fmla="val h"/>
                <a:gd name="f2" fmla="val 0"/>
                <a:gd name="f3" fmla="val 5483"/>
                <a:gd name="f4" fmla="val 10271"/>
                <a:gd name="f5" fmla="val 4758"/>
                <a:gd name="f6" fmla="val 4380"/>
                <a:gd name="f7" fmla="val 4096"/>
                <a:gd name="f8" fmla="val 315"/>
                <a:gd name="f9" fmla="val 662"/>
                <a:gd name="f10" fmla="val 4190"/>
                <a:gd name="f11" fmla="val 4474"/>
                <a:gd name="f12" fmla="val 3970"/>
                <a:gd name="f13" fmla="val 3781"/>
                <a:gd name="f14" fmla="val 4915"/>
                <a:gd name="f15" fmla="val 1922"/>
                <a:gd name="f16" fmla="val 6774"/>
                <a:gd name="f17" fmla="val 1875"/>
                <a:gd name="f18" fmla="val 6821"/>
                <a:gd name="f19" fmla="val 1788"/>
                <a:gd name="f20" fmla="val 6845"/>
                <a:gd name="f21" fmla="val 1698"/>
                <a:gd name="f22" fmla="val 1607"/>
                <a:gd name="f23" fmla="val 1513"/>
                <a:gd name="f24" fmla="val 1450"/>
                <a:gd name="f25" fmla="val 1355"/>
                <a:gd name="f26" fmla="val 6648"/>
                <a:gd name="f27" fmla="val 6427"/>
                <a:gd name="f28" fmla="val 6301"/>
                <a:gd name="f29" fmla="val 3308"/>
                <a:gd name="f30" fmla="val 4442"/>
                <a:gd name="f31" fmla="val 3497"/>
                <a:gd name="f32" fmla="val 4285"/>
                <a:gd name="f33" fmla="val 3560"/>
                <a:gd name="f34" fmla="val 3812"/>
                <a:gd name="f35" fmla="val 3277"/>
                <a:gd name="f36" fmla="val 3529"/>
                <a:gd name="f37" fmla="val 3140"/>
                <a:gd name="f38" fmla="val 3392"/>
                <a:gd name="f39" fmla="val 2972"/>
                <a:gd name="f40" fmla="val 3332"/>
                <a:gd name="f41" fmla="val 2807"/>
                <a:gd name="f42" fmla="val 2592"/>
                <a:gd name="f43" fmla="val 2379"/>
                <a:gd name="f44" fmla="val 3432"/>
                <a:gd name="f45" fmla="val 2237"/>
                <a:gd name="f46" fmla="val 3592"/>
                <a:gd name="f47" fmla="val 347"/>
                <a:gd name="f48" fmla="val 5419"/>
                <a:gd name="f49" fmla="val 5482"/>
                <a:gd name="f50" fmla="val 158"/>
                <a:gd name="f51" fmla="val 5671"/>
                <a:gd name="f52" fmla="val 6018"/>
                <a:gd name="f53" fmla="val 8129"/>
                <a:gd name="f54" fmla="val 8412"/>
                <a:gd name="f55" fmla="val 3088"/>
                <a:gd name="f56" fmla="val 3434"/>
                <a:gd name="f57" fmla="val 10113"/>
                <a:gd name="f58" fmla="val 9924"/>
                <a:gd name="f59" fmla="val 8570"/>
                <a:gd name="f60" fmla="val 3623"/>
                <a:gd name="f61" fmla="val 7908"/>
                <a:gd name="f62" fmla="val 7530"/>
                <a:gd name="f63" fmla="val 5293"/>
                <a:gd name="f64" fmla="val 5104"/>
                <a:gd name="f65" fmla="val 5388"/>
                <a:gd name="f66" fmla="val 4663"/>
                <a:gd name="f67" fmla="val 4411"/>
                <a:gd name="f68" fmla="val 5451"/>
                <a:gd name="f69" fmla="val 284"/>
                <a:gd name="f70" fmla="val 5136"/>
                <a:gd name="f71" fmla="*/ f0 1 5483"/>
                <a:gd name="f72" fmla="*/ f1 1 10271"/>
                <a:gd name="f73" fmla="val f2"/>
                <a:gd name="f74" fmla="val f3"/>
                <a:gd name="f75" fmla="val f4"/>
                <a:gd name="f76" fmla="+- f75 0 f73"/>
                <a:gd name="f77" fmla="+- f74 0 f73"/>
                <a:gd name="f78" fmla="*/ f77 1 5483"/>
                <a:gd name="f79" fmla="*/ f76 1 10271"/>
                <a:gd name="f80" fmla="*/ f73 1 f78"/>
                <a:gd name="f81" fmla="*/ f74 1 f78"/>
                <a:gd name="f82" fmla="*/ f73 1 f79"/>
                <a:gd name="f83" fmla="*/ f75 1 f79"/>
                <a:gd name="f84" fmla="*/ f80 f71 1"/>
                <a:gd name="f85" fmla="*/ f81 f71 1"/>
                <a:gd name="f86" fmla="*/ f83 f72 1"/>
                <a:gd name="f87" fmla="*/ f82 f72 1"/>
              </a:gdLst>
              <a:ahLst/>
              <a:cxnLst>
                <a:cxn ang="3cd4">
                  <a:pos x="hc" y="t"/>
                </a:cxn>
                <a:cxn ang="0">
                  <a:pos x="r" y="vc"/>
                </a:cxn>
                <a:cxn ang="cd4">
                  <a:pos x="hc" y="b"/>
                </a:cxn>
                <a:cxn ang="cd2">
                  <a:pos x="l" y="vc"/>
                </a:cxn>
              </a:cxnLst>
              <a:rect l="f84" t="f87" r="f85" b="f86"/>
              <a:pathLst>
                <a:path w="5483" h="10271">
                  <a:moveTo>
                    <a:pt x="f5" y="f2"/>
                  </a:moveTo>
                  <a:cubicBezTo>
                    <a:pt x="f6" y="f2"/>
                    <a:pt x="f7" y="f8"/>
                    <a:pt x="f7" y="f9"/>
                  </a:cubicBezTo>
                  <a:lnTo>
                    <a:pt x="f7" y="f10"/>
                  </a:lnTo>
                  <a:cubicBezTo>
                    <a:pt x="f7" y="f11"/>
                    <a:pt x="f12" y="f5"/>
                    <a:pt x="f13" y="f14"/>
                  </a:cubicBezTo>
                  <a:lnTo>
                    <a:pt x="f15" y="f16"/>
                  </a:lnTo>
                  <a:cubicBezTo>
                    <a:pt x="f17" y="f18"/>
                    <a:pt x="f19" y="f20"/>
                    <a:pt x="f21" y="f20"/>
                  </a:cubicBezTo>
                  <a:cubicBezTo>
                    <a:pt x="f22" y="f20"/>
                    <a:pt x="f23" y="f18"/>
                    <a:pt x="f24" y="f16"/>
                  </a:cubicBezTo>
                  <a:cubicBezTo>
                    <a:pt x="f25" y="f26"/>
                    <a:pt x="f25" y="f27"/>
                    <a:pt x="f24" y="f28"/>
                  </a:cubicBezTo>
                  <a:lnTo>
                    <a:pt x="f29" y="f30"/>
                  </a:lnTo>
                  <a:cubicBezTo>
                    <a:pt x="f31" y="f32"/>
                    <a:pt x="f33" y="f34"/>
                    <a:pt x="f35" y="f36"/>
                  </a:cubicBezTo>
                  <a:cubicBezTo>
                    <a:pt x="f37" y="f38"/>
                    <a:pt x="f39" y="f40"/>
                    <a:pt x="f41" y="f40"/>
                  </a:cubicBezTo>
                  <a:cubicBezTo>
                    <a:pt x="f42" y="f40"/>
                    <a:pt x="f43" y="f44"/>
                    <a:pt x="f45" y="f46"/>
                  </a:cubicBezTo>
                  <a:cubicBezTo>
                    <a:pt x="f45" y="f46"/>
                    <a:pt x="f47" y="f48"/>
                    <a:pt x="f47" y="f49"/>
                  </a:cubicBezTo>
                  <a:cubicBezTo>
                    <a:pt x="f50" y="f51"/>
                    <a:pt x="f2" y="f52"/>
                    <a:pt x="f2" y="f27"/>
                  </a:cubicBezTo>
                  <a:lnTo>
                    <a:pt x="f2" y="f53"/>
                  </a:lnTo>
                  <a:lnTo>
                    <a:pt x="f2" y="f54"/>
                  </a:lnTo>
                  <a:lnTo>
                    <a:pt x="f2" y="f4"/>
                  </a:lnTo>
                  <a:lnTo>
                    <a:pt x="f55" y="f4"/>
                  </a:lnTo>
                  <a:cubicBezTo>
                    <a:pt x="f35" y="f4"/>
                    <a:pt x="f56" y="f57"/>
                    <a:pt x="f56" y="f58"/>
                  </a:cubicBezTo>
                  <a:lnTo>
                    <a:pt x="f56" y="f59"/>
                  </a:lnTo>
                  <a:cubicBezTo>
                    <a:pt x="f56" y="f53"/>
                    <a:pt x="f60" y="f61"/>
                    <a:pt x="f34" y="f62"/>
                  </a:cubicBezTo>
                  <a:lnTo>
                    <a:pt x="f63" y="f64"/>
                  </a:lnTo>
                  <a:cubicBezTo>
                    <a:pt x="f65" y="f14"/>
                    <a:pt x="f49" y="f66"/>
                    <a:pt x="f49" y="f67"/>
                  </a:cubicBezTo>
                  <a:lnTo>
                    <a:pt x="f49" y="f9"/>
                  </a:lnTo>
                  <a:cubicBezTo>
                    <a:pt x="f68" y="f69"/>
                    <a:pt x="f70"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3" name="Google Shape;6869;p88">
              <a:extLst>
                <a:ext uri="{FF2B5EF4-FFF2-40B4-BE49-F238E27FC236}">
                  <a16:creationId xmlns:a16="http://schemas.microsoft.com/office/drawing/2014/main" id="{6E2E3B2E-FE7D-4C39-9012-C5BC24E8461D}"/>
                </a:ext>
              </a:extLst>
            </p:cNvPr>
            <p:cNvSpPr/>
            <p:nvPr/>
          </p:nvSpPr>
          <p:spPr>
            <a:xfrm>
              <a:off x="4714957" y="3580845"/>
              <a:ext cx="33951" cy="54653"/>
            </a:xfrm>
            <a:custGeom>
              <a:avLst/>
              <a:gdLst>
                <a:gd name="f0" fmla="val w"/>
                <a:gd name="f1" fmla="val h"/>
                <a:gd name="f2" fmla="val 0"/>
                <a:gd name="f3" fmla="val 1040"/>
                <a:gd name="f4" fmla="val 1513"/>
                <a:gd name="f5" fmla="val 504"/>
                <a:gd name="f6" fmla="val 252"/>
                <a:gd name="f7" fmla="val 32"/>
                <a:gd name="f8" fmla="val 284"/>
                <a:gd name="f9" fmla="val 567"/>
                <a:gd name="f10" fmla="val 1418"/>
                <a:gd name="f11" fmla="val 126"/>
                <a:gd name="f12" fmla="val 1386"/>
                <a:gd name="f13" fmla="val 1355"/>
                <a:gd name="f14" fmla="val 410"/>
                <a:gd name="f15" fmla="val 630"/>
                <a:gd name="f16" fmla="val 819"/>
                <a:gd name="f17" fmla="val 1512"/>
                <a:gd name="f18" fmla="val 788"/>
                <a:gd name="f19" fmla="*/ f0 1 1040"/>
                <a:gd name="f20" fmla="*/ f1 1 1513"/>
                <a:gd name="f21" fmla="val f2"/>
                <a:gd name="f22" fmla="val f3"/>
                <a:gd name="f23" fmla="val f4"/>
                <a:gd name="f24" fmla="+- f23 0 f21"/>
                <a:gd name="f25" fmla="+- f22 0 f21"/>
                <a:gd name="f26" fmla="*/ f25 1 1040"/>
                <a:gd name="f27" fmla="*/ f24 1 1513"/>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1040" h="1513">
                  <a:moveTo>
                    <a:pt x="f5" y="f2"/>
                  </a:moveTo>
                  <a:cubicBezTo>
                    <a:pt x="f6" y="f7"/>
                    <a:pt x="f2" y="f8"/>
                    <a:pt x="f2" y="f9"/>
                  </a:cubicBezTo>
                  <a:lnTo>
                    <a:pt x="f2" y="f10"/>
                  </a:lnTo>
                  <a:cubicBezTo>
                    <a:pt x="f11" y="f12"/>
                    <a:pt x="f6" y="f13"/>
                    <a:pt x="f14" y="f13"/>
                  </a:cubicBezTo>
                  <a:cubicBezTo>
                    <a:pt x="f15" y="f13"/>
                    <a:pt x="f16" y="f12"/>
                    <a:pt x="f3" y="f17"/>
                  </a:cubicBezTo>
                  <a:lnTo>
                    <a:pt x="f3" y="f5"/>
                  </a:lnTo>
                  <a:cubicBezTo>
                    <a:pt x="f3" y="f6"/>
                    <a:pt x="f18"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4" name="Google Shape;6870;p88">
              <a:extLst>
                <a:ext uri="{FF2B5EF4-FFF2-40B4-BE49-F238E27FC236}">
                  <a16:creationId xmlns:a16="http://schemas.microsoft.com/office/drawing/2014/main" id="{AE7A1E16-9829-4FDD-81B5-83FC2707C60C}"/>
                </a:ext>
              </a:extLst>
            </p:cNvPr>
            <p:cNvSpPr/>
            <p:nvPr/>
          </p:nvSpPr>
          <p:spPr>
            <a:xfrm>
              <a:off x="4502048" y="3583881"/>
              <a:ext cx="32936" cy="52742"/>
            </a:xfrm>
            <a:custGeom>
              <a:avLst/>
              <a:gdLst>
                <a:gd name="f0" fmla="val w"/>
                <a:gd name="f1" fmla="val h"/>
                <a:gd name="f2" fmla="val 0"/>
                <a:gd name="f3" fmla="val 1009"/>
                <a:gd name="f4" fmla="val 1460"/>
                <a:gd name="f5" fmla="val 418"/>
                <a:gd name="f6" fmla="val 1"/>
                <a:gd name="f7" fmla="val 177"/>
                <a:gd name="f8" fmla="val 229"/>
                <a:gd name="f9" fmla="val 483"/>
                <a:gd name="f10" fmla="val 190"/>
                <a:gd name="f11" fmla="val 1334"/>
                <a:gd name="f12" fmla="val 379"/>
                <a:gd name="f13" fmla="val 1302"/>
                <a:gd name="f14" fmla="val 631"/>
                <a:gd name="f15" fmla="val 725"/>
                <a:gd name="f16" fmla="val 883"/>
                <a:gd name="f17" fmla="val 1365"/>
                <a:gd name="f18" fmla="val 515"/>
                <a:gd name="f19" fmla="val 231"/>
                <a:gd name="f20" fmla="val 788"/>
                <a:gd name="f21" fmla="val 11"/>
                <a:gd name="f22" fmla="val 505"/>
                <a:gd name="f23" fmla="val 475"/>
                <a:gd name="f24" fmla="val 4"/>
                <a:gd name="f25" fmla="val 446"/>
                <a:gd name="f26" fmla="*/ f0 1 1009"/>
                <a:gd name="f27" fmla="*/ f1 1 1460"/>
                <a:gd name="f28" fmla="val f2"/>
                <a:gd name="f29" fmla="val f3"/>
                <a:gd name="f30" fmla="val f4"/>
                <a:gd name="f31" fmla="+- f30 0 f28"/>
                <a:gd name="f32" fmla="+- f29 0 f28"/>
                <a:gd name="f33" fmla="*/ f32 1 1009"/>
                <a:gd name="f34" fmla="*/ f31 1 1460"/>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1009" h="1460">
                  <a:moveTo>
                    <a:pt x="f5" y="f6"/>
                  </a:moveTo>
                  <a:cubicBezTo>
                    <a:pt x="f7" y="f6"/>
                    <a:pt x="f6" y="f8"/>
                    <a:pt x="f6" y="f9"/>
                  </a:cubicBezTo>
                  <a:lnTo>
                    <a:pt x="f6" y="f4"/>
                  </a:lnTo>
                  <a:cubicBezTo>
                    <a:pt x="f10" y="f11"/>
                    <a:pt x="f12" y="f13"/>
                    <a:pt x="f14" y="f13"/>
                  </a:cubicBezTo>
                  <a:cubicBezTo>
                    <a:pt x="f15" y="f13"/>
                    <a:pt x="f16" y="f11"/>
                    <a:pt x="f3" y="f17"/>
                  </a:cubicBezTo>
                  <a:lnTo>
                    <a:pt x="f3" y="f18"/>
                  </a:lnTo>
                  <a:cubicBezTo>
                    <a:pt x="f3" y="f19"/>
                    <a:pt x="f20" y="f21"/>
                    <a:pt x="f22" y="f21"/>
                  </a:cubicBezTo>
                  <a:cubicBezTo>
                    <a:pt x="f23" y="f24"/>
                    <a:pt x="f25"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5" name="Google Shape;6871;p88">
              <a:extLst>
                <a:ext uri="{FF2B5EF4-FFF2-40B4-BE49-F238E27FC236}">
                  <a16:creationId xmlns:a16="http://schemas.microsoft.com/office/drawing/2014/main" id="{2506EF60-5CC4-4683-92D2-A9343131F60B}"/>
                </a:ext>
              </a:extLst>
            </p:cNvPr>
            <p:cNvSpPr/>
            <p:nvPr/>
          </p:nvSpPr>
          <p:spPr>
            <a:xfrm>
              <a:off x="4580238" y="3482949"/>
              <a:ext cx="89474" cy="99056"/>
            </a:xfrm>
            <a:custGeom>
              <a:avLst/>
              <a:gdLst>
                <a:gd name="f0" fmla="val w"/>
                <a:gd name="f1" fmla="val h"/>
                <a:gd name="f2" fmla="val 0"/>
                <a:gd name="f3" fmla="val 2741"/>
                <a:gd name="f4" fmla="val 2742"/>
                <a:gd name="f5" fmla="val 1386"/>
                <a:gd name="f6" fmla="val 1"/>
                <a:gd name="f7" fmla="val 630"/>
                <a:gd name="f8" fmla="val 631"/>
                <a:gd name="f9" fmla="val 1387"/>
                <a:gd name="f10" fmla="val 2174"/>
                <a:gd name="f11" fmla="val 2111"/>
                <a:gd name="f12" fmla="*/ f0 1 2741"/>
                <a:gd name="f13" fmla="*/ f1 1 2742"/>
                <a:gd name="f14" fmla="val f2"/>
                <a:gd name="f15" fmla="val f3"/>
                <a:gd name="f16" fmla="val f4"/>
                <a:gd name="f17" fmla="+- f16 0 f14"/>
                <a:gd name="f18" fmla="+- f15 0 f14"/>
                <a:gd name="f19" fmla="*/ f18 1 2741"/>
                <a:gd name="f20" fmla="*/ f17 1 2742"/>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2741" h="2742">
                  <a:moveTo>
                    <a:pt x="f5" y="f6"/>
                  </a:moveTo>
                  <a:cubicBezTo>
                    <a:pt x="f7" y="f6"/>
                    <a:pt x="f2" y="f8"/>
                    <a:pt x="f2" y="f9"/>
                  </a:cubicBezTo>
                  <a:cubicBezTo>
                    <a:pt x="f2" y="f10"/>
                    <a:pt x="f7" y="f4"/>
                    <a:pt x="f5" y="f4"/>
                  </a:cubicBezTo>
                  <a:cubicBezTo>
                    <a:pt x="f11" y="f4"/>
                    <a:pt x="f3" y="f11"/>
                    <a:pt x="f3" y="f9"/>
                  </a:cubicBezTo>
                  <a:cubicBezTo>
                    <a:pt x="f3" y="f8"/>
                    <a:pt x="f11"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6" name="Google Shape;6872;p88">
              <a:extLst>
                <a:ext uri="{FF2B5EF4-FFF2-40B4-BE49-F238E27FC236}">
                  <a16:creationId xmlns:a16="http://schemas.microsoft.com/office/drawing/2014/main" id="{DFC2E6A2-CF04-4718-BDFA-B9AB9DDFBF09}"/>
                </a:ext>
              </a:extLst>
            </p:cNvPr>
            <p:cNvSpPr/>
            <p:nvPr/>
          </p:nvSpPr>
          <p:spPr>
            <a:xfrm>
              <a:off x="4554516" y="3606997"/>
              <a:ext cx="140927" cy="99056"/>
            </a:xfrm>
            <a:custGeom>
              <a:avLst/>
              <a:gdLst>
                <a:gd name="f0" fmla="val w"/>
                <a:gd name="f1" fmla="val h"/>
                <a:gd name="f2" fmla="val 0"/>
                <a:gd name="f3" fmla="val 4317"/>
                <a:gd name="f4" fmla="val 2742"/>
                <a:gd name="f5" fmla="val 2174"/>
                <a:gd name="f6" fmla="val 1"/>
                <a:gd name="f7" fmla="val 1292"/>
                <a:gd name="f8" fmla="val 505"/>
                <a:gd name="f9" fmla="val 379"/>
                <a:gd name="f10" fmla="val 1040"/>
                <a:gd name="f11" fmla="val 32"/>
                <a:gd name="f12" fmla="val 1103"/>
                <a:gd name="f13" fmla="val 946"/>
                <a:gd name="f14" fmla="val 1985"/>
                <a:gd name="f15" fmla="val 1450"/>
                <a:gd name="f16" fmla="val 2458"/>
                <a:gd name="f17" fmla="val 1702"/>
                <a:gd name="f18" fmla="val 2647"/>
                <a:gd name="f19" fmla="val 4254"/>
                <a:gd name="f20" fmla="val 1135"/>
                <a:gd name="f21" fmla="val 3813"/>
                <a:gd name="f22" fmla="val 410"/>
                <a:gd name="f23" fmla="val 3025"/>
                <a:gd name="f24" fmla="*/ f0 1 4317"/>
                <a:gd name="f25" fmla="*/ f1 1 2742"/>
                <a:gd name="f26" fmla="val f2"/>
                <a:gd name="f27" fmla="val f3"/>
                <a:gd name="f28" fmla="val f4"/>
                <a:gd name="f29" fmla="+- f28 0 f26"/>
                <a:gd name="f30" fmla="+- f27 0 f26"/>
                <a:gd name="f31" fmla="*/ f30 1 4317"/>
                <a:gd name="f32" fmla="*/ f29 1 2742"/>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4317" h="2742">
                  <a:moveTo>
                    <a:pt x="f5" y="f6"/>
                  </a:moveTo>
                  <a:cubicBezTo>
                    <a:pt x="f7" y="f6"/>
                    <a:pt x="f8" y="f9"/>
                    <a:pt x="f2" y="f10"/>
                  </a:cubicBezTo>
                  <a:lnTo>
                    <a:pt x="f11" y="f12"/>
                  </a:lnTo>
                  <a:cubicBezTo>
                    <a:pt x="f13" y="f14"/>
                    <a:pt x="f15" y="f16"/>
                    <a:pt x="f17" y="f4"/>
                  </a:cubicBezTo>
                  <a:lnTo>
                    <a:pt x="f18" y="f4"/>
                  </a:lnTo>
                  <a:lnTo>
                    <a:pt x="f19" y="f20"/>
                  </a:lnTo>
                  <a:lnTo>
                    <a:pt x="f3" y="f10"/>
                  </a:lnTo>
                  <a:cubicBezTo>
                    <a:pt x="f21" y="f22"/>
                    <a:pt x="f23"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37" name="Google Shape;6957;p88">
            <a:extLst>
              <a:ext uri="{FF2B5EF4-FFF2-40B4-BE49-F238E27FC236}">
                <a16:creationId xmlns:a16="http://schemas.microsoft.com/office/drawing/2014/main" id="{0500866B-7C61-4B78-A4FB-A202A819651F}"/>
              </a:ext>
            </a:extLst>
          </p:cNvPr>
          <p:cNvGrpSpPr/>
          <p:nvPr/>
        </p:nvGrpSpPr>
        <p:grpSpPr>
          <a:xfrm>
            <a:off x="3731017" y="986189"/>
            <a:ext cx="373541" cy="372810"/>
            <a:chOff x="3731017" y="986189"/>
            <a:chExt cx="373541" cy="372810"/>
          </a:xfrm>
        </p:grpSpPr>
        <p:sp>
          <p:nvSpPr>
            <p:cNvPr id="38" name="Google Shape;6958;p88">
              <a:extLst>
                <a:ext uri="{FF2B5EF4-FFF2-40B4-BE49-F238E27FC236}">
                  <a16:creationId xmlns:a16="http://schemas.microsoft.com/office/drawing/2014/main" id="{B8407798-6BA0-4207-AC65-D68B6CA562B3}"/>
                </a:ext>
              </a:extLst>
            </p:cNvPr>
            <p:cNvSpPr/>
            <p:nvPr/>
          </p:nvSpPr>
          <p:spPr>
            <a:xfrm>
              <a:off x="3808549" y="986189"/>
              <a:ext cx="131911" cy="43589"/>
            </a:xfrm>
            <a:custGeom>
              <a:avLst/>
              <a:gdLst>
                <a:gd name="f0" fmla="val w"/>
                <a:gd name="f1" fmla="val h"/>
                <a:gd name="f2" fmla="val 0"/>
                <a:gd name="f3" fmla="val 4128"/>
                <a:gd name="f4" fmla="val 1364"/>
                <a:gd name="f5" fmla="val 645"/>
                <a:gd name="f6" fmla="val 263"/>
                <a:gd name="f7" fmla="val 296"/>
                <a:gd name="f8" fmla="val 670"/>
                <a:gd name="f9" fmla="val 1016"/>
                <a:gd name="f10" fmla="val 1205"/>
                <a:gd name="f11" fmla="val 158"/>
                <a:gd name="f12" fmla="val 1363"/>
                <a:gd name="f13" fmla="val 347"/>
                <a:gd name="f14" fmla="val 3781"/>
                <a:gd name="f15" fmla="val 3970"/>
                <a:gd name="f16" fmla="val 4127"/>
                <a:gd name="f17" fmla="val 260"/>
                <a:gd name="f18" fmla="val 3812"/>
                <a:gd name="f19" fmla="val 8"/>
                <a:gd name="f20" fmla="val 3466"/>
                <a:gd name="f21" fmla="val 756"/>
                <a:gd name="f22" fmla="val 718"/>
                <a:gd name="f23" fmla="val 3"/>
                <a:gd name="f24" fmla="val 681"/>
                <a:gd name="f25" fmla="*/ f0 1 4128"/>
                <a:gd name="f26" fmla="*/ f1 1 1364"/>
                <a:gd name="f27" fmla="val f2"/>
                <a:gd name="f28" fmla="val f3"/>
                <a:gd name="f29" fmla="val f4"/>
                <a:gd name="f30" fmla="+- f29 0 f27"/>
                <a:gd name="f31" fmla="+- f28 0 f27"/>
                <a:gd name="f32" fmla="*/ f31 1 4128"/>
                <a:gd name="f33" fmla="*/ f30 1 1364"/>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4128" h="1364">
                  <a:moveTo>
                    <a:pt x="f5" y="f2"/>
                  </a:moveTo>
                  <a:cubicBezTo>
                    <a:pt x="f6" y="f2"/>
                    <a:pt x="f2" y="f7"/>
                    <a:pt x="f2" y="f8"/>
                  </a:cubicBezTo>
                  <a:lnTo>
                    <a:pt x="f2" y="f9"/>
                  </a:lnTo>
                  <a:cubicBezTo>
                    <a:pt x="f2" y="f10"/>
                    <a:pt x="f11" y="f12"/>
                    <a:pt x="f13" y="f12"/>
                  </a:cubicBezTo>
                  <a:lnTo>
                    <a:pt x="f14" y="f12"/>
                  </a:lnTo>
                  <a:cubicBezTo>
                    <a:pt x="f15" y="f12"/>
                    <a:pt x="f16" y="f10"/>
                    <a:pt x="f16" y="f9"/>
                  </a:cubicBezTo>
                  <a:lnTo>
                    <a:pt x="f16" y="f8"/>
                  </a:lnTo>
                  <a:cubicBezTo>
                    <a:pt x="f16" y="f17"/>
                    <a:pt x="f18" y="f19"/>
                    <a:pt x="f20" y="f19"/>
                  </a:cubicBezTo>
                  <a:lnTo>
                    <a:pt x="f21" y="f19"/>
                  </a:lnTo>
                  <a:cubicBezTo>
                    <a:pt x="f22" y="f23"/>
                    <a:pt x="f24"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39" name="Google Shape;6959;p88">
              <a:extLst>
                <a:ext uri="{FF2B5EF4-FFF2-40B4-BE49-F238E27FC236}">
                  <a16:creationId xmlns:a16="http://schemas.microsoft.com/office/drawing/2014/main" id="{B22AAAC9-8D70-43D1-840C-5C1025866CC5}"/>
                </a:ext>
              </a:extLst>
            </p:cNvPr>
            <p:cNvSpPr/>
            <p:nvPr/>
          </p:nvSpPr>
          <p:spPr>
            <a:xfrm>
              <a:off x="3797457" y="1180746"/>
              <a:ext cx="21159" cy="23198"/>
            </a:xfrm>
            <a:custGeom>
              <a:avLst/>
              <a:gdLst>
                <a:gd name="f0" fmla="val w"/>
                <a:gd name="f1" fmla="val h"/>
                <a:gd name="f2" fmla="val 0"/>
                <a:gd name="f3" fmla="val 662"/>
                <a:gd name="f4" fmla="val 726"/>
                <a:gd name="f5" fmla="val 1"/>
                <a:gd name="f6" fmla="val 725"/>
                <a:gd name="f7" fmla="*/ f0 1 662"/>
                <a:gd name="f8" fmla="*/ f1 1 726"/>
                <a:gd name="f9" fmla="val f2"/>
                <a:gd name="f10" fmla="val f3"/>
                <a:gd name="f11" fmla="val f4"/>
                <a:gd name="f12" fmla="+- f11 0 f9"/>
                <a:gd name="f13" fmla="+- f10 0 f9"/>
                <a:gd name="f14" fmla="*/ f13 1 662"/>
                <a:gd name="f15" fmla="*/ f12 1 726"/>
                <a:gd name="f16" fmla="*/ f9 1 f14"/>
                <a:gd name="f17" fmla="*/ f10 1 f14"/>
                <a:gd name="f18" fmla="*/ f9 1 f15"/>
                <a:gd name="f19" fmla="*/ f11 1 f15"/>
                <a:gd name="f20" fmla="*/ f16 f7 1"/>
                <a:gd name="f21" fmla="*/ f17 f7 1"/>
                <a:gd name="f22" fmla="*/ f19 f8 1"/>
                <a:gd name="f23" fmla="*/ f18 f8 1"/>
              </a:gdLst>
              <a:ahLst/>
              <a:cxnLst>
                <a:cxn ang="3cd4">
                  <a:pos x="hc" y="t"/>
                </a:cxn>
                <a:cxn ang="0">
                  <a:pos x="r" y="vc"/>
                </a:cxn>
                <a:cxn ang="cd4">
                  <a:pos x="hc" y="b"/>
                </a:cxn>
                <a:cxn ang="cd2">
                  <a:pos x="l" y="vc"/>
                </a:cxn>
              </a:cxnLst>
              <a:rect l="f20" t="f23" r="f21" b="f22"/>
              <a:pathLst>
                <a:path w="662" h="726">
                  <a:moveTo>
                    <a:pt x="f5" y="f5"/>
                  </a:moveTo>
                  <a:lnTo>
                    <a:pt x="f5" y="f6"/>
                  </a:lnTo>
                  <a:lnTo>
                    <a:pt x="f3" y="f6"/>
                  </a:ln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0" name="Google Shape;6960;p88">
              <a:extLst>
                <a:ext uri="{FF2B5EF4-FFF2-40B4-BE49-F238E27FC236}">
                  <a16:creationId xmlns:a16="http://schemas.microsoft.com/office/drawing/2014/main" id="{0B8AF85C-21B5-4F99-A48A-F8B184C376C7}"/>
                </a:ext>
              </a:extLst>
            </p:cNvPr>
            <p:cNvSpPr/>
            <p:nvPr/>
          </p:nvSpPr>
          <p:spPr>
            <a:xfrm>
              <a:off x="3797457" y="1094171"/>
              <a:ext cx="21159" cy="21159"/>
            </a:xfrm>
            <a:custGeom>
              <a:avLst/>
              <a:gdLst>
                <a:gd name="f0" fmla="val w"/>
                <a:gd name="f1" fmla="val h"/>
                <a:gd name="f2" fmla="val 0"/>
                <a:gd name="f3" fmla="val 662"/>
                <a:gd name="f4" fmla="val 1"/>
                <a:gd name="f5" fmla="*/ f0 1 662"/>
                <a:gd name="f6" fmla="*/ f1 1 662"/>
                <a:gd name="f7" fmla="val f2"/>
                <a:gd name="f8" fmla="val f3"/>
                <a:gd name="f9" fmla="+- f8 0 f7"/>
                <a:gd name="f10" fmla="*/ f9 1 662"/>
                <a:gd name="f11" fmla="*/ f7 1 f10"/>
                <a:gd name="f12" fmla="*/ f8 1 f10"/>
                <a:gd name="f13" fmla="*/ f11 f5 1"/>
                <a:gd name="f14" fmla="*/ f12 f5 1"/>
                <a:gd name="f15" fmla="*/ f12 f6 1"/>
                <a:gd name="f16" fmla="*/ f11 f6 1"/>
              </a:gdLst>
              <a:ahLst/>
              <a:cxnLst>
                <a:cxn ang="3cd4">
                  <a:pos x="hc" y="t"/>
                </a:cxn>
                <a:cxn ang="0">
                  <a:pos x="r" y="vc"/>
                </a:cxn>
                <a:cxn ang="cd4">
                  <a:pos x="hc" y="b"/>
                </a:cxn>
                <a:cxn ang="cd2">
                  <a:pos x="l" y="vc"/>
                </a:cxn>
              </a:cxnLst>
              <a:rect l="f13" t="f16" r="f14" b="f15"/>
              <a:pathLst>
                <a:path w="662" h="662">
                  <a:moveTo>
                    <a:pt x="f4" y="f2"/>
                  </a:moveTo>
                  <a:lnTo>
                    <a:pt x="f4" y="f3"/>
                  </a:lnTo>
                  <a:lnTo>
                    <a:pt x="f3" y="f3"/>
                  </a:ln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1" name="Google Shape;6961;p88">
              <a:extLst>
                <a:ext uri="{FF2B5EF4-FFF2-40B4-BE49-F238E27FC236}">
                  <a16:creationId xmlns:a16="http://schemas.microsoft.com/office/drawing/2014/main" id="{5B710802-45F2-47C2-9D8D-4B5E4CA7DF9E}"/>
                </a:ext>
              </a:extLst>
            </p:cNvPr>
            <p:cNvSpPr/>
            <p:nvPr/>
          </p:nvSpPr>
          <p:spPr>
            <a:xfrm>
              <a:off x="3797457" y="1270348"/>
              <a:ext cx="21159" cy="21186"/>
            </a:xfrm>
            <a:custGeom>
              <a:avLst/>
              <a:gdLst>
                <a:gd name="f0" fmla="val w"/>
                <a:gd name="f1" fmla="val h"/>
                <a:gd name="f2" fmla="val 0"/>
                <a:gd name="f3" fmla="val 662"/>
                <a:gd name="f4" fmla="val 663"/>
                <a:gd name="f5" fmla="val 1"/>
                <a:gd name="f6" fmla="*/ f0 1 662"/>
                <a:gd name="f7" fmla="*/ f1 1 663"/>
                <a:gd name="f8" fmla="val f2"/>
                <a:gd name="f9" fmla="val f3"/>
                <a:gd name="f10" fmla="val f4"/>
                <a:gd name="f11" fmla="+- f10 0 f8"/>
                <a:gd name="f12" fmla="+- f9 0 f8"/>
                <a:gd name="f13" fmla="*/ f12 1 662"/>
                <a:gd name="f14" fmla="*/ f11 1 663"/>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662" h="663">
                  <a:moveTo>
                    <a:pt x="f5" y="f5"/>
                  </a:moveTo>
                  <a:lnTo>
                    <a:pt x="f5" y="f3"/>
                  </a:lnTo>
                  <a:lnTo>
                    <a:pt x="f3" y="f3"/>
                  </a:ln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2" name="Google Shape;6962;p88">
              <a:extLst>
                <a:ext uri="{FF2B5EF4-FFF2-40B4-BE49-F238E27FC236}">
                  <a16:creationId xmlns:a16="http://schemas.microsoft.com/office/drawing/2014/main" id="{0B90A66E-18DC-445B-AEBD-660045E06871}"/>
                </a:ext>
              </a:extLst>
            </p:cNvPr>
            <p:cNvSpPr/>
            <p:nvPr/>
          </p:nvSpPr>
          <p:spPr>
            <a:xfrm>
              <a:off x="3731017" y="1007577"/>
              <a:ext cx="284917" cy="351422"/>
            </a:xfrm>
            <a:custGeom>
              <a:avLst/>
              <a:gdLst>
                <a:gd name="f0" fmla="val w"/>
                <a:gd name="f1" fmla="val h"/>
                <a:gd name="f2" fmla="val 0"/>
                <a:gd name="f3" fmla="val 8916"/>
                <a:gd name="f4" fmla="val 10997"/>
                <a:gd name="f5" fmla="val 7183"/>
                <a:gd name="f6" fmla="val 2049"/>
                <a:gd name="f7" fmla="val 7404"/>
                <a:gd name="f8" fmla="val 7561"/>
                <a:gd name="f9" fmla="val 2206"/>
                <a:gd name="f10" fmla="val 2395"/>
                <a:gd name="f11" fmla="val 2584"/>
                <a:gd name="f12" fmla="val 2742"/>
                <a:gd name="f13" fmla="val 4474"/>
                <a:gd name="f14" fmla="val 4285"/>
                <a:gd name="f15" fmla="val 4127"/>
                <a:gd name="f16" fmla="val 3151"/>
                <a:gd name="f17" fmla="val 2017"/>
                <a:gd name="f18" fmla="val 3340"/>
                <a:gd name="f19" fmla="val 3497"/>
                <a:gd name="f20" fmla="val 2175"/>
                <a:gd name="f21" fmla="val 2364"/>
                <a:gd name="f22" fmla="val 3750"/>
                <a:gd name="f23" fmla="val 3939"/>
                <a:gd name="f24" fmla="val 4097"/>
                <a:gd name="f25" fmla="val 1764"/>
                <a:gd name="f26" fmla="val 1575"/>
                <a:gd name="f27" fmla="val 1418"/>
                <a:gd name="f28" fmla="val 5860"/>
                <a:gd name="f29" fmla="val 3372"/>
                <a:gd name="f30" fmla="val 6049"/>
                <a:gd name="f31" fmla="val 6207"/>
                <a:gd name="f32" fmla="val 3529"/>
                <a:gd name="f33" fmla="val 4758"/>
                <a:gd name="f34" fmla="val 4916"/>
                <a:gd name="f35" fmla="val 5105"/>
                <a:gd name="f36" fmla="val 5325"/>
                <a:gd name="f37" fmla="val 5483"/>
                <a:gd name="f38" fmla="val 6491"/>
                <a:gd name="f39" fmla="val 6680"/>
                <a:gd name="f40" fmla="val 6837"/>
                <a:gd name="f41" fmla="val 6144"/>
                <a:gd name="f42" fmla="val 6302"/>
                <a:gd name="f43" fmla="val 7562"/>
                <a:gd name="f44" fmla="val 7720"/>
                <a:gd name="f45" fmla="val 7909"/>
                <a:gd name="f46" fmla="val 8098"/>
                <a:gd name="f47" fmla="val 8255"/>
                <a:gd name="f48" fmla="val 7531"/>
                <a:gd name="f49" fmla="val 7657"/>
                <a:gd name="f50" fmla="val 7877"/>
                <a:gd name="f51" fmla="val 9232"/>
                <a:gd name="f52" fmla="val 9452"/>
                <a:gd name="f53" fmla="val 9610"/>
                <a:gd name="f54" fmla="val 8885"/>
                <a:gd name="f55" fmla="val 9043"/>
                <a:gd name="f56" fmla="val 1040"/>
                <a:gd name="f57" fmla="val 1"/>
                <a:gd name="f58" fmla="val 504"/>
                <a:gd name="f59" fmla="val 473"/>
                <a:gd name="f60" fmla="val 1009"/>
                <a:gd name="f61" fmla="val 9956"/>
                <a:gd name="f62" fmla="val 32"/>
                <a:gd name="f63" fmla="val 10524"/>
                <a:gd name="f64" fmla="val 10996"/>
                <a:gd name="f65" fmla="val 7908"/>
                <a:gd name="f66" fmla="val 8444"/>
                <a:gd name="f67" fmla="val 347"/>
                <a:gd name="f68" fmla="val 915"/>
                <a:gd name="f69" fmla="val 6711"/>
                <a:gd name="f70" fmla="val 1387"/>
                <a:gd name="f71" fmla="val 6175"/>
                <a:gd name="f72" fmla="val 2741"/>
                <a:gd name="f73" fmla="val 1733"/>
                <a:gd name="f74" fmla="*/ f0 1 8916"/>
                <a:gd name="f75" fmla="*/ f1 1 10997"/>
                <a:gd name="f76" fmla="val f2"/>
                <a:gd name="f77" fmla="val f3"/>
                <a:gd name="f78" fmla="val f4"/>
                <a:gd name="f79" fmla="+- f78 0 f76"/>
                <a:gd name="f80" fmla="+- f77 0 f76"/>
                <a:gd name="f81" fmla="*/ f80 1 8916"/>
                <a:gd name="f82" fmla="*/ f79 1 10997"/>
                <a:gd name="f83" fmla="*/ f76 1 f81"/>
                <a:gd name="f84" fmla="*/ f77 1 f81"/>
                <a:gd name="f85" fmla="*/ f76 1 f82"/>
                <a:gd name="f86" fmla="*/ f78 1 f82"/>
                <a:gd name="f87" fmla="*/ f83 f74 1"/>
                <a:gd name="f88" fmla="*/ f84 f74 1"/>
                <a:gd name="f89" fmla="*/ f86 f75 1"/>
                <a:gd name="f90" fmla="*/ f85 f75 1"/>
              </a:gdLst>
              <a:ahLst/>
              <a:cxnLst>
                <a:cxn ang="3cd4">
                  <a:pos x="hc" y="t"/>
                </a:cxn>
                <a:cxn ang="0">
                  <a:pos x="r" y="vc"/>
                </a:cxn>
                <a:cxn ang="cd4">
                  <a:pos x="hc" y="b"/>
                </a:cxn>
                <a:cxn ang="cd2">
                  <a:pos x="l" y="vc"/>
                </a:cxn>
              </a:cxnLst>
              <a:rect l="f87" t="f90" r="f88" b="f89"/>
              <a:pathLst>
                <a:path w="8916" h="10997">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16" y="f17"/>
                  </a:moveTo>
                  <a:cubicBezTo>
                    <a:pt x="f18" y="f17"/>
                    <a:pt x="f19" y="f20"/>
                    <a:pt x="f19" y="f21"/>
                  </a:cubicBezTo>
                  <a:lnTo>
                    <a:pt x="f19" y="f22"/>
                  </a:lnTo>
                  <a:cubicBezTo>
                    <a:pt x="f19" y="f23"/>
                    <a:pt x="f18" y="f24"/>
                    <a:pt x="f16" y="f24"/>
                  </a:cubicBezTo>
                  <a:lnTo>
                    <a:pt x="f25" y="f24"/>
                  </a:lnTo>
                  <a:cubicBezTo>
                    <a:pt x="f26" y="f24"/>
                    <a:pt x="f27" y="f23"/>
                    <a:pt x="f27" y="f22"/>
                  </a:cubicBezTo>
                  <a:lnTo>
                    <a:pt x="f27" y="f21"/>
                  </a:lnTo>
                  <a:cubicBezTo>
                    <a:pt x="f27" y="f20"/>
                    <a:pt x="f26" y="f17"/>
                    <a:pt x="f25" y="f17"/>
                  </a:cubicBezTo>
                  <a:close/>
                  <a:moveTo>
                    <a:pt x="f28" y="f29"/>
                  </a:moveTo>
                  <a:cubicBezTo>
                    <a:pt x="f30" y="f29"/>
                    <a:pt x="f31" y="f32"/>
                    <a:pt x="f31" y="f22"/>
                  </a:cubicBezTo>
                  <a:cubicBezTo>
                    <a:pt x="f31" y="f23"/>
                    <a:pt x="f30" y="f24"/>
                    <a:pt x="f28" y="f24"/>
                  </a:cubicBezTo>
                  <a:lnTo>
                    <a:pt x="f13" y="f24"/>
                  </a:lnTo>
                  <a:cubicBezTo>
                    <a:pt x="f14" y="f24"/>
                    <a:pt x="f15" y="f23"/>
                    <a:pt x="f15" y="f22"/>
                  </a:cubicBezTo>
                  <a:cubicBezTo>
                    <a:pt x="f15" y="f32"/>
                    <a:pt x="f14" y="f29"/>
                    <a:pt x="f13" y="f29"/>
                  </a:cubicBezTo>
                  <a:close/>
                  <a:moveTo>
                    <a:pt x="f5" y="f33"/>
                  </a:moveTo>
                  <a:cubicBezTo>
                    <a:pt x="f7" y="f33"/>
                    <a:pt x="f8" y="f34"/>
                    <a:pt x="f8" y="f35"/>
                  </a:cubicBezTo>
                  <a:cubicBezTo>
                    <a:pt x="f8" y="f36"/>
                    <a:pt x="f7" y="f37"/>
                    <a:pt x="f5" y="f37"/>
                  </a:cubicBezTo>
                  <a:lnTo>
                    <a:pt x="f13" y="f37"/>
                  </a:lnTo>
                  <a:cubicBezTo>
                    <a:pt x="f14" y="f37"/>
                    <a:pt x="f15" y="f36"/>
                    <a:pt x="f15" y="f35"/>
                  </a:cubicBezTo>
                  <a:cubicBezTo>
                    <a:pt x="f15" y="f34"/>
                    <a:pt x="f14" y="f33"/>
                    <a:pt x="f13" y="f33"/>
                  </a:cubicBezTo>
                  <a:close/>
                  <a:moveTo>
                    <a:pt x="f16" y="f33"/>
                  </a:moveTo>
                  <a:cubicBezTo>
                    <a:pt x="f18" y="f33"/>
                    <a:pt x="f19" y="f34"/>
                    <a:pt x="f19" y="f35"/>
                  </a:cubicBezTo>
                  <a:lnTo>
                    <a:pt x="f19" y="f38"/>
                  </a:lnTo>
                  <a:cubicBezTo>
                    <a:pt x="f19" y="f39"/>
                    <a:pt x="f18" y="f40"/>
                    <a:pt x="f16" y="f40"/>
                  </a:cubicBezTo>
                  <a:lnTo>
                    <a:pt x="f25" y="f40"/>
                  </a:lnTo>
                  <a:cubicBezTo>
                    <a:pt x="f26" y="f40"/>
                    <a:pt x="f27" y="f39"/>
                    <a:pt x="f27" y="f38"/>
                  </a:cubicBezTo>
                  <a:lnTo>
                    <a:pt x="f27" y="f35"/>
                  </a:lnTo>
                  <a:cubicBezTo>
                    <a:pt x="f27" y="f34"/>
                    <a:pt x="f26" y="f33"/>
                    <a:pt x="f25" y="f33"/>
                  </a:cubicBezTo>
                  <a:close/>
                  <a:moveTo>
                    <a:pt x="f28" y="f41"/>
                  </a:moveTo>
                  <a:cubicBezTo>
                    <a:pt x="f30" y="f41"/>
                    <a:pt x="f31" y="f42"/>
                    <a:pt x="f31" y="f38"/>
                  </a:cubicBezTo>
                  <a:cubicBezTo>
                    <a:pt x="f31" y="f39"/>
                    <a:pt x="f30" y="f40"/>
                    <a:pt x="f28" y="f40"/>
                  </a:cubicBezTo>
                  <a:lnTo>
                    <a:pt x="f13" y="f40"/>
                  </a:lnTo>
                  <a:cubicBezTo>
                    <a:pt x="f14" y="f40"/>
                    <a:pt x="f15" y="f39"/>
                    <a:pt x="f15" y="f38"/>
                  </a:cubicBezTo>
                  <a:cubicBezTo>
                    <a:pt x="f15" y="f42"/>
                    <a:pt x="f14" y="f41"/>
                    <a:pt x="f13" y="f41"/>
                  </a:cubicBezTo>
                  <a:close/>
                  <a:moveTo>
                    <a:pt x="f5" y="f43"/>
                  </a:moveTo>
                  <a:cubicBezTo>
                    <a:pt x="f7" y="f43"/>
                    <a:pt x="f8" y="f44"/>
                    <a:pt x="f8" y="f45"/>
                  </a:cubicBezTo>
                  <a:cubicBezTo>
                    <a:pt x="f8" y="f46"/>
                    <a:pt x="f7" y="f47"/>
                    <a:pt x="f5" y="f47"/>
                  </a:cubicBezTo>
                  <a:lnTo>
                    <a:pt x="f13" y="f47"/>
                  </a:lnTo>
                  <a:cubicBezTo>
                    <a:pt x="f14" y="f47"/>
                    <a:pt x="f15" y="f46"/>
                    <a:pt x="f15" y="f45"/>
                  </a:cubicBezTo>
                  <a:cubicBezTo>
                    <a:pt x="f15" y="f44"/>
                    <a:pt x="f14" y="f43"/>
                    <a:pt x="f13" y="f43"/>
                  </a:cubicBezTo>
                  <a:close/>
                  <a:moveTo>
                    <a:pt x="f16" y="f48"/>
                  </a:moveTo>
                  <a:cubicBezTo>
                    <a:pt x="f18" y="f48"/>
                    <a:pt x="f19" y="f49"/>
                    <a:pt x="f19" y="f50"/>
                  </a:cubicBezTo>
                  <a:lnTo>
                    <a:pt x="f19" y="f51"/>
                  </a:lnTo>
                  <a:cubicBezTo>
                    <a:pt x="f19" y="f52"/>
                    <a:pt x="f18" y="f53"/>
                    <a:pt x="f16" y="f53"/>
                  </a:cubicBezTo>
                  <a:lnTo>
                    <a:pt x="f25" y="f53"/>
                  </a:lnTo>
                  <a:cubicBezTo>
                    <a:pt x="f26" y="f53"/>
                    <a:pt x="f27" y="f52"/>
                    <a:pt x="f27" y="f51"/>
                  </a:cubicBezTo>
                  <a:lnTo>
                    <a:pt x="f27" y="f50"/>
                  </a:lnTo>
                  <a:cubicBezTo>
                    <a:pt x="f27" y="f49"/>
                    <a:pt x="f26" y="f48"/>
                    <a:pt x="f25" y="f48"/>
                  </a:cubicBezTo>
                  <a:close/>
                  <a:moveTo>
                    <a:pt x="f28" y="f54"/>
                  </a:moveTo>
                  <a:cubicBezTo>
                    <a:pt x="f30" y="f54"/>
                    <a:pt x="f31" y="f55"/>
                    <a:pt x="f31" y="f51"/>
                  </a:cubicBezTo>
                  <a:cubicBezTo>
                    <a:pt x="f31" y="f52"/>
                    <a:pt x="f30" y="f53"/>
                    <a:pt x="f28" y="f53"/>
                  </a:cubicBezTo>
                  <a:lnTo>
                    <a:pt x="f13" y="f53"/>
                  </a:lnTo>
                  <a:cubicBezTo>
                    <a:pt x="f14" y="f53"/>
                    <a:pt x="f15" y="f52"/>
                    <a:pt x="f15" y="f51"/>
                  </a:cubicBezTo>
                  <a:cubicBezTo>
                    <a:pt x="f15" y="f55"/>
                    <a:pt x="f14" y="f54"/>
                    <a:pt x="f13" y="f54"/>
                  </a:cubicBezTo>
                  <a:close/>
                  <a:moveTo>
                    <a:pt x="f56" y="f57"/>
                  </a:moveTo>
                  <a:cubicBezTo>
                    <a:pt x="f58" y="f57"/>
                    <a:pt x="f2" y="f59"/>
                    <a:pt x="f2" y="f60"/>
                  </a:cubicBezTo>
                  <a:lnTo>
                    <a:pt x="f2" y="f61"/>
                  </a:lnTo>
                  <a:cubicBezTo>
                    <a:pt x="f62" y="f63"/>
                    <a:pt x="f58" y="f64"/>
                    <a:pt x="f56" y="f64"/>
                  </a:cubicBezTo>
                  <a:lnTo>
                    <a:pt x="f65" y="f64"/>
                  </a:lnTo>
                  <a:cubicBezTo>
                    <a:pt x="f66" y="f64"/>
                    <a:pt x="f3" y="f63"/>
                    <a:pt x="f3" y="f61"/>
                  </a:cubicBezTo>
                  <a:lnTo>
                    <a:pt x="f3" y="f60"/>
                  </a:lnTo>
                  <a:cubicBezTo>
                    <a:pt x="f3" y="f59"/>
                    <a:pt x="f66" y="f57"/>
                    <a:pt x="f65" y="f57"/>
                  </a:cubicBezTo>
                  <a:lnTo>
                    <a:pt x="f5" y="f57"/>
                  </a:lnTo>
                  <a:lnTo>
                    <a:pt x="f5" y="f67"/>
                  </a:lnTo>
                  <a:cubicBezTo>
                    <a:pt x="f5" y="f68"/>
                    <a:pt x="f69" y="f70"/>
                    <a:pt x="f71" y="f70"/>
                  </a:cubicBezTo>
                  <a:lnTo>
                    <a:pt x="f72" y="f70"/>
                  </a:lnTo>
                  <a:cubicBezTo>
                    <a:pt x="f9" y="f70"/>
                    <a:pt x="f73" y="f68"/>
                    <a:pt x="f73" y="f67"/>
                  </a:cubicBezTo>
                  <a:lnTo>
                    <a:pt x="f73" y="f57"/>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3" name="Google Shape;6963;p88">
              <a:extLst>
                <a:ext uri="{FF2B5EF4-FFF2-40B4-BE49-F238E27FC236}">
                  <a16:creationId xmlns:a16="http://schemas.microsoft.com/office/drawing/2014/main" id="{490D66A7-05FF-4296-A91E-9CDCCECE6AFB}"/>
                </a:ext>
              </a:extLst>
            </p:cNvPr>
            <p:cNvSpPr/>
            <p:nvPr/>
          </p:nvSpPr>
          <p:spPr>
            <a:xfrm>
              <a:off x="4039078" y="1115293"/>
              <a:ext cx="65480" cy="132935"/>
            </a:xfrm>
            <a:custGeom>
              <a:avLst/>
              <a:gdLst>
                <a:gd name="f0" fmla="val w"/>
                <a:gd name="f1" fmla="val h"/>
                <a:gd name="f2" fmla="val 0"/>
                <a:gd name="f3" fmla="val 2049"/>
                <a:gd name="f4" fmla="val 4160"/>
                <a:gd name="f5" fmla="val 1"/>
                <a:gd name="f6" fmla="*/ f0 1 2049"/>
                <a:gd name="f7" fmla="*/ f1 1 4160"/>
                <a:gd name="f8" fmla="val f2"/>
                <a:gd name="f9" fmla="val f3"/>
                <a:gd name="f10" fmla="val f4"/>
                <a:gd name="f11" fmla="+- f10 0 f8"/>
                <a:gd name="f12" fmla="+- f9 0 f8"/>
                <a:gd name="f13" fmla="*/ f12 1 2049"/>
                <a:gd name="f14" fmla="*/ f11 1 4160"/>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2049" h="4160">
                  <a:moveTo>
                    <a:pt x="f5" y="f5"/>
                  </a:moveTo>
                  <a:lnTo>
                    <a:pt x="f5" y="f4"/>
                  </a:lnTo>
                  <a:lnTo>
                    <a:pt x="f3" y="f4"/>
                  </a:ln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4" name="Google Shape;6964;p88">
              <a:extLst>
                <a:ext uri="{FF2B5EF4-FFF2-40B4-BE49-F238E27FC236}">
                  <a16:creationId xmlns:a16="http://schemas.microsoft.com/office/drawing/2014/main" id="{991332D7-A45F-44DA-97D8-4634632C646E}"/>
                </a:ext>
              </a:extLst>
            </p:cNvPr>
            <p:cNvSpPr/>
            <p:nvPr/>
          </p:nvSpPr>
          <p:spPr>
            <a:xfrm>
              <a:off x="4039078" y="1028727"/>
              <a:ext cx="65480" cy="65480"/>
            </a:xfrm>
            <a:custGeom>
              <a:avLst/>
              <a:gdLst>
                <a:gd name="f0" fmla="val w"/>
                <a:gd name="f1" fmla="val h"/>
                <a:gd name="f2" fmla="val 0"/>
                <a:gd name="f3" fmla="val 2049"/>
                <a:gd name="f4" fmla="val 1009"/>
                <a:gd name="f5" fmla="val 1"/>
                <a:gd name="f6" fmla="val 473"/>
                <a:gd name="f7" fmla="val 1040"/>
                <a:gd name="f8" fmla="val 2048"/>
                <a:gd name="f9" fmla="val 1576"/>
                <a:gd name="f10" fmla="*/ f0 1 2049"/>
                <a:gd name="f11" fmla="*/ f1 1 2049"/>
                <a:gd name="f12" fmla="val f2"/>
                <a:gd name="f13" fmla="val f3"/>
                <a:gd name="f14" fmla="+- f13 0 f12"/>
                <a:gd name="f15" fmla="*/ f14 1 2049"/>
                <a:gd name="f16" fmla="*/ f12 1 f15"/>
                <a:gd name="f17" fmla="*/ f13 1 f15"/>
                <a:gd name="f18" fmla="*/ f16 f10 1"/>
                <a:gd name="f19" fmla="*/ f17 f10 1"/>
                <a:gd name="f20" fmla="*/ f17 f11 1"/>
                <a:gd name="f21" fmla="*/ f16 f11 1"/>
              </a:gdLst>
              <a:ahLst/>
              <a:cxnLst>
                <a:cxn ang="3cd4">
                  <a:pos x="hc" y="t"/>
                </a:cxn>
                <a:cxn ang="0">
                  <a:pos x="r" y="vc"/>
                </a:cxn>
                <a:cxn ang="cd4">
                  <a:pos x="hc" y="b"/>
                </a:cxn>
                <a:cxn ang="cd2">
                  <a:pos x="l" y="vc"/>
                </a:cxn>
              </a:cxnLst>
              <a:rect l="f18" t="f21" r="f19" b="f20"/>
              <a:pathLst>
                <a:path w="2049" h="2049">
                  <a:moveTo>
                    <a:pt x="f4" y="f5"/>
                  </a:moveTo>
                  <a:cubicBezTo>
                    <a:pt x="f6" y="f5"/>
                    <a:pt x="f5" y="f6"/>
                    <a:pt x="f5" y="f7"/>
                  </a:cubicBezTo>
                  <a:lnTo>
                    <a:pt x="f5" y="f8"/>
                  </a:lnTo>
                  <a:lnTo>
                    <a:pt x="f3" y="f8"/>
                  </a:lnTo>
                  <a:lnTo>
                    <a:pt x="f3" y="f7"/>
                  </a:lnTo>
                  <a:cubicBezTo>
                    <a:pt x="f3" y="f6"/>
                    <a:pt x="f9" y="f5"/>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5" name="Google Shape;6965;p88">
              <a:extLst>
                <a:ext uri="{FF2B5EF4-FFF2-40B4-BE49-F238E27FC236}">
                  <a16:creationId xmlns:a16="http://schemas.microsoft.com/office/drawing/2014/main" id="{B4E4A606-E9B8-4A86-968A-5C357E8B6052}"/>
                </a:ext>
              </a:extLst>
            </p:cNvPr>
            <p:cNvSpPr/>
            <p:nvPr/>
          </p:nvSpPr>
          <p:spPr>
            <a:xfrm>
              <a:off x="4041090" y="1270348"/>
              <a:ext cx="59436" cy="65480"/>
            </a:xfrm>
            <a:custGeom>
              <a:avLst/>
              <a:gdLst>
                <a:gd name="f0" fmla="val w"/>
                <a:gd name="f1" fmla="val h"/>
                <a:gd name="f2" fmla="val 0"/>
                <a:gd name="f3" fmla="val 1860"/>
                <a:gd name="f4" fmla="val 2049"/>
                <a:gd name="f5" fmla="val 1"/>
                <a:gd name="f6" fmla="val 599"/>
                <a:gd name="f7" fmla="val 1796"/>
                <a:gd name="f8" fmla="val 694"/>
                <a:gd name="f9" fmla="val 1985"/>
                <a:gd name="f10" fmla="val 788"/>
                <a:gd name="f11" fmla="val 2048"/>
                <a:gd name="f12" fmla="val 946"/>
                <a:gd name="f13" fmla="val 1103"/>
                <a:gd name="f14" fmla="val 1229"/>
                <a:gd name="f15" fmla="val 1261"/>
                <a:gd name="f16" fmla="*/ f0 1 1860"/>
                <a:gd name="f17" fmla="*/ f1 1 2049"/>
                <a:gd name="f18" fmla="val f2"/>
                <a:gd name="f19" fmla="val f3"/>
                <a:gd name="f20" fmla="val f4"/>
                <a:gd name="f21" fmla="+- f20 0 f18"/>
                <a:gd name="f22" fmla="+- f19 0 f18"/>
                <a:gd name="f23" fmla="*/ f22 1 1860"/>
                <a:gd name="f24" fmla="*/ f21 1 2049"/>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1860" h="2049">
                  <a:moveTo>
                    <a:pt x="f5" y="f5"/>
                  </a:moveTo>
                  <a:lnTo>
                    <a:pt x="f6" y="f7"/>
                  </a:lnTo>
                  <a:cubicBezTo>
                    <a:pt x="f8" y="f9"/>
                    <a:pt x="f10" y="f11"/>
                    <a:pt x="f12" y="f11"/>
                  </a:cubicBezTo>
                  <a:cubicBezTo>
                    <a:pt x="f13" y="f11"/>
                    <a:pt x="f14" y="f9"/>
                    <a:pt x="f15" y="f7"/>
                  </a:cubicBez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46" name="Google Shape;6966;p88">
            <a:extLst>
              <a:ext uri="{FF2B5EF4-FFF2-40B4-BE49-F238E27FC236}">
                <a16:creationId xmlns:a16="http://schemas.microsoft.com/office/drawing/2014/main" id="{BA37024D-8A36-4BAB-B48C-548750547928}"/>
              </a:ext>
            </a:extLst>
          </p:cNvPr>
          <p:cNvGrpSpPr/>
          <p:nvPr/>
        </p:nvGrpSpPr>
        <p:grpSpPr>
          <a:xfrm>
            <a:off x="8189320" y="2558381"/>
            <a:ext cx="453624" cy="454320"/>
            <a:chOff x="8189320" y="2558381"/>
            <a:chExt cx="453624" cy="454320"/>
          </a:xfrm>
        </p:grpSpPr>
        <p:sp>
          <p:nvSpPr>
            <p:cNvPr id="47" name="Google Shape;6967;p88">
              <a:extLst>
                <a:ext uri="{FF2B5EF4-FFF2-40B4-BE49-F238E27FC236}">
                  <a16:creationId xmlns:a16="http://schemas.microsoft.com/office/drawing/2014/main" id="{986E1700-43CB-43FF-BF12-BB90EC8FFB1C}"/>
                </a:ext>
              </a:extLst>
            </p:cNvPr>
            <p:cNvSpPr/>
            <p:nvPr/>
          </p:nvSpPr>
          <p:spPr>
            <a:xfrm>
              <a:off x="8316833" y="2858734"/>
              <a:ext cx="12298" cy="19650"/>
            </a:xfrm>
            <a:custGeom>
              <a:avLst/>
              <a:gdLst>
                <a:gd name="f0" fmla="val w"/>
                <a:gd name="f1" fmla="val h"/>
                <a:gd name="f2" fmla="val 0"/>
                <a:gd name="f3" fmla="val 316"/>
                <a:gd name="f4" fmla="val 505"/>
                <a:gd name="f5" fmla="val 158"/>
                <a:gd name="f6" fmla="val 1"/>
                <a:gd name="f7" fmla="val 315"/>
                <a:gd name="f8" fmla="*/ f0 1 316"/>
                <a:gd name="f9" fmla="*/ f1 1 505"/>
                <a:gd name="f10" fmla="val f2"/>
                <a:gd name="f11" fmla="val f3"/>
                <a:gd name="f12" fmla="val f4"/>
                <a:gd name="f13" fmla="+- f12 0 f10"/>
                <a:gd name="f14" fmla="+- f11 0 f10"/>
                <a:gd name="f15" fmla="*/ f14 1 316"/>
                <a:gd name="f16" fmla="*/ f13 1 505"/>
                <a:gd name="f17" fmla="*/ f10 1 f15"/>
                <a:gd name="f18" fmla="*/ f11 1 f15"/>
                <a:gd name="f19" fmla="*/ f10 1 f16"/>
                <a:gd name="f20" fmla="*/ f12 1 f16"/>
                <a:gd name="f21" fmla="*/ f17 f8 1"/>
                <a:gd name="f22" fmla="*/ f18 f8 1"/>
                <a:gd name="f23" fmla="*/ f20 f9 1"/>
                <a:gd name="f24" fmla="*/ f19 f9 1"/>
              </a:gdLst>
              <a:ahLst/>
              <a:cxnLst>
                <a:cxn ang="3cd4">
                  <a:pos x="hc" y="t"/>
                </a:cxn>
                <a:cxn ang="0">
                  <a:pos x="r" y="vc"/>
                </a:cxn>
                <a:cxn ang="cd4">
                  <a:pos x="hc" y="b"/>
                </a:cxn>
                <a:cxn ang="cd2">
                  <a:pos x="l" y="vc"/>
                </a:cxn>
              </a:cxnLst>
              <a:rect l="f21" t="f24" r="f22" b="f23"/>
              <a:pathLst>
                <a:path w="316" h="505">
                  <a:moveTo>
                    <a:pt x="f5" y="f6"/>
                  </a:moveTo>
                  <a:lnTo>
                    <a:pt x="f2" y="f4"/>
                  </a:lnTo>
                  <a:lnTo>
                    <a:pt x="f7" y="f4"/>
                  </a:ln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8" name="Google Shape;6968;p88">
              <a:extLst>
                <a:ext uri="{FF2B5EF4-FFF2-40B4-BE49-F238E27FC236}">
                  <a16:creationId xmlns:a16="http://schemas.microsoft.com/office/drawing/2014/main" id="{B65AC930-F07F-4121-A33E-F1E405A38E5C}"/>
                </a:ext>
              </a:extLst>
            </p:cNvPr>
            <p:cNvSpPr/>
            <p:nvPr/>
          </p:nvSpPr>
          <p:spPr>
            <a:xfrm>
              <a:off x="8189320" y="2743520"/>
              <a:ext cx="267279" cy="269181"/>
            </a:xfrm>
            <a:custGeom>
              <a:avLst/>
              <a:gdLst>
                <a:gd name="f0" fmla="val w"/>
                <a:gd name="f1" fmla="val h"/>
                <a:gd name="f2" fmla="val 0"/>
                <a:gd name="f3" fmla="val 6868"/>
                <a:gd name="f4" fmla="val 6918"/>
                <a:gd name="f5" fmla="val 3427"/>
                <a:gd name="f6" fmla="val 1449"/>
                <a:gd name="f7" fmla="val 3569"/>
                <a:gd name="f8" fmla="val 3718"/>
                <a:gd name="f9" fmla="val 1512"/>
                <a:gd name="f10" fmla="val 3781"/>
                <a:gd name="f11" fmla="val 1638"/>
                <a:gd name="f12" fmla="val 4317"/>
                <a:gd name="f13" fmla="val 3466"/>
                <a:gd name="f14" fmla="val 4474"/>
                <a:gd name="f15" fmla="val 4695"/>
                <a:gd name="f16" fmla="val 4852"/>
                <a:gd name="f17" fmla="val 3623"/>
                <a:gd name="f18" fmla="val 3812"/>
                <a:gd name="f19" fmla="val 3970"/>
                <a:gd name="f20" fmla="val 4726"/>
                <a:gd name="f21" fmla="val 4127"/>
                <a:gd name="f22" fmla="val 4537"/>
                <a:gd name="f23" fmla="val 4789"/>
                <a:gd name="f24" fmla="val 5072"/>
                <a:gd name="f25" fmla="val 5262"/>
                <a:gd name="f26" fmla="val 4758"/>
                <a:gd name="f27" fmla="val 5419"/>
                <a:gd name="f28" fmla="val 4569"/>
                <a:gd name="f29" fmla="val 5514"/>
                <a:gd name="f30" fmla="val 4545"/>
                <a:gd name="f31" fmla="val 5518"/>
                <a:gd name="f32" fmla="val 4521"/>
                <a:gd name="f33" fmla="val 5520"/>
                <a:gd name="f34" fmla="val 4498"/>
                <a:gd name="f35" fmla="val 4341"/>
                <a:gd name="f36" fmla="val 4210"/>
                <a:gd name="f37" fmla="val 5427"/>
                <a:gd name="f38" fmla="val 4128"/>
                <a:gd name="f39" fmla="val 3057"/>
                <a:gd name="f40" fmla="val 2710"/>
                <a:gd name="f41" fmla="val 2683"/>
                <a:gd name="f42" fmla="val 2535"/>
                <a:gd name="f43" fmla="val 2351"/>
                <a:gd name="f44" fmla="val 2325"/>
                <a:gd name="f45" fmla="val 2297"/>
                <a:gd name="f46" fmla="val 2269"/>
                <a:gd name="f47" fmla="val 2080"/>
                <a:gd name="f48" fmla="val 5451"/>
                <a:gd name="f49" fmla="val 2017"/>
                <a:gd name="f50" fmla="val 2049"/>
                <a:gd name="f51" fmla="val 2332"/>
                <a:gd name="f52" fmla="val 2175"/>
                <a:gd name="f53" fmla="val 4096"/>
                <a:gd name="f54" fmla="val 2206"/>
                <a:gd name="f55" fmla="val 2395"/>
                <a:gd name="f56" fmla="val 2553"/>
                <a:gd name="f57" fmla="val 3120"/>
                <a:gd name="f58" fmla="val 3151"/>
                <a:gd name="f59" fmla="val 3285"/>
                <a:gd name="f60" fmla="val 3435"/>
                <a:gd name="f61" fmla="val 1544"/>
                <a:gd name="f62" fmla="val 1"/>
                <a:gd name="f63" fmla="val 3434"/>
                <a:gd name="f64" fmla="val 5356"/>
                <a:gd name="f65" fmla="val 6900"/>
                <a:gd name="f66" fmla="val 4065"/>
                <a:gd name="f67" fmla="val 4632"/>
                <a:gd name="f68" fmla="val 6742"/>
                <a:gd name="f69" fmla="val 5168"/>
                <a:gd name="f70" fmla="val 6427"/>
                <a:gd name="f71" fmla="val 6365"/>
                <a:gd name="f72" fmla="val 6407"/>
                <a:gd name="f73" fmla="val 6910"/>
                <a:gd name="f74" fmla="val 6449"/>
                <a:gd name="f75" fmla="val 6917"/>
                <a:gd name="f76" fmla="val 6491"/>
                <a:gd name="f77" fmla="val 6575"/>
                <a:gd name="f78" fmla="val 6659"/>
                <a:gd name="f79" fmla="val 6889"/>
                <a:gd name="f80" fmla="val 6743"/>
                <a:gd name="f81" fmla="val 6805"/>
                <a:gd name="f82" fmla="val 6806"/>
                <a:gd name="f83" fmla="val 6869"/>
                <a:gd name="f84" fmla="val 6616"/>
                <a:gd name="f85" fmla="val 6459"/>
                <a:gd name="f86" fmla="val 5009"/>
                <a:gd name="f87" fmla="val 4001"/>
                <a:gd name="f88" fmla="val 3119"/>
                <a:gd name="f89" fmla="val 6774"/>
                <a:gd name="f90" fmla="val 2804"/>
                <a:gd name="f91" fmla="val 6711"/>
                <a:gd name="f92" fmla="val 2489"/>
                <a:gd name="f93" fmla="val 6617"/>
                <a:gd name="f94" fmla="val 2426"/>
                <a:gd name="f95" fmla="val 6428"/>
                <a:gd name="f96" fmla="val 2363"/>
                <a:gd name="f97" fmla="val 5389"/>
                <a:gd name="f98" fmla="val 2755"/>
                <a:gd name="f99" fmla="val 5256"/>
                <a:gd name="f100" fmla="val 2780"/>
                <a:gd name="f101" fmla="val 5125"/>
                <a:gd name="f102" fmla="val 4892"/>
                <a:gd name="f103" fmla="val 4667"/>
                <a:gd name="f104" fmla="val 2702"/>
                <a:gd name="f105" fmla="val 4506"/>
                <a:gd name="f106" fmla="val 2521"/>
                <a:gd name="f107" fmla="val 4222"/>
                <a:gd name="f108" fmla="val 1891"/>
                <a:gd name="f109" fmla="val 4159"/>
                <a:gd name="f110" fmla="val 1481"/>
                <a:gd name="f111" fmla="val 4443"/>
                <a:gd name="f112" fmla="val 221"/>
                <a:gd name="f113" fmla="val 189"/>
                <a:gd name="f114" fmla="val 4411"/>
                <a:gd name="f115" fmla="val 158"/>
                <a:gd name="f116" fmla="val 63"/>
                <a:gd name="f117" fmla="*/ f0 1 6868"/>
                <a:gd name="f118" fmla="*/ f1 1 6918"/>
                <a:gd name="f119" fmla="val f2"/>
                <a:gd name="f120" fmla="val f3"/>
                <a:gd name="f121" fmla="val f4"/>
                <a:gd name="f122" fmla="+- f121 0 f119"/>
                <a:gd name="f123" fmla="+- f120 0 f119"/>
                <a:gd name="f124" fmla="*/ f123 1 6868"/>
                <a:gd name="f125" fmla="*/ f122 1 6918"/>
                <a:gd name="f126" fmla="*/ f119 1 f124"/>
                <a:gd name="f127" fmla="*/ f120 1 f124"/>
                <a:gd name="f128" fmla="*/ f119 1 f125"/>
                <a:gd name="f129" fmla="*/ f121 1 f125"/>
                <a:gd name="f130" fmla="*/ f126 f117 1"/>
                <a:gd name="f131" fmla="*/ f127 f117 1"/>
                <a:gd name="f132" fmla="*/ f129 f118 1"/>
                <a:gd name="f133" fmla="*/ f128 f118 1"/>
              </a:gdLst>
              <a:ahLst/>
              <a:cxnLst>
                <a:cxn ang="3cd4">
                  <a:pos x="hc" y="t"/>
                </a:cxn>
                <a:cxn ang="0">
                  <a:pos x="r" y="vc"/>
                </a:cxn>
                <a:cxn ang="cd4">
                  <a:pos x="hc" y="b"/>
                </a:cxn>
                <a:cxn ang="cd2">
                  <a:pos x="l" y="vc"/>
                </a:cxn>
              </a:cxnLst>
              <a:rect l="f130" t="f133" r="f131" b="f132"/>
              <a:pathLst>
                <a:path w="6867" h="6918">
                  <a:moveTo>
                    <a:pt x="f5" y="f6"/>
                  </a:moveTo>
                  <a:cubicBezTo>
                    <a:pt x="f7" y="f6"/>
                    <a:pt x="f8" y="f9"/>
                    <a:pt x="f10" y="f11"/>
                  </a:cubicBezTo>
                  <a:lnTo>
                    <a:pt x="f12" y="f13"/>
                  </a:lnTo>
                  <a:lnTo>
                    <a:pt x="f14" y="f13"/>
                  </a:lnTo>
                  <a:cubicBezTo>
                    <a:pt x="f15" y="f13"/>
                    <a:pt x="f16" y="f17"/>
                    <a:pt x="f16" y="f18"/>
                  </a:cubicBezTo>
                  <a:cubicBezTo>
                    <a:pt x="f16" y="f19"/>
                    <a:pt x="f20" y="f21"/>
                    <a:pt x="f22" y="f21"/>
                  </a:cubicBezTo>
                  <a:lnTo>
                    <a:pt x="f23" y="f24"/>
                  </a:lnTo>
                  <a:cubicBezTo>
                    <a:pt x="f16" y="f25"/>
                    <a:pt x="f26" y="f27"/>
                    <a:pt x="f28" y="f29"/>
                  </a:cubicBezTo>
                  <a:cubicBezTo>
                    <a:pt x="f30" y="f31"/>
                    <a:pt x="f32" y="f33"/>
                    <a:pt x="f34" y="f33"/>
                  </a:cubicBezTo>
                  <a:cubicBezTo>
                    <a:pt x="f35" y="f33"/>
                    <a:pt x="f36" y="f37"/>
                    <a:pt x="f38" y="f25"/>
                  </a:cubicBezTo>
                  <a:lnTo>
                    <a:pt x="f10" y="f21"/>
                  </a:lnTo>
                  <a:lnTo>
                    <a:pt x="f39" y="f21"/>
                  </a:lnTo>
                  <a:lnTo>
                    <a:pt x="f40" y="f25"/>
                  </a:lnTo>
                  <a:cubicBezTo>
                    <a:pt x="f41" y="f37"/>
                    <a:pt x="f42" y="f33"/>
                    <a:pt x="f43" y="f33"/>
                  </a:cubicBezTo>
                  <a:cubicBezTo>
                    <a:pt x="f44" y="f33"/>
                    <a:pt x="f45" y="f31"/>
                    <a:pt x="f46" y="f29"/>
                  </a:cubicBezTo>
                  <a:cubicBezTo>
                    <a:pt x="f47" y="f48"/>
                    <a:pt x="f49" y="f25"/>
                    <a:pt x="f50" y="f24"/>
                  </a:cubicBezTo>
                  <a:lnTo>
                    <a:pt x="f51" y="f21"/>
                  </a:lnTo>
                  <a:cubicBezTo>
                    <a:pt x="f52" y="f53"/>
                    <a:pt x="f49" y="f19"/>
                    <a:pt x="f49" y="f18"/>
                  </a:cubicBezTo>
                  <a:cubicBezTo>
                    <a:pt x="f50" y="f17"/>
                    <a:pt x="f54" y="f13"/>
                    <a:pt x="f55" y="f13"/>
                  </a:cubicBezTo>
                  <a:lnTo>
                    <a:pt x="f56" y="f13"/>
                  </a:lnTo>
                  <a:lnTo>
                    <a:pt x="f57" y="f11"/>
                  </a:lnTo>
                  <a:cubicBezTo>
                    <a:pt x="f58" y="f9"/>
                    <a:pt x="f59" y="f6"/>
                    <a:pt x="f5" y="f6"/>
                  </a:cubicBezTo>
                  <a:close/>
                  <a:moveTo>
                    <a:pt x="f60" y="f2"/>
                  </a:moveTo>
                  <a:cubicBezTo>
                    <a:pt x="f61" y="f2"/>
                    <a:pt x="f62" y="f61"/>
                    <a:pt x="f62" y="f63"/>
                  </a:cubicBezTo>
                  <a:cubicBezTo>
                    <a:pt x="f62" y="f64"/>
                    <a:pt x="f61" y="f65"/>
                    <a:pt x="f60" y="f65"/>
                  </a:cubicBezTo>
                  <a:cubicBezTo>
                    <a:pt x="f66" y="f65"/>
                    <a:pt x="f67" y="f68"/>
                    <a:pt x="f69" y="f70"/>
                  </a:cubicBezTo>
                  <a:lnTo>
                    <a:pt x="f71" y="f65"/>
                  </a:lnTo>
                  <a:cubicBezTo>
                    <a:pt x="f72" y="f73"/>
                    <a:pt x="f74" y="f75"/>
                    <a:pt x="f76" y="f75"/>
                  </a:cubicBezTo>
                  <a:cubicBezTo>
                    <a:pt x="f77" y="f75"/>
                    <a:pt x="f78" y="f79"/>
                    <a:pt x="f80" y="f81"/>
                  </a:cubicBezTo>
                  <a:cubicBezTo>
                    <a:pt x="f82" y="f68"/>
                    <a:pt x="f83" y="f84"/>
                    <a:pt x="f83" y="f85"/>
                  </a:cubicBezTo>
                  <a:lnTo>
                    <a:pt x="f76" y="f86"/>
                  </a:lnTo>
                  <a:cubicBezTo>
                    <a:pt x="f80" y="f22"/>
                    <a:pt x="f83" y="f87"/>
                    <a:pt x="f83" y="f13"/>
                  </a:cubicBezTo>
                  <a:cubicBezTo>
                    <a:pt x="f83" y="f88"/>
                    <a:pt x="f89" y="f90"/>
                    <a:pt x="f91" y="f92"/>
                  </a:cubicBezTo>
                  <a:cubicBezTo>
                    <a:pt x="f93" y="f94"/>
                    <a:pt x="f76" y="f55"/>
                    <a:pt x="f95" y="f96"/>
                  </a:cubicBezTo>
                  <a:lnTo>
                    <a:pt x="f29" y="f40"/>
                  </a:lnTo>
                  <a:cubicBezTo>
                    <a:pt x="f97" y="f98"/>
                    <a:pt x="f99" y="f100"/>
                    <a:pt x="f101" y="f100"/>
                  </a:cubicBezTo>
                  <a:cubicBezTo>
                    <a:pt x="f102" y="f100"/>
                    <a:pt x="f103" y="f104"/>
                    <a:pt x="f105" y="f106"/>
                  </a:cubicBezTo>
                  <a:cubicBezTo>
                    <a:pt x="f107" y="f46"/>
                    <a:pt x="f53" y="f108"/>
                    <a:pt x="f109" y="f110"/>
                  </a:cubicBezTo>
                  <a:lnTo>
                    <a:pt x="f111" y="f112"/>
                  </a:lnTo>
                  <a:cubicBezTo>
                    <a:pt x="f111" y="f113"/>
                    <a:pt x="f111" y="f113"/>
                    <a:pt x="f114" y="f115"/>
                  </a:cubicBezTo>
                  <a:cubicBezTo>
                    <a:pt x="f53" y="f116"/>
                    <a:pt x="f10" y="f2"/>
                    <a:pt x="f60"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49" name="Google Shape;6969;p88">
              <a:extLst>
                <a:ext uri="{FF2B5EF4-FFF2-40B4-BE49-F238E27FC236}">
                  <a16:creationId xmlns:a16="http://schemas.microsoft.com/office/drawing/2014/main" id="{2A727E83-8C68-4955-9A72-A3D518E0D951}"/>
                </a:ext>
              </a:extLst>
            </p:cNvPr>
            <p:cNvSpPr/>
            <p:nvPr/>
          </p:nvSpPr>
          <p:spPr>
            <a:xfrm>
              <a:off x="8497034" y="2665037"/>
              <a:ext cx="24551" cy="40507"/>
            </a:xfrm>
            <a:custGeom>
              <a:avLst/>
              <a:gdLst>
                <a:gd name="f0" fmla="val w"/>
                <a:gd name="f1" fmla="val h"/>
                <a:gd name="f2" fmla="val 0"/>
                <a:gd name="f3" fmla="val 631"/>
                <a:gd name="f4" fmla="val 1041"/>
                <a:gd name="f5" fmla="val 1"/>
                <a:gd name="f6" fmla="val 32"/>
                <a:gd name="f7" fmla="val 410"/>
                <a:gd name="f8" fmla="val 126"/>
                <a:gd name="f9" fmla="val 694"/>
                <a:gd name="f10" fmla="val 315"/>
                <a:gd name="f11" fmla="val 473"/>
                <a:gd name="f12" fmla="val 599"/>
                <a:gd name="f13" fmla="val 347"/>
                <a:gd name="f14" fmla="*/ f0 1 631"/>
                <a:gd name="f15" fmla="*/ f1 1 1041"/>
                <a:gd name="f16" fmla="val f2"/>
                <a:gd name="f17" fmla="val f3"/>
                <a:gd name="f18" fmla="val f4"/>
                <a:gd name="f19" fmla="+- f18 0 f16"/>
                <a:gd name="f20" fmla="+- f17 0 f16"/>
                <a:gd name="f21" fmla="*/ f20 1 631"/>
                <a:gd name="f22" fmla="*/ f19 1 1041"/>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631" h="1041">
                  <a:moveTo>
                    <a:pt x="f2" y="f5"/>
                  </a:moveTo>
                  <a:cubicBezTo>
                    <a:pt x="f6" y="f7"/>
                    <a:pt x="f8" y="f9"/>
                    <a:pt x="f10" y="f4"/>
                  </a:cubicBezTo>
                  <a:cubicBezTo>
                    <a:pt x="f11" y="f9"/>
                    <a:pt x="f12" y="f13"/>
                    <a:pt x="f3"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0" name="Google Shape;6970;p88">
              <a:extLst>
                <a:ext uri="{FF2B5EF4-FFF2-40B4-BE49-F238E27FC236}">
                  <a16:creationId xmlns:a16="http://schemas.microsoft.com/office/drawing/2014/main" id="{E437294D-81C0-4244-8CC7-DBAB2666107A}"/>
                </a:ext>
              </a:extLst>
            </p:cNvPr>
            <p:cNvSpPr/>
            <p:nvPr/>
          </p:nvSpPr>
          <p:spPr>
            <a:xfrm>
              <a:off x="8374422" y="2558381"/>
              <a:ext cx="268522" cy="268330"/>
            </a:xfrm>
            <a:custGeom>
              <a:avLst/>
              <a:gdLst>
                <a:gd name="f0" fmla="val w"/>
                <a:gd name="f1" fmla="val h"/>
                <a:gd name="f2" fmla="val 0"/>
                <a:gd name="f3" fmla="val 6901"/>
                <a:gd name="f4" fmla="val 6896"/>
                <a:gd name="f5" fmla="val 3435"/>
                <a:gd name="f6" fmla="val 1356"/>
                <a:gd name="f7" fmla="val 3624"/>
                <a:gd name="f8" fmla="val 3782"/>
                <a:gd name="f9" fmla="val 1513"/>
                <a:gd name="f10" fmla="val 1734"/>
                <a:gd name="f11" fmla="val 2080"/>
                <a:gd name="f12" fmla="val 4821"/>
                <a:gd name="f13" fmla="val 5010"/>
                <a:gd name="f14" fmla="val 5168"/>
                <a:gd name="f15" fmla="val 2238"/>
                <a:gd name="f16" fmla="val 2427"/>
                <a:gd name="f17" fmla="val 2616"/>
                <a:gd name="f18" fmla="val 2742"/>
                <a:gd name="f19" fmla="val 4412"/>
                <a:gd name="f20" fmla="val 4380"/>
                <a:gd name="f21" fmla="val 3341"/>
                <a:gd name="f22" fmla="val 4191"/>
                <a:gd name="f23" fmla="val 3876"/>
                <a:gd name="f24" fmla="val 3908"/>
                <a:gd name="f25" fmla="val 4443"/>
                <a:gd name="f26" fmla="val 4475"/>
                <a:gd name="f27" fmla="val 3939"/>
                <a:gd name="f28" fmla="val 4506"/>
                <a:gd name="f29" fmla="val 4349"/>
                <a:gd name="f30" fmla="val 4916"/>
                <a:gd name="f31" fmla="val 5042"/>
                <a:gd name="f32" fmla="val 5262"/>
                <a:gd name="f33" fmla="val 5388"/>
                <a:gd name="f34" fmla="val 4286"/>
                <a:gd name="f35" fmla="val 5451"/>
                <a:gd name="f36" fmla="val 5483"/>
                <a:gd name="f37" fmla="val 4101"/>
                <a:gd name="f38" fmla="val 4010"/>
                <a:gd name="f39" fmla="val 3923"/>
                <a:gd name="f40" fmla="val 3466"/>
                <a:gd name="f41" fmla="val 4979"/>
                <a:gd name="f42" fmla="val 4947"/>
                <a:gd name="f43" fmla="val 3403"/>
                <a:gd name="f44" fmla="val 2994"/>
                <a:gd name="f45" fmla="val 2931"/>
                <a:gd name="f46" fmla="val 2844"/>
                <a:gd name="f47" fmla="val 2758"/>
                <a:gd name="f48" fmla="val 2671"/>
                <a:gd name="f49" fmla="val 2584"/>
                <a:gd name="f50" fmla="val 2521"/>
                <a:gd name="f51" fmla="val 2395"/>
                <a:gd name="f52" fmla="val 2962"/>
                <a:gd name="f53" fmla="val 2679"/>
                <a:gd name="f54" fmla="val 2490"/>
                <a:gd name="f55" fmla="val 2458"/>
                <a:gd name="f56" fmla="val 2049"/>
                <a:gd name="f57" fmla="val 1860"/>
                <a:gd name="f58" fmla="val 1702"/>
                <a:gd name="f59" fmla="val 2206"/>
                <a:gd name="f60" fmla="val 3088"/>
                <a:gd name="f61" fmla="val 3246"/>
                <a:gd name="f62" fmla="val 1"/>
                <a:gd name="f63" fmla="val 1576"/>
                <a:gd name="f64" fmla="val 32"/>
                <a:gd name="f65" fmla="val 3467"/>
                <a:gd name="f66" fmla="val 3971"/>
                <a:gd name="f67" fmla="val 158"/>
                <a:gd name="f68" fmla="val 411"/>
                <a:gd name="f69" fmla="val 6459"/>
                <a:gd name="f70" fmla="val 6554"/>
                <a:gd name="f71" fmla="val 6680"/>
                <a:gd name="f72" fmla="val 6806"/>
                <a:gd name="f73" fmla="val 225"/>
                <a:gd name="f74" fmla="val 6851"/>
                <a:gd name="f75" fmla="val 324"/>
                <a:gd name="f76" fmla="val 6895"/>
                <a:gd name="f77" fmla="val 420"/>
                <a:gd name="f78" fmla="val 460"/>
                <a:gd name="f79" fmla="val 500"/>
                <a:gd name="f80" fmla="val 6887"/>
                <a:gd name="f81" fmla="val 537"/>
                <a:gd name="f82" fmla="val 6869"/>
                <a:gd name="f83" fmla="val 6396"/>
                <a:gd name="f84" fmla="val 2269"/>
                <a:gd name="f85" fmla="val 6712"/>
                <a:gd name="f86" fmla="val 2899"/>
                <a:gd name="f87" fmla="val 5357"/>
                <a:gd name="f88" fmla="val 5325"/>
                <a:gd name="f89" fmla="*/ f0 1 6901"/>
                <a:gd name="f90" fmla="*/ f1 1 6896"/>
                <a:gd name="f91" fmla="val f2"/>
                <a:gd name="f92" fmla="val f3"/>
                <a:gd name="f93" fmla="val f4"/>
                <a:gd name="f94" fmla="+- f93 0 f91"/>
                <a:gd name="f95" fmla="+- f92 0 f91"/>
                <a:gd name="f96" fmla="*/ f95 1 6901"/>
                <a:gd name="f97" fmla="*/ f94 1 6896"/>
                <a:gd name="f98" fmla="*/ f91 1 f96"/>
                <a:gd name="f99" fmla="*/ f92 1 f96"/>
                <a:gd name="f100" fmla="*/ f91 1 f97"/>
                <a:gd name="f101" fmla="*/ f93 1 f97"/>
                <a:gd name="f102" fmla="*/ f98 f89 1"/>
                <a:gd name="f103" fmla="*/ f99 f89 1"/>
                <a:gd name="f104" fmla="*/ f101 f90 1"/>
                <a:gd name="f105" fmla="*/ f100 f90 1"/>
              </a:gdLst>
              <a:ahLst/>
              <a:cxnLst>
                <a:cxn ang="3cd4">
                  <a:pos x="hc" y="t"/>
                </a:cxn>
                <a:cxn ang="0">
                  <a:pos x="r" y="vc"/>
                </a:cxn>
                <a:cxn ang="cd4">
                  <a:pos x="hc" y="b"/>
                </a:cxn>
                <a:cxn ang="cd2">
                  <a:pos x="l" y="vc"/>
                </a:cxn>
              </a:cxnLst>
              <a:rect l="f102" t="f105" r="f103" b="f104"/>
              <a:pathLst>
                <a:path w="6901" h="6896">
                  <a:moveTo>
                    <a:pt x="f5" y="f6"/>
                  </a:moveTo>
                  <a:cubicBezTo>
                    <a:pt x="f7" y="f6"/>
                    <a:pt x="f8" y="f9"/>
                    <a:pt x="f8" y="f10"/>
                  </a:cubicBezTo>
                  <a:lnTo>
                    <a:pt x="f8" y="f11"/>
                  </a:lnTo>
                  <a:lnTo>
                    <a:pt x="f12" y="f11"/>
                  </a:lnTo>
                  <a:cubicBezTo>
                    <a:pt x="f13" y="f11"/>
                    <a:pt x="f14" y="f15"/>
                    <a:pt x="f14" y="f16"/>
                  </a:cubicBezTo>
                  <a:cubicBezTo>
                    <a:pt x="f14" y="f17"/>
                    <a:pt x="f13" y="f18"/>
                    <a:pt x="f12" y="f18"/>
                  </a:cubicBezTo>
                  <a:lnTo>
                    <a:pt x="f19" y="f18"/>
                  </a:lnTo>
                  <a:cubicBezTo>
                    <a:pt x="f20" y="f21"/>
                    <a:pt x="f22" y="f23"/>
                    <a:pt x="f23" y="f19"/>
                  </a:cubicBezTo>
                  <a:cubicBezTo>
                    <a:pt x="f24" y="f25"/>
                    <a:pt x="f24" y="f26"/>
                    <a:pt x="f27" y="f28"/>
                  </a:cubicBezTo>
                  <a:lnTo>
                    <a:pt x="f29" y="f30"/>
                  </a:lnTo>
                  <a:cubicBezTo>
                    <a:pt x="f25" y="f31"/>
                    <a:pt x="f25" y="f32"/>
                    <a:pt x="f29" y="f33"/>
                  </a:cubicBezTo>
                  <a:cubicBezTo>
                    <a:pt x="f34" y="f35"/>
                    <a:pt x="f22" y="f36"/>
                    <a:pt x="f37" y="f36"/>
                  </a:cubicBezTo>
                  <a:cubicBezTo>
                    <a:pt x="f38" y="f36"/>
                    <a:pt x="f39" y="f35"/>
                    <a:pt x="f23" y="f33"/>
                  </a:cubicBezTo>
                  <a:lnTo>
                    <a:pt x="f40" y="f41"/>
                  </a:lnTo>
                  <a:lnTo>
                    <a:pt x="f5" y="f42"/>
                  </a:lnTo>
                  <a:lnTo>
                    <a:pt x="f43" y="f41"/>
                  </a:lnTo>
                  <a:lnTo>
                    <a:pt x="f44" y="f33"/>
                  </a:lnTo>
                  <a:cubicBezTo>
                    <a:pt x="f45" y="f35"/>
                    <a:pt x="f46" y="f36"/>
                    <a:pt x="f47" y="f36"/>
                  </a:cubicBezTo>
                  <a:cubicBezTo>
                    <a:pt x="f48" y="f36"/>
                    <a:pt x="f49" y="f35"/>
                    <a:pt x="f50" y="f33"/>
                  </a:cubicBezTo>
                  <a:cubicBezTo>
                    <a:pt x="f51" y="f32"/>
                    <a:pt x="f51" y="f31"/>
                    <a:pt x="f50" y="f30"/>
                  </a:cubicBezTo>
                  <a:lnTo>
                    <a:pt x="f45" y="f28"/>
                  </a:lnTo>
                  <a:cubicBezTo>
                    <a:pt x="f52" y="f26"/>
                    <a:pt x="f52" y="f25"/>
                    <a:pt x="f44" y="f19"/>
                  </a:cubicBezTo>
                  <a:cubicBezTo>
                    <a:pt x="f53" y="f27"/>
                    <a:pt x="f54" y="f21"/>
                    <a:pt x="f55" y="f18"/>
                  </a:cubicBezTo>
                  <a:lnTo>
                    <a:pt x="f56" y="f18"/>
                  </a:lnTo>
                  <a:cubicBezTo>
                    <a:pt x="f57" y="f18"/>
                    <a:pt x="f58" y="f49"/>
                    <a:pt x="f58" y="f51"/>
                  </a:cubicBezTo>
                  <a:cubicBezTo>
                    <a:pt x="f58" y="f59"/>
                    <a:pt x="f57" y="f56"/>
                    <a:pt x="f56" y="f56"/>
                  </a:cubicBezTo>
                  <a:lnTo>
                    <a:pt x="f60" y="f56"/>
                  </a:lnTo>
                  <a:lnTo>
                    <a:pt x="f60" y="f10"/>
                  </a:lnTo>
                  <a:cubicBezTo>
                    <a:pt x="f60" y="f9"/>
                    <a:pt x="f61" y="f6"/>
                    <a:pt x="f5" y="f6"/>
                  </a:cubicBezTo>
                  <a:close/>
                  <a:moveTo>
                    <a:pt x="f40" y="f62"/>
                  </a:moveTo>
                  <a:cubicBezTo>
                    <a:pt x="f63" y="f62"/>
                    <a:pt x="f64" y="f63"/>
                    <a:pt x="f64" y="f65"/>
                  </a:cubicBezTo>
                  <a:cubicBezTo>
                    <a:pt x="f64" y="f66"/>
                    <a:pt x="f67" y="f28"/>
                    <a:pt x="f68" y="f41"/>
                  </a:cubicBezTo>
                  <a:lnTo>
                    <a:pt x="f64" y="f69"/>
                  </a:lnTo>
                  <a:cubicBezTo>
                    <a:pt x="f62" y="f70"/>
                    <a:pt x="f64" y="f71"/>
                    <a:pt x="f67" y="f72"/>
                  </a:cubicBezTo>
                  <a:cubicBezTo>
                    <a:pt x="f73" y="f74"/>
                    <a:pt x="f75" y="f76"/>
                    <a:pt x="f77" y="f76"/>
                  </a:cubicBezTo>
                  <a:cubicBezTo>
                    <a:pt x="f78" y="f76"/>
                    <a:pt x="f79" y="f80"/>
                    <a:pt x="f81" y="f82"/>
                  </a:cubicBezTo>
                  <a:lnTo>
                    <a:pt x="f10" y="f83"/>
                  </a:lnTo>
                  <a:cubicBezTo>
                    <a:pt x="f84" y="f85"/>
                    <a:pt x="f86" y="f82"/>
                    <a:pt x="f40" y="f82"/>
                  </a:cubicBezTo>
                  <a:cubicBezTo>
                    <a:pt x="f87" y="f82"/>
                    <a:pt x="f3" y="f87"/>
                    <a:pt x="f3" y="f5"/>
                  </a:cubicBezTo>
                  <a:cubicBezTo>
                    <a:pt x="f3" y="f63"/>
                    <a:pt x="f88" y="f62"/>
                    <a:pt x="f40" y="f6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51" name="Google Shape;6760;p88">
            <a:extLst>
              <a:ext uri="{FF2B5EF4-FFF2-40B4-BE49-F238E27FC236}">
                <a16:creationId xmlns:a16="http://schemas.microsoft.com/office/drawing/2014/main" id="{EE1AF9FE-B3EB-4C07-8BD7-E37ADA300EEE}"/>
              </a:ext>
            </a:extLst>
          </p:cNvPr>
          <p:cNvGrpSpPr/>
          <p:nvPr/>
        </p:nvGrpSpPr>
        <p:grpSpPr>
          <a:xfrm>
            <a:off x="3152284" y="935403"/>
            <a:ext cx="374940" cy="450379"/>
            <a:chOff x="3152284" y="935403"/>
            <a:chExt cx="374940" cy="450379"/>
          </a:xfrm>
        </p:grpSpPr>
        <p:sp>
          <p:nvSpPr>
            <p:cNvPr id="52" name="Google Shape;6761;p88">
              <a:extLst>
                <a:ext uri="{FF2B5EF4-FFF2-40B4-BE49-F238E27FC236}">
                  <a16:creationId xmlns:a16="http://schemas.microsoft.com/office/drawing/2014/main" id="{6676471E-DF68-4394-80FD-B1AB283B3C74}"/>
                </a:ext>
              </a:extLst>
            </p:cNvPr>
            <p:cNvSpPr/>
            <p:nvPr/>
          </p:nvSpPr>
          <p:spPr>
            <a:xfrm>
              <a:off x="3152284" y="935403"/>
              <a:ext cx="79159" cy="312852"/>
            </a:xfrm>
            <a:custGeom>
              <a:avLst/>
              <a:gdLst>
                <a:gd name="f0" fmla="val w"/>
                <a:gd name="f1" fmla="val h"/>
                <a:gd name="f2" fmla="val 0"/>
                <a:gd name="f3" fmla="val 2049"/>
                <a:gd name="f4" fmla="val 8097"/>
                <a:gd name="f5" fmla="val 1702"/>
                <a:gd name="f6" fmla="val 757"/>
                <a:gd name="f7" fmla="val 1"/>
                <a:gd name="f8" fmla="val 788"/>
                <a:gd name="f9" fmla="val 1733"/>
                <a:gd name="f10" fmla="val 348"/>
                <a:gd name="f11" fmla="val 7782"/>
                <a:gd name="f12" fmla="val 820"/>
                <a:gd name="f13" fmla="val 7562"/>
                <a:gd name="f14" fmla="val 1387"/>
                <a:gd name="f15" fmla="*/ f0 1 2049"/>
                <a:gd name="f16" fmla="*/ f1 1 8097"/>
                <a:gd name="f17" fmla="val f2"/>
                <a:gd name="f18" fmla="val f3"/>
                <a:gd name="f19" fmla="val f4"/>
                <a:gd name="f20" fmla="+- f19 0 f17"/>
                <a:gd name="f21" fmla="+- f18 0 f17"/>
                <a:gd name="f22" fmla="*/ f21 1 2049"/>
                <a:gd name="f23" fmla="*/ f20 1 8097"/>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2049" h="8097">
                  <a:moveTo>
                    <a:pt x="f5" y="f2"/>
                  </a:moveTo>
                  <a:cubicBezTo>
                    <a:pt x="f6" y="f2"/>
                    <a:pt x="f7" y="f8"/>
                    <a:pt x="f7" y="f9"/>
                  </a:cubicBezTo>
                  <a:lnTo>
                    <a:pt x="f7" y="f4"/>
                  </a:lnTo>
                  <a:cubicBezTo>
                    <a:pt x="f10" y="f11"/>
                    <a:pt x="f12" y="f13"/>
                    <a:pt x="f14" y="f13"/>
                  </a:cubicBezTo>
                  <a:lnTo>
                    <a:pt x="f3" y="f13"/>
                  </a:ln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3" name="Google Shape;6762;p88">
              <a:extLst>
                <a:ext uri="{FF2B5EF4-FFF2-40B4-BE49-F238E27FC236}">
                  <a16:creationId xmlns:a16="http://schemas.microsoft.com/office/drawing/2014/main" id="{1ECADE8C-0266-4D3A-9926-0BB9BC3061FE}"/>
                </a:ext>
              </a:extLst>
            </p:cNvPr>
            <p:cNvSpPr/>
            <p:nvPr/>
          </p:nvSpPr>
          <p:spPr>
            <a:xfrm>
              <a:off x="3152284" y="1253075"/>
              <a:ext cx="374931" cy="105933"/>
            </a:xfrm>
            <a:custGeom>
              <a:avLst/>
              <a:gdLst>
                <a:gd name="f0" fmla="val w"/>
                <a:gd name="f1" fmla="val h"/>
                <a:gd name="f2" fmla="val 0"/>
                <a:gd name="f3" fmla="val 9705"/>
                <a:gd name="f4" fmla="val 2742"/>
                <a:gd name="f5" fmla="val 1387"/>
                <a:gd name="f6" fmla="val 631"/>
                <a:gd name="f7" fmla="val 1"/>
                <a:gd name="f8" fmla="val 630"/>
                <a:gd name="f9" fmla="val 1386"/>
                <a:gd name="f10" fmla="val 2111"/>
                <a:gd name="f11" fmla="val 600"/>
                <a:gd name="f12" fmla="val 2741"/>
                <a:gd name="f13" fmla="val 1356"/>
                <a:gd name="f14" fmla="val 4758"/>
                <a:gd name="f15" fmla="val 1733"/>
                <a:gd name="f16" fmla="val 1702"/>
                <a:gd name="f17" fmla="val 1513"/>
                <a:gd name="f18" fmla="val 1575"/>
                <a:gd name="f19" fmla="val 1355"/>
                <a:gd name="f20" fmla="val 1166"/>
                <a:gd name="f21" fmla="val 1008"/>
                <a:gd name="f22" fmla="val 9232"/>
                <a:gd name="f23" fmla="val 9263"/>
                <a:gd name="f24" fmla="val 851"/>
                <a:gd name="f25" fmla="val 9326"/>
                <a:gd name="f26" fmla="val 662"/>
                <a:gd name="f27" fmla="val 9452"/>
                <a:gd name="f28" fmla="val 536"/>
                <a:gd name="f29" fmla="val 9704"/>
                <a:gd name="f30" fmla="val 221"/>
                <a:gd name="f31" fmla="val 9484"/>
                <a:gd name="f32" fmla="*/ f0 1 9705"/>
                <a:gd name="f33" fmla="*/ f1 1 2742"/>
                <a:gd name="f34" fmla="val f2"/>
                <a:gd name="f35" fmla="val f3"/>
                <a:gd name="f36" fmla="val f4"/>
                <a:gd name="f37" fmla="+- f36 0 f34"/>
                <a:gd name="f38" fmla="+- f35 0 f34"/>
                <a:gd name="f39" fmla="*/ f38 1 9705"/>
                <a:gd name="f40" fmla="*/ f37 1 2742"/>
                <a:gd name="f41" fmla="*/ f34 1 f39"/>
                <a:gd name="f42" fmla="*/ f35 1 f39"/>
                <a:gd name="f43" fmla="*/ f34 1 f40"/>
                <a:gd name="f44" fmla="*/ f36 1 f40"/>
                <a:gd name="f45" fmla="*/ f41 f32 1"/>
                <a:gd name="f46" fmla="*/ f42 f32 1"/>
                <a:gd name="f47" fmla="*/ f44 f33 1"/>
                <a:gd name="f48" fmla="*/ f43 f33 1"/>
              </a:gdLst>
              <a:ahLst/>
              <a:cxnLst>
                <a:cxn ang="3cd4">
                  <a:pos x="hc" y="t"/>
                </a:cxn>
                <a:cxn ang="0">
                  <a:pos x="r" y="vc"/>
                </a:cxn>
                <a:cxn ang="cd4">
                  <a:pos x="hc" y="b"/>
                </a:cxn>
                <a:cxn ang="cd2">
                  <a:pos x="l" y="vc"/>
                </a:cxn>
              </a:cxnLst>
              <a:rect l="f45" t="f48" r="f46" b="f47"/>
              <a:pathLst>
                <a:path w="9705" h="2742">
                  <a:moveTo>
                    <a:pt x="f5" y="f2"/>
                  </a:moveTo>
                  <a:cubicBezTo>
                    <a:pt x="f6" y="f2"/>
                    <a:pt x="f7" y="f8"/>
                    <a:pt x="f7" y="f9"/>
                  </a:cubicBezTo>
                  <a:cubicBezTo>
                    <a:pt x="f7" y="f10"/>
                    <a:pt x="f11" y="f12"/>
                    <a:pt x="f13" y="f12"/>
                  </a:cubicBezTo>
                  <a:lnTo>
                    <a:pt x="f14" y="f12"/>
                  </a:lnTo>
                  <a:lnTo>
                    <a:pt x="f14" y="f15"/>
                  </a:lnTo>
                  <a:lnTo>
                    <a:pt x="f16" y="f15"/>
                  </a:lnTo>
                  <a:cubicBezTo>
                    <a:pt x="f17" y="f15"/>
                    <a:pt x="f13" y="f18"/>
                    <a:pt x="f13" y="f19"/>
                  </a:cubicBezTo>
                  <a:cubicBezTo>
                    <a:pt x="f13" y="f20"/>
                    <a:pt x="f17" y="f21"/>
                    <a:pt x="f16" y="f21"/>
                  </a:cubicBezTo>
                  <a:lnTo>
                    <a:pt x="f22" y="f21"/>
                  </a:lnTo>
                  <a:cubicBezTo>
                    <a:pt x="f23" y="f24"/>
                    <a:pt x="f25" y="f26"/>
                    <a:pt x="f27" y="f28"/>
                  </a:cubicBezTo>
                  <a:cubicBezTo>
                    <a:pt x="f29" y="f30"/>
                    <a:pt x="f31" y="f2"/>
                    <a:pt x="f2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4" name="Google Shape;6763;p88">
              <a:extLst>
                <a:ext uri="{FF2B5EF4-FFF2-40B4-BE49-F238E27FC236}">
                  <a16:creationId xmlns:a16="http://schemas.microsoft.com/office/drawing/2014/main" id="{81EA6EA9-5EA1-499C-ACC4-1FB231A7FB65}"/>
                </a:ext>
              </a:extLst>
            </p:cNvPr>
            <p:cNvSpPr/>
            <p:nvPr/>
          </p:nvSpPr>
          <p:spPr>
            <a:xfrm>
              <a:off x="3442002" y="1319991"/>
              <a:ext cx="85222" cy="39017"/>
            </a:xfrm>
            <a:custGeom>
              <a:avLst/>
              <a:gdLst>
                <a:gd name="f0" fmla="val w"/>
                <a:gd name="f1" fmla="val h"/>
                <a:gd name="f2" fmla="val 0"/>
                <a:gd name="f3" fmla="val 2206"/>
                <a:gd name="f4" fmla="val 1010"/>
                <a:gd name="f5" fmla="val 1"/>
                <a:gd name="f6" fmla="val 1009"/>
                <a:gd name="f7" fmla="val 1670"/>
                <a:gd name="f8" fmla="val 1953"/>
                <a:gd name="f9" fmla="val 2205"/>
                <a:gd name="f10" fmla="val 788"/>
                <a:gd name="f11" fmla="val 505"/>
                <a:gd name="f12" fmla="val 1827"/>
                <a:gd name="f13" fmla="val 347"/>
                <a:gd name="f14" fmla="val 1764"/>
                <a:gd name="f15" fmla="val 190"/>
                <a:gd name="f16" fmla="*/ f0 1 2206"/>
                <a:gd name="f17" fmla="*/ f1 1 1010"/>
                <a:gd name="f18" fmla="val f2"/>
                <a:gd name="f19" fmla="val f3"/>
                <a:gd name="f20" fmla="val f4"/>
                <a:gd name="f21" fmla="+- f20 0 f18"/>
                <a:gd name="f22" fmla="+- f19 0 f18"/>
                <a:gd name="f23" fmla="*/ f22 1 2206"/>
                <a:gd name="f24" fmla="*/ f21 1 1010"/>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2206" h="1010">
                  <a:moveTo>
                    <a:pt x="f2" y="f5"/>
                  </a:moveTo>
                  <a:lnTo>
                    <a:pt x="f2" y="f6"/>
                  </a:lnTo>
                  <a:lnTo>
                    <a:pt x="f7" y="f6"/>
                  </a:lnTo>
                  <a:cubicBezTo>
                    <a:pt x="f8" y="f6"/>
                    <a:pt x="f9" y="f10"/>
                    <a:pt x="f8" y="f11"/>
                  </a:cubicBezTo>
                  <a:cubicBezTo>
                    <a:pt x="f12" y="f13"/>
                    <a:pt x="f14" y="f15"/>
                    <a:pt x="f7"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5" name="Google Shape;6764;p88">
              <a:extLst>
                <a:ext uri="{FF2B5EF4-FFF2-40B4-BE49-F238E27FC236}">
                  <a16:creationId xmlns:a16="http://schemas.microsoft.com/office/drawing/2014/main" id="{A67EB066-32EC-4FE0-9824-607D80236548}"/>
                </a:ext>
              </a:extLst>
            </p:cNvPr>
            <p:cNvSpPr/>
            <p:nvPr/>
          </p:nvSpPr>
          <p:spPr>
            <a:xfrm>
              <a:off x="3323935" y="1094838"/>
              <a:ext cx="130274" cy="53583"/>
            </a:xfrm>
            <a:custGeom>
              <a:avLst/>
              <a:gdLst>
                <a:gd name="f0" fmla="val w"/>
                <a:gd name="f1" fmla="val h"/>
                <a:gd name="f2" fmla="val 0"/>
                <a:gd name="f3" fmla="val 3372"/>
                <a:gd name="f4" fmla="val 1387"/>
                <a:gd name="f5" fmla="val 1701"/>
                <a:gd name="f6" fmla="val 882"/>
                <a:gd name="f7" fmla="val 221"/>
                <a:gd name="f8" fmla="val 599"/>
                <a:gd name="f9" fmla="val 3371"/>
                <a:gd name="f10" fmla="val 3214"/>
                <a:gd name="f11" fmla="val 2521"/>
                <a:gd name="f12" fmla="*/ f0 1 3372"/>
                <a:gd name="f13" fmla="*/ f1 1 1387"/>
                <a:gd name="f14" fmla="val f2"/>
                <a:gd name="f15" fmla="val f3"/>
                <a:gd name="f16" fmla="val f4"/>
                <a:gd name="f17" fmla="+- f16 0 f14"/>
                <a:gd name="f18" fmla="+- f15 0 f14"/>
                <a:gd name="f19" fmla="*/ f18 1 3372"/>
                <a:gd name="f20" fmla="*/ f17 1 1387"/>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3372" h="1387">
                  <a:moveTo>
                    <a:pt x="f5" y="f2"/>
                  </a:moveTo>
                  <a:cubicBezTo>
                    <a:pt x="f6" y="f2"/>
                    <a:pt x="f7" y="f8"/>
                    <a:pt x="f2" y="f4"/>
                  </a:cubicBezTo>
                  <a:lnTo>
                    <a:pt x="f9" y="f4"/>
                  </a:lnTo>
                  <a:cubicBezTo>
                    <a:pt x="f10" y="f8"/>
                    <a:pt x="f11"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6" name="Google Shape;6765;p88">
              <a:extLst>
                <a:ext uri="{FF2B5EF4-FFF2-40B4-BE49-F238E27FC236}">
                  <a16:creationId xmlns:a16="http://schemas.microsoft.com/office/drawing/2014/main" id="{7C2B41F8-89C9-461F-9062-E35730748663}"/>
                </a:ext>
              </a:extLst>
            </p:cNvPr>
            <p:cNvSpPr/>
            <p:nvPr/>
          </p:nvSpPr>
          <p:spPr>
            <a:xfrm>
              <a:off x="3364077" y="1015715"/>
              <a:ext cx="51151" cy="51151"/>
            </a:xfrm>
            <a:custGeom>
              <a:avLst/>
              <a:gdLst>
                <a:gd name="f0" fmla="val w"/>
                <a:gd name="f1" fmla="val h"/>
                <a:gd name="f2" fmla="val 0"/>
                <a:gd name="f3" fmla="val 1324"/>
                <a:gd name="f4" fmla="val 662"/>
                <a:gd name="f5" fmla="val 1"/>
                <a:gd name="f6" fmla="val 316"/>
                <a:gd name="f7" fmla="val 284"/>
                <a:gd name="f8" fmla="val 1040"/>
                <a:gd name="f9" fmla="*/ f0 1 1324"/>
                <a:gd name="f10" fmla="*/ f1 1 1324"/>
                <a:gd name="f11" fmla="val f2"/>
                <a:gd name="f12" fmla="val f3"/>
                <a:gd name="f13" fmla="+- f12 0 f11"/>
                <a:gd name="f14" fmla="*/ f13 1 1324"/>
                <a:gd name="f15" fmla="*/ f11 1 f14"/>
                <a:gd name="f16" fmla="*/ f12 1 f14"/>
                <a:gd name="f17" fmla="*/ f15 f9 1"/>
                <a:gd name="f18" fmla="*/ f16 f9 1"/>
                <a:gd name="f19" fmla="*/ f16 f10 1"/>
                <a:gd name="f20" fmla="*/ f15 f10 1"/>
              </a:gdLst>
              <a:ahLst/>
              <a:cxnLst>
                <a:cxn ang="3cd4">
                  <a:pos x="hc" y="t"/>
                </a:cxn>
                <a:cxn ang="0">
                  <a:pos x="r" y="vc"/>
                </a:cxn>
                <a:cxn ang="cd4">
                  <a:pos x="hc" y="b"/>
                </a:cxn>
                <a:cxn ang="cd2">
                  <a:pos x="l" y="vc"/>
                </a:cxn>
              </a:cxnLst>
              <a:rect l="f17" t="f20" r="f18" b="f19"/>
              <a:pathLst>
                <a:path w="1324" h="1324">
                  <a:moveTo>
                    <a:pt x="f4" y="f5"/>
                  </a:moveTo>
                  <a:cubicBezTo>
                    <a:pt x="f6" y="f5"/>
                    <a:pt x="f5" y="f7"/>
                    <a:pt x="f5" y="f4"/>
                  </a:cubicBezTo>
                  <a:cubicBezTo>
                    <a:pt x="f5" y="f8"/>
                    <a:pt x="f6" y="f3"/>
                    <a:pt x="f4" y="f3"/>
                  </a:cubicBezTo>
                  <a:cubicBezTo>
                    <a:pt x="f8" y="f3"/>
                    <a:pt x="f3" y="f8"/>
                    <a:pt x="f3" y="f4"/>
                  </a:cubicBezTo>
                  <a:cubicBezTo>
                    <a:pt x="f3" y="f7"/>
                    <a:pt x="f8" y="f5"/>
                    <a:pt x="f4"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7" name="Google Shape;6766;p88">
              <a:extLst>
                <a:ext uri="{FF2B5EF4-FFF2-40B4-BE49-F238E27FC236}">
                  <a16:creationId xmlns:a16="http://schemas.microsoft.com/office/drawing/2014/main" id="{6701F96A-2B28-4D61-B387-F9C4FA4E2BA3}"/>
                </a:ext>
              </a:extLst>
            </p:cNvPr>
            <p:cNvSpPr/>
            <p:nvPr/>
          </p:nvSpPr>
          <p:spPr>
            <a:xfrm>
              <a:off x="3256983" y="935403"/>
              <a:ext cx="265368" cy="292141"/>
            </a:xfrm>
            <a:custGeom>
              <a:avLst/>
              <a:gdLst>
                <a:gd name="f0" fmla="val w"/>
                <a:gd name="f1" fmla="val h"/>
                <a:gd name="f2" fmla="val 0"/>
                <a:gd name="f3" fmla="val 6868"/>
                <a:gd name="f4" fmla="val 7562"/>
                <a:gd name="f5" fmla="val 3434"/>
                <a:gd name="f6" fmla="val 1355"/>
                <a:gd name="f7" fmla="val 4191"/>
                <a:gd name="f8" fmla="val 4821"/>
                <a:gd name="f9" fmla="val 1985"/>
                <a:gd name="f10" fmla="val 2741"/>
                <a:gd name="f11" fmla="val 3088"/>
                <a:gd name="f12" fmla="val 4663"/>
                <a:gd name="f13" fmla="val 3403"/>
                <a:gd name="f14" fmla="val 4474"/>
                <a:gd name="f15" fmla="val 3655"/>
                <a:gd name="f16" fmla="val 5293"/>
                <a:gd name="f17" fmla="val 4033"/>
                <a:gd name="f18" fmla="val 5829"/>
                <a:gd name="f19" fmla="val 4852"/>
                <a:gd name="f20" fmla="val 6018"/>
                <a:gd name="f21" fmla="val 5671"/>
                <a:gd name="f22" fmla="val 6175"/>
                <a:gd name="f23" fmla="val 5482"/>
                <a:gd name="f24" fmla="val 1387"/>
                <a:gd name="f25" fmla="val 1198"/>
                <a:gd name="f26" fmla="val 1040"/>
                <a:gd name="f27" fmla="val 1576"/>
                <a:gd name="f28" fmla="val 2426"/>
                <a:gd name="f29" fmla="val 2174"/>
                <a:gd name="f30" fmla="val 2048"/>
                <a:gd name="f31" fmla="val 2678"/>
                <a:gd name="f32" fmla="val 1009"/>
                <a:gd name="f33" fmla="val 473"/>
                <a:gd name="f34" fmla="val 6396"/>
                <a:gd name="f35" fmla="*/ f0 1 6868"/>
                <a:gd name="f36" fmla="*/ f1 1 7562"/>
                <a:gd name="f37" fmla="val f2"/>
                <a:gd name="f38" fmla="val f3"/>
                <a:gd name="f39" fmla="val f4"/>
                <a:gd name="f40" fmla="+- f39 0 f37"/>
                <a:gd name="f41" fmla="+- f38 0 f37"/>
                <a:gd name="f42" fmla="*/ f41 1 6868"/>
                <a:gd name="f43" fmla="*/ f40 1 7562"/>
                <a:gd name="f44" fmla="*/ f37 1 f42"/>
                <a:gd name="f45" fmla="*/ f38 1 f42"/>
                <a:gd name="f46" fmla="*/ f37 1 f43"/>
                <a:gd name="f47" fmla="*/ f39 1 f43"/>
                <a:gd name="f48" fmla="*/ f44 f35 1"/>
                <a:gd name="f49" fmla="*/ f45 f35 1"/>
                <a:gd name="f50" fmla="*/ f47 f36 1"/>
                <a:gd name="f51" fmla="*/ f46 f36 1"/>
              </a:gdLst>
              <a:ahLst/>
              <a:cxnLst>
                <a:cxn ang="3cd4">
                  <a:pos x="hc" y="t"/>
                </a:cxn>
                <a:cxn ang="0">
                  <a:pos x="r" y="vc"/>
                </a:cxn>
                <a:cxn ang="cd4">
                  <a:pos x="hc" y="b"/>
                </a:cxn>
                <a:cxn ang="cd2">
                  <a:pos x="l" y="vc"/>
                </a:cxn>
              </a:cxnLst>
              <a:rect l="f48" t="f51" r="f49" b="f50"/>
              <a:pathLst>
                <a:path w="6867" h="7562">
                  <a:moveTo>
                    <a:pt x="f5" y="f6"/>
                  </a:moveTo>
                  <a:cubicBezTo>
                    <a:pt x="f7" y="f6"/>
                    <a:pt x="f8" y="f9"/>
                    <a:pt x="f8" y="f10"/>
                  </a:cubicBezTo>
                  <a:cubicBezTo>
                    <a:pt x="f8" y="f11"/>
                    <a:pt x="f12" y="f13"/>
                    <a:pt x="f14" y="f15"/>
                  </a:cubicBezTo>
                  <a:cubicBezTo>
                    <a:pt x="f16" y="f17"/>
                    <a:pt x="f18" y="f19"/>
                    <a:pt x="f18" y="f18"/>
                  </a:cubicBezTo>
                  <a:cubicBezTo>
                    <a:pt x="f18" y="f20"/>
                    <a:pt x="f21" y="f22"/>
                    <a:pt x="f23" y="f22"/>
                  </a:cubicBezTo>
                  <a:lnTo>
                    <a:pt x="f24" y="f22"/>
                  </a:lnTo>
                  <a:cubicBezTo>
                    <a:pt x="f25" y="f22"/>
                    <a:pt x="f26" y="f20"/>
                    <a:pt x="f26" y="f18"/>
                  </a:cubicBezTo>
                  <a:cubicBezTo>
                    <a:pt x="f26" y="f19"/>
                    <a:pt x="f27" y="f17"/>
                    <a:pt x="f28" y="f15"/>
                  </a:cubicBezTo>
                  <a:cubicBezTo>
                    <a:pt x="f29" y="f13"/>
                    <a:pt x="f30" y="f11"/>
                    <a:pt x="f30" y="f10"/>
                  </a:cubicBezTo>
                  <a:cubicBezTo>
                    <a:pt x="f30" y="f9"/>
                    <a:pt x="f31" y="f6"/>
                    <a:pt x="f5" y="f6"/>
                  </a:cubicBezTo>
                  <a:close/>
                  <a:moveTo>
                    <a:pt x="f2" y="f2"/>
                  </a:moveTo>
                  <a:lnTo>
                    <a:pt x="f2" y="f4"/>
                  </a:lnTo>
                  <a:lnTo>
                    <a:pt x="f3" y="f4"/>
                  </a:lnTo>
                  <a:lnTo>
                    <a:pt x="f3" y="f32"/>
                  </a:lnTo>
                  <a:cubicBezTo>
                    <a:pt x="f3" y="f33"/>
                    <a:pt x="f34" y="f2"/>
                    <a:pt x="f18"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58" name="Google Shape;6767;p88">
              <a:extLst>
                <a:ext uri="{FF2B5EF4-FFF2-40B4-BE49-F238E27FC236}">
                  <a16:creationId xmlns:a16="http://schemas.microsoft.com/office/drawing/2014/main" id="{593E1F4F-B46C-40C0-9D96-461F5AD05CE8}"/>
                </a:ext>
              </a:extLst>
            </p:cNvPr>
            <p:cNvSpPr/>
            <p:nvPr/>
          </p:nvSpPr>
          <p:spPr>
            <a:xfrm>
              <a:off x="3364077" y="1319991"/>
              <a:ext cx="53583" cy="65791"/>
            </a:xfrm>
            <a:custGeom>
              <a:avLst/>
              <a:gdLst>
                <a:gd name="f0" fmla="val w"/>
                <a:gd name="f1" fmla="val h"/>
                <a:gd name="f2" fmla="val 0"/>
                <a:gd name="f3" fmla="val 1387"/>
                <a:gd name="f4" fmla="val 1703"/>
                <a:gd name="f5" fmla="val 1"/>
                <a:gd name="f6" fmla="val 1702"/>
                <a:gd name="f7" fmla="val 505"/>
                <a:gd name="f8" fmla="val 536"/>
                <a:gd name="f9" fmla="val 1324"/>
                <a:gd name="f10" fmla="val 631"/>
                <a:gd name="f11" fmla="val 694"/>
                <a:gd name="f12" fmla="val 711"/>
                <a:gd name="f13" fmla="val 1316"/>
                <a:gd name="f14" fmla="val 725"/>
                <a:gd name="f15" fmla="val 1312"/>
                <a:gd name="f16" fmla="val 739"/>
                <a:gd name="f17" fmla="val 776"/>
                <a:gd name="f18" fmla="val 805"/>
                <a:gd name="f19" fmla="val 1341"/>
                <a:gd name="f20" fmla="val 851"/>
                <a:gd name="f21" fmla="*/ f0 1 1387"/>
                <a:gd name="f22" fmla="*/ f1 1 1703"/>
                <a:gd name="f23" fmla="val f2"/>
                <a:gd name="f24" fmla="val f3"/>
                <a:gd name="f25" fmla="val f4"/>
                <a:gd name="f26" fmla="+- f25 0 f23"/>
                <a:gd name="f27" fmla="+- f24 0 f23"/>
                <a:gd name="f28" fmla="*/ f27 1 1387"/>
                <a:gd name="f29" fmla="*/ f26 1 1703"/>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1387" h="1703">
                  <a:moveTo>
                    <a:pt x="f5" y="f5"/>
                  </a:moveTo>
                  <a:lnTo>
                    <a:pt x="f5" y="f6"/>
                  </a:lnTo>
                  <a:lnTo>
                    <a:pt x="f7" y="f3"/>
                  </a:lnTo>
                  <a:cubicBezTo>
                    <a:pt x="f8" y="f9"/>
                    <a:pt x="f10" y="f9"/>
                    <a:pt x="f11" y="f9"/>
                  </a:cubicBezTo>
                  <a:cubicBezTo>
                    <a:pt x="f12" y="f13"/>
                    <a:pt x="f14" y="f15"/>
                    <a:pt x="f16" y="f15"/>
                  </a:cubicBezTo>
                  <a:cubicBezTo>
                    <a:pt x="f17" y="f15"/>
                    <a:pt x="f18" y="f19"/>
                    <a:pt x="f20" y="f3"/>
                  </a:cubicBezTo>
                  <a:lnTo>
                    <a:pt x="f3" y="f6"/>
                  </a:lnTo>
                  <a:lnTo>
                    <a:pt x="f3" y="f5"/>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59" name="Google Shape;6777;p88">
            <a:extLst>
              <a:ext uri="{FF2B5EF4-FFF2-40B4-BE49-F238E27FC236}">
                <a16:creationId xmlns:a16="http://schemas.microsoft.com/office/drawing/2014/main" id="{3049DB03-D3E4-4481-B97B-7FADD5558B09}"/>
              </a:ext>
            </a:extLst>
          </p:cNvPr>
          <p:cNvGrpSpPr/>
          <p:nvPr/>
        </p:nvGrpSpPr>
        <p:grpSpPr>
          <a:xfrm>
            <a:off x="6127595" y="908611"/>
            <a:ext cx="450378" cy="450378"/>
            <a:chOff x="6127595" y="908611"/>
            <a:chExt cx="450378" cy="450378"/>
          </a:xfrm>
        </p:grpSpPr>
        <p:sp>
          <p:nvSpPr>
            <p:cNvPr id="60" name="Google Shape;6778;p88">
              <a:extLst>
                <a:ext uri="{FF2B5EF4-FFF2-40B4-BE49-F238E27FC236}">
                  <a16:creationId xmlns:a16="http://schemas.microsoft.com/office/drawing/2014/main" id="{024055D6-3248-4E9B-871C-0EA9EB7199C7}"/>
                </a:ext>
              </a:extLst>
            </p:cNvPr>
            <p:cNvSpPr/>
            <p:nvPr/>
          </p:nvSpPr>
          <p:spPr>
            <a:xfrm>
              <a:off x="6361279" y="1042507"/>
              <a:ext cx="198461" cy="76681"/>
            </a:xfrm>
            <a:custGeom>
              <a:avLst/>
              <a:gdLst>
                <a:gd name="f0" fmla="val w"/>
                <a:gd name="f1" fmla="val h"/>
                <a:gd name="f2" fmla="val 0"/>
                <a:gd name="f3" fmla="val 5137"/>
                <a:gd name="f4" fmla="val 1985"/>
                <a:gd name="f5" fmla="val 473"/>
                <a:gd name="f6" fmla="val 316"/>
                <a:gd name="f7" fmla="val 158"/>
                <a:gd name="f8" fmla="val 32"/>
                <a:gd name="f9" fmla="val 1"/>
                <a:gd name="f10" fmla="val 126"/>
                <a:gd name="f11" fmla="val 2521"/>
                <a:gd name="f12" fmla="val 5136"/>
                <a:gd name="f13" fmla="val 4979"/>
                <a:gd name="f14" fmla="val 4790"/>
                <a:gd name="f15" fmla="val 4569"/>
                <a:gd name="f16" fmla="*/ f0 1 5137"/>
                <a:gd name="f17" fmla="*/ f1 1 1985"/>
                <a:gd name="f18" fmla="val f2"/>
                <a:gd name="f19" fmla="val f3"/>
                <a:gd name="f20" fmla="val f4"/>
                <a:gd name="f21" fmla="+- f20 0 f18"/>
                <a:gd name="f22" fmla="+- f19 0 f18"/>
                <a:gd name="f23" fmla="*/ f22 1 5137"/>
                <a:gd name="f24" fmla="*/ f21 1 1985"/>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5137" h="1985">
                  <a:moveTo>
                    <a:pt x="f5" y="f2"/>
                  </a:moveTo>
                  <a:cubicBezTo>
                    <a:pt x="f6" y="f2"/>
                    <a:pt x="f7" y="f8"/>
                    <a:pt x="f9" y="f10"/>
                  </a:cubicBezTo>
                  <a:lnTo>
                    <a:pt x="f11" y="f4"/>
                  </a:lnTo>
                  <a:lnTo>
                    <a:pt x="f12" y="f7"/>
                  </a:lnTo>
                  <a:cubicBezTo>
                    <a:pt x="f13" y="f8"/>
                    <a:pt x="f14" y="f2"/>
                    <a:pt x="f1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1" name="Google Shape;6779;p88">
              <a:extLst>
                <a:ext uri="{FF2B5EF4-FFF2-40B4-BE49-F238E27FC236}">
                  <a16:creationId xmlns:a16="http://schemas.microsoft.com/office/drawing/2014/main" id="{3743117C-B0CA-4894-9147-CF78B92FBD95}"/>
                </a:ext>
              </a:extLst>
            </p:cNvPr>
            <p:cNvSpPr/>
            <p:nvPr/>
          </p:nvSpPr>
          <p:spPr>
            <a:xfrm>
              <a:off x="6340614" y="1065614"/>
              <a:ext cx="237359" cy="159480"/>
            </a:xfrm>
            <a:custGeom>
              <a:avLst/>
              <a:gdLst>
                <a:gd name="f0" fmla="val w"/>
                <a:gd name="f1" fmla="val h"/>
                <a:gd name="f2" fmla="val 0"/>
                <a:gd name="f3" fmla="val 6144"/>
                <a:gd name="f4" fmla="val 4128"/>
                <a:gd name="f5" fmla="val 63"/>
                <a:gd name="f6" fmla="val 1"/>
                <a:gd name="f7" fmla="val 32"/>
                <a:gd name="f8" fmla="val 127"/>
                <a:gd name="f9" fmla="val 284"/>
                <a:gd name="f10" fmla="val 379"/>
                <a:gd name="f11" fmla="val 3120"/>
                <a:gd name="f12" fmla="val 3655"/>
                <a:gd name="f13" fmla="val 473"/>
                <a:gd name="f14" fmla="val 1040"/>
                <a:gd name="f15" fmla="val 5136"/>
                <a:gd name="f16" fmla="val 5671"/>
                <a:gd name="f17" fmla="val 6112"/>
                <a:gd name="f18" fmla="val 190"/>
                <a:gd name="f19" fmla="val 64"/>
                <a:gd name="f20" fmla="val 3277"/>
                <a:gd name="f21" fmla="val 2048"/>
                <a:gd name="f22" fmla="val 3214"/>
                <a:gd name="f23" fmla="val 2080"/>
                <a:gd name="f24" fmla="val 3151"/>
                <a:gd name="f25" fmla="val 3056"/>
                <a:gd name="f26" fmla="val 2993"/>
                <a:gd name="f27" fmla="val 2962"/>
                <a:gd name="f28" fmla="val 2867"/>
                <a:gd name="f29" fmla="*/ f0 1 6144"/>
                <a:gd name="f30" fmla="*/ f1 1 4128"/>
                <a:gd name="f31" fmla="val f2"/>
                <a:gd name="f32" fmla="val f3"/>
                <a:gd name="f33" fmla="val f4"/>
                <a:gd name="f34" fmla="+- f33 0 f31"/>
                <a:gd name="f35" fmla="+- f32 0 f31"/>
                <a:gd name="f36" fmla="*/ f35 1 6144"/>
                <a:gd name="f37" fmla="*/ f34 1 4128"/>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6144" h="4128">
                  <a:moveTo>
                    <a:pt x="f5" y="f6"/>
                  </a:moveTo>
                  <a:cubicBezTo>
                    <a:pt x="f7" y="f8"/>
                    <a:pt x="f2" y="f9"/>
                    <a:pt x="f2" y="f10"/>
                  </a:cubicBezTo>
                  <a:lnTo>
                    <a:pt x="f2" y="f11"/>
                  </a:lnTo>
                  <a:cubicBezTo>
                    <a:pt x="f2" y="f12"/>
                    <a:pt x="f13" y="f4"/>
                    <a:pt x="f14" y="f4"/>
                  </a:cubicBezTo>
                  <a:lnTo>
                    <a:pt x="f15" y="f4"/>
                  </a:lnTo>
                  <a:cubicBezTo>
                    <a:pt x="f16" y="f4"/>
                    <a:pt x="f3" y="f12"/>
                    <a:pt x="f3" y="f11"/>
                  </a:cubicBezTo>
                  <a:lnTo>
                    <a:pt x="f3" y="f10"/>
                  </a:lnTo>
                  <a:cubicBezTo>
                    <a:pt x="f3" y="f9"/>
                    <a:pt x="f17" y="f18"/>
                    <a:pt x="f17" y="f19"/>
                  </a:cubicBezTo>
                  <a:lnTo>
                    <a:pt x="f20" y="f21"/>
                  </a:lnTo>
                  <a:cubicBezTo>
                    <a:pt x="f22" y="f23"/>
                    <a:pt x="f24" y="f23"/>
                    <a:pt x="f25" y="f23"/>
                  </a:cubicBezTo>
                  <a:cubicBezTo>
                    <a:pt x="f26" y="f23"/>
                    <a:pt x="f27" y="f23"/>
                    <a:pt x="f28" y="f21"/>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2" name="Google Shape;6780;p88">
              <a:extLst>
                <a:ext uri="{FF2B5EF4-FFF2-40B4-BE49-F238E27FC236}">
                  <a16:creationId xmlns:a16="http://schemas.microsoft.com/office/drawing/2014/main" id="{F64F2286-AB96-4C0D-9142-893FD2565854}"/>
                </a:ext>
              </a:extLst>
            </p:cNvPr>
            <p:cNvSpPr/>
            <p:nvPr/>
          </p:nvSpPr>
          <p:spPr>
            <a:xfrm>
              <a:off x="6127595" y="988923"/>
              <a:ext cx="292141" cy="290943"/>
            </a:xfrm>
            <a:custGeom>
              <a:avLst/>
              <a:gdLst>
                <a:gd name="f0" fmla="val w"/>
                <a:gd name="f1" fmla="val h"/>
                <a:gd name="f2" fmla="val 0"/>
                <a:gd name="f3" fmla="val 7562"/>
                <a:gd name="f4" fmla="val 7531"/>
                <a:gd name="f5" fmla="val 3781"/>
                <a:gd name="f6" fmla="val 2017"/>
                <a:gd name="f7" fmla="val 3970"/>
                <a:gd name="f8" fmla="val 4128"/>
                <a:gd name="f9" fmla="val 2175"/>
                <a:gd name="f10" fmla="val 2364"/>
                <a:gd name="f11" fmla="val 2584"/>
                <a:gd name="f12" fmla="val 2742"/>
                <a:gd name="f13" fmla="val 1702"/>
                <a:gd name="f14" fmla="val 1482"/>
                <a:gd name="f15" fmla="val 1324"/>
                <a:gd name="f16" fmla="val 3057"/>
                <a:gd name="f17" fmla="val 3403"/>
                <a:gd name="f18" fmla="val 3277"/>
                <a:gd name="f19" fmla="val 3435"/>
                <a:gd name="f20" fmla="val 3561"/>
                <a:gd name="f21" fmla="val 3750"/>
                <a:gd name="f22" fmla="val 3466"/>
                <a:gd name="f23" fmla="val 3939"/>
                <a:gd name="f24" fmla="val 4096"/>
                <a:gd name="f25" fmla="val 2395"/>
                <a:gd name="f26" fmla="val 4790"/>
                <a:gd name="f27" fmla="val 4947"/>
                <a:gd name="f28" fmla="val 5136"/>
                <a:gd name="f29" fmla="val 5325"/>
                <a:gd name="f30" fmla="val 5483"/>
                <a:gd name="f31" fmla="val 1"/>
                <a:gd name="f32" fmla="val 7530"/>
                <a:gd name="f33" fmla="val 6837"/>
                <a:gd name="f34" fmla="val 6522"/>
                <a:gd name="f35" fmla="val 5577"/>
                <a:gd name="f36" fmla="val 4853"/>
                <a:gd name="f37" fmla="val 6081"/>
                <a:gd name="f38" fmla="val 1450"/>
                <a:gd name="f39" fmla="val 725"/>
                <a:gd name="f40" fmla="*/ f0 1 7562"/>
                <a:gd name="f41" fmla="*/ f1 1 7531"/>
                <a:gd name="f42" fmla="val f2"/>
                <a:gd name="f43" fmla="val f3"/>
                <a:gd name="f44" fmla="val f4"/>
                <a:gd name="f45" fmla="+- f44 0 f42"/>
                <a:gd name="f46" fmla="+- f43 0 f42"/>
                <a:gd name="f47" fmla="*/ f46 1 7562"/>
                <a:gd name="f48" fmla="*/ f45 1 7531"/>
                <a:gd name="f49" fmla="*/ f42 1 f47"/>
                <a:gd name="f50" fmla="*/ f43 1 f47"/>
                <a:gd name="f51" fmla="*/ f42 1 f48"/>
                <a:gd name="f52" fmla="*/ f44 1 f48"/>
                <a:gd name="f53" fmla="*/ f49 f40 1"/>
                <a:gd name="f54" fmla="*/ f50 f40 1"/>
                <a:gd name="f55" fmla="*/ f52 f41 1"/>
                <a:gd name="f56" fmla="*/ f51 f41 1"/>
              </a:gdLst>
              <a:ahLst/>
              <a:cxnLst>
                <a:cxn ang="3cd4">
                  <a:pos x="hc" y="t"/>
                </a:cxn>
                <a:cxn ang="0">
                  <a:pos x="r" y="vc"/>
                </a:cxn>
                <a:cxn ang="cd4">
                  <a:pos x="hc" y="b"/>
                </a:cxn>
                <a:cxn ang="cd2">
                  <a:pos x="l" y="vc"/>
                </a:cxn>
              </a:cxnLst>
              <a:rect l="f53" t="f56" r="f54" b="f55"/>
              <a:pathLst>
                <a:path w="7562" h="7531">
                  <a:moveTo>
                    <a:pt x="f5" y="f6"/>
                  </a:moveTo>
                  <a:cubicBezTo>
                    <a:pt x="f7" y="f6"/>
                    <a:pt x="f8" y="f9"/>
                    <a:pt x="f8" y="f10"/>
                  </a:cubicBezTo>
                  <a:cubicBezTo>
                    <a:pt x="f8" y="f11"/>
                    <a:pt x="f7" y="f12"/>
                    <a:pt x="f5" y="f12"/>
                  </a:cubicBezTo>
                  <a:lnTo>
                    <a:pt x="f13" y="f12"/>
                  </a:lnTo>
                  <a:cubicBezTo>
                    <a:pt x="f14" y="f12"/>
                    <a:pt x="f15" y="f11"/>
                    <a:pt x="f15" y="f10"/>
                  </a:cubicBezTo>
                  <a:cubicBezTo>
                    <a:pt x="f15" y="f9"/>
                    <a:pt x="f14" y="f6"/>
                    <a:pt x="f13" y="f6"/>
                  </a:cubicBezTo>
                  <a:close/>
                  <a:moveTo>
                    <a:pt x="f16" y="f17"/>
                  </a:moveTo>
                  <a:cubicBezTo>
                    <a:pt x="f18" y="f17"/>
                    <a:pt x="f19" y="f20"/>
                    <a:pt x="f19" y="f21"/>
                  </a:cubicBezTo>
                  <a:cubicBezTo>
                    <a:pt x="f22" y="f23"/>
                    <a:pt x="f18" y="f24"/>
                    <a:pt x="f16" y="f24"/>
                  </a:cubicBezTo>
                  <a:lnTo>
                    <a:pt x="f13" y="f24"/>
                  </a:lnTo>
                  <a:cubicBezTo>
                    <a:pt x="f14" y="f24"/>
                    <a:pt x="f15" y="f23"/>
                    <a:pt x="f15" y="f21"/>
                  </a:cubicBezTo>
                  <a:cubicBezTo>
                    <a:pt x="f15" y="f20"/>
                    <a:pt x="f14" y="f17"/>
                    <a:pt x="f13" y="f17"/>
                  </a:cubicBezTo>
                  <a:close/>
                  <a:moveTo>
                    <a:pt x="f25" y="f26"/>
                  </a:moveTo>
                  <a:cubicBezTo>
                    <a:pt x="f11" y="f26"/>
                    <a:pt x="f12" y="f27"/>
                    <a:pt x="f12" y="f28"/>
                  </a:cubicBezTo>
                  <a:cubicBezTo>
                    <a:pt x="f12" y="f29"/>
                    <a:pt x="f11" y="f30"/>
                    <a:pt x="f25" y="f30"/>
                  </a:cubicBezTo>
                  <a:lnTo>
                    <a:pt x="f13" y="f30"/>
                  </a:lnTo>
                  <a:cubicBezTo>
                    <a:pt x="f14" y="f30"/>
                    <a:pt x="f15" y="f29"/>
                    <a:pt x="f15" y="f28"/>
                  </a:cubicBezTo>
                  <a:cubicBezTo>
                    <a:pt x="f15" y="f27"/>
                    <a:pt x="f14" y="f26"/>
                    <a:pt x="f13" y="f26"/>
                  </a:cubicBezTo>
                  <a:close/>
                  <a:moveTo>
                    <a:pt x="f31" y="f31"/>
                  </a:moveTo>
                  <a:lnTo>
                    <a:pt x="f31" y="f32"/>
                  </a:lnTo>
                  <a:lnTo>
                    <a:pt x="f3" y="f32"/>
                  </a:lnTo>
                  <a:lnTo>
                    <a:pt x="f3" y="f33"/>
                  </a:lnTo>
                  <a:lnTo>
                    <a:pt x="f34" y="f33"/>
                  </a:lnTo>
                  <a:cubicBezTo>
                    <a:pt x="f35" y="f33"/>
                    <a:pt x="f36" y="f37"/>
                    <a:pt x="f36" y="f28"/>
                  </a:cubicBezTo>
                  <a:lnTo>
                    <a:pt x="f36" y="f25"/>
                  </a:lnTo>
                  <a:cubicBezTo>
                    <a:pt x="f36" y="f38"/>
                    <a:pt x="f35" y="f39"/>
                    <a:pt x="f34" y="f39"/>
                  </a:cubicBezTo>
                  <a:lnTo>
                    <a:pt x="f3" y="f39"/>
                  </a:lnTo>
                  <a:lnTo>
                    <a:pt x="f3" y="f31"/>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3" name="Google Shape;6781;p88">
              <a:extLst>
                <a:ext uri="{FF2B5EF4-FFF2-40B4-BE49-F238E27FC236}">
                  <a16:creationId xmlns:a16="http://schemas.microsoft.com/office/drawing/2014/main" id="{C19B28A5-A2A6-4B37-82D8-7820F1E5EC46}"/>
                </a:ext>
              </a:extLst>
            </p:cNvPr>
            <p:cNvSpPr/>
            <p:nvPr/>
          </p:nvSpPr>
          <p:spPr>
            <a:xfrm>
              <a:off x="6127595" y="908611"/>
              <a:ext cx="292141" cy="53583"/>
            </a:xfrm>
            <a:custGeom>
              <a:avLst/>
              <a:gdLst>
                <a:gd name="f0" fmla="val w"/>
                <a:gd name="f1" fmla="val h"/>
                <a:gd name="f2" fmla="val 0"/>
                <a:gd name="f3" fmla="val 7562"/>
                <a:gd name="f4" fmla="val 1387"/>
                <a:gd name="f5" fmla="val 1009"/>
                <a:gd name="f6" fmla="val 1"/>
                <a:gd name="f7" fmla="val 473"/>
                <a:gd name="f8" fmla="val 1040"/>
                <a:gd name="f9" fmla="val 7089"/>
                <a:gd name="f10" fmla="val 6522"/>
                <a:gd name="f11" fmla="*/ f0 1 7562"/>
                <a:gd name="f12" fmla="*/ f1 1 1387"/>
                <a:gd name="f13" fmla="val f2"/>
                <a:gd name="f14" fmla="val f3"/>
                <a:gd name="f15" fmla="val f4"/>
                <a:gd name="f16" fmla="+- f15 0 f13"/>
                <a:gd name="f17" fmla="+- f14 0 f13"/>
                <a:gd name="f18" fmla="*/ f17 1 7562"/>
                <a:gd name="f19" fmla="*/ f16 1 1387"/>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7562" h="1387">
                  <a:moveTo>
                    <a:pt x="f5" y="f6"/>
                  </a:moveTo>
                  <a:cubicBezTo>
                    <a:pt x="f7" y="f6"/>
                    <a:pt x="f6" y="f7"/>
                    <a:pt x="f6" y="f8"/>
                  </a:cubicBezTo>
                  <a:lnTo>
                    <a:pt x="f6" y="f4"/>
                  </a:lnTo>
                  <a:lnTo>
                    <a:pt x="f3" y="f4"/>
                  </a:lnTo>
                  <a:lnTo>
                    <a:pt x="f3" y="f8"/>
                  </a:lnTo>
                  <a:cubicBezTo>
                    <a:pt x="f3" y="f7"/>
                    <a:pt x="f9" y="f6"/>
                    <a:pt x="f10"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4" name="Google Shape;6782;p88">
              <a:extLst>
                <a:ext uri="{FF2B5EF4-FFF2-40B4-BE49-F238E27FC236}">
                  <a16:creationId xmlns:a16="http://schemas.microsoft.com/office/drawing/2014/main" id="{41F332CA-99F3-4A38-A054-D0E7B28A9090}"/>
                </a:ext>
              </a:extLst>
            </p:cNvPr>
            <p:cNvSpPr/>
            <p:nvPr/>
          </p:nvSpPr>
          <p:spPr>
            <a:xfrm>
              <a:off x="6127595" y="1305406"/>
              <a:ext cx="292141" cy="53583"/>
            </a:xfrm>
            <a:custGeom>
              <a:avLst/>
              <a:gdLst>
                <a:gd name="f0" fmla="val w"/>
                <a:gd name="f1" fmla="val h"/>
                <a:gd name="f2" fmla="val 0"/>
                <a:gd name="f3" fmla="val 7562"/>
                <a:gd name="f4" fmla="val 1387"/>
                <a:gd name="f5" fmla="val 1"/>
                <a:gd name="f6" fmla="val 347"/>
                <a:gd name="f7" fmla="val 945"/>
                <a:gd name="f8" fmla="val 442"/>
                <a:gd name="f9" fmla="val 1386"/>
                <a:gd name="f10" fmla="val 1009"/>
                <a:gd name="f11" fmla="val 6522"/>
                <a:gd name="f12" fmla="val 7089"/>
                <a:gd name="f13" fmla="val 914"/>
                <a:gd name="f14" fmla="*/ f0 1 7562"/>
                <a:gd name="f15" fmla="*/ f1 1 1387"/>
                <a:gd name="f16" fmla="val f2"/>
                <a:gd name="f17" fmla="val f3"/>
                <a:gd name="f18" fmla="val f4"/>
                <a:gd name="f19" fmla="+- f18 0 f16"/>
                <a:gd name="f20" fmla="+- f17 0 f16"/>
                <a:gd name="f21" fmla="*/ f20 1 7562"/>
                <a:gd name="f22" fmla="*/ f19 1 1387"/>
                <a:gd name="f23" fmla="*/ f16 1 f21"/>
                <a:gd name="f24" fmla="*/ f17 1 f21"/>
                <a:gd name="f25" fmla="*/ f16 1 f22"/>
                <a:gd name="f26" fmla="*/ f18 1 f22"/>
                <a:gd name="f27" fmla="*/ f23 f14 1"/>
                <a:gd name="f28" fmla="*/ f24 f14 1"/>
                <a:gd name="f29" fmla="*/ f26 f15 1"/>
                <a:gd name="f30" fmla="*/ f25 f15 1"/>
              </a:gdLst>
              <a:ahLst/>
              <a:cxnLst>
                <a:cxn ang="3cd4">
                  <a:pos x="hc" y="t"/>
                </a:cxn>
                <a:cxn ang="0">
                  <a:pos x="r" y="vc"/>
                </a:cxn>
                <a:cxn ang="cd4">
                  <a:pos x="hc" y="b"/>
                </a:cxn>
                <a:cxn ang="cd2">
                  <a:pos x="l" y="vc"/>
                </a:cxn>
              </a:cxnLst>
              <a:rect l="f27" t="f30" r="f28" b="f29"/>
              <a:pathLst>
                <a:path w="7562" h="1387">
                  <a:moveTo>
                    <a:pt x="f5" y="f2"/>
                  </a:moveTo>
                  <a:lnTo>
                    <a:pt x="f5" y="f6"/>
                  </a:lnTo>
                  <a:cubicBezTo>
                    <a:pt x="f5" y="f7"/>
                    <a:pt x="f8" y="f9"/>
                    <a:pt x="f10" y="f9"/>
                  </a:cubicBezTo>
                  <a:lnTo>
                    <a:pt x="f11" y="f9"/>
                  </a:lnTo>
                  <a:cubicBezTo>
                    <a:pt x="f12" y="f9"/>
                    <a:pt x="f3" y="f13"/>
                    <a:pt x="f3" y="f6"/>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65" name="Google Shape;6827;p88">
            <a:extLst>
              <a:ext uri="{FF2B5EF4-FFF2-40B4-BE49-F238E27FC236}">
                <a16:creationId xmlns:a16="http://schemas.microsoft.com/office/drawing/2014/main" id="{032B9F97-2353-472A-8DCD-361517A131E2}"/>
              </a:ext>
            </a:extLst>
          </p:cNvPr>
          <p:cNvGrpSpPr/>
          <p:nvPr/>
        </p:nvGrpSpPr>
        <p:grpSpPr>
          <a:xfrm>
            <a:off x="6694761" y="916503"/>
            <a:ext cx="455242" cy="449144"/>
            <a:chOff x="6694761" y="916503"/>
            <a:chExt cx="455242" cy="449144"/>
          </a:xfrm>
        </p:grpSpPr>
        <p:sp>
          <p:nvSpPr>
            <p:cNvPr id="66" name="Google Shape;6828;p88">
              <a:extLst>
                <a:ext uri="{FF2B5EF4-FFF2-40B4-BE49-F238E27FC236}">
                  <a16:creationId xmlns:a16="http://schemas.microsoft.com/office/drawing/2014/main" id="{512D32F9-3C3F-4068-BB00-CBECD47DABB4}"/>
                </a:ext>
              </a:extLst>
            </p:cNvPr>
            <p:cNvSpPr/>
            <p:nvPr/>
          </p:nvSpPr>
          <p:spPr>
            <a:xfrm>
              <a:off x="6986857" y="968806"/>
              <a:ext cx="130274" cy="131509"/>
            </a:xfrm>
            <a:custGeom>
              <a:avLst/>
              <a:gdLst>
                <a:gd name="f0" fmla="val w"/>
                <a:gd name="f1" fmla="val h"/>
                <a:gd name="f2" fmla="val 0"/>
                <a:gd name="f3" fmla="val 3372"/>
                <a:gd name="f4" fmla="val 3404"/>
                <a:gd name="f5" fmla="val 347"/>
                <a:gd name="f6" fmla="val 1"/>
                <a:gd name="f7" fmla="val 158"/>
                <a:gd name="f8" fmla="val 536"/>
                <a:gd name="f9" fmla="val 694"/>
                <a:gd name="f10" fmla="val 1009"/>
                <a:gd name="f11" fmla="val 1576"/>
                <a:gd name="f12" fmla="val 2049"/>
                <a:gd name="f13" fmla="val 1166"/>
                <a:gd name="f14" fmla="val 1733"/>
                <a:gd name="f15" fmla="val 2269"/>
                <a:gd name="f16" fmla="val 1923"/>
                <a:gd name="f17" fmla="val 2175"/>
                <a:gd name="f18" fmla="val 1860"/>
                <a:gd name="f19" fmla="val 2112"/>
                <a:gd name="f20" fmla="val 1773"/>
                <a:gd name="f21" fmla="val 2080"/>
                <a:gd name="f22" fmla="val 1686"/>
                <a:gd name="f23" fmla="val 1600"/>
                <a:gd name="f24" fmla="val 1513"/>
                <a:gd name="f25" fmla="val 1450"/>
                <a:gd name="f26" fmla="val 1324"/>
                <a:gd name="f27" fmla="val 2521"/>
                <a:gd name="f28" fmla="val 2647"/>
                <a:gd name="f29" fmla="val 3309"/>
                <a:gd name="f30" fmla="val 3403"/>
                <a:gd name="f31" fmla="val 2360"/>
                <a:gd name="f32" fmla="val 2450"/>
                <a:gd name="f33" fmla="val 2537"/>
                <a:gd name="f34" fmla="val 2584"/>
                <a:gd name="f35" fmla="val 3277"/>
                <a:gd name="f36" fmla="val 3214"/>
                <a:gd name="f37" fmla="val 3120"/>
                <a:gd name="f38" fmla="val 3029"/>
                <a:gd name="f39" fmla="val 2939"/>
                <a:gd name="f40" fmla="val 2852"/>
                <a:gd name="f41" fmla="val 2805"/>
                <a:gd name="f42" fmla="val 2679"/>
                <a:gd name="f43" fmla="val 2742"/>
                <a:gd name="f44" fmla="val 788"/>
                <a:gd name="f45" fmla="val 1954"/>
                <a:gd name="f46" fmla="*/ f0 1 3372"/>
                <a:gd name="f47" fmla="*/ f1 1 3404"/>
                <a:gd name="f48" fmla="val f2"/>
                <a:gd name="f49" fmla="val f3"/>
                <a:gd name="f50" fmla="val f4"/>
                <a:gd name="f51" fmla="+- f50 0 f48"/>
                <a:gd name="f52" fmla="+- f49 0 f48"/>
                <a:gd name="f53" fmla="*/ f52 1 3372"/>
                <a:gd name="f54" fmla="*/ f51 1 3404"/>
                <a:gd name="f55" fmla="*/ f48 1 f53"/>
                <a:gd name="f56" fmla="*/ f49 1 f53"/>
                <a:gd name="f57" fmla="*/ f48 1 f54"/>
                <a:gd name="f58" fmla="*/ f50 1 f54"/>
                <a:gd name="f59" fmla="*/ f55 f46 1"/>
                <a:gd name="f60" fmla="*/ f56 f46 1"/>
                <a:gd name="f61" fmla="*/ f58 f47 1"/>
                <a:gd name="f62" fmla="*/ f57 f47 1"/>
              </a:gdLst>
              <a:ahLst/>
              <a:cxnLst>
                <a:cxn ang="3cd4">
                  <a:pos x="hc" y="t"/>
                </a:cxn>
                <a:cxn ang="0">
                  <a:pos x="r" y="vc"/>
                </a:cxn>
                <a:cxn ang="cd4">
                  <a:pos x="hc" y="b"/>
                </a:cxn>
                <a:cxn ang="cd2">
                  <a:pos x="l" y="vc"/>
                </a:cxn>
              </a:cxnLst>
              <a:rect l="f59" t="f62" r="f60" b="f61"/>
              <a:pathLst>
                <a:path w="3372" h="3404">
                  <a:moveTo>
                    <a:pt x="f5" y="f6"/>
                  </a:moveTo>
                  <a:cubicBezTo>
                    <a:pt x="f7" y="f6"/>
                    <a:pt x="f6" y="f7"/>
                    <a:pt x="f6" y="f5"/>
                  </a:cubicBezTo>
                  <a:cubicBezTo>
                    <a:pt x="f6" y="f8"/>
                    <a:pt x="f7" y="f9"/>
                    <a:pt x="f5" y="f9"/>
                  </a:cubicBezTo>
                  <a:lnTo>
                    <a:pt x="f10" y="f9"/>
                  </a:lnTo>
                  <a:cubicBezTo>
                    <a:pt x="f11" y="f9"/>
                    <a:pt x="f12" y="f13"/>
                    <a:pt x="f12" y="f14"/>
                  </a:cubicBezTo>
                  <a:lnTo>
                    <a:pt x="f12" y="f15"/>
                  </a:lnTo>
                  <a:lnTo>
                    <a:pt x="f16" y="f17"/>
                  </a:lnTo>
                  <a:cubicBezTo>
                    <a:pt x="f18" y="f19"/>
                    <a:pt x="f20" y="f21"/>
                    <a:pt x="f22" y="f21"/>
                  </a:cubicBezTo>
                  <a:cubicBezTo>
                    <a:pt x="f23" y="f21"/>
                    <a:pt x="f24" y="f19"/>
                    <a:pt x="f25" y="f17"/>
                  </a:cubicBezTo>
                  <a:cubicBezTo>
                    <a:pt x="f26" y="f15"/>
                    <a:pt x="f26" y="f27"/>
                    <a:pt x="f25" y="f28"/>
                  </a:cubicBezTo>
                  <a:lnTo>
                    <a:pt x="f19" y="f29"/>
                  </a:lnTo>
                  <a:cubicBezTo>
                    <a:pt x="f17" y="f3"/>
                    <a:pt x="f15" y="f30"/>
                    <a:pt x="f31" y="f30"/>
                  </a:cubicBezTo>
                  <a:cubicBezTo>
                    <a:pt x="f32" y="f30"/>
                    <a:pt x="f33" y="f3"/>
                    <a:pt x="f34" y="f29"/>
                  </a:cubicBezTo>
                  <a:lnTo>
                    <a:pt x="f35" y="f28"/>
                  </a:lnTo>
                  <a:cubicBezTo>
                    <a:pt x="f3" y="f27"/>
                    <a:pt x="f3" y="f15"/>
                    <a:pt x="f35" y="f17"/>
                  </a:cubicBezTo>
                  <a:cubicBezTo>
                    <a:pt x="f36" y="f19"/>
                    <a:pt x="f37" y="f21"/>
                    <a:pt x="f38" y="f21"/>
                  </a:cubicBezTo>
                  <a:cubicBezTo>
                    <a:pt x="f39" y="f21"/>
                    <a:pt x="f40" y="f19"/>
                    <a:pt x="f41" y="f17"/>
                  </a:cubicBezTo>
                  <a:lnTo>
                    <a:pt x="f42" y="f15"/>
                  </a:lnTo>
                  <a:lnTo>
                    <a:pt x="f42" y="f14"/>
                  </a:lnTo>
                  <a:cubicBezTo>
                    <a:pt x="f43" y="f44"/>
                    <a:pt x="f45" y="f6"/>
                    <a:pt x="f10"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7" name="Google Shape;6829;p88">
              <a:extLst>
                <a:ext uri="{FF2B5EF4-FFF2-40B4-BE49-F238E27FC236}">
                  <a16:creationId xmlns:a16="http://schemas.microsoft.com/office/drawing/2014/main" id="{2F4FB96C-66FB-4774-AEB5-420B468B1698}"/>
                </a:ext>
              </a:extLst>
            </p:cNvPr>
            <p:cNvSpPr/>
            <p:nvPr/>
          </p:nvSpPr>
          <p:spPr>
            <a:xfrm>
              <a:off x="6803081" y="1234138"/>
              <a:ext cx="131472" cy="131509"/>
            </a:xfrm>
            <a:custGeom>
              <a:avLst/>
              <a:gdLst>
                <a:gd name="f0" fmla="val w"/>
                <a:gd name="f1" fmla="val h"/>
                <a:gd name="f2" fmla="val 0"/>
                <a:gd name="f3" fmla="val 3403"/>
                <a:gd name="f4" fmla="val 3404"/>
                <a:gd name="f5" fmla="val 1013"/>
                <a:gd name="f6" fmla="val 1"/>
                <a:gd name="f7" fmla="val 922"/>
                <a:gd name="f8" fmla="val 835"/>
                <a:gd name="f9" fmla="val 32"/>
                <a:gd name="f10" fmla="val 788"/>
                <a:gd name="f11" fmla="val 95"/>
                <a:gd name="f12" fmla="val 127"/>
                <a:gd name="f13" fmla="val 757"/>
                <a:gd name="f14" fmla="val 883"/>
                <a:gd name="f15" fmla="val 1135"/>
                <a:gd name="f16" fmla="val 1229"/>
                <a:gd name="f17" fmla="val 174"/>
                <a:gd name="f18" fmla="val 1292"/>
                <a:gd name="f19" fmla="val 260"/>
                <a:gd name="f20" fmla="val 1324"/>
                <a:gd name="f21" fmla="val 351"/>
                <a:gd name="f22" fmla="val 442"/>
                <a:gd name="f23" fmla="val 536"/>
                <a:gd name="f24" fmla="val 599"/>
                <a:gd name="f25" fmla="val 694"/>
                <a:gd name="f26" fmla="val 1671"/>
                <a:gd name="f27" fmla="val 2616"/>
                <a:gd name="f28" fmla="val 1450"/>
                <a:gd name="f29" fmla="val 3372"/>
                <a:gd name="f30" fmla="val 2395"/>
                <a:gd name="f31" fmla="val 3057"/>
                <a:gd name="f32" fmla="val 3246"/>
                <a:gd name="f33" fmla="val 2868"/>
                <a:gd name="f34" fmla="val 2710"/>
                <a:gd name="f35" fmla="val 2363"/>
                <a:gd name="f36" fmla="val 1796"/>
                <a:gd name="f37" fmla="val 2238"/>
                <a:gd name="f38" fmla="val 1513"/>
                <a:gd name="f39" fmla="val 1599"/>
                <a:gd name="f40" fmla="val 1686"/>
                <a:gd name="f41" fmla="val 1773"/>
                <a:gd name="f42" fmla="val 1859"/>
                <a:gd name="f43" fmla="val 1922"/>
                <a:gd name="f44" fmla="val 2048"/>
                <a:gd name="f45" fmla="val 1261"/>
                <a:gd name="f46" fmla="val 1198"/>
                <a:gd name="f47" fmla="val 1103"/>
                <a:gd name="f48" fmla="*/ f0 1 3403"/>
                <a:gd name="f49" fmla="*/ f1 1 3404"/>
                <a:gd name="f50" fmla="val f2"/>
                <a:gd name="f51" fmla="val f3"/>
                <a:gd name="f52" fmla="val f4"/>
                <a:gd name="f53" fmla="+- f52 0 f50"/>
                <a:gd name="f54" fmla="+- f51 0 f50"/>
                <a:gd name="f55" fmla="*/ f54 1 3403"/>
                <a:gd name="f56" fmla="*/ f53 1 3404"/>
                <a:gd name="f57" fmla="*/ f50 1 f55"/>
                <a:gd name="f58" fmla="*/ f51 1 f55"/>
                <a:gd name="f59" fmla="*/ f50 1 f56"/>
                <a:gd name="f60" fmla="*/ f52 1 f56"/>
                <a:gd name="f61" fmla="*/ f57 f48 1"/>
                <a:gd name="f62" fmla="*/ f58 f48 1"/>
                <a:gd name="f63" fmla="*/ f60 f49 1"/>
                <a:gd name="f64" fmla="*/ f59 f49 1"/>
              </a:gdLst>
              <a:ahLst/>
              <a:cxnLst>
                <a:cxn ang="3cd4">
                  <a:pos x="hc" y="t"/>
                </a:cxn>
                <a:cxn ang="0">
                  <a:pos x="r" y="vc"/>
                </a:cxn>
                <a:cxn ang="cd4">
                  <a:pos x="hc" y="b"/>
                </a:cxn>
                <a:cxn ang="cd2">
                  <a:pos x="l" y="vc"/>
                </a:cxn>
              </a:cxnLst>
              <a:rect l="f61" t="f64" r="f62" b="f63"/>
              <a:pathLst>
                <a:path w="3403" h="3404">
                  <a:moveTo>
                    <a:pt x="f5" y="f6"/>
                  </a:moveTo>
                  <a:cubicBezTo>
                    <a:pt x="f7" y="f6"/>
                    <a:pt x="f8" y="f9"/>
                    <a:pt x="f10" y="f11"/>
                  </a:cubicBezTo>
                  <a:lnTo>
                    <a:pt x="f12" y="f13"/>
                  </a:lnTo>
                  <a:cubicBezTo>
                    <a:pt x="f6" y="f14"/>
                    <a:pt x="f6" y="f15"/>
                    <a:pt x="f12" y="f16"/>
                  </a:cubicBezTo>
                  <a:cubicBezTo>
                    <a:pt x="f17" y="f18"/>
                    <a:pt x="f19" y="f20"/>
                    <a:pt x="f21" y="f20"/>
                  </a:cubicBezTo>
                  <a:cubicBezTo>
                    <a:pt x="f22" y="f20"/>
                    <a:pt x="f23" y="f18"/>
                    <a:pt x="f24" y="f16"/>
                  </a:cubicBezTo>
                  <a:lnTo>
                    <a:pt x="f25" y="f15"/>
                  </a:lnTo>
                  <a:lnTo>
                    <a:pt x="f25" y="f26"/>
                  </a:lnTo>
                  <a:cubicBezTo>
                    <a:pt x="f25" y="f27"/>
                    <a:pt x="f28" y="f29"/>
                    <a:pt x="f30" y="f29"/>
                  </a:cubicBezTo>
                  <a:lnTo>
                    <a:pt x="f31" y="f29"/>
                  </a:lnTo>
                  <a:lnTo>
                    <a:pt x="f31" y="f3"/>
                  </a:lnTo>
                  <a:cubicBezTo>
                    <a:pt x="f32" y="f3"/>
                    <a:pt x="f3" y="f32"/>
                    <a:pt x="f3" y="f31"/>
                  </a:cubicBezTo>
                  <a:cubicBezTo>
                    <a:pt x="f3" y="f33"/>
                    <a:pt x="f32" y="f34"/>
                    <a:pt x="f31" y="f34"/>
                  </a:cubicBezTo>
                  <a:lnTo>
                    <a:pt x="f35" y="f34"/>
                  </a:lnTo>
                  <a:cubicBezTo>
                    <a:pt x="f36" y="f34"/>
                    <a:pt x="f20" y="f37"/>
                    <a:pt x="f20" y="f26"/>
                  </a:cubicBezTo>
                  <a:lnTo>
                    <a:pt x="f20" y="f15"/>
                  </a:lnTo>
                  <a:lnTo>
                    <a:pt x="f28" y="f16"/>
                  </a:lnTo>
                  <a:cubicBezTo>
                    <a:pt x="f38" y="f18"/>
                    <a:pt x="f39" y="f20"/>
                    <a:pt x="f40" y="f20"/>
                  </a:cubicBezTo>
                  <a:cubicBezTo>
                    <a:pt x="f41" y="f20"/>
                    <a:pt x="f42" y="f18"/>
                    <a:pt x="f43" y="f16"/>
                  </a:cubicBezTo>
                  <a:cubicBezTo>
                    <a:pt x="f44" y="f15"/>
                    <a:pt x="f44" y="f14"/>
                    <a:pt x="f43" y="f13"/>
                  </a:cubicBezTo>
                  <a:lnTo>
                    <a:pt x="f45" y="f11"/>
                  </a:lnTo>
                  <a:cubicBezTo>
                    <a:pt x="f46" y="f9"/>
                    <a:pt x="f47"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8" name="Google Shape;6830;p88">
              <a:extLst>
                <a:ext uri="{FF2B5EF4-FFF2-40B4-BE49-F238E27FC236}">
                  <a16:creationId xmlns:a16="http://schemas.microsoft.com/office/drawing/2014/main" id="{9DD5FA5F-1EF3-4048-8FA9-0D29583AE828}"/>
                </a:ext>
              </a:extLst>
            </p:cNvPr>
            <p:cNvSpPr/>
            <p:nvPr/>
          </p:nvSpPr>
          <p:spPr>
            <a:xfrm>
              <a:off x="6694761" y="916503"/>
              <a:ext cx="318915" cy="237359"/>
            </a:xfrm>
            <a:custGeom>
              <a:avLst/>
              <a:gdLst>
                <a:gd name="f0" fmla="val w"/>
                <a:gd name="f1" fmla="val h"/>
                <a:gd name="f2" fmla="val 0"/>
                <a:gd name="f3" fmla="val 8255"/>
                <a:gd name="f4" fmla="val 6144"/>
                <a:gd name="f5" fmla="val 4191"/>
                <a:gd name="f6" fmla="val 2300"/>
                <a:gd name="f7" fmla="val 757"/>
                <a:gd name="f8" fmla="val 1544"/>
                <a:gd name="f9" fmla="val 3434"/>
                <a:gd name="f10" fmla="val 3529"/>
                <a:gd name="f11" fmla="val 347"/>
                <a:gd name="f12" fmla="val 3686"/>
                <a:gd name="f13" fmla="val 95"/>
                <a:gd name="f14" fmla="val 4033"/>
                <a:gd name="f15" fmla="val 4474"/>
                <a:gd name="f16" fmla="val 5135"/>
                <a:gd name="f17" fmla="val 1"/>
                <a:gd name="f18" fmla="val 5671"/>
                <a:gd name="f19" fmla="val 473"/>
                <a:gd name="f20" fmla="val 6143"/>
                <a:gd name="f21" fmla="val 1009"/>
                <a:gd name="f22" fmla="val 1135"/>
                <a:gd name="f23" fmla="val 1261"/>
                <a:gd name="f24" fmla="val 6112"/>
                <a:gd name="f25" fmla="val 1387"/>
                <a:gd name="f26" fmla="val 6080"/>
                <a:gd name="f27" fmla="val 3403"/>
                <a:gd name="f28" fmla="val 1890"/>
                <a:gd name="f29" fmla="val 2647"/>
                <a:gd name="f30" fmla="val 630"/>
                <a:gd name="f31" fmla="val 4128"/>
                <a:gd name="f32" fmla="val 5640"/>
                <a:gd name="f33" fmla="val 6900"/>
                <a:gd name="f34" fmla="val 6995"/>
                <a:gd name="f35" fmla="val 7121"/>
                <a:gd name="f36" fmla="val 7247"/>
                <a:gd name="f37" fmla="val 7782"/>
                <a:gd name="f38" fmla="val 8003"/>
                <a:gd name="f39" fmla="val 3623"/>
                <a:gd name="f40" fmla="val 7593"/>
                <a:gd name="f41" fmla="val 6050"/>
                <a:gd name="f42" fmla="*/ f0 1 8255"/>
                <a:gd name="f43" fmla="*/ f1 1 6144"/>
                <a:gd name="f44" fmla="val f2"/>
                <a:gd name="f45" fmla="val f3"/>
                <a:gd name="f46" fmla="val f4"/>
                <a:gd name="f47" fmla="+- f46 0 f44"/>
                <a:gd name="f48" fmla="+- f45 0 f44"/>
                <a:gd name="f49" fmla="*/ f48 1 8255"/>
                <a:gd name="f50" fmla="*/ f47 1 6144"/>
                <a:gd name="f51" fmla="*/ f44 1 f49"/>
                <a:gd name="f52" fmla="*/ f45 1 f49"/>
                <a:gd name="f53" fmla="*/ f44 1 f50"/>
                <a:gd name="f54" fmla="*/ f46 1 f50"/>
                <a:gd name="f55" fmla="*/ f51 f42 1"/>
                <a:gd name="f56" fmla="*/ f52 f42 1"/>
                <a:gd name="f57" fmla="*/ f54 f43 1"/>
                <a:gd name="f58" fmla="*/ f53 f43 1"/>
              </a:gdLst>
              <a:ahLst/>
              <a:cxnLst>
                <a:cxn ang="3cd4">
                  <a:pos x="hc" y="t"/>
                </a:cxn>
                <a:cxn ang="0">
                  <a:pos x="r" y="vc"/>
                </a:cxn>
                <a:cxn ang="cd4">
                  <a:pos x="hc" y="b"/>
                </a:cxn>
                <a:cxn ang="cd2">
                  <a:pos x="l" y="vc"/>
                </a:cxn>
              </a:cxnLst>
              <a:rect l="f55" t="f58" r="f56" b="f57"/>
              <a:pathLst>
                <a:path w="8255" h="6144">
                  <a:moveTo>
                    <a:pt x="f5" y="f2"/>
                  </a:moveTo>
                  <a:cubicBezTo>
                    <a:pt x="f6" y="f2"/>
                    <a:pt x="f7" y="f8"/>
                    <a:pt x="f7" y="f9"/>
                  </a:cubicBezTo>
                  <a:lnTo>
                    <a:pt x="f7" y="f10"/>
                  </a:lnTo>
                  <a:cubicBezTo>
                    <a:pt x="f11" y="f12"/>
                    <a:pt x="f13" y="f14"/>
                    <a:pt x="f13" y="f15"/>
                  </a:cubicBezTo>
                  <a:lnTo>
                    <a:pt x="f13" y="f16"/>
                  </a:lnTo>
                  <a:cubicBezTo>
                    <a:pt x="f17" y="f18"/>
                    <a:pt x="f19" y="f20"/>
                    <a:pt x="f21" y="f20"/>
                  </a:cubicBezTo>
                  <a:cubicBezTo>
                    <a:pt x="f22" y="f20"/>
                    <a:pt x="f23" y="f24"/>
                    <a:pt x="f25" y="f26"/>
                  </a:cubicBezTo>
                  <a:lnTo>
                    <a:pt x="f25" y="f27"/>
                  </a:lnTo>
                  <a:cubicBezTo>
                    <a:pt x="f25" y="f28"/>
                    <a:pt x="f29" y="f30"/>
                    <a:pt x="f31" y="f30"/>
                  </a:cubicBezTo>
                  <a:cubicBezTo>
                    <a:pt x="f32" y="f30"/>
                    <a:pt x="f33" y="f28"/>
                    <a:pt x="f33" y="f27"/>
                  </a:cubicBezTo>
                  <a:lnTo>
                    <a:pt x="f33" y="f26"/>
                  </a:lnTo>
                  <a:cubicBezTo>
                    <a:pt x="f34" y="f24"/>
                    <a:pt x="f35" y="f20"/>
                    <a:pt x="f36" y="f20"/>
                  </a:cubicBezTo>
                  <a:cubicBezTo>
                    <a:pt x="f37" y="f20"/>
                    <a:pt x="f3" y="f18"/>
                    <a:pt x="f3" y="f16"/>
                  </a:cubicBezTo>
                  <a:lnTo>
                    <a:pt x="f3" y="f15"/>
                  </a:lnTo>
                  <a:cubicBezTo>
                    <a:pt x="f3" y="f14"/>
                    <a:pt x="f38" y="f39"/>
                    <a:pt x="f40" y="f10"/>
                  </a:cubicBezTo>
                  <a:lnTo>
                    <a:pt x="f40" y="f9"/>
                  </a:lnTo>
                  <a:cubicBezTo>
                    <a:pt x="f40" y="f8"/>
                    <a:pt x="f41"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69" name="Google Shape;6831;p88">
              <a:extLst>
                <a:ext uri="{FF2B5EF4-FFF2-40B4-BE49-F238E27FC236}">
                  <a16:creationId xmlns:a16="http://schemas.microsoft.com/office/drawing/2014/main" id="{50E8B549-ECE8-42BF-BE0F-9123BB19F601}"/>
                </a:ext>
              </a:extLst>
            </p:cNvPr>
            <p:cNvSpPr/>
            <p:nvPr/>
          </p:nvSpPr>
          <p:spPr>
            <a:xfrm>
              <a:off x="6775073" y="995580"/>
              <a:ext cx="161912" cy="80778"/>
            </a:xfrm>
            <a:custGeom>
              <a:avLst/>
              <a:gdLst>
                <a:gd name="f0" fmla="val w"/>
                <a:gd name="f1" fmla="val h"/>
                <a:gd name="f2" fmla="val 0"/>
                <a:gd name="f3" fmla="val 4191"/>
                <a:gd name="f4" fmla="val 2091"/>
                <a:gd name="f5" fmla="val 1734"/>
                <a:gd name="f6" fmla="val 1"/>
                <a:gd name="f7" fmla="val 789"/>
                <a:gd name="f8" fmla="val 757"/>
                <a:gd name="f9" fmla="val 1702"/>
                <a:gd name="f10" fmla="val 2049"/>
                <a:gd name="f11" fmla="val 1230"/>
                <a:gd name="f12" fmla="val 1545"/>
                <a:gd name="f13" fmla="val 1891"/>
                <a:gd name="f14" fmla="val 2017"/>
                <a:gd name="f15" fmla="val 1986"/>
                <a:gd name="f16" fmla="val 1954"/>
                <a:gd name="f17" fmla="val 2080"/>
                <a:gd name="f18" fmla="val 1828"/>
                <a:gd name="f19" fmla="val 2238"/>
                <a:gd name="f20" fmla="val 1387"/>
                <a:gd name="f21" fmla="val 2458"/>
                <a:gd name="f22" fmla="val 2647"/>
                <a:gd name="f23" fmla="val 2805"/>
                <a:gd name="f24" fmla="val 2868"/>
                <a:gd name="f25" fmla="val 2942"/>
                <a:gd name="f26" fmla="val 2059"/>
                <a:gd name="f27" fmla="val 3091"/>
                <a:gd name="f28" fmla="val 2090"/>
                <a:gd name="f29" fmla="val 3266"/>
                <a:gd name="f30" fmla="val 3389"/>
                <a:gd name="f31" fmla="val 3525"/>
                <a:gd name="f32" fmla="val 2075"/>
                <a:gd name="f33" fmla="val 3656"/>
                <a:gd name="f34" fmla="val 4128"/>
                <a:gd name="f35" fmla="val 3340"/>
                <a:gd name="f36" fmla="val 2395"/>
                <a:gd name="f37" fmla="*/ f0 1 4191"/>
                <a:gd name="f38" fmla="*/ f1 1 2091"/>
                <a:gd name="f39" fmla="val f2"/>
                <a:gd name="f40" fmla="val f3"/>
                <a:gd name="f41" fmla="val f4"/>
                <a:gd name="f42" fmla="+- f41 0 f39"/>
                <a:gd name="f43" fmla="+- f40 0 f39"/>
                <a:gd name="f44" fmla="*/ f43 1 4191"/>
                <a:gd name="f45" fmla="*/ f42 1 2091"/>
                <a:gd name="f46" fmla="*/ f39 1 f44"/>
                <a:gd name="f47" fmla="*/ f40 1 f44"/>
                <a:gd name="f48" fmla="*/ f39 1 f45"/>
                <a:gd name="f49" fmla="*/ f41 1 f45"/>
                <a:gd name="f50" fmla="*/ f46 f37 1"/>
                <a:gd name="f51" fmla="*/ f47 f37 1"/>
                <a:gd name="f52" fmla="*/ f49 f38 1"/>
                <a:gd name="f53" fmla="*/ f48 f38 1"/>
              </a:gdLst>
              <a:ahLst/>
              <a:cxnLst>
                <a:cxn ang="3cd4">
                  <a:pos x="hc" y="t"/>
                </a:cxn>
                <a:cxn ang="0">
                  <a:pos x="r" y="vc"/>
                </a:cxn>
                <a:cxn ang="cd4">
                  <a:pos x="hc" y="b"/>
                </a:cxn>
                <a:cxn ang="cd2">
                  <a:pos x="l" y="vc"/>
                </a:cxn>
              </a:cxnLst>
              <a:rect l="f50" t="f53" r="f51" b="f52"/>
              <a:pathLst>
                <a:path w="4191" h="2091">
                  <a:moveTo>
                    <a:pt x="f5" y="f6"/>
                  </a:moveTo>
                  <a:cubicBezTo>
                    <a:pt x="f7" y="f6"/>
                    <a:pt x="f6" y="f8"/>
                    <a:pt x="f6" y="f9"/>
                  </a:cubicBezTo>
                  <a:lnTo>
                    <a:pt x="f6" y="f10"/>
                  </a:lnTo>
                  <a:lnTo>
                    <a:pt x="f11" y="f10"/>
                  </a:lnTo>
                  <a:cubicBezTo>
                    <a:pt x="f12" y="f10"/>
                    <a:pt x="f13" y="f10"/>
                    <a:pt x="f14" y="f15"/>
                  </a:cubicBezTo>
                  <a:cubicBezTo>
                    <a:pt x="f10" y="f16"/>
                    <a:pt x="f17" y="f18"/>
                    <a:pt x="f17" y="f5"/>
                  </a:cubicBezTo>
                  <a:cubicBezTo>
                    <a:pt x="f17" y="f12"/>
                    <a:pt x="f19" y="f20"/>
                    <a:pt x="f21" y="f20"/>
                  </a:cubicBezTo>
                  <a:cubicBezTo>
                    <a:pt x="f22" y="f20"/>
                    <a:pt x="f23" y="f12"/>
                    <a:pt x="f23" y="f5"/>
                  </a:cubicBezTo>
                  <a:cubicBezTo>
                    <a:pt x="f23" y="f18"/>
                    <a:pt x="f23" y="f16"/>
                    <a:pt x="f24" y="f15"/>
                  </a:cubicBezTo>
                  <a:cubicBezTo>
                    <a:pt x="f25" y="f26"/>
                    <a:pt x="f27" y="f28"/>
                    <a:pt x="f29" y="f28"/>
                  </a:cubicBezTo>
                  <a:cubicBezTo>
                    <a:pt x="f30" y="f28"/>
                    <a:pt x="f31" y="f32"/>
                    <a:pt x="f33" y="f10"/>
                  </a:cubicBezTo>
                  <a:lnTo>
                    <a:pt x="f3" y="f10"/>
                  </a:lnTo>
                  <a:lnTo>
                    <a:pt x="f3" y="f9"/>
                  </a:lnTo>
                  <a:lnTo>
                    <a:pt x="f34" y="f9"/>
                  </a:lnTo>
                  <a:cubicBezTo>
                    <a:pt x="f34" y="f8"/>
                    <a:pt x="f35" y="f6"/>
                    <a:pt x="f36"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0" name="Google Shape;6832;p88">
              <a:extLst>
                <a:ext uri="{FF2B5EF4-FFF2-40B4-BE49-F238E27FC236}">
                  <a16:creationId xmlns:a16="http://schemas.microsoft.com/office/drawing/2014/main" id="{99966B7B-9289-4ED7-82AE-4E662C410E42}"/>
                </a:ext>
              </a:extLst>
            </p:cNvPr>
            <p:cNvSpPr/>
            <p:nvPr/>
          </p:nvSpPr>
          <p:spPr>
            <a:xfrm>
              <a:off x="6775073" y="1091738"/>
              <a:ext cx="161912" cy="114473"/>
            </a:xfrm>
            <a:custGeom>
              <a:avLst/>
              <a:gdLst>
                <a:gd name="f0" fmla="val w"/>
                <a:gd name="f1" fmla="val h"/>
                <a:gd name="f2" fmla="val 0"/>
                <a:gd name="f3" fmla="val 4191"/>
                <a:gd name="f4" fmla="val 2963"/>
                <a:gd name="f5" fmla="val 2395"/>
                <a:gd name="f6" fmla="val 1"/>
                <a:gd name="f7" fmla="val 2080"/>
                <a:gd name="f8" fmla="val 253"/>
                <a:gd name="f9" fmla="val 1671"/>
                <a:gd name="f10" fmla="val 1230"/>
                <a:gd name="f11" fmla="val 914"/>
                <a:gd name="f12" fmla="val 2049"/>
                <a:gd name="f13" fmla="val 946"/>
                <a:gd name="f14" fmla="val 2962"/>
                <a:gd name="f15" fmla="val 2112"/>
                <a:gd name="f16" fmla="val 3246"/>
                <a:gd name="f17" fmla="val 3466"/>
                <a:gd name="f18" fmla="val 3088"/>
                <a:gd name="f19" fmla="val 2679"/>
                <a:gd name="f20" fmla="val 190"/>
                <a:gd name="f21" fmla="*/ f0 1 4191"/>
                <a:gd name="f22" fmla="*/ f1 1 2963"/>
                <a:gd name="f23" fmla="val f2"/>
                <a:gd name="f24" fmla="val f3"/>
                <a:gd name="f25" fmla="val f4"/>
                <a:gd name="f26" fmla="+- f25 0 f23"/>
                <a:gd name="f27" fmla="+- f24 0 f23"/>
                <a:gd name="f28" fmla="*/ f27 1 4191"/>
                <a:gd name="f29" fmla="*/ f26 1 2963"/>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4191" h="2963">
                  <a:moveTo>
                    <a:pt x="f5" y="f6"/>
                  </a:moveTo>
                  <a:cubicBezTo>
                    <a:pt x="f7" y="f8"/>
                    <a:pt x="f9" y="f8"/>
                    <a:pt x="f10" y="f8"/>
                  </a:cubicBezTo>
                  <a:lnTo>
                    <a:pt x="f6" y="f8"/>
                  </a:lnTo>
                  <a:lnTo>
                    <a:pt x="f6" y="f11"/>
                  </a:lnTo>
                  <a:cubicBezTo>
                    <a:pt x="f6" y="f12"/>
                    <a:pt x="f13" y="f14"/>
                    <a:pt x="f15" y="f14"/>
                  </a:cubicBezTo>
                  <a:cubicBezTo>
                    <a:pt x="f16" y="f14"/>
                    <a:pt x="f3" y="f12"/>
                    <a:pt x="f3" y="f11"/>
                  </a:cubicBezTo>
                  <a:lnTo>
                    <a:pt x="f3" y="f8"/>
                  </a:lnTo>
                  <a:lnTo>
                    <a:pt x="f17" y="f8"/>
                  </a:lnTo>
                  <a:cubicBezTo>
                    <a:pt x="f18" y="f8"/>
                    <a:pt x="f19" y="f20"/>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1" name="Google Shape;6833;p88">
              <a:extLst>
                <a:ext uri="{FF2B5EF4-FFF2-40B4-BE49-F238E27FC236}">
                  <a16:creationId xmlns:a16="http://schemas.microsoft.com/office/drawing/2014/main" id="{009808C6-064B-44A8-BDB4-03215A9B11D8}"/>
                </a:ext>
              </a:extLst>
            </p:cNvPr>
            <p:cNvSpPr/>
            <p:nvPr/>
          </p:nvSpPr>
          <p:spPr>
            <a:xfrm>
              <a:off x="6988091" y="1153826"/>
              <a:ext cx="161912" cy="80741"/>
            </a:xfrm>
            <a:custGeom>
              <a:avLst/>
              <a:gdLst>
                <a:gd name="f0" fmla="val w"/>
                <a:gd name="f1" fmla="val h"/>
                <a:gd name="f2" fmla="val 0"/>
                <a:gd name="f3" fmla="val 4191"/>
                <a:gd name="f4" fmla="val 2090"/>
                <a:gd name="f5" fmla="val 1702"/>
                <a:gd name="f6" fmla="val 756"/>
                <a:gd name="f7" fmla="val 757"/>
                <a:gd name="f8" fmla="val 2048"/>
                <a:gd name="f9" fmla="val 1229"/>
                <a:gd name="f10" fmla="val 1544"/>
                <a:gd name="f11" fmla="val 1891"/>
                <a:gd name="f12" fmla="val 2017"/>
                <a:gd name="f13" fmla="val 1985"/>
                <a:gd name="f14" fmla="val 1954"/>
                <a:gd name="f15" fmla="val 2080"/>
                <a:gd name="f16" fmla="val 1828"/>
                <a:gd name="f17" fmla="val 1733"/>
                <a:gd name="f18" fmla="val 2237"/>
                <a:gd name="f19" fmla="val 1387"/>
                <a:gd name="f20" fmla="val 2458"/>
                <a:gd name="f21" fmla="val 2647"/>
                <a:gd name="f22" fmla="val 2804"/>
                <a:gd name="f23" fmla="val 2867"/>
                <a:gd name="f24" fmla="val 2941"/>
                <a:gd name="f25" fmla="val 2059"/>
                <a:gd name="f26" fmla="val 3091"/>
                <a:gd name="f27" fmla="val 3265"/>
                <a:gd name="f28" fmla="val 3388"/>
                <a:gd name="f29" fmla="val 3524"/>
                <a:gd name="f30" fmla="val 2074"/>
                <a:gd name="f31" fmla="val 3655"/>
                <a:gd name="f32" fmla="val 4190"/>
                <a:gd name="f33" fmla="val 4096"/>
                <a:gd name="f34" fmla="val 3308"/>
                <a:gd name="f35" fmla="val 2363"/>
                <a:gd name="f36" fmla="*/ f0 1 4191"/>
                <a:gd name="f37" fmla="*/ f1 1 2090"/>
                <a:gd name="f38" fmla="val f2"/>
                <a:gd name="f39" fmla="val f3"/>
                <a:gd name="f40" fmla="val f4"/>
                <a:gd name="f41" fmla="+- f40 0 f38"/>
                <a:gd name="f42" fmla="+- f39 0 f38"/>
                <a:gd name="f43" fmla="*/ f42 1 4191"/>
                <a:gd name="f44" fmla="*/ f41 1 2090"/>
                <a:gd name="f45" fmla="*/ f38 1 f43"/>
                <a:gd name="f46" fmla="*/ f39 1 f43"/>
                <a:gd name="f47" fmla="*/ f38 1 f44"/>
                <a:gd name="f48" fmla="*/ f40 1 f44"/>
                <a:gd name="f49" fmla="*/ f45 f36 1"/>
                <a:gd name="f50" fmla="*/ f46 f36 1"/>
                <a:gd name="f51" fmla="*/ f48 f37 1"/>
                <a:gd name="f52" fmla="*/ f47 f37 1"/>
              </a:gdLst>
              <a:ahLst/>
              <a:cxnLst>
                <a:cxn ang="3cd4">
                  <a:pos x="hc" y="t"/>
                </a:cxn>
                <a:cxn ang="0">
                  <a:pos x="r" y="vc"/>
                </a:cxn>
                <a:cxn ang="cd4">
                  <a:pos x="hc" y="b"/>
                </a:cxn>
                <a:cxn ang="cd2">
                  <a:pos x="l" y="vc"/>
                </a:cxn>
              </a:cxnLst>
              <a:rect l="f49" t="f52" r="f50" b="f51"/>
              <a:pathLst>
                <a:path w="4191" h="2090">
                  <a:moveTo>
                    <a:pt x="f5" y="f2"/>
                  </a:moveTo>
                  <a:cubicBezTo>
                    <a:pt x="f6" y="f2"/>
                    <a:pt x="f2" y="f7"/>
                    <a:pt x="f2" y="f5"/>
                  </a:cubicBezTo>
                  <a:lnTo>
                    <a:pt x="f2" y="f8"/>
                  </a:lnTo>
                  <a:lnTo>
                    <a:pt x="f9" y="f8"/>
                  </a:lnTo>
                  <a:cubicBezTo>
                    <a:pt x="f10" y="f8"/>
                    <a:pt x="f11" y="f8"/>
                    <a:pt x="f12" y="f13"/>
                  </a:cubicBezTo>
                  <a:cubicBezTo>
                    <a:pt x="f8" y="f14"/>
                    <a:pt x="f15" y="f16"/>
                    <a:pt x="f15" y="f17"/>
                  </a:cubicBezTo>
                  <a:cubicBezTo>
                    <a:pt x="f15" y="f10"/>
                    <a:pt x="f18" y="f19"/>
                    <a:pt x="f20" y="f19"/>
                  </a:cubicBezTo>
                  <a:cubicBezTo>
                    <a:pt x="f21" y="f19"/>
                    <a:pt x="f22" y="f10"/>
                    <a:pt x="f22" y="f17"/>
                  </a:cubicBezTo>
                  <a:cubicBezTo>
                    <a:pt x="f22" y="f16"/>
                    <a:pt x="f22" y="f14"/>
                    <a:pt x="f23" y="f13"/>
                  </a:cubicBezTo>
                  <a:cubicBezTo>
                    <a:pt x="f24" y="f25"/>
                    <a:pt x="f26" y="f4"/>
                    <a:pt x="f27" y="f4"/>
                  </a:cubicBezTo>
                  <a:cubicBezTo>
                    <a:pt x="f28" y="f4"/>
                    <a:pt x="f29" y="f30"/>
                    <a:pt x="f31" y="f8"/>
                  </a:cubicBezTo>
                  <a:lnTo>
                    <a:pt x="f32" y="f8"/>
                  </a:lnTo>
                  <a:lnTo>
                    <a:pt x="f32" y="f5"/>
                  </a:lnTo>
                  <a:cubicBezTo>
                    <a:pt x="f33" y="f7"/>
                    <a:pt x="f34" y="f2"/>
                    <a:pt x="f3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2" name="Google Shape;6834;p88">
              <a:extLst>
                <a:ext uri="{FF2B5EF4-FFF2-40B4-BE49-F238E27FC236}">
                  <a16:creationId xmlns:a16="http://schemas.microsoft.com/office/drawing/2014/main" id="{335BAF62-1CBB-4E6F-9519-603EB92FE7B9}"/>
                </a:ext>
              </a:extLst>
            </p:cNvPr>
            <p:cNvSpPr/>
            <p:nvPr/>
          </p:nvSpPr>
          <p:spPr>
            <a:xfrm>
              <a:off x="6986857" y="1249984"/>
              <a:ext cx="158282" cy="115662"/>
            </a:xfrm>
            <a:custGeom>
              <a:avLst/>
              <a:gdLst>
                <a:gd name="f0" fmla="val w"/>
                <a:gd name="f1" fmla="val h"/>
                <a:gd name="f2" fmla="val 0"/>
                <a:gd name="f3" fmla="val 4097"/>
                <a:gd name="f4" fmla="val 2994"/>
                <a:gd name="f5" fmla="val 2395"/>
                <a:gd name="f6" fmla="val 2080"/>
                <a:gd name="f7" fmla="val 252"/>
                <a:gd name="f8" fmla="val 1639"/>
                <a:gd name="f9" fmla="val 1230"/>
                <a:gd name="f10" fmla="val 1"/>
                <a:gd name="f11" fmla="val 914"/>
                <a:gd name="f12" fmla="val 2048"/>
                <a:gd name="f13" fmla="val 2993"/>
                <a:gd name="f14" fmla="val 2049"/>
                <a:gd name="f15" fmla="val 3183"/>
                <a:gd name="f16" fmla="val 4096"/>
                <a:gd name="f17" fmla="val 3435"/>
                <a:gd name="f18" fmla="val 3025"/>
                <a:gd name="f19" fmla="val 2679"/>
                <a:gd name="f20" fmla="val 189"/>
                <a:gd name="f21" fmla="*/ f0 1 4097"/>
                <a:gd name="f22" fmla="*/ f1 1 2994"/>
                <a:gd name="f23" fmla="val f2"/>
                <a:gd name="f24" fmla="val f3"/>
                <a:gd name="f25" fmla="val f4"/>
                <a:gd name="f26" fmla="+- f25 0 f23"/>
                <a:gd name="f27" fmla="+- f24 0 f23"/>
                <a:gd name="f28" fmla="*/ f27 1 4097"/>
                <a:gd name="f29" fmla="*/ f26 1 2994"/>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4097" h="2994">
                  <a:moveTo>
                    <a:pt x="f5" y="f2"/>
                  </a:moveTo>
                  <a:cubicBezTo>
                    <a:pt x="f6" y="f7"/>
                    <a:pt x="f8" y="f7"/>
                    <a:pt x="f9" y="f7"/>
                  </a:cubicBezTo>
                  <a:lnTo>
                    <a:pt x="f10" y="f7"/>
                  </a:lnTo>
                  <a:lnTo>
                    <a:pt x="f10" y="f11"/>
                  </a:lnTo>
                  <a:cubicBezTo>
                    <a:pt x="f10" y="f12"/>
                    <a:pt x="f11" y="f13"/>
                    <a:pt x="f14" y="f13"/>
                  </a:cubicBezTo>
                  <a:cubicBezTo>
                    <a:pt x="f15" y="f13"/>
                    <a:pt x="f16" y="f12"/>
                    <a:pt x="f16" y="f11"/>
                  </a:cubicBezTo>
                  <a:lnTo>
                    <a:pt x="f16" y="f7"/>
                  </a:lnTo>
                  <a:lnTo>
                    <a:pt x="f17" y="f7"/>
                  </a:lnTo>
                  <a:cubicBezTo>
                    <a:pt x="f18" y="f7"/>
                    <a:pt x="f19" y="f20"/>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73" name="Google Shape;6873;p88">
            <a:extLst>
              <a:ext uri="{FF2B5EF4-FFF2-40B4-BE49-F238E27FC236}">
                <a16:creationId xmlns:a16="http://schemas.microsoft.com/office/drawing/2014/main" id="{60D76E9E-16D6-4F56-B61F-9A039B21212D}"/>
              </a:ext>
            </a:extLst>
          </p:cNvPr>
          <p:cNvGrpSpPr/>
          <p:nvPr/>
        </p:nvGrpSpPr>
        <p:grpSpPr>
          <a:xfrm>
            <a:off x="4395136" y="917033"/>
            <a:ext cx="435739" cy="450387"/>
            <a:chOff x="4395136" y="917033"/>
            <a:chExt cx="435739" cy="450387"/>
          </a:xfrm>
        </p:grpSpPr>
        <p:sp>
          <p:nvSpPr>
            <p:cNvPr id="74" name="Google Shape;6874;p88">
              <a:extLst>
                <a:ext uri="{FF2B5EF4-FFF2-40B4-BE49-F238E27FC236}">
                  <a16:creationId xmlns:a16="http://schemas.microsoft.com/office/drawing/2014/main" id="{32909246-99F6-4AF5-852B-09E78E0DE88A}"/>
                </a:ext>
              </a:extLst>
            </p:cNvPr>
            <p:cNvSpPr/>
            <p:nvPr/>
          </p:nvSpPr>
          <p:spPr>
            <a:xfrm>
              <a:off x="4565544" y="917033"/>
              <a:ext cx="265331" cy="264636"/>
            </a:xfrm>
            <a:custGeom>
              <a:avLst/>
              <a:gdLst>
                <a:gd name="f0" fmla="val w"/>
                <a:gd name="f1" fmla="val h"/>
                <a:gd name="f2" fmla="val 0"/>
                <a:gd name="f3" fmla="val 6867"/>
                <a:gd name="f4" fmla="val 6850"/>
                <a:gd name="f5" fmla="val 3466"/>
                <a:gd name="f6" fmla="val 1355"/>
                <a:gd name="f7" fmla="val 4222"/>
                <a:gd name="f8" fmla="val 4852"/>
                <a:gd name="f9" fmla="val 1985"/>
                <a:gd name="f10" fmla="val 2741"/>
                <a:gd name="f11" fmla="val 4127"/>
                <a:gd name="f12" fmla="val 4348"/>
                <a:gd name="f13" fmla="val 4757"/>
                <a:gd name="f14" fmla="val 4600"/>
                <a:gd name="f15" fmla="val 4631"/>
                <a:gd name="f16" fmla="val 4821"/>
                <a:gd name="f17" fmla="val 4726"/>
                <a:gd name="f18" fmla="val 4915"/>
                <a:gd name="f19" fmla="val 5041"/>
                <a:gd name="f20" fmla="val 5262"/>
                <a:gd name="f21" fmla="val 5388"/>
                <a:gd name="f22" fmla="val 4663"/>
                <a:gd name="f23" fmla="val 5451"/>
                <a:gd name="f24" fmla="val 4576"/>
                <a:gd name="f25" fmla="val 5482"/>
                <a:gd name="f26" fmla="val 4489"/>
                <a:gd name="f27" fmla="val 4403"/>
                <a:gd name="f28" fmla="val 4316"/>
                <a:gd name="f29" fmla="val 4253"/>
                <a:gd name="f30" fmla="val 4190"/>
                <a:gd name="f31" fmla="val 5293"/>
                <a:gd name="f32" fmla="val 3970"/>
                <a:gd name="f33" fmla="val 5419"/>
                <a:gd name="f34" fmla="val 3749"/>
                <a:gd name="f35" fmla="val 5514"/>
                <a:gd name="f36" fmla="val 2709"/>
                <a:gd name="f37" fmla="val 2079"/>
                <a:gd name="f38" fmla="val 4884"/>
                <a:gd name="f39" fmla="val 1575"/>
                <a:gd name="f40" fmla="val 32"/>
                <a:gd name="f41" fmla="val 1576"/>
                <a:gd name="f42" fmla="val 3403"/>
                <a:gd name="f43" fmla="val 4001"/>
                <a:gd name="f44" fmla="val 189"/>
                <a:gd name="f45" fmla="val 4569"/>
                <a:gd name="f46" fmla="val 473"/>
                <a:gd name="f47" fmla="val 5104"/>
                <a:gd name="f48" fmla="val 6396"/>
                <a:gd name="f49" fmla="val 6522"/>
                <a:gd name="f50" fmla="val 6679"/>
                <a:gd name="f51" fmla="val 126"/>
                <a:gd name="f52" fmla="val 6774"/>
                <a:gd name="f53" fmla="val 172"/>
                <a:gd name="f54" fmla="val 6820"/>
                <a:gd name="f55" fmla="val 269"/>
                <a:gd name="f56" fmla="val 6849"/>
                <a:gd name="f57" fmla="val 367"/>
                <a:gd name="f58" fmla="val 403"/>
                <a:gd name="f59" fmla="val 439"/>
                <a:gd name="f60" fmla="val 6845"/>
                <a:gd name="f61" fmla="val 6837"/>
                <a:gd name="f62" fmla="val 1764"/>
                <a:gd name="f63" fmla="val 2300"/>
                <a:gd name="f64" fmla="val 2867"/>
                <a:gd name="f65" fmla="val 5356"/>
                <a:gd name="f66" fmla="val 6868"/>
                <a:gd name="f67" fmla="val 1513"/>
                <a:gd name="f68" fmla="*/ f0 1 6867"/>
                <a:gd name="f69" fmla="*/ f1 1 6850"/>
                <a:gd name="f70" fmla="val f2"/>
                <a:gd name="f71" fmla="val f3"/>
                <a:gd name="f72" fmla="val f4"/>
                <a:gd name="f73" fmla="+- f72 0 f70"/>
                <a:gd name="f74" fmla="+- f71 0 f70"/>
                <a:gd name="f75" fmla="*/ f74 1 6867"/>
                <a:gd name="f76" fmla="*/ f73 1 6850"/>
                <a:gd name="f77" fmla="*/ f70 1 f75"/>
                <a:gd name="f78" fmla="*/ f71 1 f75"/>
                <a:gd name="f79" fmla="*/ f70 1 f76"/>
                <a:gd name="f80" fmla="*/ f72 1 f76"/>
                <a:gd name="f81" fmla="*/ f77 f68 1"/>
                <a:gd name="f82" fmla="*/ f78 f68 1"/>
                <a:gd name="f83" fmla="*/ f80 f69 1"/>
                <a:gd name="f84" fmla="*/ f79 f69 1"/>
              </a:gdLst>
              <a:ahLst/>
              <a:cxnLst>
                <a:cxn ang="3cd4">
                  <a:pos x="hc" y="t"/>
                </a:cxn>
                <a:cxn ang="0">
                  <a:pos x="r" y="vc"/>
                </a:cxn>
                <a:cxn ang="cd4">
                  <a:pos x="hc" y="b"/>
                </a:cxn>
                <a:cxn ang="cd2">
                  <a:pos x="l" y="vc"/>
                </a:cxn>
              </a:cxnLst>
              <a:rect l="f81" t="f84" r="f82" b="f83"/>
              <a:pathLst>
                <a:path w="6867" h="6850">
                  <a:moveTo>
                    <a:pt x="f5" y="f6"/>
                  </a:moveTo>
                  <a:cubicBezTo>
                    <a:pt x="f7" y="f6"/>
                    <a:pt x="f8" y="f9"/>
                    <a:pt x="f8" y="f10"/>
                  </a:cubicBezTo>
                  <a:lnTo>
                    <a:pt x="f8" y="f11"/>
                  </a:lnTo>
                  <a:cubicBezTo>
                    <a:pt x="f8" y="f12"/>
                    <a:pt x="f13" y="f14"/>
                    <a:pt x="f15" y="f16"/>
                  </a:cubicBezTo>
                  <a:lnTo>
                    <a:pt x="f17" y="f18"/>
                  </a:lnTo>
                  <a:cubicBezTo>
                    <a:pt x="f8" y="f19"/>
                    <a:pt x="f8" y="f20"/>
                    <a:pt x="f17" y="f21"/>
                  </a:cubicBezTo>
                  <a:cubicBezTo>
                    <a:pt x="f22" y="f23"/>
                    <a:pt x="f24" y="f25"/>
                    <a:pt x="f26" y="f25"/>
                  </a:cubicBezTo>
                  <a:cubicBezTo>
                    <a:pt x="f27" y="f25"/>
                    <a:pt x="f28" y="f23"/>
                    <a:pt x="f29" y="f21"/>
                  </a:cubicBezTo>
                  <a:lnTo>
                    <a:pt x="f30" y="f31"/>
                  </a:lnTo>
                  <a:cubicBezTo>
                    <a:pt x="f32" y="f33"/>
                    <a:pt x="f34" y="f35"/>
                    <a:pt x="f5" y="f35"/>
                  </a:cubicBezTo>
                  <a:cubicBezTo>
                    <a:pt x="f36" y="f35"/>
                    <a:pt x="f37" y="f38"/>
                    <a:pt x="f37" y="f11"/>
                  </a:cubicBezTo>
                  <a:lnTo>
                    <a:pt x="f37" y="f10"/>
                  </a:lnTo>
                  <a:cubicBezTo>
                    <a:pt x="f37" y="f9"/>
                    <a:pt x="f36" y="f6"/>
                    <a:pt x="f5" y="f6"/>
                  </a:cubicBezTo>
                  <a:close/>
                  <a:moveTo>
                    <a:pt x="f5" y="f2"/>
                  </a:moveTo>
                  <a:cubicBezTo>
                    <a:pt x="f39" y="f2"/>
                    <a:pt x="f40" y="f41"/>
                    <a:pt x="f40" y="f42"/>
                  </a:cubicBezTo>
                  <a:cubicBezTo>
                    <a:pt x="f40" y="f43"/>
                    <a:pt x="f44" y="f45"/>
                    <a:pt x="f46" y="f47"/>
                  </a:cubicBezTo>
                  <a:lnTo>
                    <a:pt x="f40" y="f48"/>
                  </a:lnTo>
                  <a:cubicBezTo>
                    <a:pt x="f2" y="f49"/>
                    <a:pt x="f40" y="f50"/>
                    <a:pt x="f51" y="f52"/>
                  </a:cubicBezTo>
                  <a:cubicBezTo>
                    <a:pt x="f53" y="f54"/>
                    <a:pt x="f55" y="f56"/>
                    <a:pt x="f57" y="f56"/>
                  </a:cubicBezTo>
                  <a:cubicBezTo>
                    <a:pt x="f58" y="f56"/>
                    <a:pt x="f59" y="f60"/>
                    <a:pt x="f46" y="f61"/>
                  </a:cubicBezTo>
                  <a:lnTo>
                    <a:pt x="f62" y="f48"/>
                  </a:lnTo>
                  <a:cubicBezTo>
                    <a:pt x="f63" y="f50"/>
                    <a:pt x="f64" y="f61"/>
                    <a:pt x="f5" y="f61"/>
                  </a:cubicBezTo>
                  <a:cubicBezTo>
                    <a:pt x="f65" y="f61"/>
                    <a:pt x="f66" y="f31"/>
                    <a:pt x="f66" y="f42"/>
                  </a:cubicBezTo>
                  <a:cubicBezTo>
                    <a:pt x="f66" y="f67"/>
                    <a:pt x="f65"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5" name="Google Shape;6875;p88">
              <a:extLst>
                <a:ext uri="{FF2B5EF4-FFF2-40B4-BE49-F238E27FC236}">
                  <a16:creationId xmlns:a16="http://schemas.microsoft.com/office/drawing/2014/main" id="{75005222-F684-41D4-9D75-D8421C50FFC7}"/>
                </a:ext>
              </a:extLst>
            </p:cNvPr>
            <p:cNvSpPr/>
            <p:nvPr/>
          </p:nvSpPr>
          <p:spPr>
            <a:xfrm>
              <a:off x="4673827" y="997354"/>
              <a:ext cx="51188" cy="104735"/>
            </a:xfrm>
            <a:custGeom>
              <a:avLst/>
              <a:gdLst>
                <a:gd name="f0" fmla="val w"/>
                <a:gd name="f1" fmla="val h"/>
                <a:gd name="f2" fmla="val 0"/>
                <a:gd name="f3" fmla="val 1325"/>
                <a:gd name="f4" fmla="val 2711"/>
                <a:gd name="f5" fmla="val 663"/>
                <a:gd name="f6" fmla="val 1"/>
                <a:gd name="f7" fmla="val 253"/>
                <a:gd name="f8" fmla="val 316"/>
                <a:gd name="f9" fmla="val 662"/>
                <a:gd name="f10" fmla="val 2048"/>
                <a:gd name="f11" fmla="val 2427"/>
                <a:gd name="f12" fmla="val 2710"/>
                <a:gd name="f13" fmla="val 694"/>
                <a:gd name="f14" fmla="val 789"/>
                <a:gd name="f15" fmla="val 820"/>
                <a:gd name="f16" fmla="val 2679"/>
                <a:gd name="f17" fmla="val 757"/>
                <a:gd name="f18" fmla="val 2584"/>
                <a:gd name="f19" fmla="val 631"/>
                <a:gd name="f20" fmla="val 2490"/>
                <a:gd name="f21" fmla="val 2238"/>
                <a:gd name="f22" fmla="val 2111"/>
                <a:gd name="f23" fmla="val 804"/>
                <a:gd name="f24" fmla="val 2064"/>
                <a:gd name="f25" fmla="val 891"/>
                <a:gd name="f26" fmla="val 2041"/>
                <a:gd name="f27" fmla="val 978"/>
                <a:gd name="f28" fmla="val 1064"/>
                <a:gd name="f29" fmla="val 1151"/>
                <a:gd name="f30" fmla="val 1198"/>
                <a:gd name="f31" fmla="val 1293"/>
                <a:gd name="f32" fmla="val 2206"/>
                <a:gd name="f33" fmla="val 2175"/>
                <a:gd name="f34" fmla="val 1324"/>
                <a:gd name="f35" fmla="val 2080"/>
                <a:gd name="f36" fmla="val 284"/>
                <a:gd name="f37" fmla="val 1041"/>
                <a:gd name="f38" fmla="*/ f0 1 1325"/>
                <a:gd name="f39" fmla="*/ f1 1 2711"/>
                <a:gd name="f40" fmla="val f2"/>
                <a:gd name="f41" fmla="val f3"/>
                <a:gd name="f42" fmla="val f4"/>
                <a:gd name="f43" fmla="+- f42 0 f40"/>
                <a:gd name="f44" fmla="+- f41 0 f40"/>
                <a:gd name="f45" fmla="*/ f44 1 1325"/>
                <a:gd name="f46" fmla="*/ f43 1 2711"/>
                <a:gd name="f47" fmla="*/ f40 1 f45"/>
                <a:gd name="f48" fmla="*/ f41 1 f45"/>
                <a:gd name="f49" fmla="*/ f40 1 f46"/>
                <a:gd name="f50" fmla="*/ f42 1 f46"/>
                <a:gd name="f51" fmla="*/ f47 f38 1"/>
                <a:gd name="f52" fmla="*/ f48 f38 1"/>
                <a:gd name="f53" fmla="*/ f50 f39 1"/>
                <a:gd name="f54" fmla="*/ f49 f39 1"/>
              </a:gdLst>
              <a:ahLst/>
              <a:cxnLst>
                <a:cxn ang="3cd4">
                  <a:pos x="hc" y="t"/>
                </a:cxn>
                <a:cxn ang="0">
                  <a:pos x="r" y="vc"/>
                </a:cxn>
                <a:cxn ang="cd4">
                  <a:pos x="hc" y="b"/>
                </a:cxn>
                <a:cxn ang="cd2">
                  <a:pos x="l" y="vc"/>
                </a:cxn>
              </a:cxnLst>
              <a:rect l="f51" t="f54" r="f52" b="f53"/>
              <a:pathLst>
                <a:path w="1325" h="2711">
                  <a:moveTo>
                    <a:pt x="f5" y="f6"/>
                  </a:moveTo>
                  <a:cubicBezTo>
                    <a:pt x="f7" y="f6"/>
                    <a:pt x="f6" y="f8"/>
                    <a:pt x="f6" y="f9"/>
                  </a:cubicBezTo>
                  <a:lnTo>
                    <a:pt x="f6" y="f10"/>
                  </a:lnTo>
                  <a:cubicBezTo>
                    <a:pt x="f6" y="f11"/>
                    <a:pt x="f8" y="f12"/>
                    <a:pt x="f5" y="f12"/>
                  </a:cubicBezTo>
                  <a:cubicBezTo>
                    <a:pt x="f13" y="f12"/>
                    <a:pt x="f14" y="f12"/>
                    <a:pt x="f15" y="f16"/>
                  </a:cubicBezTo>
                  <a:lnTo>
                    <a:pt x="f17" y="f18"/>
                  </a:lnTo>
                  <a:cubicBezTo>
                    <a:pt x="f19" y="f20"/>
                    <a:pt x="f19" y="f21"/>
                    <a:pt x="f17" y="f22"/>
                  </a:cubicBezTo>
                  <a:cubicBezTo>
                    <a:pt x="f23" y="f24"/>
                    <a:pt x="f25" y="f26"/>
                    <a:pt x="f27" y="f26"/>
                  </a:cubicBezTo>
                  <a:cubicBezTo>
                    <a:pt x="f28" y="f26"/>
                    <a:pt x="f29" y="f24"/>
                    <a:pt x="f30" y="f22"/>
                  </a:cubicBezTo>
                  <a:lnTo>
                    <a:pt x="f31" y="f32"/>
                  </a:lnTo>
                  <a:cubicBezTo>
                    <a:pt x="f31" y="f33"/>
                    <a:pt x="f34" y="f35"/>
                    <a:pt x="f34" y="f10"/>
                  </a:cubicBezTo>
                  <a:lnTo>
                    <a:pt x="f34" y="f9"/>
                  </a:lnTo>
                  <a:cubicBezTo>
                    <a:pt x="f34" y="f36"/>
                    <a:pt x="f37"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6" name="Google Shape;6876;p88">
              <a:extLst>
                <a:ext uri="{FF2B5EF4-FFF2-40B4-BE49-F238E27FC236}">
                  <a16:creationId xmlns:a16="http://schemas.microsoft.com/office/drawing/2014/main" id="{7B178D29-B364-420D-857A-ED4DBFF3C94A}"/>
                </a:ext>
              </a:extLst>
            </p:cNvPr>
            <p:cNvSpPr/>
            <p:nvPr/>
          </p:nvSpPr>
          <p:spPr>
            <a:xfrm>
              <a:off x="4446242" y="1127583"/>
              <a:ext cx="107131" cy="107167"/>
            </a:xfrm>
            <a:custGeom>
              <a:avLst/>
              <a:gdLst>
                <a:gd name="f0" fmla="val w"/>
                <a:gd name="f1" fmla="val h"/>
                <a:gd name="f2" fmla="val 0"/>
                <a:gd name="f3" fmla="val 2773"/>
                <a:gd name="f4" fmla="val 2774"/>
                <a:gd name="f5" fmla="val 1387"/>
                <a:gd name="f6" fmla="val 1"/>
                <a:gd name="f7" fmla="val 631"/>
                <a:gd name="f8" fmla="val 64"/>
                <a:gd name="f9" fmla="val 2143"/>
                <a:gd name="f10" fmla="*/ f0 1 2773"/>
                <a:gd name="f11" fmla="*/ f1 1 2774"/>
                <a:gd name="f12" fmla="val f2"/>
                <a:gd name="f13" fmla="val f3"/>
                <a:gd name="f14" fmla="val f4"/>
                <a:gd name="f15" fmla="+- f14 0 f12"/>
                <a:gd name="f16" fmla="+- f13 0 f12"/>
                <a:gd name="f17" fmla="*/ f16 1 2773"/>
                <a:gd name="f18" fmla="*/ f15 1 2774"/>
                <a:gd name="f19" fmla="*/ f12 1 f17"/>
                <a:gd name="f20" fmla="*/ f13 1 f17"/>
                <a:gd name="f21" fmla="*/ f12 1 f18"/>
                <a:gd name="f22" fmla="*/ f14 1 f18"/>
                <a:gd name="f23" fmla="*/ f19 f10 1"/>
                <a:gd name="f24" fmla="*/ f20 f10 1"/>
                <a:gd name="f25" fmla="*/ f22 f11 1"/>
                <a:gd name="f26" fmla="*/ f21 f11 1"/>
              </a:gdLst>
              <a:ahLst/>
              <a:cxnLst>
                <a:cxn ang="3cd4">
                  <a:pos x="hc" y="t"/>
                </a:cxn>
                <a:cxn ang="0">
                  <a:pos x="r" y="vc"/>
                </a:cxn>
                <a:cxn ang="cd4">
                  <a:pos x="hc" y="b"/>
                </a:cxn>
                <a:cxn ang="cd2">
                  <a:pos x="l" y="vc"/>
                </a:cxn>
              </a:cxnLst>
              <a:rect l="f23" t="f26" r="f24" b="f25"/>
              <a:pathLst>
                <a:path w="2773" h="2774">
                  <a:moveTo>
                    <a:pt x="f5" y="f6"/>
                  </a:moveTo>
                  <a:cubicBezTo>
                    <a:pt x="f7" y="f6"/>
                    <a:pt x="f6" y="f7"/>
                    <a:pt x="f6" y="f5"/>
                  </a:cubicBezTo>
                  <a:cubicBezTo>
                    <a:pt x="f8" y="f9"/>
                    <a:pt x="f7" y="f3"/>
                    <a:pt x="f5" y="f3"/>
                  </a:cubicBezTo>
                  <a:cubicBezTo>
                    <a:pt x="f9" y="f3"/>
                    <a:pt x="f3" y="f9"/>
                    <a:pt x="f3" y="f5"/>
                  </a:cubicBezTo>
                  <a:cubicBezTo>
                    <a:pt x="f3" y="f7"/>
                    <a:pt x="f9"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77" name="Google Shape;6877;p88">
              <a:extLst>
                <a:ext uri="{FF2B5EF4-FFF2-40B4-BE49-F238E27FC236}">
                  <a16:creationId xmlns:a16="http://schemas.microsoft.com/office/drawing/2014/main" id="{4C19E910-3A65-4F76-9274-55E794645DEC}"/>
                </a:ext>
              </a:extLst>
            </p:cNvPr>
            <p:cNvSpPr/>
            <p:nvPr/>
          </p:nvSpPr>
          <p:spPr>
            <a:xfrm>
              <a:off x="4395136" y="1260253"/>
              <a:ext cx="211820" cy="107167"/>
            </a:xfrm>
            <a:custGeom>
              <a:avLst/>
              <a:gdLst>
                <a:gd name="f0" fmla="val w"/>
                <a:gd name="f1" fmla="val h"/>
                <a:gd name="f2" fmla="val 0"/>
                <a:gd name="f3" fmla="val 5483"/>
                <a:gd name="f4" fmla="val 2774"/>
                <a:gd name="f5" fmla="val 2741"/>
                <a:gd name="f6" fmla="val 1"/>
                <a:gd name="f7" fmla="val 1387"/>
                <a:gd name="f8" fmla="val 221"/>
                <a:gd name="f9" fmla="val 1040"/>
                <a:gd name="f10" fmla="val 32"/>
                <a:gd name="f11" fmla="val 2364"/>
                <a:gd name="f12" fmla="val 2553"/>
                <a:gd name="f13" fmla="val 158"/>
                <a:gd name="f14" fmla="val 2773"/>
                <a:gd name="f15" fmla="val 347"/>
                <a:gd name="f16" fmla="val 5104"/>
                <a:gd name="f17" fmla="val 5325"/>
                <a:gd name="f18" fmla="val 5482"/>
                <a:gd name="f19" fmla="val 5262"/>
                <a:gd name="f20" fmla="val 4127"/>
                <a:gd name="f21" fmla="*/ f0 1 5483"/>
                <a:gd name="f22" fmla="*/ f1 1 2774"/>
                <a:gd name="f23" fmla="val f2"/>
                <a:gd name="f24" fmla="val f3"/>
                <a:gd name="f25" fmla="val f4"/>
                <a:gd name="f26" fmla="+- f25 0 f23"/>
                <a:gd name="f27" fmla="+- f24 0 f23"/>
                <a:gd name="f28" fmla="*/ f27 1 5483"/>
                <a:gd name="f29" fmla="*/ f26 1 2774"/>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5483" h="2774">
                  <a:moveTo>
                    <a:pt x="f5" y="f6"/>
                  </a:moveTo>
                  <a:cubicBezTo>
                    <a:pt x="f7" y="f6"/>
                    <a:pt x="f8" y="f9"/>
                    <a:pt x="f10" y="f11"/>
                  </a:cubicBezTo>
                  <a:cubicBezTo>
                    <a:pt x="f2" y="f12"/>
                    <a:pt x="f13" y="f14"/>
                    <a:pt x="f15" y="f14"/>
                  </a:cubicBezTo>
                  <a:lnTo>
                    <a:pt x="f16" y="f14"/>
                  </a:lnTo>
                  <a:cubicBezTo>
                    <a:pt x="f17" y="f14"/>
                    <a:pt x="f18" y="f12"/>
                    <a:pt x="f18" y="f11"/>
                  </a:cubicBezTo>
                  <a:cubicBezTo>
                    <a:pt x="f19" y="f9"/>
                    <a:pt x="f2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78" name="Google Shape;6884;p88">
            <a:extLst>
              <a:ext uri="{FF2B5EF4-FFF2-40B4-BE49-F238E27FC236}">
                <a16:creationId xmlns:a16="http://schemas.microsoft.com/office/drawing/2014/main" id="{BB44C456-8077-40B0-9968-DCF2DF114708}"/>
              </a:ext>
            </a:extLst>
          </p:cNvPr>
          <p:cNvGrpSpPr/>
          <p:nvPr/>
        </p:nvGrpSpPr>
        <p:grpSpPr>
          <a:xfrm>
            <a:off x="7494907" y="916503"/>
            <a:ext cx="428478" cy="450999"/>
            <a:chOff x="7494907" y="916503"/>
            <a:chExt cx="428478" cy="450999"/>
          </a:xfrm>
        </p:grpSpPr>
        <p:sp>
          <p:nvSpPr>
            <p:cNvPr id="79" name="Google Shape;6885;p88">
              <a:extLst>
                <a:ext uri="{FF2B5EF4-FFF2-40B4-BE49-F238E27FC236}">
                  <a16:creationId xmlns:a16="http://schemas.microsoft.com/office/drawing/2014/main" id="{0B8D9BC8-3F65-4212-96DA-8CE6E5C8BCED}"/>
                </a:ext>
              </a:extLst>
            </p:cNvPr>
            <p:cNvSpPr/>
            <p:nvPr/>
          </p:nvSpPr>
          <p:spPr>
            <a:xfrm>
              <a:off x="7813785" y="1246967"/>
              <a:ext cx="51151" cy="52385"/>
            </a:xfrm>
            <a:custGeom>
              <a:avLst/>
              <a:gdLst>
                <a:gd name="f0" fmla="val w"/>
                <a:gd name="f1" fmla="val h"/>
                <a:gd name="f2" fmla="val 0"/>
                <a:gd name="f3" fmla="val 1324"/>
                <a:gd name="f4" fmla="val 1356"/>
                <a:gd name="f5" fmla="val 662"/>
                <a:gd name="f6" fmla="val 284"/>
                <a:gd name="f7" fmla="val 1"/>
                <a:gd name="f8" fmla="val 315"/>
                <a:gd name="f9" fmla="val 693"/>
                <a:gd name="f10" fmla="val 1040"/>
                <a:gd name="f11" fmla="val 1355"/>
                <a:gd name="f12" fmla="*/ f0 1 1324"/>
                <a:gd name="f13" fmla="*/ f1 1 1356"/>
                <a:gd name="f14" fmla="val f2"/>
                <a:gd name="f15" fmla="val f3"/>
                <a:gd name="f16" fmla="val f4"/>
                <a:gd name="f17" fmla="+- f16 0 f14"/>
                <a:gd name="f18" fmla="+- f15 0 f14"/>
                <a:gd name="f19" fmla="*/ f18 1 1324"/>
                <a:gd name="f20" fmla="*/ f17 1 1356"/>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1324" h="1356">
                  <a:moveTo>
                    <a:pt x="f5" y="f2"/>
                  </a:moveTo>
                  <a:cubicBezTo>
                    <a:pt x="f6" y="f2"/>
                    <a:pt x="f7" y="f8"/>
                    <a:pt x="f7" y="f9"/>
                  </a:cubicBezTo>
                  <a:cubicBezTo>
                    <a:pt x="f7" y="f10"/>
                    <a:pt x="f6" y="f11"/>
                    <a:pt x="f5" y="f11"/>
                  </a:cubicBezTo>
                  <a:cubicBezTo>
                    <a:pt x="f10" y="f11"/>
                    <a:pt x="f3" y="f10"/>
                    <a:pt x="f3" y="f9"/>
                  </a:cubicBezTo>
                  <a:cubicBezTo>
                    <a:pt x="f3" y="f8"/>
                    <a:pt x="f10"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0" name="Google Shape;6886;p88">
              <a:extLst>
                <a:ext uri="{FF2B5EF4-FFF2-40B4-BE49-F238E27FC236}">
                  <a16:creationId xmlns:a16="http://schemas.microsoft.com/office/drawing/2014/main" id="{54C1D173-B6A4-4971-876C-44750D6C2778}"/>
                </a:ext>
              </a:extLst>
            </p:cNvPr>
            <p:cNvSpPr/>
            <p:nvPr/>
          </p:nvSpPr>
          <p:spPr>
            <a:xfrm>
              <a:off x="7679917" y="917115"/>
              <a:ext cx="26810" cy="159480"/>
            </a:xfrm>
            <a:custGeom>
              <a:avLst/>
              <a:gdLst>
                <a:gd name="f0" fmla="val w"/>
                <a:gd name="f1" fmla="val h"/>
                <a:gd name="f2" fmla="val 0"/>
                <a:gd name="f3" fmla="val 694"/>
                <a:gd name="f4" fmla="val 4128"/>
                <a:gd name="f5" fmla="val 347"/>
                <a:gd name="f6" fmla="val 1"/>
                <a:gd name="f7" fmla="val 158"/>
                <a:gd name="f8" fmla="val 95"/>
                <a:gd name="f9" fmla="val 4096"/>
                <a:gd name="f10" fmla="val 221"/>
                <a:gd name="f11" fmla="val 473"/>
                <a:gd name="f12" fmla="val 567"/>
                <a:gd name="f13" fmla="val 693"/>
                <a:gd name="f14" fmla="val 536"/>
                <a:gd name="f15" fmla="*/ f0 1 694"/>
                <a:gd name="f16" fmla="*/ f1 1 4128"/>
                <a:gd name="f17" fmla="val f2"/>
                <a:gd name="f18" fmla="val f3"/>
                <a:gd name="f19" fmla="val f4"/>
                <a:gd name="f20" fmla="+- f19 0 f17"/>
                <a:gd name="f21" fmla="+- f18 0 f17"/>
                <a:gd name="f22" fmla="*/ f21 1 694"/>
                <a:gd name="f23" fmla="*/ f20 1 4128"/>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694" h="4128">
                  <a:moveTo>
                    <a:pt x="f5" y="f6"/>
                  </a:moveTo>
                  <a:cubicBezTo>
                    <a:pt x="f7" y="f6"/>
                    <a:pt x="f2" y="f7"/>
                    <a:pt x="f2" y="f5"/>
                  </a:cubicBezTo>
                  <a:lnTo>
                    <a:pt x="f2" y="f4"/>
                  </a:lnTo>
                  <a:cubicBezTo>
                    <a:pt x="f8" y="f9"/>
                    <a:pt x="f10" y="f9"/>
                    <a:pt x="f5" y="f9"/>
                  </a:cubicBezTo>
                  <a:cubicBezTo>
                    <a:pt x="f11" y="f9"/>
                    <a:pt x="f12" y="f9"/>
                    <a:pt x="f13" y="f4"/>
                  </a:cubicBezTo>
                  <a:lnTo>
                    <a:pt x="f13" y="f5"/>
                  </a:lnTo>
                  <a:cubicBezTo>
                    <a:pt x="f13" y="f7"/>
                    <a:pt x="f14"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1" name="Google Shape;6887;p88">
              <a:extLst>
                <a:ext uri="{FF2B5EF4-FFF2-40B4-BE49-F238E27FC236}">
                  <a16:creationId xmlns:a16="http://schemas.microsoft.com/office/drawing/2014/main" id="{69B3BFDA-1B56-4B15-945F-A30C4AB93843}"/>
                </a:ext>
              </a:extLst>
            </p:cNvPr>
            <p:cNvSpPr/>
            <p:nvPr/>
          </p:nvSpPr>
          <p:spPr>
            <a:xfrm>
              <a:off x="7653153" y="1103141"/>
              <a:ext cx="79123" cy="79351"/>
            </a:xfrm>
            <a:custGeom>
              <a:avLst/>
              <a:gdLst>
                <a:gd name="f0" fmla="val w"/>
                <a:gd name="f1" fmla="val h"/>
                <a:gd name="f2" fmla="val 0"/>
                <a:gd name="f3" fmla="val 2048"/>
                <a:gd name="f4" fmla="val 2054"/>
                <a:gd name="f5" fmla="val 938"/>
                <a:gd name="f6" fmla="val 417"/>
                <a:gd name="f7" fmla="val 451"/>
                <a:gd name="f8" fmla="val 1014"/>
                <a:gd name="f9" fmla="val 1549"/>
                <a:gd name="f10" fmla="val 473"/>
                <a:gd name="f11" fmla="val 1040"/>
                <a:gd name="f12" fmla="val 1575"/>
                <a:gd name="f13" fmla="val 1581"/>
                <a:gd name="f14" fmla="val 447"/>
                <a:gd name="f15" fmla="val 6"/>
                <a:gd name="f16" fmla="val 1006"/>
                <a:gd name="f17" fmla="val 2"/>
                <a:gd name="f18" fmla="val 972"/>
                <a:gd name="f19" fmla="*/ f0 1 2048"/>
                <a:gd name="f20" fmla="*/ f1 1 2054"/>
                <a:gd name="f21" fmla="val f2"/>
                <a:gd name="f22" fmla="val f3"/>
                <a:gd name="f23" fmla="val f4"/>
                <a:gd name="f24" fmla="+- f23 0 f21"/>
                <a:gd name="f25" fmla="+- f22 0 f21"/>
                <a:gd name="f26" fmla="*/ f25 1 2048"/>
                <a:gd name="f27" fmla="*/ f24 1 2054"/>
                <a:gd name="f28" fmla="*/ f21 1 f26"/>
                <a:gd name="f29" fmla="*/ f22 1 f26"/>
                <a:gd name="f30" fmla="*/ f21 1 f27"/>
                <a:gd name="f31" fmla="*/ f23 1 f27"/>
                <a:gd name="f32" fmla="*/ f28 f19 1"/>
                <a:gd name="f33" fmla="*/ f29 f19 1"/>
                <a:gd name="f34" fmla="*/ f31 f20 1"/>
                <a:gd name="f35" fmla="*/ f30 f20 1"/>
              </a:gdLst>
              <a:ahLst/>
              <a:cxnLst>
                <a:cxn ang="3cd4">
                  <a:pos x="hc" y="t"/>
                </a:cxn>
                <a:cxn ang="0">
                  <a:pos x="r" y="vc"/>
                </a:cxn>
                <a:cxn ang="cd4">
                  <a:pos x="hc" y="b"/>
                </a:cxn>
                <a:cxn ang="cd2">
                  <a:pos x="l" y="vc"/>
                </a:cxn>
              </a:cxnLst>
              <a:rect l="f32" t="f35" r="f33" b="f34"/>
              <a:pathLst>
                <a:path w="2048" h="2054">
                  <a:moveTo>
                    <a:pt x="f5" y="f2"/>
                  </a:moveTo>
                  <a:cubicBezTo>
                    <a:pt x="f6" y="f2"/>
                    <a:pt x="f2" y="f7"/>
                    <a:pt x="f2" y="f8"/>
                  </a:cubicBezTo>
                  <a:cubicBezTo>
                    <a:pt x="f2" y="f9"/>
                    <a:pt x="f10" y="f4"/>
                    <a:pt x="f11" y="f4"/>
                  </a:cubicBezTo>
                  <a:cubicBezTo>
                    <a:pt x="f12" y="f4"/>
                    <a:pt x="f3" y="f13"/>
                    <a:pt x="f3" y="f8"/>
                  </a:cubicBezTo>
                  <a:cubicBezTo>
                    <a:pt x="f3" y="f14"/>
                    <a:pt x="f12" y="f15"/>
                    <a:pt x="f11" y="f15"/>
                  </a:cubicBezTo>
                  <a:cubicBezTo>
                    <a:pt x="f16" y="f17"/>
                    <a:pt x="f18"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2" name="Google Shape;6888;p88">
              <a:extLst>
                <a:ext uri="{FF2B5EF4-FFF2-40B4-BE49-F238E27FC236}">
                  <a16:creationId xmlns:a16="http://schemas.microsoft.com/office/drawing/2014/main" id="{55A4CB81-92DC-4F17-A35E-79314CBB882B}"/>
                </a:ext>
              </a:extLst>
            </p:cNvPr>
            <p:cNvSpPr/>
            <p:nvPr/>
          </p:nvSpPr>
          <p:spPr>
            <a:xfrm>
              <a:off x="7576462" y="1190987"/>
              <a:ext cx="247098" cy="176515"/>
            </a:xfrm>
            <a:custGeom>
              <a:avLst/>
              <a:gdLst>
                <a:gd name="f0" fmla="val w"/>
                <a:gd name="f1" fmla="val h"/>
                <a:gd name="f2" fmla="val 0"/>
                <a:gd name="f3" fmla="val 6396"/>
                <a:gd name="f4" fmla="val 4569"/>
                <a:gd name="f5" fmla="val 1954"/>
                <a:gd name="f6" fmla="val 2520"/>
                <a:gd name="f7" fmla="val 4222"/>
                <a:gd name="f8" fmla="val 4411"/>
                <a:gd name="f9" fmla="val 158"/>
                <a:gd name="f10" fmla="val 4568"/>
                <a:gd name="f11" fmla="val 347"/>
                <a:gd name="f12" fmla="val 3781"/>
                <a:gd name="f13" fmla="val 3970"/>
                <a:gd name="f14" fmla="val 4127"/>
                <a:gd name="f15" fmla="val 3875"/>
                <a:gd name="f16" fmla="val 5136"/>
                <a:gd name="f17" fmla="val 5577"/>
                <a:gd name="f18" fmla="val 3844"/>
                <a:gd name="f19" fmla="val 6018"/>
                <a:gd name="f20" fmla="val 3718"/>
                <a:gd name="f21" fmla="val 3434"/>
                <a:gd name="f22" fmla="val 5986"/>
                <a:gd name="f23" fmla="val 3277"/>
                <a:gd name="f24" fmla="val 5608"/>
                <a:gd name="f25" fmla="val 2930"/>
                <a:gd name="f26" fmla="val 5514"/>
                <a:gd name="f27" fmla="val 2489"/>
                <a:gd name="f28" fmla="val 4442"/>
                <a:gd name="f29" fmla="val 3497"/>
                <a:gd name="f30" fmla="val 2741"/>
                <a:gd name="f31" fmla="val 1733"/>
                <a:gd name="f32" fmla="val 788"/>
                <a:gd name="f33" fmla="val 410"/>
                <a:gd name="f34" fmla="val 2426"/>
                <a:gd name="f35" fmla="val 315"/>
                <a:gd name="f36" fmla="val 2206"/>
                <a:gd name="f37" fmla="val 189"/>
                <a:gd name="f38" fmla="*/ f0 1 6396"/>
                <a:gd name="f39" fmla="*/ f1 1 4569"/>
                <a:gd name="f40" fmla="val f2"/>
                <a:gd name="f41" fmla="val f3"/>
                <a:gd name="f42" fmla="val f4"/>
                <a:gd name="f43" fmla="+- f42 0 f40"/>
                <a:gd name="f44" fmla="+- f41 0 f40"/>
                <a:gd name="f45" fmla="*/ f44 1 6396"/>
                <a:gd name="f46" fmla="*/ f43 1 4569"/>
                <a:gd name="f47" fmla="*/ f40 1 f45"/>
                <a:gd name="f48" fmla="*/ f41 1 f45"/>
                <a:gd name="f49" fmla="*/ f40 1 f46"/>
                <a:gd name="f50" fmla="*/ f42 1 f46"/>
                <a:gd name="f51" fmla="*/ f47 f38 1"/>
                <a:gd name="f52" fmla="*/ f48 f38 1"/>
                <a:gd name="f53" fmla="*/ f50 f39 1"/>
                <a:gd name="f54" fmla="*/ f49 f39 1"/>
              </a:gdLst>
              <a:ahLst/>
              <a:cxnLst>
                <a:cxn ang="3cd4">
                  <a:pos x="hc" y="t"/>
                </a:cxn>
                <a:cxn ang="0">
                  <a:pos x="r" y="vc"/>
                </a:cxn>
                <a:cxn ang="cd4">
                  <a:pos x="hc" y="b"/>
                </a:cxn>
                <a:cxn ang="cd2">
                  <a:pos x="l" y="vc"/>
                </a:cxn>
              </a:cxnLst>
              <a:rect l="f51" t="f54" r="f52" b="f53"/>
              <a:pathLst>
                <a:path w="6396" h="4569">
                  <a:moveTo>
                    <a:pt x="f5" y="f2"/>
                  </a:moveTo>
                  <a:lnTo>
                    <a:pt x="f2" y="f6"/>
                  </a:lnTo>
                  <a:lnTo>
                    <a:pt x="f2" y="f7"/>
                  </a:lnTo>
                  <a:cubicBezTo>
                    <a:pt x="f2" y="f8"/>
                    <a:pt x="f9" y="f10"/>
                    <a:pt x="f11" y="f10"/>
                  </a:cubicBezTo>
                  <a:lnTo>
                    <a:pt x="f12" y="f10"/>
                  </a:lnTo>
                  <a:cubicBezTo>
                    <a:pt x="f13" y="f10"/>
                    <a:pt x="f14" y="f8"/>
                    <a:pt x="f14" y="f7"/>
                  </a:cubicBezTo>
                  <a:lnTo>
                    <a:pt x="f14" y="f15"/>
                  </a:lnTo>
                  <a:lnTo>
                    <a:pt x="f16" y="f15"/>
                  </a:lnTo>
                  <a:cubicBezTo>
                    <a:pt x="f17" y="f18"/>
                    <a:pt x="f19" y="f20"/>
                    <a:pt x="f3" y="f21"/>
                  </a:cubicBezTo>
                  <a:cubicBezTo>
                    <a:pt x="f22" y="f23"/>
                    <a:pt x="f24" y="f25"/>
                    <a:pt x="f26" y="f27"/>
                  </a:cubicBezTo>
                  <a:lnTo>
                    <a:pt x="f28" y="f27"/>
                  </a:lnTo>
                  <a:cubicBezTo>
                    <a:pt x="f29" y="f27"/>
                    <a:pt x="f30" y="f31"/>
                    <a:pt x="f30" y="f32"/>
                  </a:cubicBezTo>
                  <a:lnTo>
                    <a:pt x="f30" y="f33"/>
                  </a:lnTo>
                  <a:cubicBezTo>
                    <a:pt x="f34" y="f35"/>
                    <a:pt x="f36" y="f37"/>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3" name="Google Shape;6889;p88">
              <a:extLst>
                <a:ext uri="{FF2B5EF4-FFF2-40B4-BE49-F238E27FC236}">
                  <a16:creationId xmlns:a16="http://schemas.microsoft.com/office/drawing/2014/main" id="{73A40601-BD54-4040-A3D1-2065421A72F2}"/>
                </a:ext>
              </a:extLst>
            </p:cNvPr>
            <p:cNvSpPr/>
            <p:nvPr/>
          </p:nvSpPr>
          <p:spPr>
            <a:xfrm>
              <a:off x="7705456" y="1048588"/>
              <a:ext cx="197217" cy="214216"/>
            </a:xfrm>
            <a:custGeom>
              <a:avLst/>
              <a:gdLst>
                <a:gd name="f0" fmla="val w"/>
                <a:gd name="f1" fmla="val h"/>
                <a:gd name="f2" fmla="val 0"/>
                <a:gd name="f3" fmla="val 5105"/>
                <a:gd name="f4" fmla="val 5545"/>
                <a:gd name="f5" fmla="val 4128"/>
                <a:gd name="f6" fmla="val 694"/>
                <a:gd name="f7" fmla="val 662"/>
                <a:gd name="f8" fmla="val 1040"/>
                <a:gd name="f9" fmla="val 1103"/>
                <a:gd name="f10" fmla="val 1355"/>
                <a:gd name="f11" fmla="val 1387"/>
                <a:gd name="f12" fmla="val 1827"/>
                <a:gd name="f13" fmla="val 2426"/>
                <a:gd name="f14" fmla="val 3245"/>
                <a:gd name="f15" fmla="val 788"/>
                <a:gd name="f16" fmla="val 3938"/>
                <a:gd name="f17" fmla="val 1"/>
                <a:gd name="f18" fmla="val 4127"/>
                <a:gd name="f19" fmla="val 4505"/>
                <a:gd name="f20" fmla="val 5072"/>
                <a:gd name="f21" fmla="val 473"/>
                <a:gd name="f22" fmla="val 1009"/>
                <a:gd name="f23" fmla="val 2080"/>
                <a:gd name="f24" fmla="val 2238"/>
                <a:gd name="f25" fmla="val 4946"/>
                <a:gd name="f26" fmla="val 2742"/>
                <a:gd name="f27" fmla="val 3372"/>
                <a:gd name="f28" fmla="val 3624"/>
                <a:gd name="f29" fmla="val 3844"/>
                <a:gd name="f30" fmla="val 4600"/>
                <a:gd name="f31" fmla="val 4065"/>
                <a:gd name="f32" fmla="val 4726"/>
                <a:gd name="f33" fmla="val 4443"/>
                <a:gd name="f34" fmla="val 4064"/>
                <a:gd name="f35" fmla="val 4758"/>
                <a:gd name="f36" fmla="val 4916"/>
                <a:gd name="f37" fmla="val 3655"/>
                <a:gd name="f38" fmla="val 3340"/>
                <a:gd name="f39" fmla="val 2993"/>
                <a:gd name="f40" fmla="val 4947"/>
                <a:gd name="f41" fmla="val 2678"/>
                <a:gd name="f42" fmla="val 1008"/>
                <a:gd name="f43" fmla="*/ f0 1 5105"/>
                <a:gd name="f44" fmla="*/ f1 1 5545"/>
                <a:gd name="f45" fmla="val f2"/>
                <a:gd name="f46" fmla="val f3"/>
                <a:gd name="f47" fmla="val f4"/>
                <a:gd name="f48" fmla="+- f47 0 f45"/>
                <a:gd name="f49" fmla="+- f46 0 f45"/>
                <a:gd name="f50" fmla="*/ f49 1 5105"/>
                <a:gd name="f51" fmla="*/ f48 1 5545"/>
                <a:gd name="f52" fmla="*/ f45 1 f50"/>
                <a:gd name="f53" fmla="*/ f46 1 f50"/>
                <a:gd name="f54" fmla="*/ f45 1 f51"/>
                <a:gd name="f55" fmla="*/ f47 1 f51"/>
                <a:gd name="f56" fmla="*/ f52 f43 1"/>
                <a:gd name="f57" fmla="*/ f53 f43 1"/>
                <a:gd name="f58" fmla="*/ f55 f44 1"/>
                <a:gd name="f59" fmla="*/ f54 f44 1"/>
              </a:gdLst>
              <a:ahLst/>
              <a:cxnLst>
                <a:cxn ang="3cd4">
                  <a:pos x="hc" y="t"/>
                </a:cxn>
                <a:cxn ang="0">
                  <a:pos x="r" y="vc"/>
                </a:cxn>
                <a:cxn ang="cd4">
                  <a:pos x="hc" y="b"/>
                </a:cxn>
                <a:cxn ang="cd2">
                  <a:pos x="l" y="vc"/>
                </a:cxn>
              </a:cxnLst>
              <a:rect l="f56" t="f59" r="f57" b="f58"/>
              <a:pathLst>
                <a:path w="5105" h="5545">
                  <a:moveTo>
                    <a:pt x="f5" y="f2"/>
                  </a:moveTo>
                  <a:lnTo>
                    <a:pt x="f6" y="f7"/>
                  </a:lnTo>
                  <a:lnTo>
                    <a:pt x="f6" y="f8"/>
                  </a:lnTo>
                  <a:cubicBezTo>
                    <a:pt x="f9" y="f10"/>
                    <a:pt x="f11" y="f12"/>
                    <a:pt x="f11" y="f13"/>
                  </a:cubicBezTo>
                  <a:cubicBezTo>
                    <a:pt x="f11" y="f14"/>
                    <a:pt x="f15" y="f16"/>
                    <a:pt x="f17" y="f18"/>
                  </a:cubicBezTo>
                  <a:lnTo>
                    <a:pt x="f17" y="f19"/>
                  </a:lnTo>
                  <a:cubicBezTo>
                    <a:pt x="f17" y="f20"/>
                    <a:pt x="f21" y="f4"/>
                    <a:pt x="f22" y="f4"/>
                  </a:cubicBezTo>
                  <a:lnTo>
                    <a:pt x="f23" y="f4"/>
                  </a:lnTo>
                  <a:cubicBezTo>
                    <a:pt x="f24" y="f25"/>
                    <a:pt x="f26" y="f19"/>
                    <a:pt x="f27" y="f19"/>
                  </a:cubicBezTo>
                  <a:cubicBezTo>
                    <a:pt x="f28" y="f19"/>
                    <a:pt x="f29" y="f30"/>
                    <a:pt x="f31" y="f32"/>
                  </a:cubicBezTo>
                  <a:lnTo>
                    <a:pt x="f31" y="f18"/>
                  </a:lnTo>
                  <a:lnTo>
                    <a:pt x="f5" y="f18"/>
                  </a:lnTo>
                  <a:cubicBezTo>
                    <a:pt x="f33" y="f34"/>
                    <a:pt x="f35" y="f16"/>
                    <a:pt x="f36" y="f37"/>
                  </a:cubicBezTo>
                  <a:cubicBezTo>
                    <a:pt x="f3" y="f38"/>
                    <a:pt x="f3" y="f39"/>
                    <a:pt x="f40" y="f41"/>
                  </a:cubicBezTo>
                  <a:lnTo>
                    <a:pt x="f5" y="f42"/>
                  </a:lnTo>
                  <a:lnTo>
                    <a:pt x="f5"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4" name="Google Shape;6890;p88">
              <a:extLst>
                <a:ext uri="{FF2B5EF4-FFF2-40B4-BE49-F238E27FC236}">
                  <a16:creationId xmlns:a16="http://schemas.microsoft.com/office/drawing/2014/main" id="{3869325B-C075-4DDE-82D9-CD74A066FA78}"/>
                </a:ext>
              </a:extLst>
            </p:cNvPr>
            <p:cNvSpPr/>
            <p:nvPr/>
          </p:nvSpPr>
          <p:spPr>
            <a:xfrm>
              <a:off x="7734662" y="916503"/>
              <a:ext cx="188723" cy="129689"/>
            </a:xfrm>
            <a:custGeom>
              <a:avLst/>
              <a:gdLst>
                <a:gd name="f0" fmla="val w"/>
                <a:gd name="f1" fmla="val h"/>
                <a:gd name="f2" fmla="val 0"/>
                <a:gd name="f3" fmla="val 4885"/>
                <a:gd name="f4" fmla="val 3357"/>
                <a:gd name="f5" fmla="val 3376"/>
                <a:gd name="f6" fmla="val 1"/>
                <a:gd name="f7" fmla="val 3025"/>
                <a:gd name="f8" fmla="val 2679"/>
                <a:gd name="f9" fmla="val 143"/>
                <a:gd name="f10" fmla="val 2427"/>
                <a:gd name="f11" fmla="val 426"/>
                <a:gd name="f12" fmla="val 2143"/>
                <a:gd name="f13" fmla="val 678"/>
                <a:gd name="f14" fmla="val 3356"/>
                <a:gd name="f15" fmla="val 4191"/>
                <a:gd name="f16" fmla="val 2537"/>
                <a:gd name="f17" fmla="val 4349"/>
                <a:gd name="f18" fmla="val 2379"/>
                <a:gd name="f19" fmla="val 4884"/>
                <a:gd name="f20" fmla="val 1844"/>
                <a:gd name="f21" fmla="val 962"/>
                <a:gd name="f22" fmla="val 4081"/>
                <a:gd name="f23" fmla="val 3726"/>
                <a:gd name="f24" fmla="*/ f0 1 4885"/>
                <a:gd name="f25" fmla="*/ f1 1 3357"/>
                <a:gd name="f26" fmla="val f2"/>
                <a:gd name="f27" fmla="val f3"/>
                <a:gd name="f28" fmla="val f4"/>
                <a:gd name="f29" fmla="+- f28 0 f26"/>
                <a:gd name="f30" fmla="+- f27 0 f26"/>
                <a:gd name="f31" fmla="*/ f30 1 4885"/>
                <a:gd name="f32" fmla="*/ f29 1 3357"/>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4885" h="3357">
                  <a:moveTo>
                    <a:pt x="f5" y="f6"/>
                  </a:moveTo>
                  <a:cubicBezTo>
                    <a:pt x="f7" y="f6"/>
                    <a:pt x="f8" y="f9"/>
                    <a:pt x="f10" y="f11"/>
                  </a:cubicBezTo>
                  <a:lnTo>
                    <a:pt x="f12" y="f13"/>
                  </a:lnTo>
                  <a:lnTo>
                    <a:pt x="f6" y="f13"/>
                  </a:lnTo>
                  <a:lnTo>
                    <a:pt x="f6" y="f14"/>
                  </a:lnTo>
                  <a:lnTo>
                    <a:pt x="f15" y="f16"/>
                  </a:lnTo>
                  <a:lnTo>
                    <a:pt x="f17" y="f18"/>
                  </a:lnTo>
                  <a:cubicBezTo>
                    <a:pt x="f19" y="f20"/>
                    <a:pt x="f19" y="f21"/>
                    <a:pt x="f17" y="f11"/>
                  </a:cubicBezTo>
                  <a:cubicBezTo>
                    <a:pt x="f22" y="f9"/>
                    <a:pt x="f23"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5" name="Google Shape;6891;p88">
              <a:extLst>
                <a:ext uri="{FF2B5EF4-FFF2-40B4-BE49-F238E27FC236}">
                  <a16:creationId xmlns:a16="http://schemas.microsoft.com/office/drawing/2014/main" id="{733E250B-4C78-4EFB-AEF5-B9410095E4FC}"/>
                </a:ext>
              </a:extLst>
            </p:cNvPr>
            <p:cNvSpPr/>
            <p:nvPr/>
          </p:nvSpPr>
          <p:spPr>
            <a:xfrm>
              <a:off x="7494907" y="945132"/>
              <a:ext cx="158236" cy="306744"/>
            </a:xfrm>
            <a:custGeom>
              <a:avLst/>
              <a:gdLst>
                <a:gd name="f0" fmla="val w"/>
                <a:gd name="f1" fmla="val h"/>
                <a:gd name="f2" fmla="val 0"/>
                <a:gd name="f3" fmla="val 4096"/>
                <a:gd name="f4" fmla="val 7940"/>
                <a:gd name="f5" fmla="val 1828"/>
                <a:gd name="f6" fmla="val 95"/>
                <a:gd name="f7" fmla="val 1985"/>
                <a:gd name="f8" fmla="val 4316"/>
                <a:gd name="f9" fmla="val 5766"/>
                <a:gd name="f10" fmla="val 757"/>
                <a:gd name="f11" fmla="val 7120"/>
                <a:gd name="f12" fmla="val 1954"/>
                <a:gd name="f13" fmla="val 7939"/>
                <a:gd name="f14" fmla="val 3592"/>
                <a:gd name="f15" fmla="val 5829"/>
                <a:gd name="f16" fmla="val 3466"/>
                <a:gd name="f17" fmla="val 5576"/>
                <a:gd name="f18" fmla="val 3434"/>
                <a:gd name="f19" fmla="val 5356"/>
                <a:gd name="f20" fmla="val 5104"/>
                <a:gd name="f21" fmla="val 4568"/>
                <a:gd name="f22" fmla="val 3718"/>
                <a:gd name="f23" fmla="val 4033"/>
                <a:gd name="f24" fmla="*/ f0 1 4096"/>
                <a:gd name="f25" fmla="*/ f1 1 7940"/>
                <a:gd name="f26" fmla="val f2"/>
                <a:gd name="f27" fmla="val f3"/>
                <a:gd name="f28" fmla="val f4"/>
                <a:gd name="f29" fmla="+- f28 0 f26"/>
                <a:gd name="f30" fmla="+- f27 0 f26"/>
                <a:gd name="f31" fmla="*/ f30 1 4096"/>
                <a:gd name="f32" fmla="*/ f29 1 7940"/>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4096" h="7940">
                  <a:moveTo>
                    <a:pt x="f3" y="f2"/>
                  </a:moveTo>
                  <a:cubicBezTo>
                    <a:pt x="f5" y="f6"/>
                    <a:pt x="f2" y="f7"/>
                    <a:pt x="f2" y="f8"/>
                  </a:cubicBezTo>
                  <a:cubicBezTo>
                    <a:pt x="f2" y="f9"/>
                    <a:pt x="f10" y="f11"/>
                    <a:pt x="f12" y="f13"/>
                  </a:cubicBezTo>
                  <a:lnTo>
                    <a:pt x="f14" y="f15"/>
                  </a:lnTo>
                  <a:cubicBezTo>
                    <a:pt x="f16" y="f17"/>
                    <a:pt x="f18" y="f19"/>
                    <a:pt x="f18" y="f20"/>
                  </a:cubicBezTo>
                  <a:cubicBezTo>
                    <a:pt x="f18" y="f21"/>
                    <a:pt x="f22" y="f23"/>
                    <a:pt x="f3" y="f22"/>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86" name="Google Shape;6922;p88">
            <a:extLst>
              <a:ext uri="{FF2B5EF4-FFF2-40B4-BE49-F238E27FC236}">
                <a16:creationId xmlns:a16="http://schemas.microsoft.com/office/drawing/2014/main" id="{8FADD91D-1103-477D-9C9E-0948485230B1}"/>
              </a:ext>
            </a:extLst>
          </p:cNvPr>
          <p:cNvGrpSpPr/>
          <p:nvPr/>
        </p:nvGrpSpPr>
        <p:grpSpPr>
          <a:xfrm>
            <a:off x="4970650" y="917033"/>
            <a:ext cx="423568" cy="450387"/>
            <a:chOff x="4970650" y="917033"/>
            <a:chExt cx="423568" cy="450387"/>
          </a:xfrm>
        </p:grpSpPr>
        <p:sp>
          <p:nvSpPr>
            <p:cNvPr id="87" name="Google Shape;6923;p88">
              <a:extLst>
                <a:ext uri="{FF2B5EF4-FFF2-40B4-BE49-F238E27FC236}">
                  <a16:creationId xmlns:a16="http://schemas.microsoft.com/office/drawing/2014/main" id="{870BE6A6-90E5-4A3B-9AEB-08BB28D3AD5E}"/>
                </a:ext>
              </a:extLst>
            </p:cNvPr>
            <p:cNvSpPr/>
            <p:nvPr/>
          </p:nvSpPr>
          <p:spPr>
            <a:xfrm>
              <a:off x="5050971" y="1206706"/>
              <a:ext cx="130274" cy="53583"/>
            </a:xfrm>
            <a:custGeom>
              <a:avLst/>
              <a:gdLst>
                <a:gd name="f0" fmla="val w"/>
                <a:gd name="f1" fmla="val h"/>
                <a:gd name="f2" fmla="val 0"/>
                <a:gd name="f3" fmla="val 3372"/>
                <a:gd name="f4" fmla="val 1387"/>
                <a:gd name="f5" fmla="val 1670"/>
                <a:gd name="f6" fmla="val 1"/>
                <a:gd name="f7" fmla="val 883"/>
                <a:gd name="f8" fmla="val 158"/>
                <a:gd name="f9" fmla="val 599"/>
                <a:gd name="f10" fmla="val 3371"/>
                <a:gd name="f11" fmla="val 3214"/>
                <a:gd name="f12" fmla="val 2489"/>
                <a:gd name="f13" fmla="*/ f0 1 3372"/>
                <a:gd name="f14" fmla="*/ f1 1 1387"/>
                <a:gd name="f15" fmla="val f2"/>
                <a:gd name="f16" fmla="val f3"/>
                <a:gd name="f17" fmla="val f4"/>
                <a:gd name="f18" fmla="+- f17 0 f15"/>
                <a:gd name="f19" fmla="+- f16 0 f15"/>
                <a:gd name="f20" fmla="*/ f19 1 3372"/>
                <a:gd name="f21" fmla="*/ f18 1 1387"/>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3372" h="1387">
                  <a:moveTo>
                    <a:pt x="f5" y="f6"/>
                  </a:moveTo>
                  <a:cubicBezTo>
                    <a:pt x="f7" y="f6"/>
                    <a:pt x="f8" y="f9"/>
                    <a:pt x="f2" y="f4"/>
                  </a:cubicBezTo>
                  <a:lnTo>
                    <a:pt x="f10" y="f4"/>
                  </a:lnTo>
                  <a:cubicBezTo>
                    <a:pt x="f11" y="f9"/>
                    <a:pt x="f12"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8" name="Google Shape;6924;p88">
              <a:extLst>
                <a:ext uri="{FF2B5EF4-FFF2-40B4-BE49-F238E27FC236}">
                  <a16:creationId xmlns:a16="http://schemas.microsoft.com/office/drawing/2014/main" id="{8B70EA0C-8F08-48A4-95DF-24F0B8DA455F}"/>
                </a:ext>
              </a:extLst>
            </p:cNvPr>
            <p:cNvSpPr/>
            <p:nvPr/>
          </p:nvSpPr>
          <p:spPr>
            <a:xfrm>
              <a:off x="5154427" y="1143420"/>
              <a:ext cx="107131" cy="116869"/>
            </a:xfrm>
            <a:custGeom>
              <a:avLst/>
              <a:gdLst>
                <a:gd name="f0" fmla="val w"/>
                <a:gd name="f1" fmla="val h"/>
                <a:gd name="f2" fmla="val 0"/>
                <a:gd name="f3" fmla="val 2773"/>
                <a:gd name="f4" fmla="val 3025"/>
                <a:gd name="f5" fmla="val 2111"/>
                <a:gd name="f6" fmla="val 1387"/>
                <a:gd name="f7" fmla="val 221"/>
                <a:gd name="f8" fmla="val 1298"/>
                <a:gd name="f9" fmla="val 265"/>
                <a:gd name="f10" fmla="val 1179"/>
                <a:gd name="f11" fmla="val 290"/>
                <a:gd name="f12" fmla="val 1049"/>
                <a:gd name="f13" fmla="val 808"/>
                <a:gd name="f14" fmla="val 531"/>
                <a:gd name="f15" fmla="val 205"/>
                <a:gd name="f16" fmla="val 347"/>
                <a:gd name="f17" fmla="val 378"/>
                <a:gd name="f18" fmla="val 63"/>
                <a:gd name="f19" fmla="val 189"/>
                <a:gd name="f20" fmla="val 315"/>
                <a:gd name="f21" fmla="val 662"/>
                <a:gd name="f22" fmla="val 977"/>
                <a:gd name="f23" fmla="val 1229"/>
                <a:gd name="f24" fmla="val 725"/>
                <a:gd name="f25" fmla="val 1575"/>
                <a:gd name="f26" fmla="val 2237"/>
                <a:gd name="f27" fmla="val 1355"/>
                <a:gd name="f28" fmla="val 2521"/>
                <a:gd name="f29" fmla="val 2300"/>
                <a:gd name="f30" fmla="val 126"/>
                <a:gd name="f31" fmla="*/ f0 1 2773"/>
                <a:gd name="f32" fmla="*/ f1 1 3025"/>
                <a:gd name="f33" fmla="val f2"/>
                <a:gd name="f34" fmla="val f3"/>
                <a:gd name="f35" fmla="val f4"/>
                <a:gd name="f36" fmla="+- f35 0 f33"/>
                <a:gd name="f37" fmla="+- f34 0 f33"/>
                <a:gd name="f38" fmla="*/ f37 1 2773"/>
                <a:gd name="f39" fmla="*/ f36 1 3025"/>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2773" h="3025">
                  <a:moveTo>
                    <a:pt x="f5" y="f2"/>
                  </a:moveTo>
                  <a:lnTo>
                    <a:pt x="f6" y="f7"/>
                  </a:lnTo>
                  <a:cubicBezTo>
                    <a:pt x="f8" y="f9"/>
                    <a:pt x="f10" y="f11"/>
                    <a:pt x="f12" y="f11"/>
                  </a:cubicBezTo>
                  <a:cubicBezTo>
                    <a:pt x="f13" y="f11"/>
                    <a:pt x="f14" y="f15"/>
                    <a:pt x="f16" y="f2"/>
                  </a:cubicBezTo>
                  <a:lnTo>
                    <a:pt x="f16" y="f2"/>
                  </a:lnTo>
                  <a:cubicBezTo>
                    <a:pt x="f17" y="f18"/>
                    <a:pt x="f17" y="f19"/>
                    <a:pt x="f17" y="f20"/>
                  </a:cubicBezTo>
                  <a:cubicBezTo>
                    <a:pt x="f17" y="f21"/>
                    <a:pt x="f7" y="f22"/>
                    <a:pt x="f2" y="f23"/>
                  </a:cubicBezTo>
                  <a:cubicBezTo>
                    <a:pt x="f24" y="f25"/>
                    <a:pt x="f23" y="f26"/>
                    <a:pt x="f27" y="f4"/>
                  </a:cubicBezTo>
                  <a:lnTo>
                    <a:pt x="f3" y="f4"/>
                  </a:lnTo>
                  <a:lnTo>
                    <a:pt x="f3" y="f7"/>
                  </a:lnTo>
                  <a:cubicBezTo>
                    <a:pt x="f28" y="f19"/>
                    <a:pt x="f29" y="f30"/>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89" name="Google Shape;6925;p88">
              <a:extLst>
                <a:ext uri="{FF2B5EF4-FFF2-40B4-BE49-F238E27FC236}">
                  <a16:creationId xmlns:a16="http://schemas.microsoft.com/office/drawing/2014/main" id="{19952DD2-9350-4EC2-9443-7FC3D5FECE78}"/>
                </a:ext>
              </a:extLst>
            </p:cNvPr>
            <p:cNvSpPr/>
            <p:nvPr/>
          </p:nvSpPr>
          <p:spPr>
            <a:xfrm>
              <a:off x="4974281" y="996156"/>
              <a:ext cx="194785" cy="264133"/>
            </a:xfrm>
            <a:custGeom>
              <a:avLst/>
              <a:gdLst>
                <a:gd name="f0" fmla="val w"/>
                <a:gd name="f1" fmla="val h"/>
                <a:gd name="f2" fmla="val 0"/>
                <a:gd name="f3" fmla="val 5042"/>
                <a:gd name="f4" fmla="val 6837"/>
                <a:gd name="f5" fmla="val 1"/>
                <a:gd name="f6" fmla="val 1418"/>
                <a:gd name="f7" fmla="val 1450"/>
                <a:gd name="f8" fmla="val 6018"/>
                <a:gd name="f9" fmla="val 1954"/>
                <a:gd name="f10" fmla="val 5356"/>
                <a:gd name="f11" fmla="val 2679"/>
                <a:gd name="f12" fmla="val 4978"/>
                <a:gd name="f13" fmla="val 2427"/>
                <a:gd name="f14" fmla="val 4757"/>
                <a:gd name="f15" fmla="val 2301"/>
                <a:gd name="f16" fmla="val 4442"/>
                <a:gd name="f17" fmla="val 4064"/>
                <a:gd name="f18" fmla="val 3340"/>
                <a:gd name="f19" fmla="val 2931"/>
                <a:gd name="f20" fmla="val 2710"/>
                <a:gd name="f21" fmla="val 3687"/>
                <a:gd name="f22" fmla="val 4128"/>
                <a:gd name="f23" fmla="val 4474"/>
                <a:gd name="f24" fmla="val 2899"/>
                <a:gd name="f25" fmla="val 4758"/>
                <a:gd name="f26" fmla="val 3214"/>
                <a:gd name="f27" fmla="val 4726"/>
                <a:gd name="f28" fmla="val 3056"/>
                <a:gd name="f29" fmla="val 4789"/>
                <a:gd name="f30" fmla="val 2741"/>
                <a:gd name="f31" fmla="val 5041"/>
                <a:gd name="f32" fmla="val 2016"/>
                <a:gd name="f33" fmla="val 4821"/>
                <a:gd name="f34" fmla="val 1607"/>
                <a:gd name="f35" fmla="val 1134"/>
                <a:gd name="f36" fmla="val 662"/>
                <a:gd name="f37" fmla="val 410"/>
                <a:gd name="f38" fmla="val 189"/>
                <a:gd name="f39" fmla="*/ f0 1 5042"/>
                <a:gd name="f40" fmla="*/ f1 1 6837"/>
                <a:gd name="f41" fmla="val f2"/>
                <a:gd name="f42" fmla="val f3"/>
                <a:gd name="f43" fmla="val f4"/>
                <a:gd name="f44" fmla="+- f43 0 f41"/>
                <a:gd name="f45" fmla="+- f42 0 f41"/>
                <a:gd name="f46" fmla="*/ f45 1 5042"/>
                <a:gd name="f47" fmla="*/ f44 1 6837"/>
                <a:gd name="f48" fmla="*/ f41 1 f46"/>
                <a:gd name="f49" fmla="*/ f42 1 f46"/>
                <a:gd name="f50" fmla="*/ f41 1 f47"/>
                <a:gd name="f51" fmla="*/ f43 1 f47"/>
                <a:gd name="f52" fmla="*/ f48 f39 1"/>
                <a:gd name="f53" fmla="*/ f49 f39 1"/>
                <a:gd name="f54" fmla="*/ f51 f40 1"/>
                <a:gd name="f55" fmla="*/ f50 f40 1"/>
              </a:gdLst>
              <a:ahLst/>
              <a:cxnLst>
                <a:cxn ang="3cd4">
                  <a:pos x="hc" y="t"/>
                </a:cxn>
                <a:cxn ang="0">
                  <a:pos x="r" y="vc"/>
                </a:cxn>
                <a:cxn ang="cd4">
                  <a:pos x="hc" y="b"/>
                </a:cxn>
                <a:cxn ang="cd2">
                  <a:pos x="l" y="vc"/>
                </a:cxn>
              </a:cxnLst>
              <a:rect l="f52" t="f55" r="f53" b="f54"/>
              <a:pathLst>
                <a:path w="5042" h="6837">
                  <a:moveTo>
                    <a:pt x="f5" y="f2"/>
                  </a:moveTo>
                  <a:lnTo>
                    <a:pt x="f5" y="f4"/>
                  </a:lnTo>
                  <a:lnTo>
                    <a:pt x="f6" y="f4"/>
                  </a:lnTo>
                  <a:cubicBezTo>
                    <a:pt x="f7" y="f8"/>
                    <a:pt x="f9" y="f10"/>
                    <a:pt x="f11" y="f12"/>
                  </a:cubicBezTo>
                  <a:cubicBezTo>
                    <a:pt x="f13" y="f14"/>
                    <a:pt x="f15" y="f16"/>
                    <a:pt x="f15" y="f17"/>
                  </a:cubicBezTo>
                  <a:cubicBezTo>
                    <a:pt x="f15" y="f18"/>
                    <a:pt x="f19" y="f20"/>
                    <a:pt x="f21" y="f20"/>
                  </a:cubicBezTo>
                  <a:cubicBezTo>
                    <a:pt x="f22" y="f20"/>
                    <a:pt x="f23" y="f24"/>
                    <a:pt x="f25" y="f26"/>
                  </a:cubicBezTo>
                  <a:cubicBezTo>
                    <a:pt x="f27" y="f28"/>
                    <a:pt x="f25" y="f24"/>
                    <a:pt x="f29" y="f30"/>
                  </a:cubicBezTo>
                  <a:lnTo>
                    <a:pt x="f31" y="f32"/>
                  </a:lnTo>
                  <a:cubicBezTo>
                    <a:pt x="f33" y="f34"/>
                    <a:pt x="f25" y="f35"/>
                    <a:pt x="f25" y="f36"/>
                  </a:cubicBezTo>
                  <a:cubicBezTo>
                    <a:pt x="f25" y="f37"/>
                    <a:pt x="f29" y="f38"/>
                    <a:pt x="f3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0" name="Google Shape;6926;p88">
              <a:extLst>
                <a:ext uri="{FF2B5EF4-FFF2-40B4-BE49-F238E27FC236}">
                  <a16:creationId xmlns:a16="http://schemas.microsoft.com/office/drawing/2014/main" id="{8572A498-0B0C-406B-980C-3EF0DB49877C}"/>
                </a:ext>
              </a:extLst>
            </p:cNvPr>
            <p:cNvSpPr/>
            <p:nvPr/>
          </p:nvSpPr>
          <p:spPr>
            <a:xfrm>
              <a:off x="5091141" y="1127583"/>
              <a:ext cx="52349" cy="52385"/>
            </a:xfrm>
            <a:custGeom>
              <a:avLst/>
              <a:gdLst>
                <a:gd name="f0" fmla="val w"/>
                <a:gd name="f1" fmla="val h"/>
                <a:gd name="f2" fmla="val 0"/>
                <a:gd name="f3" fmla="val 1355"/>
                <a:gd name="f4" fmla="val 1356"/>
                <a:gd name="f5" fmla="val 662"/>
                <a:gd name="f6" fmla="val 1"/>
                <a:gd name="f7" fmla="val 315"/>
                <a:gd name="f8" fmla="val 316"/>
                <a:gd name="f9" fmla="val 694"/>
                <a:gd name="f10" fmla="val 1040"/>
                <a:gd name="f11" fmla="*/ f0 1 1355"/>
                <a:gd name="f12" fmla="*/ f1 1 1356"/>
                <a:gd name="f13" fmla="val f2"/>
                <a:gd name="f14" fmla="val f3"/>
                <a:gd name="f15" fmla="val f4"/>
                <a:gd name="f16" fmla="+- f15 0 f13"/>
                <a:gd name="f17" fmla="+- f14 0 f13"/>
                <a:gd name="f18" fmla="*/ f17 1 1355"/>
                <a:gd name="f19" fmla="*/ f16 1 1356"/>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1355" h="1356">
                  <a:moveTo>
                    <a:pt x="f5" y="f6"/>
                  </a:moveTo>
                  <a:cubicBezTo>
                    <a:pt x="f7" y="f6"/>
                    <a:pt x="f2" y="f8"/>
                    <a:pt x="f2" y="f9"/>
                  </a:cubicBezTo>
                  <a:cubicBezTo>
                    <a:pt x="f2" y="f10"/>
                    <a:pt x="f7" y="f3"/>
                    <a:pt x="f5" y="f3"/>
                  </a:cubicBezTo>
                  <a:cubicBezTo>
                    <a:pt x="f10" y="f3"/>
                    <a:pt x="f3" y="f10"/>
                    <a:pt x="f3" y="f9"/>
                  </a:cubicBezTo>
                  <a:cubicBezTo>
                    <a:pt x="f3" y="f8"/>
                    <a:pt x="f1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1" name="Google Shape;6927;p88">
              <a:extLst>
                <a:ext uri="{FF2B5EF4-FFF2-40B4-BE49-F238E27FC236}">
                  <a16:creationId xmlns:a16="http://schemas.microsoft.com/office/drawing/2014/main" id="{086081FD-9ADF-42AE-8C03-7C2F8D98BD0C}"/>
                </a:ext>
              </a:extLst>
            </p:cNvPr>
            <p:cNvSpPr/>
            <p:nvPr/>
          </p:nvSpPr>
          <p:spPr>
            <a:xfrm>
              <a:off x="5182398" y="917691"/>
              <a:ext cx="211820" cy="209927"/>
            </a:xfrm>
            <a:custGeom>
              <a:avLst/>
              <a:gdLst>
                <a:gd name="f0" fmla="val w"/>
                <a:gd name="f1" fmla="val h"/>
                <a:gd name="f2" fmla="val 0"/>
                <a:gd name="f3" fmla="val 5483"/>
                <a:gd name="f4" fmla="val 5434"/>
                <a:gd name="f5" fmla="val 2710"/>
                <a:gd name="f6" fmla="val 992"/>
                <a:gd name="f7" fmla="val 2899"/>
                <a:gd name="f8" fmla="val 3057"/>
                <a:gd name="f9" fmla="val 1149"/>
                <a:gd name="f10" fmla="val 1338"/>
                <a:gd name="f11" fmla="val 1559"/>
                <a:gd name="f12" fmla="val 1716"/>
                <a:gd name="f13" fmla="val 2521"/>
                <a:gd name="f14" fmla="val 2364"/>
                <a:gd name="f15" fmla="val 2395"/>
                <a:gd name="f16" fmla="val 2553"/>
                <a:gd name="f17" fmla="val 2742"/>
                <a:gd name="f18" fmla="val 2346"/>
                <a:gd name="f19" fmla="val 2962"/>
                <a:gd name="f20" fmla="val 3120"/>
                <a:gd name="f21" fmla="val 2504"/>
                <a:gd name="f22" fmla="val 2693"/>
                <a:gd name="f23" fmla="val 4079"/>
                <a:gd name="f24" fmla="val 4268"/>
                <a:gd name="f25" fmla="val 4426"/>
                <a:gd name="f26" fmla="val 2646"/>
                <a:gd name="f27" fmla="val 1359"/>
                <a:gd name="f28" fmla="val 1"/>
                <a:gd name="f29" fmla="val 1099"/>
                <a:gd name="f30" fmla="val 2724"/>
                <a:gd name="f31" fmla="val 3197"/>
                <a:gd name="f32" fmla="val 127"/>
                <a:gd name="f33" fmla="val 3638"/>
                <a:gd name="f34" fmla="val 348"/>
                <a:gd name="f35" fmla="val 4016"/>
                <a:gd name="f36" fmla="val 33"/>
                <a:gd name="f37" fmla="val 4961"/>
                <a:gd name="f38" fmla="val 5087"/>
                <a:gd name="f39" fmla="val 5245"/>
                <a:gd name="f40" fmla="val 5339"/>
                <a:gd name="f41" fmla="val 167"/>
                <a:gd name="f42" fmla="val 5399"/>
                <a:gd name="f43" fmla="val 245"/>
                <a:gd name="f44" fmla="val 5421"/>
                <a:gd name="f45" fmla="val 329"/>
                <a:gd name="f46" fmla="val 377"/>
                <a:gd name="f47" fmla="val 427"/>
                <a:gd name="f48" fmla="val 5414"/>
                <a:gd name="f49" fmla="val 474"/>
                <a:gd name="f50" fmla="val 5402"/>
                <a:gd name="f51" fmla="val 1419"/>
                <a:gd name="f52" fmla="val 1797"/>
                <a:gd name="f53" fmla="val 2238"/>
                <a:gd name="f54" fmla="val 4254"/>
                <a:gd name="f55" fmla="val 4237"/>
                <a:gd name="f56" fmla="val 1275"/>
                <a:gd name="f57" fmla="val 4317"/>
                <a:gd name="f58" fmla="val 78"/>
                <a:gd name="f59" fmla="val 15"/>
                <a:gd name="f60" fmla="val 2815"/>
                <a:gd name="f61" fmla="val 5"/>
                <a:gd name="f62" fmla="val 2731"/>
                <a:gd name="f63" fmla="*/ f0 1 5483"/>
                <a:gd name="f64" fmla="*/ f1 1 5434"/>
                <a:gd name="f65" fmla="val f2"/>
                <a:gd name="f66" fmla="val f3"/>
                <a:gd name="f67" fmla="val f4"/>
                <a:gd name="f68" fmla="+- f67 0 f65"/>
                <a:gd name="f69" fmla="+- f66 0 f65"/>
                <a:gd name="f70" fmla="*/ f69 1 5483"/>
                <a:gd name="f71" fmla="*/ f68 1 5434"/>
                <a:gd name="f72" fmla="*/ f65 1 f70"/>
                <a:gd name="f73" fmla="*/ f66 1 f70"/>
                <a:gd name="f74" fmla="*/ f65 1 f71"/>
                <a:gd name="f75" fmla="*/ f67 1 f71"/>
                <a:gd name="f76" fmla="*/ f72 f63 1"/>
                <a:gd name="f77" fmla="*/ f73 f63 1"/>
                <a:gd name="f78" fmla="*/ f75 f64 1"/>
                <a:gd name="f79" fmla="*/ f74 f64 1"/>
              </a:gdLst>
              <a:ahLst/>
              <a:cxnLst>
                <a:cxn ang="3cd4">
                  <a:pos x="hc" y="t"/>
                </a:cxn>
                <a:cxn ang="0">
                  <a:pos x="r" y="vc"/>
                </a:cxn>
                <a:cxn ang="cd4">
                  <a:pos x="hc" y="b"/>
                </a:cxn>
                <a:cxn ang="cd2">
                  <a:pos x="l" y="vc"/>
                </a:cxn>
              </a:cxnLst>
              <a:rect l="f76" t="f79" r="f77" b="f78"/>
              <a:pathLst>
                <a:path w="5483" h="5434">
                  <a:moveTo>
                    <a:pt x="f5" y="f6"/>
                  </a:moveTo>
                  <a:cubicBezTo>
                    <a:pt x="f7" y="f6"/>
                    <a:pt x="f8" y="f9"/>
                    <a:pt x="f8" y="f10"/>
                  </a:cubicBezTo>
                  <a:cubicBezTo>
                    <a:pt x="f8" y="f11"/>
                    <a:pt x="f7" y="f12"/>
                    <a:pt x="f5" y="f12"/>
                  </a:cubicBezTo>
                  <a:cubicBezTo>
                    <a:pt x="f13" y="f12"/>
                    <a:pt x="f14" y="f11"/>
                    <a:pt x="f14" y="f10"/>
                  </a:cubicBezTo>
                  <a:cubicBezTo>
                    <a:pt x="f15" y="f9"/>
                    <a:pt x="f16" y="f6"/>
                    <a:pt x="f5" y="f6"/>
                  </a:cubicBezTo>
                  <a:close/>
                  <a:moveTo>
                    <a:pt x="f17" y="f18"/>
                  </a:moveTo>
                  <a:cubicBezTo>
                    <a:pt x="f19" y="f18"/>
                    <a:pt x="f20" y="f21"/>
                    <a:pt x="f20" y="f22"/>
                  </a:cubicBezTo>
                  <a:lnTo>
                    <a:pt x="f20" y="f23"/>
                  </a:lnTo>
                  <a:cubicBezTo>
                    <a:pt x="f20" y="f24"/>
                    <a:pt x="f19" y="f25"/>
                    <a:pt x="f17" y="f25"/>
                  </a:cubicBezTo>
                  <a:cubicBezTo>
                    <a:pt x="f16" y="f25"/>
                    <a:pt x="f15" y="f24"/>
                    <a:pt x="f15" y="f23"/>
                  </a:cubicBezTo>
                  <a:lnTo>
                    <a:pt x="f15" y="f22"/>
                  </a:lnTo>
                  <a:cubicBezTo>
                    <a:pt x="f15" y="f21"/>
                    <a:pt x="f16" y="f18"/>
                    <a:pt x="f17" y="f18"/>
                  </a:cubicBezTo>
                  <a:close/>
                  <a:moveTo>
                    <a:pt x="f26" y="f2"/>
                  </a:moveTo>
                  <a:cubicBezTo>
                    <a:pt x="f27" y="f2"/>
                    <a:pt x="f28" y="f29"/>
                    <a:pt x="f28" y="f30"/>
                  </a:cubicBezTo>
                  <a:cubicBezTo>
                    <a:pt x="f28" y="f31"/>
                    <a:pt x="f32" y="f33"/>
                    <a:pt x="f34" y="f35"/>
                  </a:cubicBezTo>
                  <a:lnTo>
                    <a:pt x="f36" y="f37"/>
                  </a:lnTo>
                  <a:cubicBezTo>
                    <a:pt x="f28" y="f38"/>
                    <a:pt x="f36" y="f39"/>
                    <a:pt x="f32" y="f40"/>
                  </a:cubicBezTo>
                  <a:cubicBezTo>
                    <a:pt x="f41" y="f42"/>
                    <a:pt x="f43" y="f44"/>
                    <a:pt x="f45" y="f44"/>
                  </a:cubicBezTo>
                  <a:cubicBezTo>
                    <a:pt x="f46" y="f44"/>
                    <a:pt x="f47" y="f48"/>
                    <a:pt x="f49" y="f50"/>
                  </a:cubicBezTo>
                  <a:lnTo>
                    <a:pt x="f51" y="f38"/>
                  </a:lnTo>
                  <a:cubicBezTo>
                    <a:pt x="f52" y="f40"/>
                    <a:pt x="f53" y="f4"/>
                    <a:pt x="f17" y="f4"/>
                  </a:cubicBezTo>
                  <a:cubicBezTo>
                    <a:pt x="f54" y="f4"/>
                    <a:pt x="f3" y="f55"/>
                    <a:pt x="f3" y="f30"/>
                  </a:cubicBezTo>
                  <a:cubicBezTo>
                    <a:pt x="f3" y="f56"/>
                    <a:pt x="f57" y="f58"/>
                    <a:pt x="f7" y="f59"/>
                  </a:cubicBezTo>
                  <a:cubicBezTo>
                    <a:pt x="f60" y="f61"/>
                    <a:pt x="f62" y="f2"/>
                    <a:pt x="f26"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2" name="Google Shape;6928;p88">
              <a:extLst>
                <a:ext uri="{FF2B5EF4-FFF2-40B4-BE49-F238E27FC236}">
                  <a16:creationId xmlns:a16="http://schemas.microsoft.com/office/drawing/2014/main" id="{08393FB9-B7C2-46DE-AA3A-AD11CE999664}"/>
                </a:ext>
              </a:extLst>
            </p:cNvPr>
            <p:cNvSpPr/>
            <p:nvPr/>
          </p:nvSpPr>
          <p:spPr>
            <a:xfrm>
              <a:off x="4970650" y="1285829"/>
              <a:ext cx="290907" cy="81591"/>
            </a:xfrm>
            <a:custGeom>
              <a:avLst/>
              <a:gdLst>
                <a:gd name="f0" fmla="val w"/>
                <a:gd name="f1" fmla="val h"/>
                <a:gd name="f2" fmla="val 0"/>
                <a:gd name="f3" fmla="val 7530"/>
                <a:gd name="f4" fmla="val 2112"/>
                <a:gd name="f5" fmla="val 1071"/>
                <a:gd name="f6" fmla="val 1670"/>
                <a:gd name="f7" fmla="val 473"/>
                <a:gd name="f8" fmla="val 2111"/>
                <a:gd name="f9" fmla="val 1040"/>
                <a:gd name="f10" fmla="val 6490"/>
                <a:gd name="f11" fmla="val 7057"/>
                <a:gd name="f12" fmla="val 1639"/>
                <a:gd name="f13" fmla="*/ f0 1 7530"/>
                <a:gd name="f14" fmla="*/ f1 1 2112"/>
                <a:gd name="f15" fmla="val f2"/>
                <a:gd name="f16" fmla="val f3"/>
                <a:gd name="f17" fmla="val f4"/>
                <a:gd name="f18" fmla="+- f17 0 f15"/>
                <a:gd name="f19" fmla="+- f16 0 f15"/>
                <a:gd name="f20" fmla="*/ f19 1 7530"/>
                <a:gd name="f21" fmla="*/ f18 1 2112"/>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7530" h="2112">
                  <a:moveTo>
                    <a:pt x="f2" y="f2"/>
                  </a:moveTo>
                  <a:lnTo>
                    <a:pt x="f2" y="f5"/>
                  </a:lnTo>
                  <a:cubicBezTo>
                    <a:pt x="f2" y="f6"/>
                    <a:pt x="f7" y="f8"/>
                    <a:pt x="f9" y="f8"/>
                  </a:cubicBezTo>
                  <a:lnTo>
                    <a:pt x="f10" y="f8"/>
                  </a:lnTo>
                  <a:cubicBezTo>
                    <a:pt x="f11" y="f8"/>
                    <a:pt x="f3" y="f12"/>
                    <a:pt x="f3" y="f5"/>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3" name="Google Shape;6929;p88">
              <a:extLst>
                <a:ext uri="{FF2B5EF4-FFF2-40B4-BE49-F238E27FC236}">
                  <a16:creationId xmlns:a16="http://schemas.microsoft.com/office/drawing/2014/main" id="{F2F11914-3140-42EE-8736-1E03332A44B6}"/>
                </a:ext>
              </a:extLst>
            </p:cNvPr>
            <p:cNvSpPr/>
            <p:nvPr/>
          </p:nvSpPr>
          <p:spPr>
            <a:xfrm>
              <a:off x="4971848" y="917033"/>
              <a:ext cx="237359" cy="52385"/>
            </a:xfrm>
            <a:custGeom>
              <a:avLst/>
              <a:gdLst>
                <a:gd name="f0" fmla="val w"/>
                <a:gd name="f1" fmla="val h"/>
                <a:gd name="f2" fmla="val 0"/>
                <a:gd name="f3" fmla="val 6144"/>
                <a:gd name="f4" fmla="val 1356"/>
                <a:gd name="f5" fmla="val 1040"/>
                <a:gd name="f6" fmla="val 473"/>
                <a:gd name="f7" fmla="val 1"/>
                <a:gd name="f8" fmla="val 1009"/>
                <a:gd name="f9" fmla="val 1355"/>
                <a:gd name="f10" fmla="val 5104"/>
                <a:gd name="f11" fmla="val 5293"/>
                <a:gd name="f12" fmla="val 819"/>
                <a:gd name="f13" fmla="val 5672"/>
                <a:gd name="f14" fmla="val 347"/>
                <a:gd name="f15" fmla="*/ f0 1 6144"/>
                <a:gd name="f16" fmla="*/ f1 1 1356"/>
                <a:gd name="f17" fmla="val f2"/>
                <a:gd name="f18" fmla="val f3"/>
                <a:gd name="f19" fmla="val f4"/>
                <a:gd name="f20" fmla="+- f19 0 f17"/>
                <a:gd name="f21" fmla="+- f18 0 f17"/>
                <a:gd name="f22" fmla="*/ f21 1 6144"/>
                <a:gd name="f23" fmla="*/ f20 1 1356"/>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6144" h="1356">
                  <a:moveTo>
                    <a:pt x="f5" y="f2"/>
                  </a:moveTo>
                  <a:cubicBezTo>
                    <a:pt x="f6" y="f2"/>
                    <a:pt x="f7" y="f6"/>
                    <a:pt x="f7" y="f8"/>
                  </a:cubicBezTo>
                  <a:lnTo>
                    <a:pt x="f7" y="f9"/>
                  </a:lnTo>
                  <a:lnTo>
                    <a:pt x="f10" y="f9"/>
                  </a:lnTo>
                  <a:cubicBezTo>
                    <a:pt x="f11" y="f12"/>
                    <a:pt x="f13" y="f14"/>
                    <a:pt x="f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94" name="Google Shape;6981;p88">
            <a:extLst>
              <a:ext uri="{FF2B5EF4-FFF2-40B4-BE49-F238E27FC236}">
                <a16:creationId xmlns:a16="http://schemas.microsoft.com/office/drawing/2014/main" id="{F0640173-2164-484E-9282-87C681FAB2F4}"/>
              </a:ext>
            </a:extLst>
          </p:cNvPr>
          <p:cNvGrpSpPr/>
          <p:nvPr/>
        </p:nvGrpSpPr>
        <p:grpSpPr>
          <a:xfrm>
            <a:off x="5515203" y="916713"/>
            <a:ext cx="456450" cy="451036"/>
            <a:chOff x="5515203" y="916713"/>
            <a:chExt cx="456450" cy="451036"/>
          </a:xfrm>
        </p:grpSpPr>
        <p:sp>
          <p:nvSpPr>
            <p:cNvPr id="95" name="Google Shape;6982;p88">
              <a:extLst>
                <a:ext uri="{FF2B5EF4-FFF2-40B4-BE49-F238E27FC236}">
                  <a16:creationId xmlns:a16="http://schemas.microsoft.com/office/drawing/2014/main" id="{CBF9A1A3-560D-4047-88B3-892DCC4E5F39}"/>
                </a:ext>
              </a:extLst>
            </p:cNvPr>
            <p:cNvSpPr/>
            <p:nvPr/>
          </p:nvSpPr>
          <p:spPr>
            <a:xfrm>
              <a:off x="5722123" y="916713"/>
              <a:ext cx="249530" cy="249530"/>
            </a:xfrm>
            <a:custGeom>
              <a:avLst/>
              <a:gdLst>
                <a:gd name="f0" fmla="val w"/>
                <a:gd name="f1" fmla="val h"/>
                <a:gd name="f2" fmla="val 0"/>
                <a:gd name="f3" fmla="val 6459"/>
                <a:gd name="f4" fmla="val 3718"/>
                <a:gd name="f5" fmla="val 3560"/>
                <a:gd name="f6" fmla="val 3434"/>
                <a:gd name="f7" fmla="val 63"/>
                <a:gd name="f8" fmla="val 3403"/>
                <a:gd name="f9" fmla="val 189"/>
                <a:gd name="f10" fmla="val 3340"/>
                <a:gd name="f11" fmla="val 315"/>
                <a:gd name="f12" fmla="val 473"/>
                <a:gd name="f13" fmla="val 3466"/>
                <a:gd name="f14" fmla="val 536"/>
                <a:gd name="f15" fmla="val 4190"/>
                <a:gd name="f16" fmla="val 1261"/>
                <a:gd name="f17" fmla="val 1260"/>
                <a:gd name="f18" fmla="val 4159"/>
                <a:gd name="f19" fmla="val 567"/>
                <a:gd name="f20" fmla="val 496"/>
                <a:gd name="f21" fmla="val 3395"/>
                <a:gd name="f22" fmla="val 390"/>
                <a:gd name="f23" fmla="val 3360"/>
                <a:gd name="f24" fmla="val 288"/>
                <a:gd name="f25" fmla="val 254"/>
                <a:gd name="f26" fmla="val 221"/>
                <a:gd name="f27" fmla="val 3363"/>
                <a:gd name="f28" fmla="val 3371"/>
                <a:gd name="f29" fmla="val 95"/>
                <a:gd name="f30" fmla="val 3686"/>
                <a:gd name="f31" fmla="val 6081"/>
                <a:gd name="f32" fmla="val 6301"/>
                <a:gd name="f33" fmla="val 158"/>
                <a:gd name="f34" fmla="val 347"/>
                <a:gd name="f35" fmla="val 2773"/>
                <a:gd name="f36" fmla="val 2930"/>
                <a:gd name="f37" fmla="val 3025"/>
                <a:gd name="f38" fmla="val 6364"/>
                <a:gd name="f39" fmla="val 3088"/>
                <a:gd name="f40" fmla="val 6238"/>
                <a:gd name="f41" fmla="val 3119"/>
                <a:gd name="f42" fmla="val 6144"/>
                <a:gd name="f43" fmla="val 5986"/>
                <a:gd name="f44" fmla="val 2993"/>
                <a:gd name="f45" fmla="val 5892"/>
                <a:gd name="f46" fmla="val 2300"/>
                <a:gd name="f47" fmla="val 5199"/>
                <a:gd name="f48" fmla="val 5198"/>
                <a:gd name="f49" fmla="val 2269"/>
                <a:gd name="f50" fmla="val 5923"/>
                <a:gd name="f51" fmla="val 5969"/>
                <a:gd name="f52" fmla="val 3039"/>
                <a:gd name="f53" fmla="val 6066"/>
                <a:gd name="f54" fmla="val 3069"/>
                <a:gd name="f55" fmla="val 6164"/>
                <a:gd name="f56" fmla="val 6200"/>
                <a:gd name="f57" fmla="val 6236"/>
                <a:gd name="f58" fmla="val 3065"/>
                <a:gd name="f59" fmla="val 6270"/>
                <a:gd name="f60" fmla="val 3056"/>
                <a:gd name="f61" fmla="val 6396"/>
                <a:gd name="f62" fmla="val 2867"/>
                <a:gd name="f63" fmla="val 2741"/>
                <a:gd name="f64" fmla="val 6112"/>
                <a:gd name="f65" fmla="*/ f0 1 6459"/>
                <a:gd name="f66" fmla="*/ f1 1 6459"/>
                <a:gd name="f67" fmla="val f2"/>
                <a:gd name="f68" fmla="val f3"/>
                <a:gd name="f69" fmla="+- f68 0 f67"/>
                <a:gd name="f70" fmla="*/ f69 1 6459"/>
                <a:gd name="f71" fmla="*/ f67 1 f70"/>
                <a:gd name="f72" fmla="*/ f68 1 f70"/>
                <a:gd name="f73" fmla="*/ f71 f65 1"/>
                <a:gd name="f74" fmla="*/ f72 f65 1"/>
                <a:gd name="f75" fmla="*/ f72 f66 1"/>
                <a:gd name="f76" fmla="*/ f71 f66 1"/>
              </a:gdLst>
              <a:ahLst/>
              <a:cxnLst>
                <a:cxn ang="3cd4">
                  <a:pos x="hc" y="t"/>
                </a:cxn>
                <a:cxn ang="0">
                  <a:pos x="r" y="vc"/>
                </a:cxn>
                <a:cxn ang="cd4">
                  <a:pos x="hc" y="b"/>
                </a:cxn>
                <a:cxn ang="cd2">
                  <a:pos x="l" y="vc"/>
                </a:cxn>
              </a:cxnLst>
              <a:rect l="f73" t="f76" r="f74" b="f75"/>
              <a:pathLst>
                <a:path w="6459" h="6459">
                  <a:moveTo>
                    <a:pt x="f4" y="f2"/>
                  </a:moveTo>
                  <a:cubicBezTo>
                    <a:pt x="f5" y="f2"/>
                    <a:pt x="f6" y="f7"/>
                    <a:pt x="f8" y="f9"/>
                  </a:cubicBezTo>
                  <a:cubicBezTo>
                    <a:pt x="f10" y="f11"/>
                    <a:pt x="f10" y="f12"/>
                    <a:pt x="f13" y="f14"/>
                  </a:cubicBezTo>
                  <a:lnTo>
                    <a:pt x="f15" y="f16"/>
                  </a:lnTo>
                  <a:lnTo>
                    <a:pt x="f17" y="f18"/>
                  </a:lnTo>
                  <a:lnTo>
                    <a:pt x="f19" y="f13"/>
                  </a:lnTo>
                  <a:cubicBezTo>
                    <a:pt x="f20" y="f21"/>
                    <a:pt x="f22" y="f23"/>
                    <a:pt x="f24" y="f23"/>
                  </a:cubicBezTo>
                  <a:cubicBezTo>
                    <a:pt x="f25" y="f23"/>
                    <a:pt x="f26" y="f27"/>
                    <a:pt x="f9" y="f28"/>
                  </a:cubicBezTo>
                  <a:cubicBezTo>
                    <a:pt x="f29" y="f8"/>
                    <a:pt x="f2" y="f5"/>
                    <a:pt x="f2" y="f30"/>
                  </a:cubicBezTo>
                  <a:lnTo>
                    <a:pt x="f2" y="f31"/>
                  </a:lnTo>
                  <a:cubicBezTo>
                    <a:pt x="f2" y="f32"/>
                    <a:pt x="f33" y="f3"/>
                    <a:pt x="f34" y="f3"/>
                  </a:cubicBezTo>
                  <a:lnTo>
                    <a:pt x="f35" y="f3"/>
                  </a:lnTo>
                  <a:cubicBezTo>
                    <a:pt x="f36" y="f3"/>
                    <a:pt x="f37" y="f38"/>
                    <a:pt x="f39" y="f40"/>
                  </a:cubicBezTo>
                  <a:cubicBezTo>
                    <a:pt x="f41" y="f42"/>
                    <a:pt x="f41" y="f43"/>
                    <a:pt x="f44" y="f45"/>
                  </a:cubicBezTo>
                  <a:lnTo>
                    <a:pt x="f46" y="f47"/>
                  </a:lnTo>
                  <a:lnTo>
                    <a:pt x="f48" y="f49"/>
                  </a:lnTo>
                  <a:lnTo>
                    <a:pt x="f50" y="f44"/>
                  </a:lnTo>
                  <a:cubicBezTo>
                    <a:pt x="f51" y="f52"/>
                    <a:pt x="f53" y="f54"/>
                    <a:pt x="f55" y="f54"/>
                  </a:cubicBezTo>
                  <a:cubicBezTo>
                    <a:pt x="f56" y="f54"/>
                    <a:pt x="f57" y="f58"/>
                    <a:pt x="f59" y="f60"/>
                  </a:cubicBezTo>
                  <a:cubicBezTo>
                    <a:pt x="f61" y="f37"/>
                    <a:pt x="f3" y="f62"/>
                    <a:pt x="f3" y="f63"/>
                  </a:cubicBezTo>
                  <a:lnTo>
                    <a:pt x="f3" y="f34"/>
                  </a:lnTo>
                  <a:cubicBezTo>
                    <a:pt x="f3" y="f33"/>
                    <a:pt x="f32" y="f2"/>
                    <a:pt x="f6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6" name="Google Shape;6983;p88">
              <a:extLst>
                <a:ext uri="{FF2B5EF4-FFF2-40B4-BE49-F238E27FC236}">
                  <a16:creationId xmlns:a16="http://schemas.microsoft.com/office/drawing/2014/main" id="{B05BE621-47B5-4257-8205-58315881780F}"/>
                </a:ext>
              </a:extLst>
            </p:cNvPr>
            <p:cNvSpPr/>
            <p:nvPr/>
          </p:nvSpPr>
          <p:spPr>
            <a:xfrm>
              <a:off x="5561453" y="1011134"/>
              <a:ext cx="118103" cy="113733"/>
            </a:xfrm>
            <a:custGeom>
              <a:avLst/>
              <a:gdLst>
                <a:gd name="f0" fmla="val w"/>
                <a:gd name="f1" fmla="val h"/>
                <a:gd name="f2" fmla="val 0"/>
                <a:gd name="f3" fmla="val 3057"/>
                <a:gd name="f4" fmla="val 2944"/>
                <a:gd name="f5" fmla="val 970"/>
                <a:gd name="f6" fmla="val 1"/>
                <a:gd name="f7" fmla="val 685"/>
                <a:gd name="f8" fmla="val 405"/>
                <a:gd name="f9" fmla="val 114"/>
                <a:gd name="f10" fmla="val 221"/>
                <a:gd name="f11" fmla="val 297"/>
                <a:gd name="f12" fmla="val 549"/>
                <a:gd name="f13" fmla="val 2395"/>
                <a:gd name="f14" fmla="val 2678"/>
                <a:gd name="f15" fmla="val 2755"/>
                <a:gd name="f16" fmla="val 3056"/>
                <a:gd name="f17" fmla="val 2345"/>
                <a:gd name="f18" fmla="val 1683"/>
                <a:gd name="f19" fmla="val 1274"/>
                <a:gd name="f20" fmla="val 1670"/>
                <a:gd name="f21" fmla="val 1478"/>
                <a:gd name="f22" fmla="val 90"/>
                <a:gd name="f23" fmla="val 1222"/>
                <a:gd name="f24" fmla="*/ f0 1 3057"/>
                <a:gd name="f25" fmla="*/ f1 1 2944"/>
                <a:gd name="f26" fmla="val f2"/>
                <a:gd name="f27" fmla="val f3"/>
                <a:gd name="f28" fmla="val f4"/>
                <a:gd name="f29" fmla="+- f28 0 f26"/>
                <a:gd name="f30" fmla="+- f27 0 f26"/>
                <a:gd name="f31" fmla="*/ f30 1 3057"/>
                <a:gd name="f32" fmla="*/ f29 1 2944"/>
                <a:gd name="f33" fmla="*/ f26 1 f31"/>
                <a:gd name="f34" fmla="*/ f27 1 f31"/>
                <a:gd name="f35" fmla="*/ f26 1 f32"/>
                <a:gd name="f36" fmla="*/ f28 1 f32"/>
                <a:gd name="f37" fmla="*/ f33 f24 1"/>
                <a:gd name="f38" fmla="*/ f34 f24 1"/>
                <a:gd name="f39" fmla="*/ f36 f25 1"/>
                <a:gd name="f40" fmla="*/ f35 f25 1"/>
              </a:gdLst>
              <a:ahLst/>
              <a:cxnLst>
                <a:cxn ang="3cd4">
                  <a:pos x="hc" y="t"/>
                </a:cxn>
                <a:cxn ang="0">
                  <a:pos x="r" y="vc"/>
                </a:cxn>
                <a:cxn ang="cd4">
                  <a:pos x="hc" y="b"/>
                </a:cxn>
                <a:cxn ang="cd2">
                  <a:pos x="l" y="vc"/>
                </a:cxn>
              </a:cxnLst>
              <a:rect l="f37" t="f40" r="f38" b="f39"/>
              <a:pathLst>
                <a:path w="3057" h="2944">
                  <a:moveTo>
                    <a:pt x="f5" y="f6"/>
                  </a:moveTo>
                  <a:cubicBezTo>
                    <a:pt x="f7" y="f6"/>
                    <a:pt x="f8" y="f9"/>
                    <a:pt x="f10" y="f11"/>
                  </a:cubicBezTo>
                  <a:lnTo>
                    <a:pt x="f6" y="f12"/>
                  </a:lnTo>
                  <a:lnTo>
                    <a:pt x="f13" y="f4"/>
                  </a:lnTo>
                  <a:lnTo>
                    <a:pt x="f14" y="f15"/>
                  </a:lnTo>
                  <a:cubicBezTo>
                    <a:pt x="f16" y="f17"/>
                    <a:pt x="f16" y="f18"/>
                    <a:pt x="f14" y="f19"/>
                  </a:cubicBezTo>
                  <a:lnTo>
                    <a:pt x="f20" y="f11"/>
                  </a:lnTo>
                  <a:cubicBezTo>
                    <a:pt x="f21" y="f22"/>
                    <a:pt x="f23"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7" name="Google Shape;6984;p88">
              <a:extLst>
                <a:ext uri="{FF2B5EF4-FFF2-40B4-BE49-F238E27FC236}">
                  <a16:creationId xmlns:a16="http://schemas.microsoft.com/office/drawing/2014/main" id="{87B242CF-8DBC-44FA-9F68-5C59D17D0D63}"/>
                </a:ext>
              </a:extLst>
            </p:cNvPr>
            <p:cNvSpPr/>
            <p:nvPr/>
          </p:nvSpPr>
          <p:spPr>
            <a:xfrm>
              <a:off x="5759833" y="1210665"/>
              <a:ext cx="119338" cy="115013"/>
            </a:xfrm>
            <a:custGeom>
              <a:avLst/>
              <a:gdLst>
                <a:gd name="f0" fmla="val w"/>
                <a:gd name="f1" fmla="val h"/>
                <a:gd name="f2" fmla="val 0"/>
                <a:gd name="f3" fmla="val 3089"/>
                <a:gd name="f4" fmla="val 2977"/>
                <a:gd name="f5" fmla="val 999"/>
                <a:gd name="f6" fmla="val 787"/>
                <a:gd name="f7" fmla="val 577"/>
                <a:gd name="f8" fmla="val 66"/>
                <a:gd name="f9" fmla="val 410"/>
                <a:gd name="f10" fmla="val 205"/>
                <a:gd name="f11" fmla="val 379"/>
                <a:gd name="f12" fmla="val 316"/>
                <a:gd name="f13" fmla="val 268"/>
                <a:gd name="f14" fmla="val 284"/>
                <a:gd name="f15" fmla="val 299"/>
                <a:gd name="f16" fmla="val 1"/>
                <a:gd name="f17" fmla="val 583"/>
                <a:gd name="f18" fmla="val 2427"/>
                <a:gd name="f19" fmla="val 2679"/>
                <a:gd name="f20" fmla="val 2693"/>
                <a:gd name="f21" fmla="val 3088"/>
                <a:gd name="f22" fmla="val 2315"/>
                <a:gd name="f23" fmla="val 1622"/>
                <a:gd name="f24" fmla="val 1244"/>
                <a:gd name="f25" fmla="val 1734"/>
                <a:gd name="f26" fmla="val 1540"/>
                <a:gd name="f27" fmla="val 105"/>
                <a:gd name="f28" fmla="val 1267"/>
                <a:gd name="f29" fmla="*/ f0 1 3089"/>
                <a:gd name="f30" fmla="*/ f1 1 2977"/>
                <a:gd name="f31" fmla="val f2"/>
                <a:gd name="f32" fmla="val f3"/>
                <a:gd name="f33" fmla="val f4"/>
                <a:gd name="f34" fmla="+- f33 0 f31"/>
                <a:gd name="f35" fmla="+- f32 0 f31"/>
                <a:gd name="f36" fmla="*/ f35 1 3089"/>
                <a:gd name="f37" fmla="*/ f34 1 2977"/>
                <a:gd name="f38" fmla="*/ f31 1 f36"/>
                <a:gd name="f39" fmla="*/ f32 1 f36"/>
                <a:gd name="f40" fmla="*/ f31 1 f37"/>
                <a:gd name="f41" fmla="*/ f33 1 f37"/>
                <a:gd name="f42" fmla="*/ f38 f29 1"/>
                <a:gd name="f43" fmla="*/ f39 f29 1"/>
                <a:gd name="f44" fmla="*/ f41 f30 1"/>
                <a:gd name="f45" fmla="*/ f40 f30 1"/>
              </a:gdLst>
              <a:ahLst/>
              <a:cxnLst>
                <a:cxn ang="3cd4">
                  <a:pos x="hc" y="t"/>
                </a:cxn>
                <a:cxn ang="0">
                  <a:pos x="r" y="vc"/>
                </a:cxn>
                <a:cxn ang="cd4">
                  <a:pos x="hc" y="b"/>
                </a:cxn>
                <a:cxn ang="cd2">
                  <a:pos x="l" y="vc"/>
                </a:cxn>
              </a:cxnLst>
              <a:rect l="f42" t="f45" r="f43" b="f44"/>
              <a:pathLst>
                <a:path w="3089" h="2977">
                  <a:moveTo>
                    <a:pt x="f5" y="f2"/>
                  </a:moveTo>
                  <a:cubicBezTo>
                    <a:pt x="f6" y="f2"/>
                    <a:pt x="f7" y="f8"/>
                    <a:pt x="f9" y="f10"/>
                  </a:cubicBezTo>
                  <a:cubicBezTo>
                    <a:pt x="f11" y="f10"/>
                    <a:pt x="f12" y="f13"/>
                    <a:pt x="f14" y="f15"/>
                  </a:cubicBezTo>
                  <a:lnTo>
                    <a:pt x="f16" y="f17"/>
                  </a:lnTo>
                  <a:lnTo>
                    <a:pt x="f18" y="f4"/>
                  </a:lnTo>
                  <a:lnTo>
                    <a:pt x="f19" y="f20"/>
                  </a:lnTo>
                  <a:cubicBezTo>
                    <a:pt x="f21" y="f22"/>
                    <a:pt x="f21" y="f23"/>
                    <a:pt x="f19" y="f24"/>
                  </a:cubicBezTo>
                  <a:lnTo>
                    <a:pt x="f25" y="f15"/>
                  </a:lnTo>
                  <a:cubicBezTo>
                    <a:pt x="f26" y="f27"/>
                    <a:pt x="f28"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98" name="Google Shape;6985;p88">
              <a:extLst>
                <a:ext uri="{FF2B5EF4-FFF2-40B4-BE49-F238E27FC236}">
                  <a16:creationId xmlns:a16="http://schemas.microsoft.com/office/drawing/2014/main" id="{97053BAD-E1E7-4F4B-863B-84218F9A9F7B}"/>
                </a:ext>
              </a:extLst>
            </p:cNvPr>
            <p:cNvSpPr/>
            <p:nvPr/>
          </p:nvSpPr>
          <p:spPr>
            <a:xfrm>
              <a:off x="5515203" y="1053004"/>
              <a:ext cx="320113" cy="314745"/>
            </a:xfrm>
            <a:custGeom>
              <a:avLst/>
              <a:gdLst>
                <a:gd name="f0" fmla="val w"/>
                <a:gd name="f1" fmla="val h"/>
                <a:gd name="f2" fmla="val 0"/>
                <a:gd name="f3" fmla="val 8286"/>
                <a:gd name="f4" fmla="val 8147"/>
                <a:gd name="f5" fmla="val 725"/>
                <a:gd name="f6" fmla="val 1"/>
                <a:gd name="f7" fmla="val 95"/>
                <a:gd name="f8" fmla="val 631"/>
                <a:gd name="f9" fmla="val 1387"/>
                <a:gd name="f10" fmla="val 284"/>
                <a:gd name="f11" fmla="val 2017"/>
                <a:gd name="f12" fmla="val 4223"/>
                <a:gd name="f13" fmla="val 3938"/>
                <a:gd name="f14" fmla="val 6774"/>
                <a:gd name="f15" fmla="val 6270"/>
                <a:gd name="f16" fmla="val 7972"/>
                <a:gd name="f17" fmla="val 6499"/>
                <a:gd name="f18" fmla="val 8086"/>
                <a:gd name="f19" fmla="val 6745"/>
                <a:gd name="f20" fmla="val 6996"/>
                <a:gd name="f21" fmla="val 7434"/>
                <a:gd name="f22" fmla="val 7886"/>
                <a:gd name="f23" fmla="val 7963"/>
                <a:gd name="f24" fmla="val 7562"/>
                <a:gd name="f25" fmla="*/ f0 1 8286"/>
                <a:gd name="f26" fmla="*/ f1 1 8147"/>
                <a:gd name="f27" fmla="val f2"/>
                <a:gd name="f28" fmla="val f3"/>
                <a:gd name="f29" fmla="val f4"/>
                <a:gd name="f30" fmla="+- f29 0 f27"/>
                <a:gd name="f31" fmla="+- f28 0 f27"/>
                <a:gd name="f32" fmla="*/ f31 1 8286"/>
                <a:gd name="f33" fmla="*/ f30 1 8147"/>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8286" h="8147">
                  <a:moveTo>
                    <a:pt x="f5" y="f6"/>
                  </a:moveTo>
                  <a:cubicBezTo>
                    <a:pt x="f7" y="f8"/>
                    <a:pt x="f2" y="f9"/>
                    <a:pt x="f10" y="f11"/>
                  </a:cubicBezTo>
                  <a:cubicBezTo>
                    <a:pt x="f9" y="f12"/>
                    <a:pt x="f13" y="f14"/>
                    <a:pt x="f15" y="f16"/>
                  </a:cubicBezTo>
                  <a:cubicBezTo>
                    <a:pt x="f17" y="f18"/>
                    <a:pt x="f19" y="f4"/>
                    <a:pt x="f20" y="f4"/>
                  </a:cubicBezTo>
                  <a:cubicBezTo>
                    <a:pt x="f21" y="f4"/>
                    <a:pt x="f22" y="f23"/>
                    <a:pt x="f3" y="f24"/>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99" name="Google Shape;7015;p88">
            <a:extLst>
              <a:ext uri="{FF2B5EF4-FFF2-40B4-BE49-F238E27FC236}">
                <a16:creationId xmlns:a16="http://schemas.microsoft.com/office/drawing/2014/main" id="{2CA509C8-6AE4-4AB1-8EC7-E40A01C0CD8B}"/>
              </a:ext>
            </a:extLst>
          </p:cNvPr>
          <p:cNvGrpSpPr/>
          <p:nvPr/>
        </p:nvGrpSpPr>
        <p:grpSpPr>
          <a:xfrm>
            <a:off x="8170493" y="1679670"/>
            <a:ext cx="498558" cy="496354"/>
            <a:chOff x="8170493" y="1679670"/>
            <a:chExt cx="498558" cy="496354"/>
          </a:xfrm>
        </p:grpSpPr>
        <p:sp>
          <p:nvSpPr>
            <p:cNvPr id="100" name="Google Shape;7016;p88">
              <a:extLst>
                <a:ext uri="{FF2B5EF4-FFF2-40B4-BE49-F238E27FC236}">
                  <a16:creationId xmlns:a16="http://schemas.microsoft.com/office/drawing/2014/main" id="{6F108B97-66D4-40F8-8555-CEFA72E92DB4}"/>
                </a:ext>
              </a:extLst>
            </p:cNvPr>
            <p:cNvSpPr/>
            <p:nvPr/>
          </p:nvSpPr>
          <p:spPr>
            <a:xfrm>
              <a:off x="8377440" y="1855747"/>
              <a:ext cx="291611" cy="320277"/>
            </a:xfrm>
            <a:custGeom>
              <a:avLst/>
              <a:gdLst>
                <a:gd name="f0" fmla="val w"/>
                <a:gd name="f1" fmla="val h"/>
                <a:gd name="f2" fmla="val 0"/>
                <a:gd name="f3" fmla="val 6837"/>
                <a:gd name="f4" fmla="val 7508"/>
                <a:gd name="f5" fmla="val 5120"/>
                <a:gd name="f6" fmla="val 2079"/>
                <a:gd name="f7" fmla="val 5206"/>
                <a:gd name="f8" fmla="val 5293"/>
                <a:gd name="f9" fmla="val 2111"/>
                <a:gd name="f10" fmla="val 5356"/>
                <a:gd name="f11" fmla="val 2174"/>
                <a:gd name="f12" fmla="val 5451"/>
                <a:gd name="f13" fmla="val 2268"/>
                <a:gd name="f14" fmla="val 2458"/>
                <a:gd name="f15" fmla="val 2647"/>
                <a:gd name="f16" fmla="val 3308"/>
                <a:gd name="f17" fmla="val 4694"/>
                <a:gd name="f18" fmla="val 3214"/>
                <a:gd name="f19" fmla="val 4757"/>
                <a:gd name="f20" fmla="val 3151"/>
                <a:gd name="f21" fmla="val 4789"/>
                <a:gd name="f22" fmla="val 3056"/>
                <a:gd name="f23" fmla="val 2993"/>
                <a:gd name="f24" fmla="val 2899"/>
                <a:gd name="f25" fmla="val 2836"/>
                <a:gd name="f26" fmla="val 4001"/>
                <a:gd name="f27" fmla="val 2048"/>
                <a:gd name="f28" fmla="val 3907"/>
                <a:gd name="f29" fmla="val 3655"/>
                <a:gd name="f30" fmla="val 3529"/>
                <a:gd name="f31" fmla="val 2221"/>
                <a:gd name="f32" fmla="val 3481"/>
                <a:gd name="f33" fmla="val 2308"/>
                <a:gd name="f34" fmla="val 3458"/>
                <a:gd name="f35" fmla="val 2399"/>
                <a:gd name="f36" fmla="val 2489"/>
                <a:gd name="f37" fmla="val 2584"/>
                <a:gd name="f38" fmla="val 3970"/>
                <a:gd name="f39" fmla="val 4883"/>
                <a:gd name="f40" fmla="val 4946"/>
                <a:gd name="f41" fmla="val 5033"/>
                <a:gd name="f42" fmla="val 1701"/>
                <a:gd name="f43" fmla="val 725"/>
                <a:gd name="f44" fmla="val 756"/>
                <a:gd name="f45" fmla="val 4411"/>
                <a:gd name="f46" fmla="val 6112"/>
                <a:gd name="f47" fmla="val 7152"/>
                <a:gd name="f48" fmla="val 7309"/>
                <a:gd name="f49" fmla="val 7435"/>
                <a:gd name="f50" fmla="val 2237"/>
                <a:gd name="f51" fmla="val 7467"/>
                <a:gd name="f52" fmla="val 2289"/>
                <a:gd name="f53" fmla="val 7493"/>
                <a:gd name="f54" fmla="val 2347"/>
                <a:gd name="f55" fmla="val 2401"/>
                <a:gd name="f56" fmla="val 2477"/>
                <a:gd name="f57" fmla="val 2547"/>
                <a:gd name="f58" fmla="val 7478"/>
                <a:gd name="f59" fmla="val 7404"/>
                <a:gd name="f60" fmla="val 3844"/>
                <a:gd name="f61" fmla="val 5073"/>
                <a:gd name="f62" fmla="val 6018"/>
                <a:gd name="f63" fmla="val 6805"/>
                <a:gd name="f64" fmla="val 6049"/>
                <a:gd name="f65" fmla="val 5104"/>
                <a:gd name="f66" fmla="*/ f0 1 6837"/>
                <a:gd name="f67" fmla="*/ f1 1 7508"/>
                <a:gd name="f68" fmla="val f2"/>
                <a:gd name="f69" fmla="val f3"/>
                <a:gd name="f70" fmla="val f4"/>
                <a:gd name="f71" fmla="+- f70 0 f68"/>
                <a:gd name="f72" fmla="+- f69 0 f68"/>
                <a:gd name="f73" fmla="*/ f72 1 6837"/>
                <a:gd name="f74" fmla="*/ f71 1 7508"/>
                <a:gd name="f75" fmla="*/ f68 1 f73"/>
                <a:gd name="f76" fmla="*/ f69 1 f73"/>
                <a:gd name="f77" fmla="*/ f68 1 f74"/>
                <a:gd name="f78" fmla="*/ f70 1 f74"/>
                <a:gd name="f79" fmla="*/ f75 f66 1"/>
                <a:gd name="f80" fmla="*/ f76 f66 1"/>
                <a:gd name="f81" fmla="*/ f78 f67 1"/>
                <a:gd name="f82" fmla="*/ f77 f67 1"/>
              </a:gdLst>
              <a:ahLst/>
              <a:cxnLst>
                <a:cxn ang="3cd4">
                  <a:pos x="hc" y="t"/>
                </a:cxn>
                <a:cxn ang="0">
                  <a:pos x="r" y="vc"/>
                </a:cxn>
                <a:cxn ang="cd4">
                  <a:pos x="hc" y="b"/>
                </a:cxn>
                <a:cxn ang="cd2">
                  <a:pos x="l" y="vc"/>
                </a:cxn>
              </a:cxnLst>
              <a:rect l="f79" t="f82" r="f80" b="f81"/>
              <a:pathLst>
                <a:path w="6837" h="7507">
                  <a:moveTo>
                    <a:pt x="f5" y="f6"/>
                  </a:moveTo>
                  <a:cubicBezTo>
                    <a:pt x="f7" y="f6"/>
                    <a:pt x="f8" y="f9"/>
                    <a:pt x="f10" y="f11"/>
                  </a:cubicBezTo>
                  <a:cubicBezTo>
                    <a:pt x="f12" y="f13"/>
                    <a:pt x="f12" y="f14"/>
                    <a:pt x="f10" y="f15"/>
                  </a:cubicBezTo>
                  <a:lnTo>
                    <a:pt x="f16" y="f17"/>
                  </a:lnTo>
                  <a:cubicBezTo>
                    <a:pt x="f18" y="f19"/>
                    <a:pt x="f20" y="f21"/>
                    <a:pt x="f22" y="f21"/>
                  </a:cubicBezTo>
                  <a:cubicBezTo>
                    <a:pt x="f23" y="f21"/>
                    <a:pt x="f24" y="f19"/>
                    <a:pt x="f25" y="f17"/>
                  </a:cubicBezTo>
                  <a:lnTo>
                    <a:pt x="f11" y="f26"/>
                  </a:lnTo>
                  <a:cubicBezTo>
                    <a:pt x="f27" y="f28"/>
                    <a:pt x="f27" y="f29"/>
                    <a:pt x="f11" y="f30"/>
                  </a:cubicBezTo>
                  <a:cubicBezTo>
                    <a:pt x="f31" y="f32"/>
                    <a:pt x="f33" y="f34"/>
                    <a:pt x="f35" y="f34"/>
                  </a:cubicBezTo>
                  <a:cubicBezTo>
                    <a:pt x="f36" y="f34"/>
                    <a:pt x="f37" y="f32"/>
                    <a:pt x="f15" y="f30"/>
                  </a:cubicBezTo>
                  <a:lnTo>
                    <a:pt x="f22" y="f38"/>
                  </a:lnTo>
                  <a:lnTo>
                    <a:pt x="f39" y="f11"/>
                  </a:lnTo>
                  <a:cubicBezTo>
                    <a:pt x="f40" y="f9"/>
                    <a:pt x="f41" y="f6"/>
                    <a:pt x="f5" y="f6"/>
                  </a:cubicBezTo>
                  <a:close/>
                  <a:moveTo>
                    <a:pt x="f42" y="f2"/>
                  </a:moveTo>
                  <a:cubicBezTo>
                    <a:pt x="f43" y="f2"/>
                    <a:pt x="f2" y="f44"/>
                    <a:pt x="f2" y="f42"/>
                  </a:cubicBezTo>
                  <a:lnTo>
                    <a:pt x="f2" y="f45"/>
                  </a:lnTo>
                  <a:cubicBezTo>
                    <a:pt x="f2" y="f10"/>
                    <a:pt x="f43" y="f46"/>
                    <a:pt x="f42" y="f46"/>
                  </a:cubicBezTo>
                  <a:lnTo>
                    <a:pt x="f27" y="f46"/>
                  </a:lnTo>
                  <a:lnTo>
                    <a:pt x="f27" y="f47"/>
                  </a:lnTo>
                  <a:cubicBezTo>
                    <a:pt x="f27" y="f48"/>
                    <a:pt x="f9" y="f49"/>
                    <a:pt x="f50" y="f51"/>
                  </a:cubicBezTo>
                  <a:cubicBezTo>
                    <a:pt x="f52" y="f53"/>
                    <a:pt x="f54" y="f4"/>
                    <a:pt x="f55" y="f4"/>
                  </a:cubicBezTo>
                  <a:cubicBezTo>
                    <a:pt x="f56" y="f4"/>
                    <a:pt x="f57" y="f58"/>
                    <a:pt x="f37" y="f59"/>
                  </a:cubicBezTo>
                  <a:lnTo>
                    <a:pt x="f60" y="f46"/>
                  </a:lnTo>
                  <a:lnTo>
                    <a:pt x="f61" y="f46"/>
                  </a:lnTo>
                  <a:cubicBezTo>
                    <a:pt x="f62" y="f46"/>
                    <a:pt x="f63" y="f10"/>
                    <a:pt x="f63" y="f45"/>
                  </a:cubicBezTo>
                  <a:lnTo>
                    <a:pt x="f63" y="f42"/>
                  </a:lnTo>
                  <a:cubicBezTo>
                    <a:pt x="f3" y="f44"/>
                    <a:pt x="f64" y="f2"/>
                    <a:pt x="f6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1" name="Google Shape;7017;p88">
              <a:extLst>
                <a:ext uri="{FF2B5EF4-FFF2-40B4-BE49-F238E27FC236}">
                  <a16:creationId xmlns:a16="http://schemas.microsoft.com/office/drawing/2014/main" id="{D152DC77-F403-4F02-AB1B-99EBE6130823}"/>
                </a:ext>
              </a:extLst>
            </p:cNvPr>
            <p:cNvSpPr/>
            <p:nvPr/>
          </p:nvSpPr>
          <p:spPr>
            <a:xfrm>
              <a:off x="8170493" y="1679670"/>
              <a:ext cx="321219" cy="349876"/>
            </a:xfrm>
            <a:custGeom>
              <a:avLst/>
              <a:gdLst>
                <a:gd name="f0" fmla="val w"/>
                <a:gd name="f1" fmla="val h"/>
                <a:gd name="f2" fmla="val 0"/>
                <a:gd name="f3" fmla="val 7531"/>
                <a:gd name="f4" fmla="val 8203"/>
                <a:gd name="f5" fmla="val 3781"/>
                <a:gd name="f6" fmla="val 1356"/>
                <a:gd name="f7" fmla="val 4317"/>
                <a:gd name="f8" fmla="val 4789"/>
                <a:gd name="f9" fmla="val 1828"/>
                <a:gd name="f10" fmla="val 2395"/>
                <a:gd name="f11" fmla="val 2710"/>
                <a:gd name="f12" fmla="val 4632"/>
                <a:gd name="f13" fmla="val 3025"/>
                <a:gd name="f14" fmla="val 4411"/>
                <a:gd name="f15" fmla="val 3214"/>
                <a:gd name="f16" fmla="val 4254"/>
                <a:gd name="f17" fmla="val 3341"/>
                <a:gd name="f18" fmla="val 4128"/>
                <a:gd name="f19" fmla="val 3530"/>
                <a:gd name="f20" fmla="val 3782"/>
                <a:gd name="f21" fmla="val 3971"/>
                <a:gd name="f22" fmla="val 3970"/>
                <a:gd name="f23" fmla="val 3592"/>
                <a:gd name="f24" fmla="val 3434"/>
                <a:gd name="f25" fmla="val 3624"/>
                <a:gd name="f26" fmla="val 2931"/>
                <a:gd name="f27" fmla="val 2679"/>
                <a:gd name="f28" fmla="val 4065"/>
                <a:gd name="f29" fmla="val 2584"/>
                <a:gd name="f30" fmla="val 4096"/>
                <a:gd name="f31" fmla="val 2521"/>
                <a:gd name="f32" fmla="val 2206"/>
                <a:gd name="f33" fmla="val 3939"/>
                <a:gd name="f34" fmla="val 2049"/>
                <a:gd name="f35" fmla="val 3750"/>
                <a:gd name="f36" fmla="val 3529"/>
                <a:gd name="f37" fmla="val 3371"/>
                <a:gd name="f38" fmla="val 2742"/>
                <a:gd name="f39" fmla="val 2836"/>
                <a:gd name="f40" fmla="val 2678"/>
                <a:gd name="f41" fmla="val 2741"/>
                <a:gd name="f42" fmla="val 4758"/>
                <a:gd name="f43" fmla="val 4916"/>
                <a:gd name="f44" fmla="val 5105"/>
                <a:gd name="f45" fmla="val 5294"/>
                <a:gd name="f46" fmla="val 5451"/>
                <a:gd name="f47" fmla="val 1733"/>
                <a:gd name="f48" fmla="val 1"/>
                <a:gd name="f49" fmla="val 788"/>
                <a:gd name="f50" fmla="val 789"/>
                <a:gd name="f51" fmla="val 1734"/>
                <a:gd name="f52" fmla="val 5136"/>
                <a:gd name="f53" fmla="val 5987"/>
                <a:gd name="f54" fmla="val 631"/>
                <a:gd name="f55" fmla="val 6649"/>
                <a:gd name="f56" fmla="val 1418"/>
                <a:gd name="f57" fmla="val 6806"/>
                <a:gd name="f58" fmla="val 7846"/>
                <a:gd name="f59" fmla="val 8003"/>
                <a:gd name="f60" fmla="val 1481"/>
                <a:gd name="f61" fmla="val 8129"/>
                <a:gd name="f62" fmla="val 1607"/>
                <a:gd name="f63" fmla="val 8161"/>
                <a:gd name="f64" fmla="val 1659"/>
                <a:gd name="f65" fmla="val 8187"/>
                <a:gd name="f66" fmla="val 1717"/>
                <a:gd name="f67" fmla="val 8202"/>
                <a:gd name="f68" fmla="val 1771"/>
                <a:gd name="f69" fmla="val 1848"/>
                <a:gd name="f70" fmla="val 1917"/>
                <a:gd name="f71" fmla="val 8172"/>
                <a:gd name="f72" fmla="val 1954"/>
                <a:gd name="f73" fmla="val 8098"/>
                <a:gd name="f74" fmla="val 6838"/>
                <a:gd name="f75" fmla="val 5798"/>
                <a:gd name="f76" fmla="val 4475"/>
                <a:gd name="f77" fmla="val 5167"/>
                <a:gd name="f78" fmla="val 3404"/>
                <a:gd name="f79" fmla="val 6490"/>
                <a:gd name="f80" fmla="val 7530"/>
                <a:gd name="f81" fmla="val 6774"/>
                <a:gd name="f82" fmla="val 5829"/>
                <a:gd name="f83" fmla="*/ f0 1 7531"/>
                <a:gd name="f84" fmla="*/ f1 1 8203"/>
                <a:gd name="f85" fmla="val f2"/>
                <a:gd name="f86" fmla="val f3"/>
                <a:gd name="f87" fmla="val f4"/>
                <a:gd name="f88" fmla="+- f87 0 f85"/>
                <a:gd name="f89" fmla="+- f86 0 f85"/>
                <a:gd name="f90" fmla="*/ f89 1 7531"/>
                <a:gd name="f91" fmla="*/ f88 1 8203"/>
                <a:gd name="f92" fmla="*/ f85 1 f90"/>
                <a:gd name="f93" fmla="*/ f86 1 f90"/>
                <a:gd name="f94" fmla="*/ f85 1 f91"/>
                <a:gd name="f95" fmla="*/ f87 1 f91"/>
                <a:gd name="f96" fmla="*/ f92 f83 1"/>
                <a:gd name="f97" fmla="*/ f93 f83 1"/>
                <a:gd name="f98" fmla="*/ f95 f84 1"/>
                <a:gd name="f99" fmla="*/ f94 f84 1"/>
              </a:gdLst>
              <a:ahLst/>
              <a:cxnLst>
                <a:cxn ang="3cd4">
                  <a:pos x="hc" y="t"/>
                </a:cxn>
                <a:cxn ang="0">
                  <a:pos x="r" y="vc"/>
                </a:cxn>
                <a:cxn ang="cd4">
                  <a:pos x="hc" y="b"/>
                </a:cxn>
                <a:cxn ang="cd2">
                  <a:pos x="l" y="vc"/>
                </a:cxn>
              </a:cxnLst>
              <a:rect l="f96" t="f99" r="f97" b="f98"/>
              <a:pathLst>
                <a:path w="7531" h="8203">
                  <a:moveTo>
                    <a:pt x="f5" y="f6"/>
                  </a:moveTo>
                  <a:cubicBezTo>
                    <a:pt x="f7" y="f6"/>
                    <a:pt x="f8" y="f9"/>
                    <a:pt x="f8" y="f10"/>
                  </a:cubicBezTo>
                  <a:cubicBezTo>
                    <a:pt x="f8" y="f11"/>
                    <a:pt x="f12" y="f13"/>
                    <a:pt x="f14" y="f15"/>
                  </a:cubicBezTo>
                  <a:cubicBezTo>
                    <a:pt x="f16" y="f17"/>
                    <a:pt x="f18" y="f19"/>
                    <a:pt x="f18" y="f20"/>
                  </a:cubicBezTo>
                  <a:cubicBezTo>
                    <a:pt x="f18" y="f21"/>
                    <a:pt x="f22" y="f18"/>
                    <a:pt x="f5" y="f18"/>
                  </a:cubicBezTo>
                  <a:cubicBezTo>
                    <a:pt x="f23" y="f18"/>
                    <a:pt x="f24" y="f21"/>
                    <a:pt x="f24" y="f20"/>
                  </a:cubicBezTo>
                  <a:cubicBezTo>
                    <a:pt x="f24" y="f17"/>
                    <a:pt x="f25" y="f26"/>
                    <a:pt x="f22" y="f27"/>
                  </a:cubicBezTo>
                  <a:cubicBezTo>
                    <a:pt x="f28" y="f29"/>
                    <a:pt x="f30" y="f31"/>
                    <a:pt x="f30" y="f10"/>
                  </a:cubicBezTo>
                  <a:cubicBezTo>
                    <a:pt x="f30" y="f32"/>
                    <a:pt x="f33" y="f34"/>
                    <a:pt x="f35" y="f34"/>
                  </a:cubicBezTo>
                  <a:cubicBezTo>
                    <a:pt x="f36" y="f34"/>
                    <a:pt x="f37" y="f32"/>
                    <a:pt x="f37" y="f10"/>
                  </a:cubicBezTo>
                  <a:cubicBezTo>
                    <a:pt x="f37" y="f29"/>
                    <a:pt x="f15" y="f38"/>
                    <a:pt x="f13" y="f38"/>
                  </a:cubicBezTo>
                  <a:cubicBezTo>
                    <a:pt x="f39" y="f38"/>
                    <a:pt x="f40" y="f29"/>
                    <a:pt x="f40" y="f10"/>
                  </a:cubicBezTo>
                  <a:cubicBezTo>
                    <a:pt x="f41" y="f9"/>
                    <a:pt x="f15" y="f6"/>
                    <a:pt x="f5" y="f6"/>
                  </a:cubicBezTo>
                  <a:close/>
                  <a:moveTo>
                    <a:pt x="f5" y="f42"/>
                  </a:moveTo>
                  <a:cubicBezTo>
                    <a:pt x="f22" y="f42"/>
                    <a:pt x="f18" y="f43"/>
                    <a:pt x="f18" y="f44"/>
                  </a:cubicBezTo>
                  <a:cubicBezTo>
                    <a:pt x="f18" y="f45"/>
                    <a:pt x="f22" y="f46"/>
                    <a:pt x="f5" y="f46"/>
                  </a:cubicBezTo>
                  <a:cubicBezTo>
                    <a:pt x="f23" y="f46"/>
                    <a:pt x="f24" y="f45"/>
                    <a:pt x="f24" y="f44"/>
                  </a:cubicBezTo>
                  <a:cubicBezTo>
                    <a:pt x="f24" y="f43"/>
                    <a:pt x="f23" y="f42"/>
                    <a:pt x="f5" y="f42"/>
                  </a:cubicBezTo>
                  <a:close/>
                  <a:moveTo>
                    <a:pt x="f47" y="f48"/>
                  </a:moveTo>
                  <a:cubicBezTo>
                    <a:pt x="f49" y="f48"/>
                    <a:pt x="f2" y="f50"/>
                    <a:pt x="f2" y="f51"/>
                  </a:cubicBezTo>
                  <a:lnTo>
                    <a:pt x="f2" y="f52"/>
                  </a:lnTo>
                  <a:cubicBezTo>
                    <a:pt x="f2" y="f53"/>
                    <a:pt x="f54" y="f55"/>
                    <a:pt x="f56" y="f57"/>
                  </a:cubicBezTo>
                  <a:lnTo>
                    <a:pt x="f56" y="f58"/>
                  </a:lnTo>
                  <a:cubicBezTo>
                    <a:pt x="f56" y="f59"/>
                    <a:pt x="f60" y="f61"/>
                    <a:pt x="f62" y="f63"/>
                  </a:cubicBezTo>
                  <a:cubicBezTo>
                    <a:pt x="f64" y="f65"/>
                    <a:pt x="f66" y="f67"/>
                    <a:pt x="f68" y="f67"/>
                  </a:cubicBezTo>
                  <a:cubicBezTo>
                    <a:pt x="f69" y="f67"/>
                    <a:pt x="f70" y="f71"/>
                    <a:pt x="f72" y="f73"/>
                  </a:cubicBezTo>
                  <a:lnTo>
                    <a:pt x="f15" y="f74"/>
                  </a:lnTo>
                  <a:lnTo>
                    <a:pt x="f30" y="f74"/>
                  </a:lnTo>
                  <a:lnTo>
                    <a:pt x="f30" y="f75"/>
                  </a:lnTo>
                  <a:cubicBezTo>
                    <a:pt x="f30" y="f76"/>
                    <a:pt x="f77" y="f78"/>
                    <a:pt x="f79" y="f78"/>
                  </a:cubicBezTo>
                  <a:lnTo>
                    <a:pt x="f80" y="f78"/>
                  </a:lnTo>
                  <a:lnTo>
                    <a:pt x="f80" y="f51"/>
                  </a:lnTo>
                  <a:cubicBezTo>
                    <a:pt x="f80" y="f50"/>
                    <a:pt x="f81" y="f48"/>
                    <a:pt x="f82" y="f48"/>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sp>
        <p:nvSpPr>
          <p:cNvPr id="102" name="Google Shape;6799;p88">
            <a:extLst>
              <a:ext uri="{FF2B5EF4-FFF2-40B4-BE49-F238E27FC236}">
                <a16:creationId xmlns:a16="http://schemas.microsoft.com/office/drawing/2014/main" id="{F980D735-6D76-48D9-A5FD-CBAB3C7F7ED0}"/>
              </a:ext>
            </a:extLst>
          </p:cNvPr>
          <p:cNvSpPr/>
          <p:nvPr/>
        </p:nvSpPr>
        <p:spPr>
          <a:xfrm>
            <a:off x="4346627" y="1707980"/>
            <a:ext cx="445175" cy="446355"/>
          </a:xfrm>
          <a:custGeom>
            <a:avLst/>
            <a:gdLst>
              <a:gd name="f0" fmla="val w"/>
              <a:gd name="f1" fmla="val h"/>
              <a:gd name="f2" fmla="val 0"/>
              <a:gd name="f3" fmla="val 11658"/>
              <a:gd name="f4" fmla="val 11689"/>
              <a:gd name="f5" fmla="val 7877"/>
              <a:gd name="f6" fmla="val 1386"/>
              <a:gd name="f7" fmla="val 9232"/>
              <a:gd name="f8" fmla="val 10303"/>
              <a:gd name="f9" fmla="val 2458"/>
              <a:gd name="f10" fmla="val 3781"/>
              <a:gd name="f11" fmla="val 4883"/>
              <a:gd name="f12" fmla="val 10240"/>
              <a:gd name="f13" fmla="val 10209"/>
              <a:gd name="f14" fmla="val 4946"/>
              <a:gd name="f15" fmla="val 10177"/>
              <a:gd name="f16" fmla="val 10019"/>
              <a:gd name="f17" fmla="val 4190"/>
              <a:gd name="f18" fmla="val 9704"/>
              <a:gd name="f19" fmla="val 3529"/>
              <a:gd name="f20" fmla="val 9200"/>
              <a:gd name="f21" fmla="val 2962"/>
              <a:gd name="f22" fmla="val 7720"/>
              <a:gd name="f23" fmla="val 4442"/>
              <a:gd name="f24" fmla="val 8192"/>
              <a:gd name="f25" fmla="val 5072"/>
              <a:gd name="f26" fmla="val 8318"/>
              <a:gd name="f27" fmla="val 5860"/>
              <a:gd name="f28" fmla="val 8098"/>
              <a:gd name="f29" fmla="val 6648"/>
              <a:gd name="f30" fmla="val 8003"/>
              <a:gd name="f31" fmla="val 6868"/>
              <a:gd name="f32" fmla="val 7057"/>
              <a:gd name="f33" fmla="val 7278"/>
              <a:gd name="f34" fmla="val 8727"/>
              <a:gd name="f35" fmla="val 9673"/>
              <a:gd name="f36" fmla="val 8160"/>
              <a:gd name="f37" fmla="val 7498"/>
              <a:gd name="f38" fmla="val 6742"/>
              <a:gd name="f39" fmla="val 6805"/>
              <a:gd name="f40" fmla="val 7908"/>
              <a:gd name="f41" fmla="val 9231"/>
              <a:gd name="f42" fmla="val 10302"/>
              <a:gd name="f43" fmla="val 6774"/>
              <a:gd name="f44" fmla="val 10271"/>
              <a:gd name="f45" fmla="val 6743"/>
              <a:gd name="f46" fmla="val 10208"/>
              <a:gd name="f47" fmla="val 10176"/>
              <a:gd name="f48" fmla="val 7499"/>
              <a:gd name="f49" fmla="val 8161"/>
              <a:gd name="f50" fmla="val 8728"/>
              <a:gd name="f51" fmla="val 7279"/>
              <a:gd name="f52" fmla="val 7750"/>
              <a:gd name="f53" fmla="val 7058"/>
              <a:gd name="f54" fmla="val 6869"/>
              <a:gd name="f55" fmla="val 8002"/>
              <a:gd name="f56" fmla="val 8097"/>
              <a:gd name="f57" fmla="val 6365"/>
              <a:gd name="f58" fmla="val 6081"/>
              <a:gd name="f59" fmla="val 8223"/>
              <a:gd name="f60" fmla="val 5861"/>
              <a:gd name="f61" fmla="val 5325"/>
              <a:gd name="f62" fmla="val 4821"/>
              <a:gd name="f63" fmla="val 8065"/>
              <a:gd name="f64" fmla="val 4443"/>
              <a:gd name="f65" fmla="val 9672"/>
              <a:gd name="f66" fmla="val 4191"/>
              <a:gd name="f67" fmla="val 4947"/>
              <a:gd name="f68" fmla="val 4916"/>
              <a:gd name="f69" fmla="val 3813"/>
              <a:gd name="f70" fmla="val 1387"/>
              <a:gd name="f71" fmla="val 1450"/>
              <a:gd name="f72" fmla="val 1482"/>
              <a:gd name="f73" fmla="val 1513"/>
              <a:gd name="f74" fmla="val 1671"/>
              <a:gd name="f75" fmla="val 1986"/>
              <a:gd name="f76" fmla="val 2490"/>
              <a:gd name="f77" fmla="val 3971"/>
              <a:gd name="f78" fmla="val 3498"/>
              <a:gd name="f79" fmla="val 3372"/>
              <a:gd name="f80" fmla="val 3592"/>
              <a:gd name="f81" fmla="val 3687"/>
              <a:gd name="f82" fmla="val 4820"/>
              <a:gd name="f83" fmla="val 4631"/>
              <a:gd name="f84" fmla="val 2017"/>
              <a:gd name="f85" fmla="val 1418"/>
              <a:gd name="f86" fmla="val 1481"/>
              <a:gd name="f87" fmla="val 1512"/>
              <a:gd name="f88" fmla="val 1670"/>
              <a:gd name="f89" fmla="val 1985"/>
              <a:gd name="f90" fmla="val 2489"/>
              <a:gd name="f91" fmla="val 3938"/>
              <a:gd name="f92" fmla="val 4632"/>
              <a:gd name="f93" fmla="val 3686"/>
              <a:gd name="f94" fmla="val 5073"/>
              <a:gd name="f95" fmla="val 5339"/>
              <a:gd name="f96" fmla="val 3496"/>
              <a:gd name="f97" fmla="val 5605"/>
              <a:gd name="f98" fmla="val 3451"/>
              <a:gd name="f99" fmla="val 5865"/>
              <a:gd name="f100" fmla="val 6375"/>
              <a:gd name="f101" fmla="val 6861"/>
              <a:gd name="f102" fmla="val 3625"/>
              <a:gd name="f103" fmla="val 2016"/>
              <a:gd name="f104" fmla="val 5829"/>
              <a:gd name="f105" fmla="val 5420"/>
              <a:gd name="f106" fmla="val 5010"/>
              <a:gd name="f107" fmla="val 315"/>
              <a:gd name="f108" fmla="val 4884"/>
              <a:gd name="f109" fmla="val 725"/>
              <a:gd name="f110" fmla="val 3782"/>
              <a:gd name="f111" fmla="val 2112"/>
              <a:gd name="f112" fmla="val 726"/>
              <a:gd name="f113" fmla="val 2111"/>
              <a:gd name="f114" fmla="val 316"/>
              <a:gd name="f115" fmla="val 5041"/>
              <a:gd name="f116" fmla="val 1"/>
              <a:gd name="f117" fmla="val 5419"/>
              <a:gd name="f118" fmla="val 6270"/>
              <a:gd name="f119" fmla="val 6679"/>
              <a:gd name="f120" fmla="val 7876"/>
              <a:gd name="f121" fmla="val 9578"/>
              <a:gd name="f122" fmla="val 10964"/>
              <a:gd name="f123" fmla="val 5042"/>
              <a:gd name="f124" fmla="val 11342"/>
              <a:gd name="f125" fmla="val 11688"/>
              <a:gd name="f126" fmla="val 6680"/>
              <a:gd name="f127" fmla="val 10965"/>
              <a:gd name="f128" fmla="val 11343"/>
              <a:gd name="f129" fmla="val 6616"/>
              <a:gd name="f130" fmla="val 6617"/>
              <a:gd name="f131" fmla="*/ f0 1 11658"/>
              <a:gd name="f132" fmla="*/ f1 1 11689"/>
              <a:gd name="f133" fmla="val f2"/>
              <a:gd name="f134" fmla="val f3"/>
              <a:gd name="f135" fmla="val f4"/>
              <a:gd name="f136" fmla="+- f135 0 f133"/>
              <a:gd name="f137" fmla="+- f134 0 f133"/>
              <a:gd name="f138" fmla="*/ f137 1 11658"/>
              <a:gd name="f139" fmla="*/ f136 1 11689"/>
              <a:gd name="f140" fmla="*/ f133 1 f138"/>
              <a:gd name="f141" fmla="*/ f134 1 f138"/>
              <a:gd name="f142" fmla="*/ f133 1 f139"/>
              <a:gd name="f143" fmla="*/ f135 1 f139"/>
              <a:gd name="f144" fmla="*/ f140 f131 1"/>
              <a:gd name="f145" fmla="*/ f141 f131 1"/>
              <a:gd name="f146" fmla="*/ f143 f132 1"/>
              <a:gd name="f147" fmla="*/ f142 f132 1"/>
            </a:gdLst>
            <a:ahLst/>
            <a:cxnLst>
              <a:cxn ang="3cd4">
                <a:pos x="hc" y="t"/>
              </a:cxn>
              <a:cxn ang="0">
                <a:pos x="r" y="vc"/>
              </a:cxn>
              <a:cxn ang="cd4">
                <a:pos x="hc" y="b"/>
              </a:cxn>
              <a:cxn ang="cd2">
                <a:pos x="l" y="vc"/>
              </a:cxn>
            </a:cxnLst>
            <a:rect l="f144" t="f147" r="f145" b="f146"/>
            <a:pathLst>
              <a:path w="11658" h="11689">
                <a:moveTo>
                  <a:pt x="f5" y="f6"/>
                </a:moveTo>
                <a:cubicBezTo>
                  <a:pt x="f7" y="f6"/>
                  <a:pt x="f8" y="f9"/>
                  <a:pt x="f8" y="f10"/>
                </a:cubicBezTo>
                <a:lnTo>
                  <a:pt x="f8" y="f11"/>
                </a:lnTo>
                <a:cubicBezTo>
                  <a:pt x="f12" y="f11"/>
                  <a:pt x="f13" y="f14"/>
                  <a:pt x="f15" y="f14"/>
                </a:cubicBezTo>
                <a:cubicBezTo>
                  <a:pt x="f16" y="f17"/>
                  <a:pt x="f18" y="f19"/>
                  <a:pt x="f20" y="f21"/>
                </a:cubicBezTo>
                <a:lnTo>
                  <a:pt x="f22" y="f23"/>
                </a:lnTo>
                <a:cubicBezTo>
                  <a:pt x="f24" y="f25"/>
                  <a:pt x="f26" y="f27"/>
                  <a:pt x="f28" y="f29"/>
                </a:cubicBezTo>
                <a:cubicBezTo>
                  <a:pt x="f30" y="f31"/>
                  <a:pt x="f5" y="f32"/>
                  <a:pt x="f22" y="f33"/>
                </a:cubicBezTo>
                <a:lnTo>
                  <a:pt x="f20" y="f34"/>
                </a:lnTo>
                <a:cubicBezTo>
                  <a:pt x="f35" y="f36"/>
                  <a:pt x="f16" y="f37"/>
                  <a:pt x="f15" y="f38"/>
                </a:cubicBezTo>
                <a:cubicBezTo>
                  <a:pt x="f13" y="f38"/>
                  <a:pt x="f12" y="f39"/>
                  <a:pt x="f8" y="f39"/>
                </a:cubicBezTo>
                <a:lnTo>
                  <a:pt x="f8" y="f40"/>
                </a:lnTo>
                <a:cubicBezTo>
                  <a:pt x="f8" y="f41"/>
                  <a:pt x="f7" y="f42"/>
                  <a:pt x="f5" y="f42"/>
                </a:cubicBezTo>
                <a:lnTo>
                  <a:pt x="f43" y="f42"/>
                </a:lnTo>
                <a:cubicBezTo>
                  <a:pt x="f43" y="f44"/>
                  <a:pt x="f45" y="f46"/>
                  <a:pt x="f45" y="f47"/>
                </a:cubicBezTo>
                <a:cubicBezTo>
                  <a:pt x="f48" y="f16"/>
                  <a:pt x="f49" y="f18"/>
                  <a:pt x="f50" y="f20"/>
                </a:cubicBezTo>
                <a:lnTo>
                  <a:pt x="f51" y="f52"/>
                </a:lnTo>
                <a:cubicBezTo>
                  <a:pt x="f53" y="f40"/>
                  <a:pt x="f54" y="f55"/>
                  <a:pt x="f29" y="f56"/>
                </a:cubicBezTo>
                <a:cubicBezTo>
                  <a:pt x="f57" y="f36"/>
                  <a:pt x="f58" y="f59"/>
                  <a:pt x="f60" y="f59"/>
                </a:cubicBezTo>
                <a:cubicBezTo>
                  <a:pt x="f61" y="f59"/>
                  <a:pt x="f62" y="f63"/>
                  <a:pt x="f64" y="f52"/>
                </a:cubicBezTo>
                <a:lnTo>
                  <a:pt x="f21" y="f20"/>
                </a:lnTo>
                <a:cubicBezTo>
                  <a:pt x="f19" y="f65"/>
                  <a:pt x="f66" y="f16"/>
                  <a:pt x="f67" y="f47"/>
                </a:cubicBezTo>
                <a:cubicBezTo>
                  <a:pt x="f67" y="f46"/>
                  <a:pt x="f68" y="f44"/>
                  <a:pt x="f68" y="f42"/>
                </a:cubicBezTo>
                <a:lnTo>
                  <a:pt x="f69" y="f42"/>
                </a:lnTo>
                <a:cubicBezTo>
                  <a:pt x="f9" y="f42"/>
                  <a:pt x="f70" y="f41"/>
                  <a:pt x="f70" y="f40"/>
                </a:cubicBezTo>
                <a:lnTo>
                  <a:pt x="f70" y="f39"/>
                </a:lnTo>
                <a:cubicBezTo>
                  <a:pt x="f71" y="f39"/>
                  <a:pt x="f72" y="f38"/>
                  <a:pt x="f73" y="f38"/>
                </a:cubicBezTo>
                <a:cubicBezTo>
                  <a:pt x="f74" y="f37"/>
                  <a:pt x="f75" y="f36"/>
                  <a:pt x="f76" y="f34"/>
                </a:cubicBezTo>
                <a:lnTo>
                  <a:pt x="f77" y="f33"/>
                </a:lnTo>
                <a:cubicBezTo>
                  <a:pt x="f78" y="f29"/>
                  <a:pt x="f79" y="f27"/>
                  <a:pt x="f80" y="f25"/>
                </a:cubicBezTo>
                <a:cubicBezTo>
                  <a:pt x="f81" y="f82"/>
                  <a:pt x="f69" y="f83"/>
                  <a:pt x="f77" y="f23"/>
                </a:cubicBezTo>
                <a:lnTo>
                  <a:pt x="f76" y="f21"/>
                </a:lnTo>
                <a:cubicBezTo>
                  <a:pt x="f84" y="f19"/>
                  <a:pt x="f74" y="f17"/>
                  <a:pt x="f73" y="f14"/>
                </a:cubicBezTo>
                <a:cubicBezTo>
                  <a:pt x="f72" y="f14"/>
                  <a:pt x="f71" y="f11"/>
                  <a:pt x="f70" y="f11"/>
                </a:cubicBezTo>
                <a:lnTo>
                  <a:pt x="f70" y="f10"/>
                </a:lnTo>
                <a:cubicBezTo>
                  <a:pt x="f70" y="f9"/>
                  <a:pt x="f9" y="f6"/>
                  <a:pt x="f69" y="f6"/>
                </a:cubicBezTo>
                <a:lnTo>
                  <a:pt x="f68" y="f6"/>
                </a:lnTo>
                <a:cubicBezTo>
                  <a:pt x="f68" y="f85"/>
                  <a:pt x="f67" y="f86"/>
                  <a:pt x="f67" y="f87"/>
                </a:cubicBezTo>
                <a:cubicBezTo>
                  <a:pt x="f66" y="f88"/>
                  <a:pt x="f19" y="f89"/>
                  <a:pt x="f21" y="f90"/>
                </a:cubicBezTo>
                <a:lnTo>
                  <a:pt x="f64" y="f91"/>
                </a:lnTo>
                <a:cubicBezTo>
                  <a:pt x="f92" y="f10"/>
                  <a:pt x="f62" y="f93"/>
                  <a:pt x="f94" y="f80"/>
                </a:cubicBezTo>
                <a:cubicBezTo>
                  <a:pt x="f95" y="f96"/>
                  <a:pt x="f97" y="f98"/>
                  <a:pt x="f99" y="f98"/>
                </a:cubicBezTo>
                <a:cubicBezTo>
                  <a:pt x="f100" y="f98"/>
                  <a:pt x="f101" y="f102"/>
                  <a:pt x="f51" y="f91"/>
                </a:cubicBezTo>
                <a:lnTo>
                  <a:pt x="f50" y="f90"/>
                </a:lnTo>
                <a:cubicBezTo>
                  <a:pt x="f49" y="f103"/>
                  <a:pt x="f48" y="f88"/>
                  <a:pt x="f45" y="f87"/>
                </a:cubicBezTo>
                <a:cubicBezTo>
                  <a:pt x="f45" y="f86"/>
                  <a:pt x="f43" y="f85"/>
                  <a:pt x="f43" y="f6"/>
                </a:cubicBezTo>
                <a:close/>
                <a:moveTo>
                  <a:pt x="f104" y="f2"/>
                </a:moveTo>
                <a:cubicBezTo>
                  <a:pt x="f105" y="f2"/>
                  <a:pt x="f106" y="f107"/>
                  <a:pt x="f108" y="f109"/>
                </a:cubicBezTo>
                <a:lnTo>
                  <a:pt x="f110" y="f109"/>
                </a:lnTo>
                <a:cubicBezTo>
                  <a:pt x="f111" y="f109"/>
                  <a:pt x="f112" y="f113"/>
                  <a:pt x="f112" y="f10"/>
                </a:cubicBezTo>
                <a:lnTo>
                  <a:pt x="f112" y="f11"/>
                </a:lnTo>
                <a:cubicBezTo>
                  <a:pt x="f114" y="f115"/>
                  <a:pt x="f116" y="f117"/>
                  <a:pt x="f116" y="f104"/>
                </a:cubicBezTo>
                <a:cubicBezTo>
                  <a:pt x="f116" y="f118"/>
                  <a:pt x="f114" y="f119"/>
                  <a:pt x="f112" y="f43"/>
                </a:cubicBezTo>
                <a:lnTo>
                  <a:pt x="f112" y="f120"/>
                </a:lnTo>
                <a:cubicBezTo>
                  <a:pt x="f112" y="f121"/>
                  <a:pt x="f111" y="f122"/>
                  <a:pt x="f110" y="f122"/>
                </a:cubicBezTo>
                <a:lnTo>
                  <a:pt x="f108" y="f122"/>
                </a:lnTo>
                <a:cubicBezTo>
                  <a:pt x="f123" y="f124"/>
                  <a:pt x="f105" y="f125"/>
                  <a:pt x="f104" y="f125"/>
                </a:cubicBezTo>
                <a:cubicBezTo>
                  <a:pt x="f118" y="f125"/>
                  <a:pt x="f126" y="f124"/>
                  <a:pt x="f43" y="f122"/>
                </a:cubicBezTo>
                <a:lnTo>
                  <a:pt x="f5" y="f122"/>
                </a:lnTo>
                <a:cubicBezTo>
                  <a:pt x="f121" y="f122"/>
                  <a:pt x="f127" y="f121"/>
                  <a:pt x="f127" y="f120"/>
                </a:cubicBezTo>
                <a:lnTo>
                  <a:pt x="f127" y="f43"/>
                </a:lnTo>
                <a:cubicBezTo>
                  <a:pt x="f128" y="f129"/>
                  <a:pt x="f3" y="f118"/>
                  <a:pt x="f3" y="f104"/>
                </a:cubicBezTo>
                <a:cubicBezTo>
                  <a:pt x="f3" y="f117"/>
                  <a:pt x="f128" y="f25"/>
                  <a:pt x="f127" y="f11"/>
                </a:cubicBezTo>
                <a:lnTo>
                  <a:pt x="f127" y="f10"/>
                </a:lnTo>
                <a:cubicBezTo>
                  <a:pt x="f127" y="f113"/>
                  <a:pt x="f121" y="f109"/>
                  <a:pt x="f5" y="f109"/>
                </a:cubicBezTo>
                <a:lnTo>
                  <a:pt x="f43" y="f109"/>
                </a:lnTo>
                <a:cubicBezTo>
                  <a:pt x="f130" y="f107"/>
                  <a:pt x="f118" y="f2"/>
                  <a:pt x="f10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nvGrpSpPr>
          <p:cNvPr id="103" name="Google Shape;6862;p88">
            <a:extLst>
              <a:ext uri="{FF2B5EF4-FFF2-40B4-BE49-F238E27FC236}">
                <a16:creationId xmlns:a16="http://schemas.microsoft.com/office/drawing/2014/main" id="{811F5442-1D37-4088-B61E-E7BA6659499F}"/>
              </a:ext>
            </a:extLst>
          </p:cNvPr>
          <p:cNvGrpSpPr/>
          <p:nvPr/>
        </p:nvGrpSpPr>
        <p:grpSpPr>
          <a:xfrm>
            <a:off x="4907657" y="1706471"/>
            <a:ext cx="460793" cy="449181"/>
            <a:chOff x="4907657" y="1706471"/>
            <a:chExt cx="460793" cy="449181"/>
          </a:xfrm>
        </p:grpSpPr>
        <p:sp>
          <p:nvSpPr>
            <p:cNvPr id="104" name="Google Shape;6863;p88">
              <a:extLst>
                <a:ext uri="{FF2B5EF4-FFF2-40B4-BE49-F238E27FC236}">
                  <a16:creationId xmlns:a16="http://schemas.microsoft.com/office/drawing/2014/main" id="{E098D1CC-8A10-4F3B-934A-6562F8175B90}"/>
                </a:ext>
              </a:extLst>
            </p:cNvPr>
            <p:cNvSpPr/>
            <p:nvPr/>
          </p:nvSpPr>
          <p:spPr>
            <a:xfrm>
              <a:off x="4907657" y="1708794"/>
              <a:ext cx="460793" cy="446858"/>
            </a:xfrm>
            <a:custGeom>
              <a:avLst/>
              <a:gdLst>
                <a:gd name="f0" fmla="val w"/>
                <a:gd name="f1" fmla="val h"/>
                <a:gd name="f2" fmla="val 0"/>
                <a:gd name="f3" fmla="val 12067"/>
                <a:gd name="f4" fmla="val 11702"/>
                <a:gd name="f5" fmla="val 2558"/>
                <a:gd name="f6" fmla="val 2357"/>
                <a:gd name="f7" fmla="val 2155"/>
                <a:gd name="f8" fmla="val 24"/>
                <a:gd name="f9" fmla="val 1954"/>
                <a:gd name="f10" fmla="val 70"/>
                <a:gd name="f11" fmla="val 1828"/>
                <a:gd name="f12" fmla="val 102"/>
                <a:gd name="f13" fmla="val 1733"/>
                <a:gd name="f14" fmla="val 196"/>
                <a:gd name="f15" fmla="val 1702"/>
                <a:gd name="f16" fmla="val 322"/>
                <a:gd name="f17" fmla="val 1670"/>
                <a:gd name="f18" fmla="val 448"/>
                <a:gd name="f19" fmla="val 543"/>
                <a:gd name="f20" fmla="val 1796"/>
                <a:gd name="f21" fmla="val 637"/>
                <a:gd name="f22" fmla="val 2679"/>
                <a:gd name="f23" fmla="val 1551"/>
                <a:gd name="f24" fmla="val 2962"/>
                <a:gd name="f25" fmla="val 1803"/>
                <a:gd name="f26" fmla="val 2244"/>
                <a:gd name="f27" fmla="val 2528"/>
                <a:gd name="f28" fmla="val 2553"/>
                <a:gd name="f29" fmla="val 2669"/>
                <a:gd name="f30" fmla="val 2379"/>
                <a:gd name="f31" fmla="val 2740"/>
                <a:gd name="f32" fmla="val 2202"/>
                <a:gd name="f33" fmla="val 2025"/>
                <a:gd name="f34" fmla="val 1844"/>
                <a:gd name="f35" fmla="val 788"/>
                <a:gd name="f36" fmla="val 1614"/>
                <a:gd name="f37" fmla="val 744"/>
                <a:gd name="f38" fmla="val 1569"/>
                <a:gd name="f39" fmla="val 668"/>
                <a:gd name="f40" fmla="val 1525"/>
                <a:gd name="f41" fmla="val 582"/>
                <a:gd name="f42" fmla="val 547"/>
                <a:gd name="f43" fmla="val 510"/>
                <a:gd name="f44" fmla="val 1532"/>
                <a:gd name="f45" fmla="val 473"/>
                <a:gd name="f46" fmla="val 347"/>
                <a:gd name="f47" fmla="val 1582"/>
                <a:gd name="f48" fmla="val 284"/>
                <a:gd name="f49" fmla="val 1645"/>
                <a:gd name="f50" fmla="val 253"/>
                <a:gd name="f51" fmla="val 1771"/>
                <a:gd name="f52" fmla="val 1"/>
                <a:gd name="f53" fmla="val 2591"/>
                <a:gd name="f54" fmla="val 3473"/>
                <a:gd name="f55" fmla="val 883"/>
                <a:gd name="f56" fmla="val 4103"/>
                <a:gd name="f57" fmla="val 1366"/>
                <a:gd name="f58" fmla="val 4494"/>
                <a:gd name="f59" fmla="val 1932"/>
                <a:gd name="f60" fmla="val 4750"/>
                <a:gd name="f61" fmla="val 2619"/>
                <a:gd name="f62" fmla="val 2874"/>
                <a:gd name="f63" fmla="val 3145"/>
                <a:gd name="f64" fmla="val 4715"/>
                <a:gd name="f65" fmla="val 3435"/>
                <a:gd name="f66" fmla="val 4638"/>
                <a:gd name="f67" fmla="val 7247"/>
                <a:gd name="f68" fmla="val 8482"/>
                <a:gd name="f69" fmla="val 6963"/>
                <a:gd name="f70" fmla="val 9522"/>
                <a:gd name="f71" fmla="val 7215"/>
                <a:gd name="f72" fmla="val 10372"/>
                <a:gd name="f73" fmla="val 7814"/>
                <a:gd name="f74" fmla="val 10971"/>
                <a:gd name="f75" fmla="val 8291"/>
                <a:gd name="f76" fmla="val 11472"/>
                <a:gd name="f77" fmla="val 8895"/>
                <a:gd name="f78" fmla="val 9516"/>
                <a:gd name="f79" fmla="val 9714"/>
                <a:gd name="f80" fmla="val 9915"/>
                <a:gd name="f81" fmla="val 11678"/>
                <a:gd name="f82" fmla="val 10114"/>
                <a:gd name="f83" fmla="val 11632"/>
                <a:gd name="f84" fmla="val 10240"/>
                <a:gd name="f85" fmla="val 11569"/>
                <a:gd name="f86" fmla="val 10334"/>
                <a:gd name="f87" fmla="val 11506"/>
                <a:gd name="f88" fmla="val 10366"/>
                <a:gd name="f89" fmla="val 11380"/>
                <a:gd name="f90" fmla="val 10397"/>
                <a:gd name="f91" fmla="val 11254"/>
                <a:gd name="f92" fmla="val 11128"/>
                <a:gd name="f93" fmla="val 10271"/>
                <a:gd name="f94" fmla="val 11065"/>
                <a:gd name="f95" fmla="val 9389"/>
                <a:gd name="f96" fmla="val 10152"/>
                <a:gd name="f97" fmla="val 9106"/>
                <a:gd name="f98" fmla="val 9868"/>
                <a:gd name="f99" fmla="val 9459"/>
                <a:gd name="f100" fmla="val 9175"/>
                <a:gd name="f101" fmla="val 9515"/>
                <a:gd name="f102" fmla="val 9033"/>
                <a:gd name="f103" fmla="val 9688"/>
                <a:gd name="f104" fmla="val 8962"/>
                <a:gd name="f105" fmla="val 9866"/>
                <a:gd name="f106" fmla="val 10043"/>
                <a:gd name="f107" fmla="val 10224"/>
                <a:gd name="f108" fmla="val 11279"/>
                <a:gd name="f109" fmla="val 10089"/>
                <a:gd name="f110" fmla="val 11326"/>
                <a:gd name="f111" fmla="val 10135"/>
                <a:gd name="f112" fmla="val 11405"/>
                <a:gd name="f113" fmla="val 10164"/>
                <a:gd name="f114" fmla="val 11494"/>
                <a:gd name="f115" fmla="val 11527"/>
                <a:gd name="f116" fmla="val 11561"/>
                <a:gd name="f117" fmla="val 10160"/>
                <a:gd name="f118" fmla="val 11594"/>
                <a:gd name="f119" fmla="val 11720"/>
                <a:gd name="f120" fmla="val 10120"/>
                <a:gd name="f121" fmla="val 11783"/>
                <a:gd name="f122" fmla="val 10026"/>
                <a:gd name="f123" fmla="val 11815"/>
                <a:gd name="f124" fmla="val 9931"/>
                <a:gd name="f125" fmla="val 9081"/>
                <a:gd name="f126" fmla="val 8230"/>
                <a:gd name="f127" fmla="val 11185"/>
                <a:gd name="f128" fmla="val 7600"/>
                <a:gd name="f129" fmla="val 10778"/>
                <a:gd name="f130" fmla="val 7170"/>
                <a:gd name="f131" fmla="val 6903"/>
                <a:gd name="f132" fmla="val 9537"/>
                <a:gd name="f133" fmla="val 9266"/>
                <a:gd name="f134" fmla="val 8975"/>
                <a:gd name="f135" fmla="val 6944"/>
                <a:gd name="f136" fmla="val 8665"/>
                <a:gd name="f137" fmla="val 7033"/>
                <a:gd name="f138" fmla="val 4852"/>
                <a:gd name="f139" fmla="val 3221"/>
                <a:gd name="f140" fmla="val 4884"/>
                <a:gd name="f141" fmla="val 3032"/>
                <a:gd name="f142" fmla="val 5136"/>
                <a:gd name="f143" fmla="val 2213"/>
                <a:gd name="f144" fmla="val 1330"/>
                <a:gd name="f145" fmla="val 4254"/>
                <a:gd name="f146" fmla="val 700"/>
                <a:gd name="f147" fmla="val 3778"/>
                <a:gd name="f148" fmla="val 225"/>
                <a:gd name="f149" fmla="val 3177"/>
                <a:gd name="f150" fmla="*/ f0 1 12067"/>
                <a:gd name="f151" fmla="*/ f1 1 11702"/>
                <a:gd name="f152" fmla="val f2"/>
                <a:gd name="f153" fmla="val f3"/>
                <a:gd name="f154" fmla="val f4"/>
                <a:gd name="f155" fmla="+- f154 0 f152"/>
                <a:gd name="f156" fmla="+- f153 0 f152"/>
                <a:gd name="f157" fmla="*/ f156 1 12067"/>
                <a:gd name="f158" fmla="*/ f155 1 11702"/>
                <a:gd name="f159" fmla="*/ f152 1 f157"/>
                <a:gd name="f160" fmla="*/ f153 1 f157"/>
                <a:gd name="f161" fmla="*/ f152 1 f158"/>
                <a:gd name="f162" fmla="*/ f154 1 f158"/>
                <a:gd name="f163" fmla="*/ f159 f150 1"/>
                <a:gd name="f164" fmla="*/ f160 f150 1"/>
                <a:gd name="f165" fmla="*/ f162 f151 1"/>
                <a:gd name="f166" fmla="*/ f161 f151 1"/>
              </a:gdLst>
              <a:ahLst/>
              <a:cxnLst>
                <a:cxn ang="3cd4">
                  <a:pos x="hc" y="t"/>
                </a:cxn>
                <a:cxn ang="0">
                  <a:pos x="r" y="vc"/>
                </a:cxn>
                <a:cxn ang="cd4">
                  <a:pos x="hc" y="b"/>
                </a:cxn>
                <a:cxn ang="cd2">
                  <a:pos x="l" y="vc"/>
                </a:cxn>
              </a:cxnLst>
              <a:rect l="f163" t="f166" r="f164" b="f165"/>
              <a:pathLst>
                <a:path w="12067" h="11702">
                  <a:moveTo>
                    <a:pt x="f5" y="f2"/>
                  </a:moveTo>
                  <a:cubicBezTo>
                    <a:pt x="f6" y="f2"/>
                    <a:pt x="f7" y="f8"/>
                    <a:pt x="f9" y="f10"/>
                  </a:cubicBezTo>
                  <a:cubicBezTo>
                    <a:pt x="f11" y="f12"/>
                    <a:pt x="f13" y="f14"/>
                    <a:pt x="f15" y="f16"/>
                  </a:cubicBezTo>
                  <a:cubicBezTo>
                    <a:pt x="f17" y="f18"/>
                    <a:pt x="f15" y="f19"/>
                    <a:pt x="f20" y="f21"/>
                  </a:cubicBezTo>
                  <a:lnTo>
                    <a:pt x="f22" y="f23"/>
                  </a:lnTo>
                  <a:cubicBezTo>
                    <a:pt x="f24" y="f25"/>
                    <a:pt x="f24" y="f26"/>
                    <a:pt x="f22" y="f27"/>
                  </a:cubicBezTo>
                  <a:cubicBezTo>
                    <a:pt x="f28" y="f29"/>
                    <a:pt x="f30" y="f31"/>
                    <a:pt x="f32" y="f31"/>
                  </a:cubicBezTo>
                  <a:cubicBezTo>
                    <a:pt x="f33" y="f31"/>
                    <a:pt x="f34" y="f29"/>
                    <a:pt x="f15" y="f27"/>
                  </a:cubicBezTo>
                  <a:lnTo>
                    <a:pt x="f35" y="f36"/>
                  </a:lnTo>
                  <a:cubicBezTo>
                    <a:pt x="f37" y="f38"/>
                    <a:pt x="f39" y="f40"/>
                    <a:pt x="f41" y="f40"/>
                  </a:cubicBezTo>
                  <a:cubicBezTo>
                    <a:pt x="f42" y="f40"/>
                    <a:pt x="f43" y="f44"/>
                    <a:pt x="f45" y="f23"/>
                  </a:cubicBezTo>
                  <a:cubicBezTo>
                    <a:pt x="f46" y="f47"/>
                    <a:pt x="f48" y="f49"/>
                    <a:pt x="f50" y="f51"/>
                  </a:cubicBezTo>
                  <a:cubicBezTo>
                    <a:pt x="f52" y="f53"/>
                    <a:pt x="f50" y="f54"/>
                    <a:pt x="f55" y="f56"/>
                  </a:cubicBezTo>
                  <a:cubicBezTo>
                    <a:pt x="f57" y="f58"/>
                    <a:pt x="f59" y="f60"/>
                    <a:pt x="f61" y="f60"/>
                  </a:cubicBezTo>
                  <a:cubicBezTo>
                    <a:pt x="f62" y="f60"/>
                    <a:pt x="f63" y="f64"/>
                    <a:pt x="f65" y="f66"/>
                  </a:cubicBezTo>
                  <a:lnTo>
                    <a:pt x="f67" y="f68"/>
                  </a:lnTo>
                  <a:cubicBezTo>
                    <a:pt x="f69" y="f70"/>
                    <a:pt x="f71" y="f72"/>
                    <a:pt x="f73" y="f74"/>
                  </a:cubicBezTo>
                  <a:cubicBezTo>
                    <a:pt x="f75" y="f76"/>
                    <a:pt x="f77" y="f4"/>
                    <a:pt x="f78" y="f4"/>
                  </a:cubicBezTo>
                  <a:cubicBezTo>
                    <a:pt x="f79" y="f4"/>
                    <a:pt x="f80" y="f81"/>
                    <a:pt x="f82" y="f83"/>
                  </a:cubicBezTo>
                  <a:cubicBezTo>
                    <a:pt x="f84" y="f85"/>
                    <a:pt x="f86" y="f87"/>
                    <a:pt x="f88" y="f89"/>
                  </a:cubicBezTo>
                  <a:cubicBezTo>
                    <a:pt x="f90" y="f91"/>
                    <a:pt x="f88" y="f92"/>
                    <a:pt x="f93" y="f94"/>
                  </a:cubicBezTo>
                  <a:lnTo>
                    <a:pt x="f95" y="f96"/>
                  </a:lnTo>
                  <a:cubicBezTo>
                    <a:pt x="f97" y="f98"/>
                    <a:pt x="f97" y="f99"/>
                    <a:pt x="f95" y="f100"/>
                  </a:cubicBezTo>
                  <a:cubicBezTo>
                    <a:pt x="f101" y="f102"/>
                    <a:pt x="f103" y="f104"/>
                    <a:pt x="f105" y="f104"/>
                  </a:cubicBezTo>
                  <a:cubicBezTo>
                    <a:pt x="f106" y="f104"/>
                    <a:pt x="f107" y="f102"/>
                    <a:pt x="f88" y="f100"/>
                  </a:cubicBezTo>
                  <a:lnTo>
                    <a:pt x="f108" y="f109"/>
                  </a:lnTo>
                  <a:cubicBezTo>
                    <a:pt x="f110" y="f111"/>
                    <a:pt x="f112" y="f113"/>
                    <a:pt x="f114" y="f113"/>
                  </a:cubicBezTo>
                  <a:cubicBezTo>
                    <a:pt x="f115" y="f113"/>
                    <a:pt x="f116" y="f117"/>
                    <a:pt x="f118" y="f96"/>
                  </a:cubicBezTo>
                  <a:cubicBezTo>
                    <a:pt x="f119" y="f120"/>
                    <a:pt x="f121" y="f122"/>
                    <a:pt x="f123" y="f124"/>
                  </a:cubicBezTo>
                  <a:cubicBezTo>
                    <a:pt x="f3" y="f125"/>
                    <a:pt x="f123" y="f126"/>
                    <a:pt x="f127" y="f128"/>
                  </a:cubicBezTo>
                  <a:cubicBezTo>
                    <a:pt x="f129" y="f130"/>
                    <a:pt x="f107" y="f131"/>
                    <a:pt x="f132" y="f131"/>
                  </a:cubicBezTo>
                  <a:cubicBezTo>
                    <a:pt x="f133" y="f131"/>
                    <a:pt x="f134" y="f135"/>
                    <a:pt x="f136" y="f137"/>
                  </a:cubicBezTo>
                  <a:lnTo>
                    <a:pt x="f138" y="f139"/>
                  </a:lnTo>
                  <a:lnTo>
                    <a:pt x="f140" y="f141"/>
                  </a:lnTo>
                  <a:cubicBezTo>
                    <a:pt x="f142" y="f143"/>
                    <a:pt x="f140" y="f144"/>
                    <a:pt x="f145" y="f146"/>
                  </a:cubicBezTo>
                  <a:cubicBezTo>
                    <a:pt x="f147" y="f148"/>
                    <a:pt x="f14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5" name="Google Shape;6864;p88">
              <a:extLst>
                <a:ext uri="{FF2B5EF4-FFF2-40B4-BE49-F238E27FC236}">
                  <a16:creationId xmlns:a16="http://schemas.microsoft.com/office/drawing/2014/main" id="{D9B723A8-4837-4EE3-9568-C58432C4E30B}"/>
                </a:ext>
              </a:extLst>
            </p:cNvPr>
            <p:cNvSpPr/>
            <p:nvPr/>
          </p:nvSpPr>
          <p:spPr>
            <a:xfrm>
              <a:off x="4908883" y="1940055"/>
              <a:ext cx="220178" cy="214755"/>
            </a:xfrm>
            <a:custGeom>
              <a:avLst/>
              <a:gdLst>
                <a:gd name="f0" fmla="val w"/>
                <a:gd name="f1" fmla="val h"/>
                <a:gd name="f2" fmla="val 0"/>
                <a:gd name="f3" fmla="val 5766"/>
                <a:gd name="f4" fmla="val 5624"/>
                <a:gd name="f5" fmla="val 4080"/>
                <a:gd name="f6" fmla="val 1504"/>
                <a:gd name="f7" fmla="val 4167"/>
                <a:gd name="f8" fmla="val 4253"/>
                <a:gd name="f9" fmla="val 1528"/>
                <a:gd name="f10" fmla="val 4316"/>
                <a:gd name="f11" fmla="val 1575"/>
                <a:gd name="f12" fmla="val 4442"/>
                <a:gd name="f13" fmla="val 1701"/>
                <a:gd name="f14" fmla="val 1953"/>
                <a:gd name="f15" fmla="val 2048"/>
                <a:gd name="f16" fmla="val 2205"/>
                <a:gd name="f17" fmla="val 4159"/>
                <a:gd name="f18" fmla="val 2158"/>
                <a:gd name="f19" fmla="val 4206"/>
                <a:gd name="f20" fmla="val 2072"/>
                <a:gd name="f21" fmla="val 4230"/>
                <a:gd name="f22" fmla="val 1985"/>
                <a:gd name="f23" fmla="val 1898"/>
                <a:gd name="f24" fmla="val 1812"/>
                <a:gd name="f25" fmla="val 1764"/>
                <a:gd name="f26" fmla="val 1638"/>
                <a:gd name="f27" fmla="val 4033"/>
                <a:gd name="f28" fmla="val 3781"/>
                <a:gd name="f29" fmla="val 3686"/>
                <a:gd name="f30" fmla="val 3844"/>
                <a:gd name="f31" fmla="val 3907"/>
                <a:gd name="f32" fmla="val 3993"/>
                <a:gd name="f33" fmla="val 567"/>
                <a:gd name="f34" fmla="val 3277"/>
                <a:gd name="f35" fmla="val 4694"/>
                <a:gd name="f36" fmla="val 5198"/>
                <a:gd name="f37" fmla="val 835"/>
                <a:gd name="f38" fmla="val 5482"/>
                <a:gd name="f39" fmla="val 1189"/>
                <a:gd name="f40" fmla="val 1540"/>
                <a:gd name="f41" fmla="val 1890"/>
                <a:gd name="f42" fmla="val 2237"/>
                <a:gd name="f43" fmla="val 2489"/>
                <a:gd name="f44" fmla="*/ f0 1 5766"/>
                <a:gd name="f45" fmla="*/ f1 1 5624"/>
                <a:gd name="f46" fmla="val f2"/>
                <a:gd name="f47" fmla="val f3"/>
                <a:gd name="f48" fmla="val f4"/>
                <a:gd name="f49" fmla="+- f48 0 f46"/>
                <a:gd name="f50" fmla="+- f47 0 f46"/>
                <a:gd name="f51" fmla="*/ f50 1 5766"/>
                <a:gd name="f52" fmla="*/ f49 1 5624"/>
                <a:gd name="f53" fmla="*/ f46 1 f51"/>
                <a:gd name="f54" fmla="*/ f47 1 f51"/>
                <a:gd name="f55" fmla="*/ f46 1 f52"/>
                <a:gd name="f56" fmla="*/ f48 1 f52"/>
                <a:gd name="f57" fmla="*/ f53 f44 1"/>
                <a:gd name="f58" fmla="*/ f54 f44 1"/>
                <a:gd name="f59" fmla="*/ f56 f45 1"/>
                <a:gd name="f60" fmla="*/ f55 f45 1"/>
              </a:gdLst>
              <a:ahLst/>
              <a:cxnLst>
                <a:cxn ang="3cd4">
                  <a:pos x="hc" y="t"/>
                </a:cxn>
                <a:cxn ang="0">
                  <a:pos x="r" y="vc"/>
                </a:cxn>
                <a:cxn ang="cd4">
                  <a:pos x="hc" y="b"/>
                </a:cxn>
                <a:cxn ang="cd2">
                  <a:pos x="l" y="vc"/>
                </a:cxn>
              </a:cxnLst>
              <a:rect l="f57" t="f60" r="f58" b="f59"/>
              <a:pathLst>
                <a:path w="5766" h="5624">
                  <a:moveTo>
                    <a:pt x="f5" y="f6"/>
                  </a:moveTo>
                  <a:cubicBezTo>
                    <a:pt x="f7" y="f6"/>
                    <a:pt x="f8" y="f9"/>
                    <a:pt x="f10" y="f11"/>
                  </a:cubicBezTo>
                  <a:cubicBezTo>
                    <a:pt x="f12" y="f13"/>
                    <a:pt x="f12" y="f14"/>
                    <a:pt x="f10" y="f15"/>
                  </a:cubicBezTo>
                  <a:lnTo>
                    <a:pt x="f16" y="f17"/>
                  </a:lnTo>
                  <a:cubicBezTo>
                    <a:pt x="f18" y="f19"/>
                    <a:pt x="f20" y="f21"/>
                    <a:pt x="f22" y="f21"/>
                  </a:cubicBezTo>
                  <a:cubicBezTo>
                    <a:pt x="f23" y="f21"/>
                    <a:pt x="f24" y="f19"/>
                    <a:pt x="f25" y="f17"/>
                  </a:cubicBezTo>
                  <a:cubicBezTo>
                    <a:pt x="f26" y="f27"/>
                    <a:pt x="f26" y="f28"/>
                    <a:pt x="f25" y="f29"/>
                  </a:cubicBezTo>
                  <a:lnTo>
                    <a:pt x="f30" y="f11"/>
                  </a:lnTo>
                  <a:cubicBezTo>
                    <a:pt x="f31" y="f9"/>
                    <a:pt x="f32" y="f6"/>
                    <a:pt x="f5" y="f6"/>
                  </a:cubicBezTo>
                  <a:close/>
                  <a:moveTo>
                    <a:pt x="f30" y="f2"/>
                  </a:moveTo>
                  <a:lnTo>
                    <a:pt x="f33" y="f34"/>
                  </a:lnTo>
                  <a:cubicBezTo>
                    <a:pt x="f2" y="f30"/>
                    <a:pt x="f2" y="f35"/>
                    <a:pt x="f33" y="f36"/>
                  </a:cubicBezTo>
                  <a:cubicBezTo>
                    <a:pt x="f37" y="f38"/>
                    <a:pt x="f39" y="f4"/>
                    <a:pt x="f40" y="f4"/>
                  </a:cubicBezTo>
                  <a:cubicBezTo>
                    <a:pt x="f41" y="f4"/>
                    <a:pt x="f42" y="f38"/>
                    <a:pt x="f43" y="f36"/>
                  </a:cubicBezTo>
                  <a:lnTo>
                    <a:pt x="f3" y="f14"/>
                  </a:lnTo>
                  <a:lnTo>
                    <a:pt x="f30"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6" name="Google Shape;6865;p88">
              <a:extLst>
                <a:ext uri="{FF2B5EF4-FFF2-40B4-BE49-F238E27FC236}">
                  <a16:creationId xmlns:a16="http://schemas.microsoft.com/office/drawing/2014/main" id="{B76321CE-8874-4863-9FB4-F8EA5EC5D610}"/>
                </a:ext>
              </a:extLst>
            </p:cNvPr>
            <p:cNvSpPr/>
            <p:nvPr/>
          </p:nvSpPr>
          <p:spPr>
            <a:xfrm>
              <a:off x="5166332" y="1706471"/>
              <a:ext cx="197309" cy="195096"/>
            </a:xfrm>
            <a:custGeom>
              <a:avLst/>
              <a:gdLst>
                <a:gd name="f0" fmla="val w"/>
                <a:gd name="f1" fmla="val h"/>
                <a:gd name="f2" fmla="val 0"/>
                <a:gd name="f3" fmla="val 5167"/>
                <a:gd name="f4" fmla="val 5109"/>
                <a:gd name="f5" fmla="val 4249"/>
                <a:gd name="f6" fmla="val 1"/>
                <a:gd name="f7" fmla="val 4179"/>
                <a:gd name="f8" fmla="val 4106"/>
                <a:gd name="f9" fmla="val 24"/>
                <a:gd name="f10" fmla="val 4033"/>
                <a:gd name="f11" fmla="val 68"/>
                <a:gd name="f12" fmla="val 2206"/>
                <a:gd name="f13" fmla="val 1171"/>
                <a:gd name="f14" fmla="val 2017"/>
                <a:gd name="f15" fmla="val 1265"/>
                <a:gd name="f16" fmla="val 1985"/>
                <a:gd name="f17" fmla="val 1549"/>
                <a:gd name="f18" fmla="val 2143"/>
                <a:gd name="f19" fmla="val 1706"/>
                <a:gd name="f20" fmla="val 2300"/>
                <a:gd name="f21" fmla="val 1864"/>
                <a:gd name="f22" fmla="val 4164"/>
                <a:gd name="f23" fmla="val 945"/>
                <a:gd name="f24" fmla="val 3245"/>
                <a:gd name="f25" fmla="val 2809"/>
                <a:gd name="f26" fmla="val 3434"/>
                <a:gd name="f27" fmla="val 2998"/>
                <a:gd name="f28" fmla="val 3502"/>
                <a:gd name="f29" fmla="val 3066"/>
                <a:gd name="f30" fmla="val 3594"/>
                <a:gd name="f31" fmla="val 3099"/>
                <a:gd name="f32" fmla="val 3684"/>
                <a:gd name="f33" fmla="val 3802"/>
                <a:gd name="f34" fmla="val 3916"/>
                <a:gd name="f35" fmla="val 3042"/>
                <a:gd name="f36" fmla="val 3970"/>
                <a:gd name="f37" fmla="val 2935"/>
                <a:gd name="f38" fmla="val 5073"/>
                <a:gd name="f39" fmla="val 1108"/>
                <a:gd name="f40" fmla="val 1013"/>
                <a:gd name="f41" fmla="val 793"/>
                <a:gd name="f42" fmla="val 5041"/>
                <a:gd name="f43" fmla="val 698"/>
                <a:gd name="f44" fmla="val 4474"/>
                <a:gd name="f45" fmla="val 100"/>
                <a:gd name="f46" fmla="val 4406"/>
                <a:gd name="f47" fmla="val 32"/>
                <a:gd name="f48" fmla="val 4330"/>
                <a:gd name="f49" fmla="*/ f0 1 5167"/>
                <a:gd name="f50" fmla="*/ f1 1 5109"/>
                <a:gd name="f51" fmla="val f2"/>
                <a:gd name="f52" fmla="val f3"/>
                <a:gd name="f53" fmla="val f4"/>
                <a:gd name="f54" fmla="+- f53 0 f51"/>
                <a:gd name="f55" fmla="+- f52 0 f51"/>
                <a:gd name="f56" fmla="*/ f55 1 5167"/>
                <a:gd name="f57" fmla="*/ f54 1 5109"/>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5167" h="5109">
                  <a:moveTo>
                    <a:pt x="f5" y="f6"/>
                  </a:moveTo>
                  <a:cubicBezTo>
                    <a:pt x="f7" y="f6"/>
                    <a:pt x="f8" y="f9"/>
                    <a:pt x="f10" y="f11"/>
                  </a:cubicBezTo>
                  <a:lnTo>
                    <a:pt x="f12" y="f13"/>
                  </a:lnTo>
                  <a:cubicBezTo>
                    <a:pt x="f14" y="f15"/>
                    <a:pt x="f16" y="f17"/>
                    <a:pt x="f18" y="f19"/>
                  </a:cubicBezTo>
                  <a:lnTo>
                    <a:pt x="f20" y="f21"/>
                  </a:lnTo>
                  <a:lnTo>
                    <a:pt x="f2" y="f22"/>
                  </a:lnTo>
                  <a:lnTo>
                    <a:pt x="f23" y="f4"/>
                  </a:lnTo>
                  <a:lnTo>
                    <a:pt x="f24" y="f25"/>
                  </a:lnTo>
                  <a:lnTo>
                    <a:pt x="f26" y="f27"/>
                  </a:lnTo>
                  <a:cubicBezTo>
                    <a:pt x="f28" y="f29"/>
                    <a:pt x="f30" y="f31"/>
                    <a:pt x="f32" y="f31"/>
                  </a:cubicBezTo>
                  <a:cubicBezTo>
                    <a:pt x="f33" y="f31"/>
                    <a:pt x="f34" y="f35"/>
                    <a:pt x="f36" y="f37"/>
                  </a:cubicBezTo>
                  <a:lnTo>
                    <a:pt x="f38" y="f39"/>
                  </a:lnTo>
                  <a:cubicBezTo>
                    <a:pt x="f3" y="f40"/>
                    <a:pt x="f3" y="f41"/>
                    <a:pt x="f42" y="f43"/>
                  </a:cubicBezTo>
                  <a:lnTo>
                    <a:pt x="f44" y="f45"/>
                  </a:lnTo>
                  <a:cubicBezTo>
                    <a:pt x="f46" y="f47"/>
                    <a:pt x="f48"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07" name="Google Shape;6913;p88">
            <a:extLst>
              <a:ext uri="{FF2B5EF4-FFF2-40B4-BE49-F238E27FC236}">
                <a16:creationId xmlns:a16="http://schemas.microsoft.com/office/drawing/2014/main" id="{D78AA924-B590-4CF0-B8A2-6A5D48E6B988}"/>
              </a:ext>
            </a:extLst>
          </p:cNvPr>
          <p:cNvGrpSpPr/>
          <p:nvPr/>
        </p:nvGrpSpPr>
        <p:grpSpPr>
          <a:xfrm>
            <a:off x="5475290" y="1706672"/>
            <a:ext cx="449985" cy="448769"/>
            <a:chOff x="5475290" y="1706672"/>
            <a:chExt cx="449985" cy="448769"/>
          </a:xfrm>
        </p:grpSpPr>
        <p:sp>
          <p:nvSpPr>
            <p:cNvPr id="108" name="Google Shape;6914;p88">
              <a:extLst>
                <a:ext uri="{FF2B5EF4-FFF2-40B4-BE49-F238E27FC236}">
                  <a16:creationId xmlns:a16="http://schemas.microsoft.com/office/drawing/2014/main" id="{FB63BE79-2479-4A88-9A6C-2EAF8947F916}"/>
                </a:ext>
              </a:extLst>
            </p:cNvPr>
            <p:cNvSpPr/>
            <p:nvPr/>
          </p:nvSpPr>
          <p:spPr>
            <a:xfrm>
              <a:off x="5475290" y="1706672"/>
              <a:ext cx="449985" cy="448769"/>
            </a:xfrm>
            <a:custGeom>
              <a:avLst/>
              <a:gdLst>
                <a:gd name="f0" fmla="val w"/>
                <a:gd name="f1" fmla="val h"/>
                <a:gd name="f2" fmla="val 0"/>
                <a:gd name="f3" fmla="val 11784"/>
                <a:gd name="f4" fmla="val 11752"/>
                <a:gd name="f5" fmla="val 5199"/>
                <a:gd name="f6" fmla="val 1"/>
                <a:gd name="f7" fmla="val 5042"/>
                <a:gd name="f8" fmla="val 4916"/>
                <a:gd name="f9" fmla="val 127"/>
                <a:gd name="f10" fmla="val 4884"/>
                <a:gd name="f11" fmla="val 284"/>
                <a:gd name="f12" fmla="val 4727"/>
                <a:gd name="f13" fmla="val 883"/>
                <a:gd name="f14" fmla="val 4191"/>
                <a:gd name="f15" fmla="val 977"/>
                <a:gd name="f16" fmla="val 3655"/>
                <a:gd name="f17" fmla="val 1229"/>
                <a:gd name="f18" fmla="val 3151"/>
                <a:gd name="f19" fmla="val 1513"/>
                <a:gd name="f20" fmla="val 2647"/>
                <a:gd name="f21" fmla="val 2599"/>
                <a:gd name="f22" fmla="val 1205"/>
                <a:gd name="f23" fmla="val 2542"/>
                <a:gd name="f24" fmla="val 1195"/>
                <a:gd name="f25" fmla="val 2482"/>
                <a:gd name="f26" fmla="val 2386"/>
                <a:gd name="f27" fmla="val 2284"/>
                <a:gd name="f28" fmla="val 1222"/>
                <a:gd name="f29" fmla="val 2206"/>
                <a:gd name="f30" fmla="val 1261"/>
                <a:gd name="f31" fmla="val 1135"/>
                <a:gd name="f32" fmla="val 2332"/>
                <a:gd name="f33" fmla="val 2490"/>
                <a:gd name="f34" fmla="val 1230"/>
                <a:gd name="f35" fmla="val 1198"/>
                <a:gd name="f36" fmla="val 3624"/>
                <a:gd name="f37" fmla="val 978"/>
                <a:gd name="f38" fmla="val 4726"/>
                <a:gd name="f39" fmla="val 4947"/>
                <a:gd name="f40" fmla="val 5041"/>
                <a:gd name="f41" fmla="val 6585"/>
                <a:gd name="f42" fmla="val 6743"/>
                <a:gd name="f43" fmla="val 6869"/>
                <a:gd name="f44" fmla="val 6900"/>
                <a:gd name="f45" fmla="val 7058"/>
                <a:gd name="f46" fmla="val 946"/>
                <a:gd name="f47" fmla="val 7404"/>
                <a:gd name="f48" fmla="val 1072"/>
                <a:gd name="f49" fmla="val 7782"/>
                <a:gd name="f50" fmla="val 8129"/>
                <a:gd name="f51" fmla="val 1504"/>
                <a:gd name="f52" fmla="val 7854"/>
                <a:gd name="f53" fmla="val 2843"/>
                <a:gd name="f54" fmla="val 6486"/>
                <a:gd name="f55" fmla="val 2841"/>
                <a:gd name="f56" fmla="val 2839"/>
                <a:gd name="f57" fmla="val 6488"/>
                <a:gd name="f58" fmla="val 2836"/>
                <a:gd name="f59" fmla="val 6491"/>
                <a:gd name="f60" fmla="val 6459"/>
                <a:gd name="f61" fmla="val 2805"/>
                <a:gd name="f62" fmla="val 6050"/>
                <a:gd name="f63" fmla="val 5955"/>
                <a:gd name="f64" fmla="val 2773"/>
                <a:gd name="f65" fmla="val 4222"/>
                <a:gd name="f66" fmla="val 5861"/>
                <a:gd name="f67" fmla="val 7562"/>
                <a:gd name="f68" fmla="val 8948"/>
                <a:gd name="f69" fmla="val 5924"/>
                <a:gd name="f70" fmla="val 7499"/>
                <a:gd name="f71" fmla="val 7751"/>
                <a:gd name="f72" fmla="val 8822"/>
                <a:gd name="f73" fmla="val 6113"/>
                <a:gd name="f74" fmla="val 6066"/>
                <a:gd name="f75" fmla="val 5963"/>
                <a:gd name="f76" fmla="val 8956"/>
                <a:gd name="f77" fmla="val 5821"/>
                <a:gd name="f78" fmla="val 5680"/>
                <a:gd name="f79" fmla="val 5499"/>
                <a:gd name="f80" fmla="val 5294"/>
                <a:gd name="f81" fmla="val 8917"/>
                <a:gd name="f82" fmla="val 10523"/>
                <a:gd name="f83" fmla="val 4034"/>
                <a:gd name="f84" fmla="val 10681"/>
                <a:gd name="f85" fmla="val 4349"/>
                <a:gd name="f86" fmla="val 10807"/>
                <a:gd name="f87" fmla="val 10870"/>
                <a:gd name="f88" fmla="val 11468"/>
                <a:gd name="f89" fmla="val 11626"/>
                <a:gd name="f90" fmla="val 6901"/>
                <a:gd name="f91" fmla="val 7594"/>
                <a:gd name="f92" fmla="val 10775"/>
                <a:gd name="f93" fmla="val 8633"/>
                <a:gd name="f94" fmla="val 10240"/>
                <a:gd name="f95" fmla="val 9137"/>
                <a:gd name="f96" fmla="val 9185"/>
                <a:gd name="f97" fmla="val 10547"/>
                <a:gd name="f98" fmla="val 9243"/>
                <a:gd name="f99" fmla="val 10558"/>
                <a:gd name="f100" fmla="val 9302"/>
                <a:gd name="f101" fmla="val 9399"/>
                <a:gd name="f102" fmla="val 9501"/>
                <a:gd name="f103" fmla="val 10531"/>
                <a:gd name="f104" fmla="val 9578"/>
                <a:gd name="f105" fmla="val 10492"/>
                <a:gd name="f106" fmla="val 10524"/>
                <a:gd name="f107" fmla="val 9547"/>
                <a:gd name="f108" fmla="val 10650"/>
                <a:gd name="f109" fmla="val 9421"/>
                <a:gd name="f110" fmla="val 9263"/>
                <a:gd name="f111" fmla="val 10555"/>
                <a:gd name="f112" fmla="val 9106"/>
                <a:gd name="f113" fmla="val 10303"/>
                <a:gd name="f114" fmla="val 8601"/>
                <a:gd name="f115" fmla="val 10618"/>
                <a:gd name="f116" fmla="val 10933"/>
                <a:gd name="f117" fmla="val 7026"/>
                <a:gd name="f118" fmla="val 11500"/>
                <a:gd name="f119" fmla="val 11658"/>
                <a:gd name="f120" fmla="val 6806"/>
                <a:gd name="f121" fmla="val 6711"/>
                <a:gd name="f122" fmla="val 6554"/>
                <a:gd name="f123" fmla="val 5167"/>
                <a:gd name="f124" fmla="val 4915"/>
                <a:gd name="f125" fmla="val 10902"/>
                <a:gd name="f126" fmla="val 3687"/>
                <a:gd name="f127" fmla="val 10272"/>
                <a:gd name="f128" fmla="val 2521"/>
                <a:gd name="f129" fmla="val 10587"/>
                <a:gd name="f130" fmla="val 9509"/>
                <a:gd name="f131" fmla="val 1209"/>
                <a:gd name="f132" fmla="val 9430"/>
                <a:gd name="f133" fmla="val 1185"/>
                <a:gd name="f134" fmla="val 9347"/>
                <a:gd name="f135" fmla="val 9279"/>
                <a:gd name="f136" fmla="val 9208"/>
                <a:gd name="f137" fmla="val 1201"/>
                <a:gd name="f138" fmla="val 8161"/>
                <a:gd name="f139" fmla="*/ f0 1 11784"/>
                <a:gd name="f140" fmla="*/ f1 1 11752"/>
                <a:gd name="f141" fmla="val f2"/>
                <a:gd name="f142" fmla="val f3"/>
                <a:gd name="f143" fmla="val f4"/>
                <a:gd name="f144" fmla="+- f143 0 f141"/>
                <a:gd name="f145" fmla="+- f142 0 f141"/>
                <a:gd name="f146" fmla="*/ f145 1 11784"/>
                <a:gd name="f147" fmla="*/ f144 1 11752"/>
                <a:gd name="f148" fmla="*/ f141 1 f146"/>
                <a:gd name="f149" fmla="*/ f142 1 f146"/>
                <a:gd name="f150" fmla="*/ f141 1 f147"/>
                <a:gd name="f151" fmla="*/ f143 1 f147"/>
                <a:gd name="f152" fmla="*/ f148 f139 1"/>
                <a:gd name="f153" fmla="*/ f149 f139 1"/>
                <a:gd name="f154" fmla="*/ f151 f140 1"/>
                <a:gd name="f155" fmla="*/ f150 f140 1"/>
              </a:gdLst>
              <a:ahLst/>
              <a:cxnLst>
                <a:cxn ang="3cd4">
                  <a:pos x="hc" y="t"/>
                </a:cxn>
                <a:cxn ang="0">
                  <a:pos x="r" y="vc"/>
                </a:cxn>
                <a:cxn ang="cd4">
                  <a:pos x="hc" y="b"/>
                </a:cxn>
                <a:cxn ang="cd2">
                  <a:pos x="l" y="vc"/>
                </a:cxn>
              </a:cxnLst>
              <a:rect l="f152" t="f155" r="f153" b="f154"/>
              <a:pathLst>
                <a:path w="11784" h="11752">
                  <a:moveTo>
                    <a:pt x="f5" y="f6"/>
                  </a:moveTo>
                  <a:cubicBezTo>
                    <a:pt x="f7" y="f6"/>
                    <a:pt x="f8" y="f9"/>
                    <a:pt x="f10" y="f11"/>
                  </a:cubicBezTo>
                  <a:lnTo>
                    <a:pt x="f12" y="f13"/>
                  </a:lnTo>
                  <a:cubicBezTo>
                    <a:pt x="f14" y="f15"/>
                    <a:pt x="f16" y="f17"/>
                    <a:pt x="f18" y="f19"/>
                  </a:cubicBezTo>
                  <a:lnTo>
                    <a:pt x="f20" y="f17"/>
                  </a:lnTo>
                  <a:cubicBezTo>
                    <a:pt x="f21" y="f22"/>
                    <a:pt x="f23" y="f24"/>
                    <a:pt x="f25" y="f24"/>
                  </a:cubicBezTo>
                  <a:cubicBezTo>
                    <a:pt x="f26" y="f24"/>
                    <a:pt x="f27" y="f28"/>
                    <a:pt x="f29" y="f30"/>
                  </a:cubicBezTo>
                  <a:lnTo>
                    <a:pt x="f30" y="f29"/>
                  </a:lnTo>
                  <a:cubicBezTo>
                    <a:pt x="f31" y="f32"/>
                    <a:pt x="f31" y="f33"/>
                    <a:pt x="f34" y="f20"/>
                  </a:cubicBezTo>
                  <a:lnTo>
                    <a:pt x="f19" y="f18"/>
                  </a:lnTo>
                  <a:cubicBezTo>
                    <a:pt x="f35" y="f36"/>
                    <a:pt x="f37" y="f14"/>
                    <a:pt x="f13" y="f38"/>
                  </a:cubicBezTo>
                  <a:lnTo>
                    <a:pt x="f11" y="f10"/>
                  </a:lnTo>
                  <a:cubicBezTo>
                    <a:pt x="f9" y="f39"/>
                    <a:pt x="f6" y="f40"/>
                    <a:pt x="f6" y="f5"/>
                  </a:cubicBezTo>
                  <a:lnTo>
                    <a:pt x="f6" y="f41"/>
                  </a:lnTo>
                  <a:cubicBezTo>
                    <a:pt x="f6" y="f42"/>
                    <a:pt x="f9" y="f43"/>
                    <a:pt x="f11" y="f44"/>
                  </a:cubicBezTo>
                  <a:lnTo>
                    <a:pt x="f13" y="f45"/>
                  </a:lnTo>
                  <a:cubicBezTo>
                    <a:pt x="f46" y="f47"/>
                    <a:pt x="f48" y="f49"/>
                    <a:pt x="f34" y="f50"/>
                  </a:cubicBezTo>
                  <a:cubicBezTo>
                    <a:pt x="f51" y="f52"/>
                    <a:pt x="f53" y="f54"/>
                    <a:pt x="f55" y="f54"/>
                  </a:cubicBezTo>
                  <a:lnTo>
                    <a:pt x="f55" y="f54"/>
                  </a:lnTo>
                  <a:cubicBezTo>
                    <a:pt x="f55" y="f54"/>
                    <a:pt x="f56" y="f57"/>
                    <a:pt x="f58" y="f59"/>
                  </a:cubicBezTo>
                  <a:cubicBezTo>
                    <a:pt x="f58" y="f60"/>
                    <a:pt x="f61" y="f62"/>
                    <a:pt x="f61" y="f63"/>
                  </a:cubicBezTo>
                  <a:cubicBezTo>
                    <a:pt x="f64" y="f65"/>
                    <a:pt x="f14" y="f58"/>
                    <a:pt x="f66" y="f58"/>
                  </a:cubicBezTo>
                  <a:cubicBezTo>
                    <a:pt x="f67" y="f58"/>
                    <a:pt x="f68" y="f65"/>
                    <a:pt x="f68" y="f69"/>
                  </a:cubicBezTo>
                  <a:cubicBezTo>
                    <a:pt x="f68" y="f70"/>
                    <a:pt x="f71" y="f72"/>
                    <a:pt x="f73" y="f68"/>
                  </a:cubicBezTo>
                  <a:cubicBezTo>
                    <a:pt x="f74" y="f68"/>
                    <a:pt x="f75" y="f76"/>
                    <a:pt x="f77" y="f76"/>
                  </a:cubicBezTo>
                  <a:cubicBezTo>
                    <a:pt x="f78" y="f76"/>
                    <a:pt x="f79" y="f68"/>
                    <a:pt x="f80" y="f81"/>
                  </a:cubicBezTo>
                  <a:lnTo>
                    <a:pt x="f16" y="f82"/>
                  </a:lnTo>
                  <a:cubicBezTo>
                    <a:pt x="f83" y="f84"/>
                    <a:pt x="f85" y="f86"/>
                    <a:pt x="f12" y="f87"/>
                  </a:cubicBezTo>
                  <a:lnTo>
                    <a:pt x="f10" y="f88"/>
                  </a:lnTo>
                  <a:cubicBezTo>
                    <a:pt x="f8" y="f89"/>
                    <a:pt x="f7" y="f4"/>
                    <a:pt x="f5" y="f4"/>
                  </a:cubicBezTo>
                  <a:lnTo>
                    <a:pt x="f41" y="f4"/>
                  </a:lnTo>
                  <a:cubicBezTo>
                    <a:pt x="f42" y="f4"/>
                    <a:pt x="f43" y="f89"/>
                    <a:pt x="f90" y="f88"/>
                  </a:cubicBezTo>
                  <a:lnTo>
                    <a:pt x="f45" y="f87"/>
                  </a:lnTo>
                  <a:cubicBezTo>
                    <a:pt x="f91" y="f92"/>
                    <a:pt x="f50" y="f82"/>
                    <a:pt x="f93" y="f94"/>
                  </a:cubicBezTo>
                  <a:lnTo>
                    <a:pt x="f95" y="f82"/>
                  </a:lnTo>
                  <a:cubicBezTo>
                    <a:pt x="f96" y="f97"/>
                    <a:pt x="f98" y="f99"/>
                    <a:pt x="f100" y="f99"/>
                  </a:cubicBezTo>
                  <a:cubicBezTo>
                    <a:pt x="f101" y="f99"/>
                    <a:pt x="f102" y="f103"/>
                    <a:pt x="f104" y="f105"/>
                  </a:cubicBezTo>
                  <a:lnTo>
                    <a:pt x="f106" y="f107"/>
                  </a:lnTo>
                  <a:cubicBezTo>
                    <a:pt x="f108" y="f109"/>
                    <a:pt x="f108" y="f110"/>
                    <a:pt x="f111" y="f112"/>
                  </a:cubicBezTo>
                  <a:lnTo>
                    <a:pt x="f113" y="f114"/>
                  </a:lnTo>
                  <a:cubicBezTo>
                    <a:pt x="f115" y="f50"/>
                    <a:pt x="f86" y="f67"/>
                    <a:pt x="f116" y="f117"/>
                  </a:cubicBezTo>
                  <a:lnTo>
                    <a:pt x="f118" y="f43"/>
                  </a:lnTo>
                  <a:cubicBezTo>
                    <a:pt x="f119" y="f120"/>
                    <a:pt x="f3" y="f121"/>
                    <a:pt x="f3" y="f122"/>
                  </a:cubicBezTo>
                  <a:lnTo>
                    <a:pt x="f3" y="f123"/>
                  </a:lnTo>
                  <a:cubicBezTo>
                    <a:pt x="f4" y="f40"/>
                    <a:pt x="f119" y="f124"/>
                    <a:pt x="f118" y="f10"/>
                  </a:cubicBezTo>
                  <a:lnTo>
                    <a:pt x="f125" y="f38"/>
                  </a:lnTo>
                  <a:cubicBezTo>
                    <a:pt x="f86" y="f14"/>
                    <a:pt x="f111" y="f126"/>
                    <a:pt x="f127" y="f18"/>
                  </a:cubicBezTo>
                  <a:lnTo>
                    <a:pt x="f111" y="f20"/>
                  </a:lnTo>
                  <a:cubicBezTo>
                    <a:pt x="f108" y="f128"/>
                    <a:pt x="f129" y="f32"/>
                    <a:pt x="f106" y="f29"/>
                  </a:cubicBezTo>
                  <a:lnTo>
                    <a:pt x="f104" y="f30"/>
                  </a:lnTo>
                  <a:cubicBezTo>
                    <a:pt x="f130" y="f131"/>
                    <a:pt x="f132" y="f133"/>
                    <a:pt x="f134" y="f133"/>
                  </a:cubicBezTo>
                  <a:cubicBezTo>
                    <a:pt x="f135" y="f133"/>
                    <a:pt x="f136" y="f137"/>
                    <a:pt x="f95" y="f17"/>
                  </a:cubicBezTo>
                  <a:lnTo>
                    <a:pt x="f93" y="f19"/>
                  </a:lnTo>
                  <a:cubicBezTo>
                    <a:pt x="f138" y="f35"/>
                    <a:pt x="f91" y="f15"/>
                    <a:pt x="f45" y="f13"/>
                  </a:cubicBezTo>
                  <a:lnTo>
                    <a:pt x="f90" y="f11"/>
                  </a:lnTo>
                  <a:cubicBezTo>
                    <a:pt x="f43" y="f9"/>
                    <a:pt x="f42" y="f6"/>
                    <a:pt x="f41"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09" name="Google Shape;6915;p88">
              <a:extLst>
                <a:ext uri="{FF2B5EF4-FFF2-40B4-BE49-F238E27FC236}">
                  <a16:creationId xmlns:a16="http://schemas.microsoft.com/office/drawing/2014/main" id="{5579EE4C-C2E9-4637-98BE-309D7B42906C}"/>
                </a:ext>
              </a:extLst>
            </p:cNvPr>
            <p:cNvSpPr/>
            <p:nvPr/>
          </p:nvSpPr>
          <p:spPr>
            <a:xfrm>
              <a:off x="5475290" y="1841089"/>
              <a:ext cx="328479" cy="313163"/>
            </a:xfrm>
            <a:custGeom>
              <a:avLst/>
              <a:gdLst>
                <a:gd name="f0" fmla="val w"/>
                <a:gd name="f1" fmla="val h"/>
                <a:gd name="f2" fmla="val 0"/>
                <a:gd name="f3" fmla="val 8602"/>
                <a:gd name="f4" fmla="val 8201"/>
                <a:gd name="f5" fmla="val 5939"/>
                <a:gd name="f6" fmla="val 4729"/>
                <a:gd name="f7" fmla="val 3750"/>
                <a:gd name="f8" fmla="val 854"/>
                <a:gd name="f9" fmla="val 3561"/>
                <a:gd name="f10" fmla="val 1963"/>
                <a:gd name="f11" fmla="val 3466"/>
                <a:gd name="f12" fmla="val 2404"/>
                <a:gd name="f13" fmla="val 3498"/>
                <a:gd name="f14" fmla="val 2813"/>
                <a:gd name="f15" fmla="val 3624"/>
                <a:gd name="f16" fmla="val 3223"/>
                <a:gd name="f17" fmla="val 410"/>
                <a:gd name="f18" fmla="val 6468"/>
                <a:gd name="f19" fmla="val 1"/>
                <a:gd name="f20" fmla="val 6846"/>
                <a:gd name="f21" fmla="val 7507"/>
                <a:gd name="f22" fmla="val 7917"/>
                <a:gd name="f23" fmla="val 600"/>
                <a:gd name="f24" fmla="val 8106"/>
                <a:gd name="f25" fmla="val 852"/>
                <a:gd name="f26" fmla="val 8200"/>
                <a:gd name="f27" fmla="val 1111"/>
                <a:gd name="f28" fmla="val 1371"/>
                <a:gd name="f29" fmla="val 1639"/>
                <a:gd name="f30" fmla="val 1860"/>
                <a:gd name="f31" fmla="val 5136"/>
                <a:gd name="f32" fmla="val 4640"/>
                <a:gd name="f33" fmla="val 5388"/>
                <a:gd name="f34" fmla="val 4735"/>
                <a:gd name="f35" fmla="val 5664"/>
                <a:gd name="f36" fmla="val 4782"/>
                <a:gd name="f37" fmla="val 5947"/>
                <a:gd name="f38" fmla="val 6231"/>
                <a:gd name="f39" fmla="val 6522"/>
                <a:gd name="f40" fmla="val 6806"/>
                <a:gd name="f41" fmla="val 7846"/>
                <a:gd name="f42" fmla="val 4294"/>
                <a:gd name="f43" fmla="val 3065"/>
                <a:gd name="f44" fmla="val 8224"/>
                <a:gd name="f45" fmla="val 1773"/>
                <a:gd name="f46" fmla="val 8192"/>
                <a:gd name="f47" fmla="val 1647"/>
                <a:gd name="f48" fmla="val 8129"/>
                <a:gd name="f49" fmla="val 1553"/>
                <a:gd name="f50" fmla="val 8003"/>
                <a:gd name="f51" fmla="val 1521"/>
                <a:gd name="f52" fmla="val 7972"/>
                <a:gd name="f53" fmla="val 1514"/>
                <a:gd name="f54" fmla="val 7942"/>
                <a:gd name="f55" fmla="val 1510"/>
                <a:gd name="f56" fmla="val 7914"/>
                <a:gd name="f57" fmla="val 7830"/>
                <a:gd name="f58" fmla="val 7759"/>
                <a:gd name="f59" fmla="val 1545"/>
                <a:gd name="f60" fmla="val 7688"/>
                <a:gd name="f61" fmla="val 1616"/>
                <a:gd name="f62" fmla="val 6901"/>
                <a:gd name="f63" fmla="val 6759"/>
                <a:gd name="f64" fmla="val 2530"/>
                <a:gd name="f65" fmla="val 6578"/>
                <a:gd name="f66" fmla="val 2593"/>
                <a:gd name="f67" fmla="val 6400"/>
                <a:gd name="f68" fmla="val 6223"/>
                <a:gd name="f69" fmla="val 6050"/>
                <a:gd name="f70" fmla="val 5924"/>
                <a:gd name="f71" fmla="val 5640"/>
                <a:gd name="f72" fmla="val 2120"/>
                <a:gd name="f73" fmla="val 1679"/>
                <a:gd name="f74" fmla="val 1395"/>
                <a:gd name="f75" fmla="val 6711"/>
                <a:gd name="f76" fmla="val 608"/>
                <a:gd name="f77" fmla="val 6774"/>
                <a:gd name="f78" fmla="val 545"/>
                <a:gd name="f79" fmla="val 419"/>
                <a:gd name="f80" fmla="val 293"/>
                <a:gd name="f81" fmla="val 6743"/>
                <a:gd name="f82" fmla="val 198"/>
                <a:gd name="f83" fmla="val 6648"/>
                <a:gd name="f84" fmla="val 104"/>
                <a:gd name="f85" fmla="val 6554"/>
                <a:gd name="f86" fmla="val 72"/>
                <a:gd name="f87" fmla="val 6344"/>
                <a:gd name="f88" fmla="val 23"/>
                <a:gd name="f89" fmla="val 6139"/>
                <a:gd name="f90" fmla="*/ f0 1 8602"/>
                <a:gd name="f91" fmla="*/ f1 1 8201"/>
                <a:gd name="f92" fmla="val f2"/>
                <a:gd name="f93" fmla="val f3"/>
                <a:gd name="f94" fmla="val f4"/>
                <a:gd name="f95" fmla="+- f94 0 f92"/>
                <a:gd name="f96" fmla="+- f93 0 f92"/>
                <a:gd name="f97" fmla="*/ f96 1 8602"/>
                <a:gd name="f98" fmla="*/ f95 1 8201"/>
                <a:gd name="f99" fmla="*/ f92 1 f97"/>
                <a:gd name="f100" fmla="*/ f93 1 f97"/>
                <a:gd name="f101" fmla="*/ f92 1 f98"/>
                <a:gd name="f102" fmla="*/ f94 1 f98"/>
                <a:gd name="f103" fmla="*/ f99 f90 1"/>
                <a:gd name="f104" fmla="*/ f100 f90 1"/>
                <a:gd name="f105" fmla="*/ f102 f91 1"/>
                <a:gd name="f106" fmla="*/ f101 f91 1"/>
              </a:gdLst>
              <a:ahLst/>
              <a:cxnLst>
                <a:cxn ang="3cd4">
                  <a:pos x="hc" y="t"/>
                </a:cxn>
                <a:cxn ang="0">
                  <a:pos x="r" y="vc"/>
                </a:cxn>
                <a:cxn ang="cd4">
                  <a:pos x="hc" y="b"/>
                </a:cxn>
                <a:cxn ang="cd2">
                  <a:pos x="l" y="vc"/>
                </a:cxn>
              </a:cxnLst>
              <a:rect l="f103" t="f106" r="f104" b="f105"/>
              <a:pathLst>
                <a:path w="8602" h="8201">
                  <a:moveTo>
                    <a:pt x="f5" y="f2"/>
                  </a:moveTo>
                  <a:cubicBezTo>
                    <a:pt x="f6" y="f2"/>
                    <a:pt x="f7" y="f8"/>
                    <a:pt x="f9" y="f10"/>
                  </a:cubicBezTo>
                  <a:cubicBezTo>
                    <a:pt x="f11" y="f12"/>
                    <a:pt x="f13" y="f14"/>
                    <a:pt x="f15" y="f16"/>
                  </a:cubicBezTo>
                  <a:lnTo>
                    <a:pt x="f17" y="f18"/>
                  </a:lnTo>
                  <a:cubicBezTo>
                    <a:pt x="f19" y="f20"/>
                    <a:pt x="f19" y="f21"/>
                    <a:pt x="f17" y="f22"/>
                  </a:cubicBezTo>
                  <a:cubicBezTo>
                    <a:pt x="f23" y="f24"/>
                    <a:pt x="f25" y="f26"/>
                    <a:pt x="f27" y="f26"/>
                  </a:cubicBezTo>
                  <a:cubicBezTo>
                    <a:pt x="f28" y="f26"/>
                    <a:pt x="f29" y="f24"/>
                    <a:pt x="f30" y="f22"/>
                  </a:cubicBezTo>
                  <a:lnTo>
                    <a:pt x="f31" y="f32"/>
                  </a:lnTo>
                  <a:cubicBezTo>
                    <a:pt x="f33" y="f34"/>
                    <a:pt x="f35" y="f36"/>
                    <a:pt x="f37" y="f36"/>
                  </a:cubicBezTo>
                  <a:cubicBezTo>
                    <a:pt x="f38" y="f36"/>
                    <a:pt x="f39" y="f34"/>
                    <a:pt x="f40" y="f32"/>
                  </a:cubicBezTo>
                  <a:cubicBezTo>
                    <a:pt x="f41" y="f42"/>
                    <a:pt x="f3" y="f43"/>
                    <a:pt x="f44" y="f45"/>
                  </a:cubicBezTo>
                  <a:cubicBezTo>
                    <a:pt x="f46" y="f47"/>
                    <a:pt x="f48" y="f49"/>
                    <a:pt x="f50" y="f51"/>
                  </a:cubicBezTo>
                  <a:cubicBezTo>
                    <a:pt x="f52" y="f53"/>
                    <a:pt x="f54" y="f55"/>
                    <a:pt x="f56" y="f55"/>
                  </a:cubicBezTo>
                  <a:cubicBezTo>
                    <a:pt x="f57" y="f55"/>
                    <a:pt x="f58" y="f59"/>
                    <a:pt x="f60" y="f61"/>
                  </a:cubicBezTo>
                  <a:lnTo>
                    <a:pt x="f62" y="f12"/>
                  </a:lnTo>
                  <a:cubicBezTo>
                    <a:pt x="f63" y="f64"/>
                    <a:pt x="f65" y="f66"/>
                    <a:pt x="f67" y="f66"/>
                  </a:cubicBezTo>
                  <a:cubicBezTo>
                    <a:pt x="f68" y="f66"/>
                    <a:pt x="f69" y="f64"/>
                    <a:pt x="f70" y="f12"/>
                  </a:cubicBezTo>
                  <a:cubicBezTo>
                    <a:pt x="f71" y="f72"/>
                    <a:pt x="f71" y="f73"/>
                    <a:pt x="f70" y="f74"/>
                  </a:cubicBezTo>
                  <a:lnTo>
                    <a:pt x="f75" y="f76"/>
                  </a:lnTo>
                  <a:cubicBezTo>
                    <a:pt x="f77" y="f78"/>
                    <a:pt x="f40" y="f79"/>
                    <a:pt x="f77" y="f80"/>
                  </a:cubicBezTo>
                  <a:cubicBezTo>
                    <a:pt x="f81" y="f82"/>
                    <a:pt x="f83" y="f84"/>
                    <a:pt x="f85" y="f86"/>
                  </a:cubicBezTo>
                  <a:cubicBezTo>
                    <a:pt x="f87" y="f88"/>
                    <a:pt x="f8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10" name="Google Shape;6947;p88">
            <a:extLst>
              <a:ext uri="{FF2B5EF4-FFF2-40B4-BE49-F238E27FC236}">
                <a16:creationId xmlns:a16="http://schemas.microsoft.com/office/drawing/2014/main" id="{A7C90742-7756-41DE-BEBD-6B3C6BF9FE27}"/>
              </a:ext>
            </a:extLst>
          </p:cNvPr>
          <p:cNvGrpSpPr/>
          <p:nvPr/>
        </p:nvGrpSpPr>
        <p:grpSpPr>
          <a:xfrm>
            <a:off x="3147977" y="1725856"/>
            <a:ext cx="446355" cy="447590"/>
            <a:chOff x="3147977" y="1725856"/>
            <a:chExt cx="446355" cy="447590"/>
          </a:xfrm>
        </p:grpSpPr>
        <p:sp>
          <p:nvSpPr>
            <p:cNvPr id="111" name="Google Shape;6948;p88">
              <a:extLst>
                <a:ext uri="{FF2B5EF4-FFF2-40B4-BE49-F238E27FC236}">
                  <a16:creationId xmlns:a16="http://schemas.microsoft.com/office/drawing/2014/main" id="{6FD85C7F-19CE-4D0F-AF6B-C5D6F02151E0}"/>
                </a:ext>
              </a:extLst>
            </p:cNvPr>
            <p:cNvSpPr/>
            <p:nvPr/>
          </p:nvSpPr>
          <p:spPr>
            <a:xfrm>
              <a:off x="3147977" y="1725856"/>
              <a:ext cx="105887" cy="446355"/>
            </a:xfrm>
            <a:custGeom>
              <a:avLst/>
              <a:gdLst>
                <a:gd name="f0" fmla="val w"/>
                <a:gd name="f1" fmla="val h"/>
                <a:gd name="f2" fmla="val 0"/>
                <a:gd name="f3" fmla="val 2773"/>
                <a:gd name="f4" fmla="val 11689"/>
                <a:gd name="f5" fmla="val 1418"/>
                <a:gd name="f6" fmla="val 1072"/>
                <a:gd name="f7" fmla="val 757"/>
                <a:gd name="f8" fmla="val 315"/>
                <a:gd name="f9" fmla="val 662"/>
                <a:gd name="f10" fmla="val 9578"/>
                <a:gd name="f11" fmla="val 9830"/>
                <a:gd name="f12" fmla="val 914"/>
                <a:gd name="f13" fmla="val 10050"/>
                <a:gd name="f14" fmla="val 1103"/>
                <a:gd name="f15" fmla="val 10176"/>
                <a:gd name="f16" fmla="val 10996"/>
                <a:gd name="f17" fmla="val 347"/>
                <a:gd name="f18" fmla="val 158"/>
                <a:gd name="f19" fmla="val 1"/>
                <a:gd name="f20" fmla="val 11153"/>
                <a:gd name="f21" fmla="val 11342"/>
                <a:gd name="f22" fmla="val 11531"/>
                <a:gd name="f23" fmla="val 2395"/>
                <a:gd name="f24" fmla="val 2616"/>
                <a:gd name="f25" fmla="val 1733"/>
                <a:gd name="f26" fmla="val 1922"/>
                <a:gd name="f27" fmla="val 2080"/>
                <a:gd name="f28" fmla="val 9861"/>
                <a:gd name="f29" fmla="val 284"/>
                <a:gd name="f30" fmla="val 1765"/>
                <a:gd name="f31" fmla="*/ f0 1 2773"/>
                <a:gd name="f32" fmla="*/ f1 1 11689"/>
                <a:gd name="f33" fmla="val f2"/>
                <a:gd name="f34" fmla="val f3"/>
                <a:gd name="f35" fmla="val f4"/>
                <a:gd name="f36" fmla="+- f35 0 f33"/>
                <a:gd name="f37" fmla="+- f34 0 f33"/>
                <a:gd name="f38" fmla="*/ f37 1 2773"/>
                <a:gd name="f39" fmla="*/ f36 1 11689"/>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2773" h="11689">
                  <a:moveTo>
                    <a:pt x="f5" y="f2"/>
                  </a:moveTo>
                  <a:cubicBezTo>
                    <a:pt x="f6" y="f2"/>
                    <a:pt x="f7" y="f8"/>
                    <a:pt x="f7" y="f9"/>
                  </a:cubicBezTo>
                  <a:lnTo>
                    <a:pt x="f7" y="f10"/>
                  </a:lnTo>
                  <a:cubicBezTo>
                    <a:pt x="f7" y="f11"/>
                    <a:pt x="f12" y="f13"/>
                    <a:pt x="f14" y="f15"/>
                  </a:cubicBezTo>
                  <a:lnTo>
                    <a:pt x="f14" y="f16"/>
                  </a:lnTo>
                  <a:lnTo>
                    <a:pt x="f17" y="f16"/>
                  </a:lnTo>
                  <a:cubicBezTo>
                    <a:pt x="f18" y="f16"/>
                    <a:pt x="f19" y="f20"/>
                    <a:pt x="f19" y="f21"/>
                  </a:cubicBezTo>
                  <a:cubicBezTo>
                    <a:pt x="f19" y="f22"/>
                    <a:pt x="f18" y="f4"/>
                    <a:pt x="f17" y="f4"/>
                  </a:cubicBezTo>
                  <a:lnTo>
                    <a:pt x="f23" y="f4"/>
                  </a:lnTo>
                  <a:cubicBezTo>
                    <a:pt x="f24" y="f4"/>
                    <a:pt x="f3" y="f22"/>
                    <a:pt x="f3" y="f21"/>
                  </a:cubicBezTo>
                  <a:cubicBezTo>
                    <a:pt x="f3" y="f20"/>
                    <a:pt x="f24" y="f16"/>
                    <a:pt x="f23" y="f16"/>
                  </a:cubicBezTo>
                  <a:lnTo>
                    <a:pt x="f25" y="f16"/>
                  </a:lnTo>
                  <a:lnTo>
                    <a:pt x="f25" y="f15"/>
                  </a:lnTo>
                  <a:cubicBezTo>
                    <a:pt x="f26" y="f13"/>
                    <a:pt x="f27" y="f28"/>
                    <a:pt x="f27" y="f10"/>
                  </a:cubicBezTo>
                  <a:lnTo>
                    <a:pt x="f27" y="f9"/>
                  </a:lnTo>
                  <a:cubicBezTo>
                    <a:pt x="f27" y="f29"/>
                    <a:pt x="f30"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2" name="Google Shape;6949;p88">
              <a:extLst>
                <a:ext uri="{FF2B5EF4-FFF2-40B4-BE49-F238E27FC236}">
                  <a16:creationId xmlns:a16="http://schemas.microsoft.com/office/drawing/2014/main" id="{C13C5066-4727-4A06-861A-866A22849BE7}"/>
                </a:ext>
              </a:extLst>
            </p:cNvPr>
            <p:cNvSpPr/>
            <p:nvPr/>
          </p:nvSpPr>
          <p:spPr>
            <a:xfrm>
              <a:off x="3464387" y="1897892"/>
              <a:ext cx="129945" cy="38532"/>
            </a:xfrm>
            <a:custGeom>
              <a:avLst/>
              <a:gdLst>
                <a:gd name="f0" fmla="val w"/>
                <a:gd name="f1" fmla="val h"/>
                <a:gd name="f2" fmla="val 0"/>
                <a:gd name="f3" fmla="val 3403"/>
                <a:gd name="f4" fmla="val 1009"/>
                <a:gd name="f5" fmla="val 505"/>
                <a:gd name="f6" fmla="val 1"/>
                <a:gd name="f7" fmla="val 221"/>
                <a:gd name="f8" fmla="val 788"/>
                <a:gd name="f9" fmla="val 2899"/>
                <a:gd name="f10" fmla="val 3182"/>
                <a:gd name="f11" fmla="val 190"/>
                <a:gd name="f12" fmla="*/ f0 1 3403"/>
                <a:gd name="f13" fmla="*/ f1 1 1009"/>
                <a:gd name="f14" fmla="val f2"/>
                <a:gd name="f15" fmla="val f3"/>
                <a:gd name="f16" fmla="val f4"/>
                <a:gd name="f17" fmla="+- f16 0 f14"/>
                <a:gd name="f18" fmla="+- f15 0 f14"/>
                <a:gd name="f19" fmla="*/ f18 1 3403"/>
                <a:gd name="f20" fmla="*/ f17 1 1009"/>
                <a:gd name="f21" fmla="*/ f14 1 f19"/>
                <a:gd name="f22" fmla="*/ f15 1 f19"/>
                <a:gd name="f23" fmla="*/ f14 1 f20"/>
                <a:gd name="f24" fmla="*/ f16 1 f20"/>
                <a:gd name="f25" fmla="*/ f21 f12 1"/>
                <a:gd name="f26" fmla="*/ f22 f12 1"/>
                <a:gd name="f27" fmla="*/ f24 f13 1"/>
                <a:gd name="f28" fmla="*/ f23 f13 1"/>
              </a:gdLst>
              <a:ahLst/>
              <a:cxnLst>
                <a:cxn ang="3cd4">
                  <a:pos x="hc" y="t"/>
                </a:cxn>
                <a:cxn ang="0">
                  <a:pos x="r" y="vc"/>
                </a:cxn>
                <a:cxn ang="cd4">
                  <a:pos x="hc" y="b"/>
                </a:cxn>
                <a:cxn ang="cd2">
                  <a:pos x="l" y="vc"/>
                </a:cxn>
              </a:cxnLst>
              <a:rect l="f25" t="f28" r="f26" b="f27"/>
              <a:pathLst>
                <a:path w="3403" h="1009">
                  <a:moveTo>
                    <a:pt x="f5" y="f6"/>
                  </a:moveTo>
                  <a:cubicBezTo>
                    <a:pt x="f7" y="f6"/>
                    <a:pt x="f2" y="f7"/>
                    <a:pt x="f2" y="f5"/>
                  </a:cubicBezTo>
                  <a:cubicBezTo>
                    <a:pt x="f2" y="f8"/>
                    <a:pt x="f7" y="f4"/>
                    <a:pt x="f5" y="f4"/>
                  </a:cubicBezTo>
                  <a:lnTo>
                    <a:pt x="f9" y="f4"/>
                  </a:lnTo>
                  <a:cubicBezTo>
                    <a:pt x="f10" y="f4"/>
                    <a:pt x="f3" y="f8"/>
                    <a:pt x="f3" y="f5"/>
                  </a:cubicBezTo>
                  <a:cubicBezTo>
                    <a:pt x="f3" y="f11"/>
                    <a:pt x="f10" y="f6"/>
                    <a:pt x="f9"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3" name="Google Shape;6950;p88">
              <a:extLst>
                <a:ext uri="{FF2B5EF4-FFF2-40B4-BE49-F238E27FC236}">
                  <a16:creationId xmlns:a16="http://schemas.microsoft.com/office/drawing/2014/main" id="{FD9E0DA0-258E-4BAB-A2BD-377FE7270EE8}"/>
                </a:ext>
              </a:extLst>
            </p:cNvPr>
            <p:cNvSpPr/>
            <p:nvPr/>
          </p:nvSpPr>
          <p:spPr>
            <a:xfrm>
              <a:off x="3464387" y="1962841"/>
              <a:ext cx="129945" cy="38532"/>
            </a:xfrm>
            <a:custGeom>
              <a:avLst/>
              <a:gdLst>
                <a:gd name="f0" fmla="val w"/>
                <a:gd name="f1" fmla="val h"/>
                <a:gd name="f2" fmla="val 0"/>
                <a:gd name="f3" fmla="val 3403"/>
                <a:gd name="f4" fmla="val 1009"/>
                <a:gd name="f5" fmla="val 505"/>
                <a:gd name="f6" fmla="val 1"/>
                <a:gd name="f7" fmla="val 221"/>
                <a:gd name="f8" fmla="val 788"/>
                <a:gd name="f9" fmla="val 2899"/>
                <a:gd name="f10" fmla="val 3182"/>
                <a:gd name="f11" fmla="*/ f0 1 3403"/>
                <a:gd name="f12" fmla="*/ f1 1 1009"/>
                <a:gd name="f13" fmla="val f2"/>
                <a:gd name="f14" fmla="val f3"/>
                <a:gd name="f15" fmla="val f4"/>
                <a:gd name="f16" fmla="+- f15 0 f13"/>
                <a:gd name="f17" fmla="+- f14 0 f13"/>
                <a:gd name="f18" fmla="*/ f17 1 3403"/>
                <a:gd name="f19" fmla="*/ f16 1 1009"/>
                <a:gd name="f20" fmla="*/ f13 1 f18"/>
                <a:gd name="f21" fmla="*/ f14 1 f18"/>
                <a:gd name="f22" fmla="*/ f13 1 f19"/>
                <a:gd name="f23" fmla="*/ f15 1 f19"/>
                <a:gd name="f24" fmla="*/ f20 f11 1"/>
                <a:gd name="f25" fmla="*/ f21 f11 1"/>
                <a:gd name="f26" fmla="*/ f23 f12 1"/>
                <a:gd name="f27" fmla="*/ f22 f12 1"/>
              </a:gdLst>
              <a:ahLst/>
              <a:cxnLst>
                <a:cxn ang="3cd4">
                  <a:pos x="hc" y="t"/>
                </a:cxn>
                <a:cxn ang="0">
                  <a:pos x="r" y="vc"/>
                </a:cxn>
                <a:cxn ang="cd4">
                  <a:pos x="hc" y="b"/>
                </a:cxn>
                <a:cxn ang="cd2">
                  <a:pos x="l" y="vc"/>
                </a:cxn>
              </a:cxnLst>
              <a:rect l="f24" t="f27" r="f25" b="f26"/>
              <a:pathLst>
                <a:path w="3403" h="1009">
                  <a:moveTo>
                    <a:pt x="f5" y="f6"/>
                  </a:moveTo>
                  <a:cubicBezTo>
                    <a:pt x="f7" y="f6"/>
                    <a:pt x="f2" y="f7"/>
                    <a:pt x="f2" y="f5"/>
                  </a:cubicBezTo>
                  <a:cubicBezTo>
                    <a:pt x="f2" y="f8"/>
                    <a:pt x="f7" y="f4"/>
                    <a:pt x="f5" y="f4"/>
                  </a:cubicBezTo>
                  <a:lnTo>
                    <a:pt x="f9" y="f4"/>
                  </a:lnTo>
                  <a:cubicBezTo>
                    <a:pt x="f10" y="f4"/>
                    <a:pt x="f3" y="f8"/>
                    <a:pt x="f3" y="f5"/>
                  </a:cubicBezTo>
                  <a:cubicBezTo>
                    <a:pt x="f3" y="f7"/>
                    <a:pt x="f10" y="f6"/>
                    <a:pt x="f9"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4" name="Google Shape;6951;p88">
              <a:extLst>
                <a:ext uri="{FF2B5EF4-FFF2-40B4-BE49-F238E27FC236}">
                  <a16:creationId xmlns:a16="http://schemas.microsoft.com/office/drawing/2014/main" id="{139715DC-2554-4E91-B3A6-113DA5FB588F}"/>
                </a:ext>
              </a:extLst>
            </p:cNvPr>
            <p:cNvSpPr/>
            <p:nvPr/>
          </p:nvSpPr>
          <p:spPr>
            <a:xfrm>
              <a:off x="3464387" y="2026612"/>
              <a:ext cx="103482" cy="39748"/>
            </a:xfrm>
            <a:custGeom>
              <a:avLst/>
              <a:gdLst>
                <a:gd name="f0" fmla="val w"/>
                <a:gd name="f1" fmla="val h"/>
                <a:gd name="f2" fmla="val 0"/>
                <a:gd name="f3" fmla="val 2710"/>
                <a:gd name="f4" fmla="val 1041"/>
                <a:gd name="f5" fmla="val 505"/>
                <a:gd name="f6" fmla="val 1"/>
                <a:gd name="f7" fmla="val 221"/>
                <a:gd name="f8" fmla="val 253"/>
                <a:gd name="f9" fmla="val 536"/>
                <a:gd name="f10" fmla="val 788"/>
                <a:gd name="f11" fmla="val 1040"/>
                <a:gd name="f12" fmla="val 2206"/>
                <a:gd name="f13" fmla="val 2458"/>
                <a:gd name="f14" fmla="val 2521"/>
                <a:gd name="f15" fmla="*/ f0 1 2710"/>
                <a:gd name="f16" fmla="*/ f1 1 1041"/>
                <a:gd name="f17" fmla="val f2"/>
                <a:gd name="f18" fmla="val f3"/>
                <a:gd name="f19" fmla="val f4"/>
                <a:gd name="f20" fmla="+- f19 0 f17"/>
                <a:gd name="f21" fmla="+- f18 0 f17"/>
                <a:gd name="f22" fmla="*/ f21 1 2710"/>
                <a:gd name="f23" fmla="*/ f20 1 1041"/>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2710" h="1041">
                  <a:moveTo>
                    <a:pt x="f5" y="f6"/>
                  </a:moveTo>
                  <a:cubicBezTo>
                    <a:pt x="f7" y="f6"/>
                    <a:pt x="f2" y="f8"/>
                    <a:pt x="f2" y="f9"/>
                  </a:cubicBezTo>
                  <a:cubicBezTo>
                    <a:pt x="f2" y="f10"/>
                    <a:pt x="f7" y="f11"/>
                    <a:pt x="f5" y="f11"/>
                  </a:cubicBezTo>
                  <a:lnTo>
                    <a:pt x="f12" y="f11"/>
                  </a:lnTo>
                  <a:cubicBezTo>
                    <a:pt x="f13" y="f11"/>
                    <a:pt x="f3" y="f10"/>
                    <a:pt x="f3" y="f9"/>
                  </a:cubicBezTo>
                  <a:cubicBezTo>
                    <a:pt x="f3" y="f8"/>
                    <a:pt x="f14" y="f6"/>
                    <a:pt x="f12"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5" name="Google Shape;6952;p88">
              <a:extLst>
                <a:ext uri="{FF2B5EF4-FFF2-40B4-BE49-F238E27FC236}">
                  <a16:creationId xmlns:a16="http://schemas.microsoft.com/office/drawing/2014/main" id="{6869E762-4528-44E2-8011-0B4BE248A86A}"/>
                </a:ext>
              </a:extLst>
            </p:cNvPr>
            <p:cNvSpPr/>
            <p:nvPr/>
          </p:nvSpPr>
          <p:spPr>
            <a:xfrm>
              <a:off x="3412650" y="1725856"/>
              <a:ext cx="78245" cy="79424"/>
            </a:xfrm>
            <a:custGeom>
              <a:avLst/>
              <a:gdLst>
                <a:gd name="f0" fmla="val w"/>
                <a:gd name="f1" fmla="val h"/>
                <a:gd name="f2" fmla="val 0"/>
                <a:gd name="f3" fmla="val 2049"/>
                <a:gd name="f4" fmla="val 2080"/>
                <a:gd name="f5" fmla="val 1702"/>
                <a:gd name="f6" fmla="val 757"/>
                <a:gd name="f7" fmla="val 1"/>
                <a:gd name="f8" fmla="val 788"/>
                <a:gd name="f9" fmla="val 1733"/>
                <a:gd name="f10" fmla="*/ f0 1 2049"/>
                <a:gd name="f11" fmla="*/ f1 1 2080"/>
                <a:gd name="f12" fmla="val f2"/>
                <a:gd name="f13" fmla="val f3"/>
                <a:gd name="f14" fmla="val f4"/>
                <a:gd name="f15" fmla="+- f14 0 f12"/>
                <a:gd name="f16" fmla="+- f13 0 f12"/>
                <a:gd name="f17" fmla="*/ f16 1 2049"/>
                <a:gd name="f18" fmla="*/ f15 1 2080"/>
                <a:gd name="f19" fmla="*/ f12 1 f17"/>
                <a:gd name="f20" fmla="*/ f13 1 f17"/>
                <a:gd name="f21" fmla="*/ f12 1 f18"/>
                <a:gd name="f22" fmla="*/ f14 1 f18"/>
                <a:gd name="f23" fmla="*/ f19 f10 1"/>
                <a:gd name="f24" fmla="*/ f20 f10 1"/>
                <a:gd name="f25" fmla="*/ f22 f11 1"/>
                <a:gd name="f26" fmla="*/ f21 f11 1"/>
              </a:gdLst>
              <a:ahLst/>
              <a:cxnLst>
                <a:cxn ang="3cd4">
                  <a:pos x="hc" y="t"/>
                </a:cxn>
                <a:cxn ang="0">
                  <a:pos x="r" y="vc"/>
                </a:cxn>
                <a:cxn ang="cd4">
                  <a:pos x="hc" y="b"/>
                </a:cxn>
                <a:cxn ang="cd2">
                  <a:pos x="l" y="vc"/>
                </a:cxn>
              </a:cxnLst>
              <a:rect l="f23" t="f26" r="f24" b="f25"/>
              <a:pathLst>
                <a:path w="2049" h="2080">
                  <a:moveTo>
                    <a:pt x="f5" y="f2"/>
                  </a:moveTo>
                  <a:cubicBezTo>
                    <a:pt x="f6" y="f2"/>
                    <a:pt x="f7" y="f8"/>
                    <a:pt x="f7" y="f9"/>
                  </a:cubicBezTo>
                  <a:lnTo>
                    <a:pt x="f7" y="f4"/>
                  </a:lnTo>
                  <a:lnTo>
                    <a:pt x="f3" y="f4"/>
                  </a:ln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6" name="Google Shape;6953;p88">
              <a:extLst>
                <a:ext uri="{FF2B5EF4-FFF2-40B4-BE49-F238E27FC236}">
                  <a16:creationId xmlns:a16="http://schemas.microsoft.com/office/drawing/2014/main" id="{7F9A9C74-D9EF-41CB-9184-29F9B85606A2}"/>
                </a:ext>
              </a:extLst>
            </p:cNvPr>
            <p:cNvSpPr/>
            <p:nvPr/>
          </p:nvSpPr>
          <p:spPr>
            <a:xfrm>
              <a:off x="3514907" y="1725856"/>
              <a:ext cx="52962" cy="84234"/>
            </a:xfrm>
            <a:custGeom>
              <a:avLst/>
              <a:gdLst>
                <a:gd name="f0" fmla="val w"/>
                <a:gd name="f1" fmla="val h"/>
                <a:gd name="f2" fmla="val 0"/>
                <a:gd name="f3" fmla="val 1387"/>
                <a:gd name="f4" fmla="val 2206"/>
                <a:gd name="f5" fmla="val 1"/>
                <a:gd name="f6" fmla="val 2111"/>
                <a:gd name="f7" fmla="val 883"/>
                <a:gd name="f8" fmla="val 1072"/>
                <a:gd name="f9" fmla="val 1261"/>
                <a:gd name="f10" fmla="val 2143"/>
                <a:gd name="f11" fmla="val 1040"/>
                <a:gd name="f12" fmla="val 473"/>
                <a:gd name="f13" fmla="val 914"/>
                <a:gd name="f14" fmla="val 347"/>
                <a:gd name="f15" fmla="*/ f0 1 1387"/>
                <a:gd name="f16" fmla="*/ f1 1 2206"/>
                <a:gd name="f17" fmla="val f2"/>
                <a:gd name="f18" fmla="val f3"/>
                <a:gd name="f19" fmla="val f4"/>
                <a:gd name="f20" fmla="+- f19 0 f17"/>
                <a:gd name="f21" fmla="+- f18 0 f17"/>
                <a:gd name="f22" fmla="*/ f21 1 1387"/>
                <a:gd name="f23" fmla="*/ f20 1 2206"/>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1387" h="2206">
                  <a:moveTo>
                    <a:pt x="f5" y="f2"/>
                  </a:moveTo>
                  <a:lnTo>
                    <a:pt x="f5" y="f6"/>
                  </a:lnTo>
                  <a:lnTo>
                    <a:pt x="f7" y="f6"/>
                  </a:lnTo>
                  <a:cubicBezTo>
                    <a:pt x="f8" y="f6"/>
                    <a:pt x="f9" y="f10"/>
                    <a:pt x="f3" y="f4"/>
                  </a:cubicBezTo>
                  <a:lnTo>
                    <a:pt x="f3" y="f11"/>
                  </a:lnTo>
                  <a:cubicBezTo>
                    <a:pt x="f3" y="f12"/>
                    <a:pt x="f13" y="f2"/>
                    <a:pt x="f14"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7" name="Google Shape;6954;p88">
              <a:extLst>
                <a:ext uri="{FF2B5EF4-FFF2-40B4-BE49-F238E27FC236}">
                  <a16:creationId xmlns:a16="http://schemas.microsoft.com/office/drawing/2014/main" id="{E31B3179-F063-4F5F-B849-9C32D997198B}"/>
                </a:ext>
              </a:extLst>
            </p:cNvPr>
            <p:cNvSpPr/>
            <p:nvPr/>
          </p:nvSpPr>
          <p:spPr>
            <a:xfrm>
              <a:off x="3251460" y="1831707"/>
              <a:ext cx="316409" cy="234653"/>
            </a:xfrm>
            <a:custGeom>
              <a:avLst/>
              <a:gdLst>
                <a:gd name="f0" fmla="val w"/>
                <a:gd name="f1" fmla="val h"/>
                <a:gd name="f2" fmla="val 0"/>
                <a:gd name="f3" fmla="val 8286"/>
                <a:gd name="f4" fmla="val 6145"/>
                <a:gd name="f5" fmla="val 1"/>
                <a:gd name="f6" fmla="val 6144"/>
                <a:gd name="f7" fmla="val 378"/>
                <a:gd name="f8" fmla="val 756"/>
                <a:gd name="f9" fmla="val 1071"/>
                <a:gd name="f10" fmla="val 5892"/>
                <a:gd name="f11" fmla="val 1260"/>
                <a:gd name="f12" fmla="val 5577"/>
                <a:gd name="f13" fmla="val 2016"/>
                <a:gd name="f14" fmla="val 5955"/>
                <a:gd name="f15" fmla="val 2268"/>
                <a:gd name="f16" fmla="val 6050"/>
                <a:gd name="f17" fmla="val 2552"/>
                <a:gd name="f18" fmla="val 2773"/>
                <a:gd name="f19" fmla="val 3497"/>
                <a:gd name="f20" fmla="val 3057"/>
                <a:gd name="f21" fmla="val 3214"/>
                <a:gd name="f22" fmla="val 3309"/>
                <a:gd name="f23" fmla="val 2867"/>
                <a:gd name="f24" fmla="val 3435"/>
                <a:gd name="f25" fmla="val 2457"/>
                <a:gd name="f26" fmla="val 2111"/>
                <a:gd name="f27" fmla="val 3277"/>
                <a:gd name="f28" fmla="val 2868"/>
                <a:gd name="f29" fmla="val 2710"/>
                <a:gd name="f30" fmla="val 3025"/>
                <a:gd name="f31" fmla="val 2238"/>
                <a:gd name="f32" fmla="val 1702"/>
                <a:gd name="f33" fmla="val 1009"/>
                <a:gd name="f34" fmla="val 7782"/>
                <a:gd name="f35" fmla="val 8065"/>
                <a:gd name="f36" fmla="val 788"/>
                <a:gd name="f37" fmla="val 505"/>
                <a:gd name="f38" fmla="val 221"/>
                <a:gd name="f39" fmla="val 3560"/>
                <a:gd name="f40" fmla="val 3308"/>
                <a:gd name="f41" fmla="val 2899"/>
                <a:gd name="f42" fmla="val 158"/>
                <a:gd name="f43" fmla="val 2583"/>
                <a:gd name="f44" fmla="val 442"/>
                <a:gd name="f45" fmla="val 2426"/>
                <a:gd name="f46" fmla="val 599"/>
                <a:gd name="f47" fmla="val 2205"/>
                <a:gd name="f48" fmla="val 662"/>
                <a:gd name="f49" fmla="val 1985"/>
                <a:gd name="f50" fmla="val 1323"/>
                <a:gd name="f51" fmla="val 1166"/>
                <a:gd name="f52" fmla="val 284"/>
                <a:gd name="f53" fmla="*/ f0 1 8286"/>
                <a:gd name="f54" fmla="*/ f1 1 6145"/>
                <a:gd name="f55" fmla="val f2"/>
                <a:gd name="f56" fmla="val f3"/>
                <a:gd name="f57" fmla="val f4"/>
                <a:gd name="f58" fmla="+- f57 0 f55"/>
                <a:gd name="f59" fmla="+- f56 0 f55"/>
                <a:gd name="f60" fmla="*/ f59 1 8286"/>
                <a:gd name="f61" fmla="*/ f58 1 6145"/>
                <a:gd name="f62" fmla="*/ f55 1 f60"/>
                <a:gd name="f63" fmla="*/ f56 1 f60"/>
                <a:gd name="f64" fmla="*/ f55 1 f61"/>
                <a:gd name="f65" fmla="*/ f57 1 f61"/>
                <a:gd name="f66" fmla="*/ f62 f53 1"/>
                <a:gd name="f67" fmla="*/ f63 f53 1"/>
                <a:gd name="f68" fmla="*/ f65 f54 1"/>
                <a:gd name="f69" fmla="*/ f64 f54 1"/>
              </a:gdLst>
              <a:ahLst/>
              <a:cxnLst>
                <a:cxn ang="3cd4">
                  <a:pos x="hc" y="t"/>
                </a:cxn>
                <a:cxn ang="0">
                  <a:pos x="r" y="vc"/>
                </a:cxn>
                <a:cxn ang="cd4">
                  <a:pos x="hc" y="b"/>
                </a:cxn>
                <a:cxn ang="cd2">
                  <a:pos x="l" y="vc"/>
                </a:cxn>
              </a:cxnLst>
              <a:rect l="f66" t="f69" r="f67" b="f68"/>
              <a:pathLst>
                <a:path w="8286" h="6145">
                  <a:moveTo>
                    <a:pt x="f2" y="f5"/>
                  </a:moveTo>
                  <a:lnTo>
                    <a:pt x="f2" y="f6"/>
                  </a:lnTo>
                  <a:lnTo>
                    <a:pt x="f7" y="f6"/>
                  </a:lnTo>
                  <a:cubicBezTo>
                    <a:pt x="f8" y="f6"/>
                    <a:pt x="f9" y="f10"/>
                    <a:pt x="f11" y="f12"/>
                  </a:cubicBezTo>
                  <a:lnTo>
                    <a:pt x="f13" y="f14"/>
                  </a:lnTo>
                  <a:cubicBezTo>
                    <a:pt x="f15" y="f16"/>
                    <a:pt x="f17" y="f6"/>
                    <a:pt x="f18" y="f6"/>
                  </a:cubicBezTo>
                  <a:lnTo>
                    <a:pt x="f19" y="f6"/>
                  </a:lnTo>
                  <a:lnTo>
                    <a:pt x="f19" y="f20"/>
                  </a:lnTo>
                  <a:cubicBezTo>
                    <a:pt x="f21" y="f22"/>
                    <a:pt x="f23" y="f24"/>
                    <a:pt x="f25" y="f24"/>
                  </a:cubicBezTo>
                  <a:cubicBezTo>
                    <a:pt x="f15" y="f24"/>
                    <a:pt x="f26" y="f27"/>
                    <a:pt x="f26" y="f20"/>
                  </a:cubicBezTo>
                  <a:cubicBezTo>
                    <a:pt x="f26" y="f28"/>
                    <a:pt x="f15" y="f29"/>
                    <a:pt x="f25" y="f29"/>
                  </a:cubicBezTo>
                  <a:cubicBezTo>
                    <a:pt x="f30" y="f29"/>
                    <a:pt x="f19" y="f31"/>
                    <a:pt x="f19" y="f32"/>
                  </a:cubicBezTo>
                  <a:lnTo>
                    <a:pt x="f19" y="f33"/>
                  </a:lnTo>
                  <a:lnTo>
                    <a:pt x="f34" y="f33"/>
                  </a:lnTo>
                  <a:cubicBezTo>
                    <a:pt x="f35" y="f33"/>
                    <a:pt x="f3" y="f36"/>
                    <a:pt x="f3" y="f37"/>
                  </a:cubicBezTo>
                  <a:cubicBezTo>
                    <a:pt x="f3" y="f38"/>
                    <a:pt x="f35" y="f5"/>
                    <a:pt x="f34" y="f5"/>
                  </a:cubicBezTo>
                  <a:lnTo>
                    <a:pt x="f39" y="f5"/>
                  </a:lnTo>
                  <a:cubicBezTo>
                    <a:pt x="f40" y="f5"/>
                    <a:pt x="f41" y="f42"/>
                    <a:pt x="f43" y="f44"/>
                  </a:cubicBezTo>
                  <a:cubicBezTo>
                    <a:pt x="f45" y="f46"/>
                    <a:pt x="f47" y="f48"/>
                    <a:pt x="f49" y="f48"/>
                  </a:cubicBezTo>
                  <a:lnTo>
                    <a:pt x="f50" y="f48"/>
                  </a:lnTo>
                  <a:cubicBezTo>
                    <a:pt x="f51" y="f52"/>
                    <a:pt x="f36" y="f5"/>
                    <a:pt x="f7"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8" name="Google Shape;6955;p88">
              <a:extLst>
                <a:ext uri="{FF2B5EF4-FFF2-40B4-BE49-F238E27FC236}">
                  <a16:creationId xmlns:a16="http://schemas.microsoft.com/office/drawing/2014/main" id="{DCAC9EDE-526C-42B7-A35C-7768F9788698}"/>
                </a:ext>
              </a:extLst>
            </p:cNvPr>
            <p:cNvSpPr/>
            <p:nvPr/>
          </p:nvSpPr>
          <p:spPr>
            <a:xfrm>
              <a:off x="3411461" y="1895487"/>
              <a:ext cx="78208" cy="276734"/>
            </a:xfrm>
            <a:custGeom>
              <a:avLst/>
              <a:gdLst>
                <a:gd name="f0" fmla="val w"/>
                <a:gd name="f1" fmla="val h"/>
                <a:gd name="f2" fmla="val 0"/>
                <a:gd name="f3" fmla="val 2048"/>
                <a:gd name="f4" fmla="val 7246"/>
                <a:gd name="f5" fmla="val 1"/>
                <a:gd name="f6" fmla="val 64"/>
                <a:gd name="f7" fmla="val 5514"/>
                <a:gd name="f8" fmla="val 6459"/>
                <a:gd name="f9" fmla="val 756"/>
                <a:gd name="f10" fmla="val 7247"/>
                <a:gd name="f11" fmla="val 1701"/>
                <a:gd name="f12" fmla="val 5167"/>
                <a:gd name="f13" fmla="val 1891"/>
                <a:gd name="f14" fmla="val 1229"/>
                <a:gd name="f15" fmla="val 725"/>
                <a:gd name="f16" fmla="val 4632"/>
                <a:gd name="f17" fmla="val 4002"/>
                <a:gd name="f18" fmla="val 3624"/>
                <a:gd name="f19" fmla="val 882"/>
                <a:gd name="f20" fmla="val 3372"/>
                <a:gd name="f21" fmla="val 1071"/>
                <a:gd name="f22" fmla="val 3120"/>
                <a:gd name="f23" fmla="val 819"/>
                <a:gd name="f24" fmla="val 2899"/>
                <a:gd name="f25" fmla="val 2615"/>
                <a:gd name="f26" fmla="val 2269"/>
                <a:gd name="f27" fmla="val 1922"/>
                <a:gd name="f28" fmla="val 1639"/>
                <a:gd name="f29" fmla="val 1387"/>
                <a:gd name="f30" fmla="val 1166"/>
                <a:gd name="f31" fmla="val 883"/>
                <a:gd name="f32" fmla="val 536"/>
                <a:gd name="f33" fmla="val 316"/>
                <a:gd name="f34" fmla="val 190"/>
                <a:gd name="f35" fmla="*/ f0 1 2048"/>
                <a:gd name="f36" fmla="*/ f1 1 7246"/>
                <a:gd name="f37" fmla="val f2"/>
                <a:gd name="f38" fmla="val f3"/>
                <a:gd name="f39" fmla="val f4"/>
                <a:gd name="f40" fmla="+- f39 0 f37"/>
                <a:gd name="f41" fmla="+- f38 0 f37"/>
                <a:gd name="f42" fmla="*/ f41 1 2048"/>
                <a:gd name="f43" fmla="*/ f40 1 7246"/>
                <a:gd name="f44" fmla="*/ f37 1 f42"/>
                <a:gd name="f45" fmla="*/ f38 1 f42"/>
                <a:gd name="f46" fmla="*/ f37 1 f43"/>
                <a:gd name="f47" fmla="*/ f39 1 f43"/>
                <a:gd name="f48" fmla="*/ f44 f35 1"/>
                <a:gd name="f49" fmla="*/ f45 f35 1"/>
                <a:gd name="f50" fmla="*/ f47 f36 1"/>
                <a:gd name="f51" fmla="*/ f46 f36 1"/>
              </a:gdLst>
              <a:ahLst/>
              <a:cxnLst>
                <a:cxn ang="3cd4">
                  <a:pos x="hc" y="t"/>
                </a:cxn>
                <a:cxn ang="0">
                  <a:pos x="r" y="vc"/>
                </a:cxn>
                <a:cxn ang="cd4">
                  <a:pos x="hc" y="b"/>
                </a:cxn>
                <a:cxn ang="cd2">
                  <a:pos x="l" y="vc"/>
                </a:cxn>
              </a:cxnLst>
              <a:rect l="f48" t="f51" r="f49" b="f50"/>
              <a:pathLst>
                <a:path w="2048" h="7246">
                  <a:moveTo>
                    <a:pt x="f2" y="f5"/>
                  </a:moveTo>
                  <a:lnTo>
                    <a:pt x="f2" y="f6"/>
                  </a:lnTo>
                  <a:lnTo>
                    <a:pt x="f2" y="f7"/>
                  </a:lnTo>
                  <a:cubicBezTo>
                    <a:pt x="f2" y="f8"/>
                    <a:pt x="f9" y="f10"/>
                    <a:pt x="f11" y="f10"/>
                  </a:cubicBezTo>
                  <a:lnTo>
                    <a:pt x="f3" y="f10"/>
                  </a:lnTo>
                  <a:lnTo>
                    <a:pt x="f3" y="f12"/>
                  </a:lnTo>
                  <a:lnTo>
                    <a:pt x="f13" y="f12"/>
                  </a:lnTo>
                  <a:cubicBezTo>
                    <a:pt x="f14" y="f12"/>
                    <a:pt x="f15" y="f16"/>
                    <a:pt x="f15" y="f17"/>
                  </a:cubicBezTo>
                  <a:cubicBezTo>
                    <a:pt x="f15" y="f18"/>
                    <a:pt x="f19" y="f20"/>
                    <a:pt x="f21" y="f22"/>
                  </a:cubicBezTo>
                  <a:cubicBezTo>
                    <a:pt x="f23" y="f24"/>
                    <a:pt x="f15" y="f25"/>
                    <a:pt x="f15" y="f26"/>
                  </a:cubicBezTo>
                  <a:cubicBezTo>
                    <a:pt x="f15" y="f27"/>
                    <a:pt x="f19" y="f28"/>
                    <a:pt x="f21" y="f29"/>
                  </a:cubicBezTo>
                  <a:cubicBezTo>
                    <a:pt x="f23" y="f30"/>
                    <a:pt x="f15" y="f31"/>
                    <a:pt x="f15" y="f32"/>
                  </a:cubicBezTo>
                  <a:cubicBezTo>
                    <a:pt x="f15" y="f33"/>
                    <a:pt x="f9" y="f34"/>
                    <a:pt x="f23" y="f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19" name="Google Shape;6956;p88">
              <a:extLst>
                <a:ext uri="{FF2B5EF4-FFF2-40B4-BE49-F238E27FC236}">
                  <a16:creationId xmlns:a16="http://schemas.microsoft.com/office/drawing/2014/main" id="{803885D0-E224-4E3C-9B28-3AA0727D85DC}"/>
                </a:ext>
              </a:extLst>
            </p:cNvPr>
            <p:cNvSpPr/>
            <p:nvPr/>
          </p:nvSpPr>
          <p:spPr>
            <a:xfrm>
              <a:off x="3516133" y="2089166"/>
              <a:ext cx="52962" cy="84280"/>
            </a:xfrm>
            <a:custGeom>
              <a:avLst/>
              <a:gdLst>
                <a:gd name="f0" fmla="val w"/>
                <a:gd name="f1" fmla="val h"/>
                <a:gd name="f2" fmla="val 0"/>
                <a:gd name="f3" fmla="val 1387"/>
                <a:gd name="f4" fmla="val 2207"/>
                <a:gd name="f5" fmla="val 1386"/>
                <a:gd name="f6" fmla="val 1"/>
                <a:gd name="f7" fmla="val 1229"/>
                <a:gd name="f8" fmla="val 64"/>
                <a:gd name="f9" fmla="val 1071"/>
                <a:gd name="f10" fmla="val 95"/>
                <a:gd name="f11" fmla="val 882"/>
                <a:gd name="f12" fmla="val 2206"/>
                <a:gd name="f13" fmla="val 378"/>
                <a:gd name="f14" fmla="val 914"/>
                <a:gd name="f15" fmla="val 1734"/>
                <a:gd name="f16" fmla="val 1167"/>
                <a:gd name="f17" fmla="*/ f0 1 1387"/>
                <a:gd name="f18" fmla="*/ f1 1 2207"/>
                <a:gd name="f19" fmla="val f2"/>
                <a:gd name="f20" fmla="val f3"/>
                <a:gd name="f21" fmla="val f4"/>
                <a:gd name="f22" fmla="+- f21 0 f19"/>
                <a:gd name="f23" fmla="+- f20 0 f19"/>
                <a:gd name="f24" fmla="*/ f23 1 1387"/>
                <a:gd name="f25" fmla="*/ f22 1 2207"/>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1387" h="2207">
                  <a:moveTo>
                    <a:pt x="f5" y="f6"/>
                  </a:moveTo>
                  <a:cubicBezTo>
                    <a:pt x="f7" y="f8"/>
                    <a:pt x="f9" y="f10"/>
                    <a:pt x="f11" y="f10"/>
                  </a:cubicBezTo>
                  <a:lnTo>
                    <a:pt x="f2" y="f10"/>
                  </a:lnTo>
                  <a:lnTo>
                    <a:pt x="f2" y="f12"/>
                  </a:lnTo>
                  <a:lnTo>
                    <a:pt x="f13" y="f12"/>
                  </a:lnTo>
                  <a:cubicBezTo>
                    <a:pt x="f14" y="f12"/>
                    <a:pt x="f5" y="f15"/>
                    <a:pt x="f5" y="f16"/>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20" name="Google Shape;6971;p88">
            <a:extLst>
              <a:ext uri="{FF2B5EF4-FFF2-40B4-BE49-F238E27FC236}">
                <a16:creationId xmlns:a16="http://schemas.microsoft.com/office/drawing/2014/main" id="{3780B6E0-5323-4F6F-A018-6F47CF48AC7C}"/>
              </a:ext>
            </a:extLst>
          </p:cNvPr>
          <p:cNvGrpSpPr/>
          <p:nvPr/>
        </p:nvGrpSpPr>
        <p:grpSpPr>
          <a:xfrm>
            <a:off x="6107615" y="1700299"/>
            <a:ext cx="445175" cy="445139"/>
            <a:chOff x="6107615" y="1700299"/>
            <a:chExt cx="445175" cy="445139"/>
          </a:xfrm>
        </p:grpSpPr>
        <p:sp>
          <p:nvSpPr>
            <p:cNvPr id="121" name="Google Shape;6972;p88">
              <a:extLst>
                <a:ext uri="{FF2B5EF4-FFF2-40B4-BE49-F238E27FC236}">
                  <a16:creationId xmlns:a16="http://schemas.microsoft.com/office/drawing/2014/main" id="{63FB3F41-7831-4F61-B5EA-DAB0DA8841B9}"/>
                </a:ext>
              </a:extLst>
            </p:cNvPr>
            <p:cNvSpPr/>
            <p:nvPr/>
          </p:nvSpPr>
          <p:spPr>
            <a:xfrm>
              <a:off x="6107615" y="1700299"/>
              <a:ext cx="445175" cy="445139"/>
            </a:xfrm>
            <a:custGeom>
              <a:avLst/>
              <a:gdLst>
                <a:gd name="f0" fmla="val w"/>
                <a:gd name="f1" fmla="val h"/>
                <a:gd name="f2" fmla="val 0"/>
                <a:gd name="f3" fmla="val 11658"/>
                <a:gd name="f4" fmla="val 11657"/>
                <a:gd name="f5" fmla="val 5829"/>
                <a:gd name="f6" fmla="val 3372"/>
                <a:gd name="f7" fmla="val 1261"/>
                <a:gd name="f8" fmla="val 1796"/>
                <a:gd name="f9" fmla="val 788"/>
                <a:gd name="f10" fmla="val 4159"/>
                <a:gd name="f11" fmla="val 347"/>
                <a:gd name="f12" fmla="val 4285"/>
                <a:gd name="f13" fmla="val 1"/>
                <a:gd name="f14" fmla="val 4694"/>
                <a:gd name="f15" fmla="val 5167"/>
                <a:gd name="f16" fmla="val 7876"/>
                <a:gd name="f17" fmla="val 8412"/>
                <a:gd name="f18" fmla="val 473"/>
                <a:gd name="f19" fmla="val 8885"/>
                <a:gd name="f20" fmla="val 1009"/>
                <a:gd name="f21" fmla="val 1702"/>
                <a:gd name="f22" fmla="val 1891"/>
                <a:gd name="f23" fmla="val 2049"/>
                <a:gd name="f24" fmla="val 8727"/>
                <a:gd name="f25" fmla="val 8538"/>
                <a:gd name="f26" fmla="val 4442"/>
                <a:gd name="f27" fmla="val 4253"/>
                <a:gd name="f28" fmla="val 4096"/>
                <a:gd name="f29" fmla="val 1481"/>
                <a:gd name="f30" fmla="val 1954"/>
                <a:gd name="f31" fmla="val 2111"/>
                <a:gd name="f32" fmla="val 3781"/>
                <a:gd name="f33" fmla="val 630"/>
                <a:gd name="f34" fmla="val 7877"/>
                <a:gd name="f35" fmla="val 9673"/>
                <a:gd name="f36" fmla="val 10145"/>
                <a:gd name="f37" fmla="val 9956"/>
                <a:gd name="f38" fmla="val 9767"/>
                <a:gd name="f39" fmla="val 9610"/>
                <a:gd name="f40" fmla="val 10271"/>
                <a:gd name="f41" fmla="val 10114"/>
                <a:gd name="f42" fmla="val 9672"/>
                <a:gd name="f43" fmla="val 9421"/>
                <a:gd name="f44" fmla="val 8570"/>
                <a:gd name="f45" fmla="val 6774"/>
                <a:gd name="f46" fmla="val 6617"/>
                <a:gd name="f47" fmla="val 9893"/>
                <a:gd name="f48" fmla="val 6270"/>
                <a:gd name="f49" fmla="val 9609"/>
                <a:gd name="f50" fmla="val 5262"/>
                <a:gd name="f51" fmla="val 4789"/>
                <a:gd name="f52" fmla="val 10082"/>
                <a:gd name="f53" fmla="val 10617"/>
                <a:gd name="f54" fmla="val 11184"/>
                <a:gd name="f55" fmla="val 6648"/>
                <a:gd name="f56" fmla="val 11373"/>
                <a:gd name="f57" fmla="val 10995"/>
                <a:gd name="f58" fmla="val 9799"/>
                <a:gd name="f59" fmla="val 10775"/>
                <a:gd name="f60" fmla="val 10933"/>
                <a:gd name="f61" fmla="val 11342"/>
                <a:gd name="f62" fmla="val 8790"/>
                <a:gd name="f63" fmla="val 8380"/>
                <a:gd name="f64" fmla="val 7908"/>
                <a:gd name="f65" fmla="val 5198"/>
                <a:gd name="f66" fmla="val 11311"/>
                <a:gd name="f67" fmla="val 10870"/>
                <a:gd name="f68" fmla="val 10397"/>
                <a:gd name="f69" fmla="val 8255"/>
                <a:gd name="f70" fmla="*/ f0 1 11658"/>
                <a:gd name="f71" fmla="*/ f1 1 11657"/>
                <a:gd name="f72" fmla="val f2"/>
                <a:gd name="f73" fmla="val f3"/>
                <a:gd name="f74" fmla="val f4"/>
                <a:gd name="f75" fmla="+- f74 0 f72"/>
                <a:gd name="f76" fmla="+- f73 0 f72"/>
                <a:gd name="f77" fmla="*/ f76 1 11658"/>
                <a:gd name="f78" fmla="*/ f75 1 11657"/>
                <a:gd name="f79" fmla="*/ f72 1 f77"/>
                <a:gd name="f80" fmla="*/ f73 1 f77"/>
                <a:gd name="f81" fmla="*/ f72 1 f78"/>
                <a:gd name="f82" fmla="*/ f74 1 f78"/>
                <a:gd name="f83" fmla="*/ f79 f70 1"/>
                <a:gd name="f84" fmla="*/ f80 f70 1"/>
                <a:gd name="f85" fmla="*/ f82 f71 1"/>
                <a:gd name="f86" fmla="*/ f81 f71 1"/>
              </a:gdLst>
              <a:ahLst/>
              <a:cxnLst>
                <a:cxn ang="3cd4">
                  <a:pos x="hc" y="t"/>
                </a:cxn>
                <a:cxn ang="0">
                  <a:pos x="r" y="vc"/>
                </a:cxn>
                <a:cxn ang="cd4">
                  <a:pos x="hc" y="b"/>
                </a:cxn>
                <a:cxn ang="cd2">
                  <a:pos x="l" y="vc"/>
                </a:cxn>
              </a:cxnLst>
              <a:rect l="f83" t="f86" r="f84" b="f85"/>
              <a:pathLst>
                <a:path w="11658" h="11657">
                  <a:moveTo>
                    <a:pt x="f5" y="f2"/>
                  </a:moveTo>
                  <a:cubicBezTo>
                    <a:pt x="f6" y="f2"/>
                    <a:pt x="f7" y="f8"/>
                    <a:pt x="f9" y="f10"/>
                  </a:cubicBezTo>
                  <a:cubicBezTo>
                    <a:pt x="f11" y="f12"/>
                    <a:pt x="f13" y="f14"/>
                    <a:pt x="f13" y="f15"/>
                  </a:cubicBezTo>
                  <a:lnTo>
                    <a:pt x="f13" y="f16"/>
                  </a:lnTo>
                  <a:cubicBezTo>
                    <a:pt x="f13" y="f17"/>
                    <a:pt x="f18" y="f19"/>
                    <a:pt x="f20" y="f19"/>
                  </a:cubicBezTo>
                  <a:lnTo>
                    <a:pt x="f21" y="f19"/>
                  </a:lnTo>
                  <a:cubicBezTo>
                    <a:pt x="f22" y="f19"/>
                    <a:pt x="f23" y="f24"/>
                    <a:pt x="f23" y="f25"/>
                  </a:cubicBezTo>
                  <a:lnTo>
                    <a:pt x="f23" y="f26"/>
                  </a:lnTo>
                  <a:cubicBezTo>
                    <a:pt x="f23" y="f27"/>
                    <a:pt x="f22" y="f28"/>
                    <a:pt x="f21" y="f28"/>
                  </a:cubicBezTo>
                  <a:lnTo>
                    <a:pt x="f29" y="f28"/>
                  </a:lnTo>
                  <a:cubicBezTo>
                    <a:pt x="f30" y="f31"/>
                    <a:pt x="f32" y="f33"/>
                    <a:pt x="f5" y="f33"/>
                  </a:cubicBezTo>
                  <a:cubicBezTo>
                    <a:pt x="f34" y="f33"/>
                    <a:pt x="f35" y="f31"/>
                    <a:pt x="f36" y="f28"/>
                  </a:cubicBezTo>
                  <a:lnTo>
                    <a:pt x="f37" y="f28"/>
                  </a:lnTo>
                  <a:cubicBezTo>
                    <a:pt x="f38" y="f28"/>
                    <a:pt x="f39" y="f27"/>
                    <a:pt x="f39" y="f26"/>
                  </a:cubicBezTo>
                  <a:lnTo>
                    <a:pt x="f39" y="f25"/>
                  </a:lnTo>
                  <a:cubicBezTo>
                    <a:pt x="f39" y="f24"/>
                    <a:pt x="f38" y="f19"/>
                    <a:pt x="f37" y="f19"/>
                  </a:cubicBezTo>
                  <a:lnTo>
                    <a:pt x="f40" y="f19"/>
                  </a:lnTo>
                  <a:cubicBezTo>
                    <a:pt x="f41" y="f42"/>
                    <a:pt x="f43" y="f40"/>
                    <a:pt x="f44" y="f40"/>
                  </a:cubicBezTo>
                  <a:lnTo>
                    <a:pt x="f45" y="f40"/>
                  </a:lnTo>
                  <a:cubicBezTo>
                    <a:pt x="f46" y="f47"/>
                    <a:pt x="f48" y="f49"/>
                    <a:pt x="f5" y="f49"/>
                  </a:cubicBezTo>
                  <a:cubicBezTo>
                    <a:pt x="f50" y="f49"/>
                    <a:pt x="f51" y="f52"/>
                    <a:pt x="f51" y="f53"/>
                  </a:cubicBezTo>
                  <a:cubicBezTo>
                    <a:pt x="f51" y="f54"/>
                    <a:pt x="f50" y="f4"/>
                    <a:pt x="f5" y="f4"/>
                  </a:cubicBezTo>
                  <a:cubicBezTo>
                    <a:pt x="f48" y="f4"/>
                    <a:pt x="f55" y="f56"/>
                    <a:pt x="f45" y="f57"/>
                  </a:cubicBezTo>
                  <a:lnTo>
                    <a:pt x="f44" y="f57"/>
                  </a:lnTo>
                  <a:cubicBezTo>
                    <a:pt x="f58" y="f57"/>
                    <a:pt x="f59" y="f52"/>
                    <a:pt x="f60" y="f19"/>
                  </a:cubicBezTo>
                  <a:cubicBezTo>
                    <a:pt x="f61" y="f62"/>
                    <a:pt x="f3" y="f63"/>
                    <a:pt x="f3" y="f64"/>
                  </a:cubicBezTo>
                  <a:lnTo>
                    <a:pt x="f3" y="f65"/>
                  </a:lnTo>
                  <a:cubicBezTo>
                    <a:pt x="f3" y="f14"/>
                    <a:pt x="f66" y="f27"/>
                    <a:pt x="f67" y="f10"/>
                  </a:cubicBezTo>
                  <a:cubicBezTo>
                    <a:pt x="f68" y="f8"/>
                    <a:pt x="f69"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2" name="Google Shape;6973;p88">
              <a:extLst>
                <a:ext uri="{FF2B5EF4-FFF2-40B4-BE49-F238E27FC236}">
                  <a16:creationId xmlns:a16="http://schemas.microsoft.com/office/drawing/2014/main" id="{0079F0E9-2838-4845-8556-2CF53713E404}"/>
                </a:ext>
              </a:extLst>
            </p:cNvPr>
            <p:cNvSpPr/>
            <p:nvPr/>
          </p:nvSpPr>
          <p:spPr>
            <a:xfrm>
              <a:off x="6211107" y="1804961"/>
              <a:ext cx="239426" cy="235613"/>
            </a:xfrm>
            <a:custGeom>
              <a:avLst/>
              <a:gdLst>
                <a:gd name="f0" fmla="val w"/>
                <a:gd name="f1" fmla="val h"/>
                <a:gd name="f2" fmla="val 0"/>
                <a:gd name="f3" fmla="val 6270"/>
                <a:gd name="f4" fmla="val 6170"/>
                <a:gd name="f5" fmla="val 3119"/>
                <a:gd name="f6" fmla="val 1386"/>
                <a:gd name="f7" fmla="val 3308"/>
                <a:gd name="f8" fmla="val 3466"/>
                <a:gd name="f9" fmla="val 1544"/>
                <a:gd name="f10" fmla="val 1733"/>
                <a:gd name="f11" fmla="val 1953"/>
                <a:gd name="f12" fmla="val 2079"/>
                <a:gd name="f13" fmla="val 2930"/>
                <a:gd name="f14" fmla="val 2773"/>
                <a:gd name="f15" fmla="val 2741"/>
                <a:gd name="f16" fmla="val 2867"/>
                <a:gd name="f17" fmla="val 3088"/>
                <a:gd name="f18" fmla="val 4474"/>
                <a:gd name="f19" fmla="val 4663"/>
                <a:gd name="f20" fmla="val 4820"/>
                <a:gd name="f21" fmla="val 3151"/>
                <a:gd name="f22" fmla="val 1449"/>
                <a:gd name="f23" fmla="val 63"/>
                <a:gd name="f24" fmla="val 3592"/>
                <a:gd name="f25" fmla="val 158"/>
                <a:gd name="f26" fmla="val 4096"/>
                <a:gd name="f27" fmla="val 441"/>
                <a:gd name="f28" fmla="val 4568"/>
                <a:gd name="f29" fmla="val 5734"/>
                <a:gd name="f30" fmla="val 5828"/>
                <a:gd name="f31" fmla="val 5955"/>
                <a:gd name="f32" fmla="val 126"/>
                <a:gd name="f33" fmla="val 6081"/>
                <a:gd name="f34" fmla="val 171"/>
                <a:gd name="f35" fmla="val 6125"/>
                <a:gd name="f36" fmla="val 263"/>
                <a:gd name="f37" fmla="val 357"/>
                <a:gd name="f38" fmla="val 396"/>
                <a:gd name="f39" fmla="val 436"/>
                <a:gd name="f40" fmla="val 6162"/>
                <a:gd name="f41" fmla="val 473"/>
                <a:gd name="f42" fmla="val 6144"/>
                <a:gd name="f43" fmla="val 1638"/>
                <a:gd name="f44" fmla="val 5765"/>
                <a:gd name="f45" fmla="val 6049"/>
                <a:gd name="f46" fmla="val 2615"/>
                <a:gd name="f47" fmla="val 4852"/>
                <a:gd name="f48" fmla="val 4789"/>
                <a:gd name="f49" fmla="*/ f0 1 6270"/>
                <a:gd name="f50" fmla="*/ f1 1 6170"/>
                <a:gd name="f51" fmla="val f2"/>
                <a:gd name="f52" fmla="val f3"/>
                <a:gd name="f53" fmla="val f4"/>
                <a:gd name="f54" fmla="+- f53 0 f51"/>
                <a:gd name="f55" fmla="+- f52 0 f51"/>
                <a:gd name="f56" fmla="*/ f55 1 6270"/>
                <a:gd name="f57" fmla="*/ f54 1 6170"/>
                <a:gd name="f58" fmla="*/ f51 1 f56"/>
                <a:gd name="f59" fmla="*/ f52 1 f56"/>
                <a:gd name="f60" fmla="*/ f51 1 f57"/>
                <a:gd name="f61" fmla="*/ f53 1 f57"/>
                <a:gd name="f62" fmla="*/ f58 f49 1"/>
                <a:gd name="f63" fmla="*/ f59 f49 1"/>
                <a:gd name="f64" fmla="*/ f61 f50 1"/>
                <a:gd name="f65" fmla="*/ f60 f50 1"/>
              </a:gdLst>
              <a:ahLst/>
              <a:cxnLst>
                <a:cxn ang="3cd4">
                  <a:pos x="hc" y="t"/>
                </a:cxn>
                <a:cxn ang="0">
                  <a:pos x="r" y="vc"/>
                </a:cxn>
                <a:cxn ang="cd4">
                  <a:pos x="hc" y="b"/>
                </a:cxn>
                <a:cxn ang="cd2">
                  <a:pos x="l" y="vc"/>
                </a:cxn>
              </a:cxnLst>
              <a:rect l="f62" t="f65" r="f63" b="f64"/>
              <a:pathLst>
                <a:path w="6270" h="6170">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5" y="f15"/>
                  </a:moveTo>
                  <a:cubicBezTo>
                    <a:pt x="f7" y="f15"/>
                    <a:pt x="f8" y="f16"/>
                    <a:pt x="f8" y="f17"/>
                  </a:cubicBezTo>
                  <a:lnTo>
                    <a:pt x="f8" y="f18"/>
                  </a:lnTo>
                  <a:cubicBezTo>
                    <a:pt x="f8" y="f19"/>
                    <a:pt x="f7" y="f20"/>
                    <a:pt x="f5" y="f20"/>
                  </a:cubicBezTo>
                  <a:cubicBezTo>
                    <a:pt x="f13" y="f20"/>
                    <a:pt x="f14" y="f19"/>
                    <a:pt x="f14" y="f18"/>
                  </a:cubicBezTo>
                  <a:lnTo>
                    <a:pt x="f14" y="f17"/>
                  </a:lnTo>
                  <a:cubicBezTo>
                    <a:pt x="f14" y="f16"/>
                    <a:pt x="f13" y="f15"/>
                    <a:pt x="f5" y="f15"/>
                  </a:cubicBezTo>
                  <a:close/>
                  <a:moveTo>
                    <a:pt x="f21" y="f2"/>
                  </a:moveTo>
                  <a:cubicBezTo>
                    <a:pt x="f22" y="f2"/>
                    <a:pt x="f23" y="f6"/>
                    <a:pt x="f23" y="f17"/>
                  </a:cubicBezTo>
                  <a:cubicBezTo>
                    <a:pt x="f23" y="f24"/>
                    <a:pt x="f25" y="f26"/>
                    <a:pt x="f27" y="f28"/>
                  </a:cubicBezTo>
                  <a:lnTo>
                    <a:pt x="f23" y="f29"/>
                  </a:lnTo>
                  <a:cubicBezTo>
                    <a:pt x="f2" y="f30"/>
                    <a:pt x="f2" y="f31"/>
                    <a:pt x="f32" y="f33"/>
                  </a:cubicBezTo>
                  <a:cubicBezTo>
                    <a:pt x="f34" y="f35"/>
                    <a:pt x="f36" y="f4"/>
                    <a:pt x="f37" y="f4"/>
                  </a:cubicBezTo>
                  <a:cubicBezTo>
                    <a:pt x="f38" y="f4"/>
                    <a:pt x="f39" y="f40"/>
                    <a:pt x="f41" y="f42"/>
                  </a:cubicBezTo>
                  <a:lnTo>
                    <a:pt x="f43" y="f44"/>
                  </a:lnTo>
                  <a:cubicBezTo>
                    <a:pt x="f12" y="f45"/>
                    <a:pt x="f46" y="f42"/>
                    <a:pt x="f21" y="f42"/>
                  </a:cubicBezTo>
                  <a:cubicBezTo>
                    <a:pt x="f47" y="f42"/>
                    <a:pt x="f3" y="f48"/>
                    <a:pt x="f3" y="f17"/>
                  </a:cubicBezTo>
                  <a:cubicBezTo>
                    <a:pt x="f3" y="f6"/>
                    <a:pt x="f47" y="f2"/>
                    <a:pt x="f21"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23" name="Google Shape;7004;p88">
            <a:extLst>
              <a:ext uri="{FF2B5EF4-FFF2-40B4-BE49-F238E27FC236}">
                <a16:creationId xmlns:a16="http://schemas.microsoft.com/office/drawing/2014/main" id="{2E962E57-4846-457D-89BF-095D1A4C649B}"/>
              </a:ext>
            </a:extLst>
          </p:cNvPr>
          <p:cNvGrpSpPr/>
          <p:nvPr/>
        </p:nvGrpSpPr>
        <p:grpSpPr>
          <a:xfrm>
            <a:off x="3781601" y="1708035"/>
            <a:ext cx="469234" cy="446053"/>
            <a:chOff x="3781601" y="1708035"/>
            <a:chExt cx="469234" cy="446053"/>
          </a:xfrm>
        </p:grpSpPr>
        <p:sp>
          <p:nvSpPr>
            <p:cNvPr id="124" name="Google Shape;7005;p88">
              <a:extLst>
                <a:ext uri="{FF2B5EF4-FFF2-40B4-BE49-F238E27FC236}">
                  <a16:creationId xmlns:a16="http://schemas.microsoft.com/office/drawing/2014/main" id="{9A917F13-7CC7-43C9-98A1-234F8EE910B4}"/>
                </a:ext>
              </a:extLst>
            </p:cNvPr>
            <p:cNvSpPr/>
            <p:nvPr/>
          </p:nvSpPr>
          <p:spPr>
            <a:xfrm>
              <a:off x="3924760" y="1708035"/>
              <a:ext cx="326075" cy="327867"/>
            </a:xfrm>
            <a:custGeom>
              <a:avLst/>
              <a:gdLst>
                <a:gd name="f0" fmla="val w"/>
                <a:gd name="f1" fmla="val h"/>
                <a:gd name="f2" fmla="val 0"/>
                <a:gd name="f3" fmla="val 8539"/>
                <a:gd name="f4" fmla="val 8586"/>
                <a:gd name="f5" fmla="val 5156"/>
                <a:gd name="f6" fmla="val 1"/>
                <a:gd name="f7" fmla="val 4372"/>
                <a:gd name="f8" fmla="val 3593"/>
                <a:gd name="f9" fmla="val 308"/>
                <a:gd name="f10" fmla="val 2994"/>
                <a:gd name="f11" fmla="val 922"/>
                <a:gd name="f12" fmla="val 1450"/>
                <a:gd name="f13" fmla="val 2466"/>
                <a:gd name="f14" fmla="val 1681"/>
                <a:gd name="f15" fmla="val 2417"/>
                <a:gd name="f16" fmla="val 1916"/>
                <a:gd name="f17" fmla="val 2392"/>
                <a:gd name="f18" fmla="val 2152"/>
                <a:gd name="f19" fmla="val 2529"/>
                <a:gd name="f20" fmla="val 2909"/>
                <a:gd name="f21" fmla="val 2456"/>
                <a:gd name="f22" fmla="val 3277"/>
                <a:gd name="f23" fmla="val 2592"/>
                <a:gd name="f24" fmla="val 3939"/>
                <a:gd name="f25" fmla="val 1899"/>
                <a:gd name="f26" fmla="val 4270"/>
                <a:gd name="f27" fmla="val 1568"/>
                <a:gd name="f28" fmla="val 4703"/>
                <a:gd name="f29" fmla="val 1402"/>
                <a:gd name="f30" fmla="val 5136"/>
                <a:gd name="f31" fmla="val 5569"/>
                <a:gd name="f32" fmla="val 6003"/>
                <a:gd name="f33" fmla="val 6333"/>
                <a:gd name="f34" fmla="val 7027"/>
                <a:gd name="f35" fmla="val 3631"/>
                <a:gd name="f36" fmla="val 4325"/>
                <a:gd name="f37" fmla="val 6719"/>
                <a:gd name="f38" fmla="val 3608"/>
                <a:gd name="f39" fmla="val 7050"/>
                <a:gd name="f40" fmla="val 3175"/>
                <a:gd name="f41" fmla="val 7215"/>
                <a:gd name="f42" fmla="val 2742"/>
                <a:gd name="f43" fmla="val 2309"/>
                <a:gd name="f44" fmla="val 1875"/>
                <a:gd name="f45" fmla="val 1545"/>
                <a:gd name="f46" fmla="val 1261"/>
                <a:gd name="f47" fmla="val 6435"/>
                <a:gd name="f48" fmla="val 1104"/>
                <a:gd name="f49" fmla="val 6089"/>
                <a:gd name="f50" fmla="val 1072"/>
                <a:gd name="f51" fmla="val 5742"/>
                <a:gd name="f52" fmla="val 6782"/>
                <a:gd name="f53" fmla="val 158"/>
                <a:gd name="f54" fmla="val 7097"/>
                <a:gd name="f55" fmla="val 348"/>
                <a:gd name="f56" fmla="val 7381"/>
                <a:gd name="f57" fmla="val 600"/>
                <a:gd name="f58" fmla="val 7664"/>
                <a:gd name="f59" fmla="val 1214"/>
                <a:gd name="f60" fmla="val 8278"/>
                <a:gd name="f61" fmla="val 2002"/>
                <a:gd name="f62" fmla="val 2781"/>
                <a:gd name="f63" fmla="val 3561"/>
                <a:gd name="f64" fmla="val 4333"/>
                <a:gd name="f65" fmla="val 4916"/>
                <a:gd name="f66" fmla="val 7342"/>
                <a:gd name="f67" fmla="val 5270"/>
                <a:gd name="f68" fmla="val 4073"/>
                <a:gd name="f69" fmla="val 2151"/>
                <a:gd name="f70" fmla="val 6727"/>
                <a:gd name="f71" fmla="val 5940"/>
                <a:gd name="f72" fmla="*/ f0 1 8539"/>
                <a:gd name="f73" fmla="*/ f1 1 8586"/>
                <a:gd name="f74" fmla="val f2"/>
                <a:gd name="f75" fmla="val f3"/>
                <a:gd name="f76" fmla="val f4"/>
                <a:gd name="f77" fmla="+- f76 0 f74"/>
                <a:gd name="f78" fmla="+- f75 0 f74"/>
                <a:gd name="f79" fmla="*/ f78 1 8539"/>
                <a:gd name="f80" fmla="*/ f77 1 8586"/>
                <a:gd name="f81" fmla="*/ f74 1 f79"/>
                <a:gd name="f82" fmla="*/ f75 1 f79"/>
                <a:gd name="f83" fmla="*/ f74 1 f80"/>
                <a:gd name="f84" fmla="*/ f76 1 f80"/>
                <a:gd name="f85" fmla="*/ f81 f72 1"/>
                <a:gd name="f86" fmla="*/ f82 f72 1"/>
                <a:gd name="f87" fmla="*/ f84 f73 1"/>
                <a:gd name="f88" fmla="*/ f83 f73 1"/>
              </a:gdLst>
              <a:ahLst/>
              <a:cxnLst>
                <a:cxn ang="3cd4">
                  <a:pos x="hc" y="t"/>
                </a:cxn>
                <a:cxn ang="0">
                  <a:pos x="r" y="vc"/>
                </a:cxn>
                <a:cxn ang="cd4">
                  <a:pos x="hc" y="b"/>
                </a:cxn>
                <a:cxn ang="cd2">
                  <a:pos x="l" y="vc"/>
                </a:cxn>
              </a:cxnLst>
              <a:rect l="f85" t="f88" r="f86" b="f87"/>
              <a:pathLst>
                <a:path w="8539" h="8586">
                  <a:moveTo>
                    <a:pt x="f5" y="f6"/>
                  </a:moveTo>
                  <a:cubicBezTo>
                    <a:pt x="f7" y="f6"/>
                    <a:pt x="f8" y="f9"/>
                    <a:pt x="f10" y="f11"/>
                  </a:cubicBezTo>
                  <a:lnTo>
                    <a:pt x="f12" y="f13"/>
                  </a:lnTo>
                  <a:cubicBezTo>
                    <a:pt x="f14" y="f15"/>
                    <a:pt x="f16" y="f17"/>
                    <a:pt x="f18" y="f17"/>
                  </a:cubicBezTo>
                  <a:cubicBezTo>
                    <a:pt x="f19" y="f17"/>
                    <a:pt x="f20" y="f21"/>
                    <a:pt x="f22" y="f23"/>
                  </a:cubicBezTo>
                  <a:lnTo>
                    <a:pt x="f24" y="f25"/>
                  </a:lnTo>
                  <a:cubicBezTo>
                    <a:pt x="f26" y="f27"/>
                    <a:pt x="f28" y="f29"/>
                    <a:pt x="f30" y="f29"/>
                  </a:cubicBezTo>
                  <a:cubicBezTo>
                    <a:pt x="f31" y="f29"/>
                    <a:pt x="f32" y="f27"/>
                    <a:pt x="f33" y="f25"/>
                  </a:cubicBezTo>
                  <a:cubicBezTo>
                    <a:pt x="f34" y="f23"/>
                    <a:pt x="f34" y="f35"/>
                    <a:pt x="f33" y="f36"/>
                  </a:cubicBezTo>
                  <a:lnTo>
                    <a:pt x="f24" y="f37"/>
                  </a:lnTo>
                  <a:cubicBezTo>
                    <a:pt x="f38" y="f39"/>
                    <a:pt x="f40" y="f41"/>
                    <a:pt x="f42" y="f41"/>
                  </a:cubicBezTo>
                  <a:cubicBezTo>
                    <a:pt x="f43" y="f41"/>
                    <a:pt x="f44" y="f39"/>
                    <a:pt x="f45" y="f37"/>
                  </a:cubicBezTo>
                  <a:cubicBezTo>
                    <a:pt x="f46" y="f47"/>
                    <a:pt x="f48" y="f49"/>
                    <a:pt x="f50" y="f51"/>
                  </a:cubicBezTo>
                  <a:lnTo>
                    <a:pt x="f6" y="f52"/>
                  </a:lnTo>
                  <a:cubicBezTo>
                    <a:pt x="f53" y="f54"/>
                    <a:pt x="f55" y="f56"/>
                    <a:pt x="f57" y="f58"/>
                  </a:cubicBezTo>
                  <a:cubicBezTo>
                    <a:pt x="f59" y="f60"/>
                    <a:pt x="f61" y="f4"/>
                    <a:pt x="f62" y="f4"/>
                  </a:cubicBezTo>
                  <a:cubicBezTo>
                    <a:pt x="f63" y="f4"/>
                    <a:pt x="f64" y="f60"/>
                    <a:pt x="f65" y="f58"/>
                  </a:cubicBezTo>
                  <a:lnTo>
                    <a:pt x="f66" y="f67"/>
                  </a:lnTo>
                  <a:cubicBezTo>
                    <a:pt x="f3" y="f68"/>
                    <a:pt x="f3" y="f69"/>
                    <a:pt x="f66" y="f11"/>
                  </a:cubicBezTo>
                  <a:cubicBezTo>
                    <a:pt x="f70" y="f9"/>
                    <a:pt x="f71"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5" name="Google Shape;7006;p88">
              <a:extLst>
                <a:ext uri="{FF2B5EF4-FFF2-40B4-BE49-F238E27FC236}">
                  <a16:creationId xmlns:a16="http://schemas.microsoft.com/office/drawing/2014/main" id="{47CAD28F-7534-49C2-9252-E7AE81EA67A7}"/>
                </a:ext>
              </a:extLst>
            </p:cNvPr>
            <p:cNvSpPr/>
            <p:nvPr/>
          </p:nvSpPr>
          <p:spPr>
            <a:xfrm>
              <a:off x="3781601" y="1823505"/>
              <a:ext cx="329696" cy="330583"/>
            </a:xfrm>
            <a:custGeom>
              <a:avLst/>
              <a:gdLst>
                <a:gd name="f0" fmla="val w"/>
                <a:gd name="f1" fmla="val h"/>
                <a:gd name="f2" fmla="val 0"/>
                <a:gd name="f3" fmla="val 8634"/>
                <a:gd name="f4" fmla="val 8657"/>
                <a:gd name="f5" fmla="val 5865"/>
                <a:gd name="f6" fmla="val 1"/>
                <a:gd name="f7" fmla="val 5081"/>
                <a:gd name="f8" fmla="val 4301"/>
                <a:gd name="f9" fmla="val 308"/>
                <a:gd name="f10" fmla="val 3718"/>
                <a:gd name="f11" fmla="val 922"/>
                <a:gd name="f12" fmla="val 1230"/>
                <a:gd name="f13" fmla="val 3411"/>
                <a:gd name="f14" fmla="val 4640"/>
                <a:gd name="f15" fmla="val 6562"/>
                <a:gd name="f16" fmla="val 7759"/>
                <a:gd name="f17" fmla="val 1844"/>
                <a:gd name="f18" fmla="val 8358"/>
                <a:gd name="f19" fmla="val 2632"/>
                <a:gd name="f20" fmla="val 3415"/>
                <a:gd name="f21" fmla="val 4199"/>
                <a:gd name="f22" fmla="val 4979"/>
                <a:gd name="f23" fmla="val 5577"/>
                <a:gd name="f24" fmla="val 7152"/>
                <a:gd name="f25" fmla="val 6184"/>
                <a:gd name="f26" fmla="val 6938"/>
                <a:gd name="f27" fmla="val 6218"/>
                <a:gd name="f28" fmla="val 6719"/>
                <a:gd name="f29" fmla="val 6235"/>
                <a:gd name="f30" fmla="val 6499"/>
                <a:gd name="f31" fmla="val 6106"/>
                <a:gd name="f32" fmla="val 5709"/>
                <a:gd name="f33" fmla="val 6179"/>
                <a:gd name="f34" fmla="val 5325"/>
                <a:gd name="f35" fmla="val 6058"/>
                <a:gd name="f36" fmla="val 4569"/>
                <a:gd name="f37" fmla="val 6814"/>
                <a:gd name="f38" fmla="val 4238"/>
                <a:gd name="f39" fmla="val 7145"/>
                <a:gd name="f40" fmla="val 3805"/>
                <a:gd name="f41" fmla="val 7310"/>
                <a:gd name="f42" fmla="val 3372"/>
                <a:gd name="f43" fmla="val 2939"/>
                <a:gd name="f44" fmla="val 2505"/>
                <a:gd name="f45" fmla="val 2175"/>
                <a:gd name="f46" fmla="val 1513"/>
                <a:gd name="f47" fmla="val 6121"/>
                <a:gd name="f48" fmla="val 4388"/>
                <a:gd name="f49" fmla="val 4664"/>
                <a:gd name="f50" fmla="val 1899"/>
                <a:gd name="f51" fmla="val 4994"/>
                <a:gd name="f52" fmla="val 1568"/>
                <a:gd name="f53" fmla="val 5428"/>
                <a:gd name="f54" fmla="val 1403"/>
                <a:gd name="f55" fmla="val 5861"/>
                <a:gd name="f56" fmla="val 6294"/>
                <a:gd name="f57" fmla="val 6727"/>
                <a:gd name="f58" fmla="val 7058"/>
                <a:gd name="f59" fmla="val 7342"/>
                <a:gd name="f60" fmla="val 2183"/>
                <a:gd name="f61" fmla="val 7499"/>
                <a:gd name="f62" fmla="val 2561"/>
                <a:gd name="f63" fmla="val 7531"/>
                <a:gd name="f64" fmla="val 2907"/>
                <a:gd name="f65" fmla="val 8287"/>
                <a:gd name="f66" fmla="val 2151"/>
                <a:gd name="f67" fmla="val 8633"/>
                <a:gd name="f68" fmla="val 1805"/>
                <a:gd name="f69" fmla="val 8476"/>
                <a:gd name="f70" fmla="val 1490"/>
                <a:gd name="f71" fmla="val 1206"/>
                <a:gd name="f72" fmla="val 8035"/>
                <a:gd name="f73" fmla="val 7436"/>
                <a:gd name="f74" fmla="val 6648"/>
                <a:gd name="f75" fmla="*/ f0 1 8634"/>
                <a:gd name="f76" fmla="*/ f1 1 8657"/>
                <a:gd name="f77" fmla="val f2"/>
                <a:gd name="f78" fmla="val f3"/>
                <a:gd name="f79" fmla="val f4"/>
                <a:gd name="f80" fmla="+- f79 0 f77"/>
                <a:gd name="f81" fmla="+- f78 0 f77"/>
                <a:gd name="f82" fmla="*/ f81 1 8634"/>
                <a:gd name="f83" fmla="*/ f80 1 8657"/>
                <a:gd name="f84" fmla="*/ f77 1 f82"/>
                <a:gd name="f85" fmla="*/ f78 1 f82"/>
                <a:gd name="f86" fmla="*/ f77 1 f83"/>
                <a:gd name="f87" fmla="*/ f79 1 f83"/>
                <a:gd name="f88" fmla="*/ f84 f75 1"/>
                <a:gd name="f89" fmla="*/ f85 f75 1"/>
                <a:gd name="f90" fmla="*/ f87 f76 1"/>
                <a:gd name="f91" fmla="*/ f86 f76 1"/>
              </a:gdLst>
              <a:ahLst/>
              <a:cxnLst>
                <a:cxn ang="3cd4">
                  <a:pos x="hc" y="t"/>
                </a:cxn>
                <a:cxn ang="0">
                  <a:pos x="r" y="vc"/>
                </a:cxn>
                <a:cxn ang="cd4">
                  <a:pos x="hc" y="b"/>
                </a:cxn>
                <a:cxn ang="cd2">
                  <a:pos x="l" y="vc"/>
                </a:cxn>
              </a:cxnLst>
              <a:rect l="f88" t="f91" r="f89" b="f90"/>
              <a:pathLst>
                <a:path w="8634" h="8657">
                  <a:moveTo>
                    <a:pt x="f5" y="f6"/>
                  </a:moveTo>
                  <a:cubicBezTo>
                    <a:pt x="f7" y="f6"/>
                    <a:pt x="f8" y="f9"/>
                    <a:pt x="f10" y="f11"/>
                  </a:cubicBezTo>
                  <a:lnTo>
                    <a:pt x="f12" y="f13"/>
                  </a:lnTo>
                  <a:cubicBezTo>
                    <a:pt x="f6" y="f14"/>
                    <a:pt x="f6" y="f15"/>
                    <a:pt x="f12" y="f16"/>
                  </a:cubicBezTo>
                  <a:cubicBezTo>
                    <a:pt x="f17" y="f18"/>
                    <a:pt x="f19" y="f4"/>
                    <a:pt x="f20" y="f4"/>
                  </a:cubicBezTo>
                  <a:cubicBezTo>
                    <a:pt x="f21" y="f4"/>
                    <a:pt x="f22" y="f18"/>
                    <a:pt x="f23" y="f16"/>
                  </a:cubicBezTo>
                  <a:lnTo>
                    <a:pt x="f24" y="f25"/>
                  </a:lnTo>
                  <a:lnTo>
                    <a:pt x="f24" y="f25"/>
                  </a:lnTo>
                  <a:cubicBezTo>
                    <a:pt x="f26" y="f27"/>
                    <a:pt x="f28" y="f29"/>
                    <a:pt x="f30" y="f29"/>
                  </a:cubicBezTo>
                  <a:cubicBezTo>
                    <a:pt x="f31" y="f29"/>
                    <a:pt x="f32" y="f33"/>
                    <a:pt x="f34" y="f35"/>
                  </a:cubicBezTo>
                  <a:lnTo>
                    <a:pt x="f36" y="f37"/>
                  </a:lnTo>
                  <a:cubicBezTo>
                    <a:pt x="f38" y="f39"/>
                    <a:pt x="f40" y="f41"/>
                    <a:pt x="f42" y="f41"/>
                  </a:cubicBezTo>
                  <a:cubicBezTo>
                    <a:pt x="f43" y="f41"/>
                    <a:pt x="f44" y="f39"/>
                    <a:pt x="f45" y="f37"/>
                  </a:cubicBezTo>
                  <a:cubicBezTo>
                    <a:pt x="f46" y="f47"/>
                    <a:pt x="f46" y="f7"/>
                    <a:pt x="f45" y="f48"/>
                  </a:cubicBezTo>
                  <a:lnTo>
                    <a:pt x="f49" y="f50"/>
                  </a:lnTo>
                  <a:cubicBezTo>
                    <a:pt x="f51" y="f52"/>
                    <a:pt x="f53" y="f54"/>
                    <a:pt x="f55" y="f54"/>
                  </a:cubicBezTo>
                  <a:cubicBezTo>
                    <a:pt x="f56" y="f54"/>
                    <a:pt x="f57" y="f52"/>
                    <a:pt x="f58" y="f50"/>
                  </a:cubicBezTo>
                  <a:cubicBezTo>
                    <a:pt x="f59" y="f60"/>
                    <a:pt x="f61" y="f62"/>
                    <a:pt x="f63" y="f64"/>
                  </a:cubicBezTo>
                  <a:lnTo>
                    <a:pt x="f65" y="f66"/>
                  </a:lnTo>
                  <a:lnTo>
                    <a:pt x="f67" y="f68"/>
                  </a:lnTo>
                  <a:cubicBezTo>
                    <a:pt x="f69" y="f70"/>
                    <a:pt x="f65" y="f71"/>
                    <a:pt x="f72" y="f11"/>
                  </a:cubicBezTo>
                  <a:cubicBezTo>
                    <a:pt x="f73" y="f9"/>
                    <a:pt x="f74"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26" name="Google Shape;7018;p88">
            <a:extLst>
              <a:ext uri="{FF2B5EF4-FFF2-40B4-BE49-F238E27FC236}">
                <a16:creationId xmlns:a16="http://schemas.microsoft.com/office/drawing/2014/main" id="{7B448CC0-665B-4664-8DEE-0C84CC15EBB4}"/>
              </a:ext>
            </a:extLst>
          </p:cNvPr>
          <p:cNvGrpSpPr/>
          <p:nvPr/>
        </p:nvGrpSpPr>
        <p:grpSpPr>
          <a:xfrm>
            <a:off x="6730157" y="1707312"/>
            <a:ext cx="446355" cy="445175"/>
            <a:chOff x="6730157" y="1707312"/>
            <a:chExt cx="446355" cy="445175"/>
          </a:xfrm>
        </p:grpSpPr>
        <p:sp>
          <p:nvSpPr>
            <p:cNvPr id="127" name="Google Shape;7019;p88">
              <a:extLst>
                <a:ext uri="{FF2B5EF4-FFF2-40B4-BE49-F238E27FC236}">
                  <a16:creationId xmlns:a16="http://schemas.microsoft.com/office/drawing/2014/main" id="{22C1144A-D69A-4C4C-A303-67E05151C6F5}"/>
                </a:ext>
              </a:extLst>
            </p:cNvPr>
            <p:cNvSpPr/>
            <p:nvPr/>
          </p:nvSpPr>
          <p:spPr>
            <a:xfrm>
              <a:off x="6809555" y="1786701"/>
              <a:ext cx="287578" cy="285173"/>
            </a:xfrm>
            <a:custGeom>
              <a:avLst/>
              <a:gdLst>
                <a:gd name="f0" fmla="val w"/>
                <a:gd name="f1" fmla="val h"/>
                <a:gd name="f2" fmla="val 0"/>
                <a:gd name="f3" fmla="val 7531"/>
                <a:gd name="f4" fmla="val 7468"/>
                <a:gd name="f5" fmla="val 3750"/>
                <a:gd name="f6" fmla="val 663"/>
                <a:gd name="f7" fmla="val 3939"/>
                <a:gd name="f8" fmla="val 4096"/>
                <a:gd name="f9" fmla="val 820"/>
                <a:gd name="f10" fmla="val 1009"/>
                <a:gd name="f11" fmla="val 3624"/>
                <a:gd name="f12" fmla="val 5357"/>
                <a:gd name="f13" fmla="val 4884"/>
                <a:gd name="f14" fmla="val 5514"/>
                <a:gd name="f15" fmla="val 5042"/>
                <a:gd name="f16" fmla="val 5231"/>
                <a:gd name="f17" fmla="val 5294"/>
                <a:gd name="f18" fmla="val 5420"/>
                <a:gd name="f19" fmla="val 5207"/>
                <a:gd name="f20" fmla="val 5451"/>
                <a:gd name="f21" fmla="val 5120"/>
                <a:gd name="f22" fmla="val 5034"/>
                <a:gd name="f23" fmla="val 4947"/>
                <a:gd name="f24" fmla="val 3498"/>
                <a:gd name="f25" fmla="val 3971"/>
                <a:gd name="f26" fmla="val 3435"/>
                <a:gd name="f27" fmla="val 3908"/>
                <a:gd name="f28" fmla="val 3403"/>
                <a:gd name="f29" fmla="val 3813"/>
                <a:gd name="f30" fmla="val 3719"/>
                <a:gd name="f31" fmla="val 3561"/>
                <a:gd name="f32" fmla="val 1"/>
                <a:gd name="f33" fmla="val 1671"/>
                <a:gd name="f34" fmla="val 1702"/>
                <a:gd name="f35" fmla="val 5829"/>
                <a:gd name="f36" fmla="val 5798"/>
                <a:gd name="f37" fmla="val 7499"/>
                <a:gd name="f38" fmla="val 7530"/>
                <a:gd name="f39" fmla="*/ f0 1 7531"/>
                <a:gd name="f40" fmla="*/ f1 1 7468"/>
                <a:gd name="f41" fmla="val f2"/>
                <a:gd name="f42" fmla="val f3"/>
                <a:gd name="f43" fmla="val f4"/>
                <a:gd name="f44" fmla="+- f43 0 f41"/>
                <a:gd name="f45" fmla="+- f42 0 f41"/>
                <a:gd name="f46" fmla="*/ f45 1 7531"/>
                <a:gd name="f47" fmla="*/ f44 1 7468"/>
                <a:gd name="f48" fmla="*/ f41 1 f46"/>
                <a:gd name="f49" fmla="*/ f42 1 f46"/>
                <a:gd name="f50" fmla="*/ f41 1 f47"/>
                <a:gd name="f51" fmla="*/ f43 1 f47"/>
                <a:gd name="f52" fmla="*/ f48 f39 1"/>
                <a:gd name="f53" fmla="*/ f49 f39 1"/>
                <a:gd name="f54" fmla="*/ f51 f40 1"/>
                <a:gd name="f55" fmla="*/ f50 f40 1"/>
              </a:gdLst>
              <a:ahLst/>
              <a:cxnLst>
                <a:cxn ang="3cd4">
                  <a:pos x="hc" y="t"/>
                </a:cxn>
                <a:cxn ang="0">
                  <a:pos x="r" y="vc"/>
                </a:cxn>
                <a:cxn ang="cd4">
                  <a:pos x="hc" y="b"/>
                </a:cxn>
                <a:cxn ang="cd2">
                  <a:pos x="l" y="vc"/>
                </a:cxn>
              </a:cxnLst>
              <a:rect l="f52" t="f55" r="f53" b="f54"/>
              <a:pathLst>
                <a:path w="7531" h="7468">
                  <a:moveTo>
                    <a:pt x="f5" y="f6"/>
                  </a:moveTo>
                  <a:cubicBezTo>
                    <a:pt x="f7" y="f6"/>
                    <a:pt x="f8" y="f9"/>
                    <a:pt x="f8" y="f10"/>
                  </a:cubicBezTo>
                  <a:lnTo>
                    <a:pt x="f8" y="f11"/>
                  </a:lnTo>
                  <a:lnTo>
                    <a:pt x="f12" y="f13"/>
                  </a:lnTo>
                  <a:cubicBezTo>
                    <a:pt x="f14" y="f15"/>
                    <a:pt x="f14" y="f16"/>
                    <a:pt x="f12" y="f12"/>
                  </a:cubicBezTo>
                  <a:cubicBezTo>
                    <a:pt x="f17" y="f18"/>
                    <a:pt x="f19" y="f20"/>
                    <a:pt x="f21" y="f20"/>
                  </a:cubicBezTo>
                  <a:cubicBezTo>
                    <a:pt x="f22" y="f20"/>
                    <a:pt x="f23" y="f18"/>
                    <a:pt x="f13" y="f12"/>
                  </a:cubicBezTo>
                  <a:lnTo>
                    <a:pt x="f24" y="f25"/>
                  </a:lnTo>
                  <a:cubicBezTo>
                    <a:pt x="f26" y="f27"/>
                    <a:pt x="f28" y="f29"/>
                    <a:pt x="f28" y="f30"/>
                  </a:cubicBezTo>
                  <a:lnTo>
                    <a:pt x="f28" y="f10"/>
                  </a:lnTo>
                  <a:cubicBezTo>
                    <a:pt x="f28" y="f9"/>
                    <a:pt x="f31" y="f6"/>
                    <a:pt x="f5" y="f6"/>
                  </a:cubicBezTo>
                  <a:close/>
                  <a:moveTo>
                    <a:pt x="f5" y="f32"/>
                  </a:moveTo>
                  <a:cubicBezTo>
                    <a:pt x="f33" y="f32"/>
                    <a:pt x="f32" y="f34"/>
                    <a:pt x="f32" y="f5"/>
                  </a:cubicBezTo>
                  <a:cubicBezTo>
                    <a:pt x="f32" y="f35"/>
                    <a:pt x="f34" y="f4"/>
                    <a:pt x="f5" y="f4"/>
                  </a:cubicBezTo>
                  <a:cubicBezTo>
                    <a:pt x="f36" y="f4"/>
                    <a:pt x="f37" y="f36"/>
                    <a:pt x="f37" y="f5"/>
                  </a:cubicBezTo>
                  <a:cubicBezTo>
                    <a:pt x="f38" y="f34"/>
                    <a:pt x="f35" y="f32"/>
                    <a:pt x="f5" y="f3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28" name="Google Shape;7020;p88">
              <a:extLst>
                <a:ext uri="{FF2B5EF4-FFF2-40B4-BE49-F238E27FC236}">
                  <a16:creationId xmlns:a16="http://schemas.microsoft.com/office/drawing/2014/main" id="{5AD0DFE6-ED6E-4D06-BD5D-A8F52A42C0AF}"/>
                </a:ext>
              </a:extLst>
            </p:cNvPr>
            <p:cNvSpPr/>
            <p:nvPr/>
          </p:nvSpPr>
          <p:spPr>
            <a:xfrm>
              <a:off x="6730157" y="1707312"/>
              <a:ext cx="446355" cy="445175"/>
            </a:xfrm>
            <a:custGeom>
              <a:avLst/>
              <a:gdLst>
                <a:gd name="f0" fmla="val w"/>
                <a:gd name="f1" fmla="val h"/>
                <a:gd name="f2" fmla="val 0"/>
                <a:gd name="f3" fmla="val 11689"/>
                <a:gd name="f4" fmla="val 11658"/>
                <a:gd name="f5" fmla="val 5829"/>
                <a:gd name="f6" fmla="val 1355"/>
                <a:gd name="f7" fmla="val 8286"/>
                <a:gd name="f8" fmla="val 10271"/>
                <a:gd name="f9" fmla="val 3372"/>
                <a:gd name="f10" fmla="val 8318"/>
                <a:gd name="f11" fmla="val 3403"/>
                <a:gd name="f12" fmla="val 1387"/>
                <a:gd name="f13" fmla="val 8255"/>
                <a:gd name="f14" fmla="val 3371"/>
                <a:gd name="f15" fmla="val 1"/>
                <a:gd name="f16" fmla="val 2647"/>
                <a:gd name="f17" fmla="val 2616"/>
                <a:gd name="f18" fmla="val 9011"/>
                <a:gd name="f19" fmla="val 11657"/>
                <a:gd name="f20" fmla="val 9042"/>
                <a:gd name="f21" fmla="*/ f0 1 11689"/>
                <a:gd name="f22" fmla="*/ f1 1 11658"/>
                <a:gd name="f23" fmla="val f2"/>
                <a:gd name="f24" fmla="val f3"/>
                <a:gd name="f25" fmla="val f4"/>
                <a:gd name="f26" fmla="+- f25 0 f23"/>
                <a:gd name="f27" fmla="+- f24 0 f23"/>
                <a:gd name="f28" fmla="*/ f27 1 11689"/>
                <a:gd name="f29" fmla="*/ f26 1 11658"/>
                <a:gd name="f30" fmla="*/ f23 1 f28"/>
                <a:gd name="f31" fmla="*/ f24 1 f28"/>
                <a:gd name="f32" fmla="*/ f23 1 f29"/>
                <a:gd name="f33" fmla="*/ f25 1 f29"/>
                <a:gd name="f34" fmla="*/ f30 f21 1"/>
                <a:gd name="f35" fmla="*/ f31 f21 1"/>
                <a:gd name="f36" fmla="*/ f33 f22 1"/>
                <a:gd name="f37" fmla="*/ f32 f22 1"/>
              </a:gdLst>
              <a:ahLst/>
              <a:cxnLst>
                <a:cxn ang="3cd4">
                  <a:pos x="hc" y="t"/>
                </a:cxn>
                <a:cxn ang="0">
                  <a:pos x="r" y="vc"/>
                </a:cxn>
                <a:cxn ang="cd4">
                  <a:pos x="hc" y="b"/>
                </a:cxn>
                <a:cxn ang="cd2">
                  <a:pos x="l" y="vc"/>
                </a:cxn>
              </a:cxnLst>
              <a:rect l="f34" t="f37" r="f35" b="f36"/>
              <a:pathLst>
                <a:path w="11689" h="11658">
                  <a:moveTo>
                    <a:pt x="f5" y="f6"/>
                  </a:moveTo>
                  <a:cubicBezTo>
                    <a:pt x="f7" y="f6"/>
                    <a:pt x="f8" y="f9"/>
                    <a:pt x="f8" y="f5"/>
                  </a:cubicBezTo>
                  <a:cubicBezTo>
                    <a:pt x="f8" y="f7"/>
                    <a:pt x="f10" y="f8"/>
                    <a:pt x="f5" y="f8"/>
                  </a:cubicBezTo>
                  <a:cubicBezTo>
                    <a:pt x="f11" y="f8"/>
                    <a:pt x="f12" y="f13"/>
                    <a:pt x="f12" y="f5"/>
                  </a:cubicBezTo>
                  <a:cubicBezTo>
                    <a:pt x="f12" y="f9"/>
                    <a:pt x="f14" y="f6"/>
                    <a:pt x="f5" y="f6"/>
                  </a:cubicBezTo>
                  <a:close/>
                  <a:moveTo>
                    <a:pt x="f5" y="f15"/>
                  </a:moveTo>
                  <a:cubicBezTo>
                    <a:pt x="f16" y="f15"/>
                    <a:pt x="f2" y="f17"/>
                    <a:pt x="f2" y="f5"/>
                  </a:cubicBezTo>
                  <a:cubicBezTo>
                    <a:pt x="f2" y="f18"/>
                    <a:pt x="f16" y="f19"/>
                    <a:pt x="f5" y="f19"/>
                  </a:cubicBezTo>
                  <a:cubicBezTo>
                    <a:pt x="f18" y="f19"/>
                    <a:pt x="f19" y="f18"/>
                    <a:pt x="f19" y="f5"/>
                  </a:cubicBezTo>
                  <a:cubicBezTo>
                    <a:pt x="f3" y="f17"/>
                    <a:pt x="f20" y="f15"/>
                    <a:pt x="f5" y="f1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sp>
        <p:nvSpPr>
          <p:cNvPr id="129" name="Google Shape;5917;p86">
            <a:extLst>
              <a:ext uri="{FF2B5EF4-FFF2-40B4-BE49-F238E27FC236}">
                <a16:creationId xmlns:a16="http://schemas.microsoft.com/office/drawing/2014/main" id="{C3C816B7-9F19-4D96-9B5A-D611315D18A3}"/>
              </a:ext>
            </a:extLst>
          </p:cNvPr>
          <p:cNvSpPr/>
          <p:nvPr/>
        </p:nvSpPr>
        <p:spPr>
          <a:xfrm>
            <a:off x="4339797" y="2577099"/>
            <a:ext cx="450991" cy="463134"/>
          </a:xfrm>
          <a:custGeom>
            <a:avLst/>
            <a:gdLst>
              <a:gd name="f0" fmla="val w"/>
              <a:gd name="f1" fmla="val h"/>
              <a:gd name="f2" fmla="val 0"/>
              <a:gd name="f3" fmla="val 12446"/>
              <a:gd name="f4" fmla="val 12698"/>
              <a:gd name="f5" fmla="val 6239"/>
              <a:gd name="f6" fmla="val 1"/>
              <a:gd name="f7" fmla="val 5105"/>
              <a:gd name="f8" fmla="val 4191"/>
              <a:gd name="f9" fmla="val 915"/>
              <a:gd name="f10" fmla="val 4159"/>
              <a:gd name="f11" fmla="val 2112"/>
              <a:gd name="f12" fmla="val 3088"/>
              <a:gd name="f13" fmla="val 4852"/>
              <a:gd name="f14" fmla="val 3939"/>
              <a:gd name="f15" fmla="val 5798"/>
              <a:gd name="f16" fmla="val 4097"/>
              <a:gd name="f17" fmla="val 5294"/>
              <a:gd name="f18" fmla="val 5483"/>
              <a:gd name="f19" fmla="val 6333"/>
              <a:gd name="f20" fmla="val 7310"/>
              <a:gd name="f21" fmla="val 7657"/>
              <a:gd name="f22" fmla="val 4222"/>
              <a:gd name="f23" fmla="val 7972"/>
              <a:gd name="f24" fmla="val 4380"/>
              <a:gd name="f25" fmla="val 8255"/>
              <a:gd name="f26" fmla="val 3403"/>
              <a:gd name="f27" fmla="val 9043"/>
              <a:gd name="f28" fmla="val 3057"/>
              <a:gd name="f29" fmla="val 8728"/>
              <a:gd name="f30" fmla="val 2584"/>
              <a:gd name="f31" fmla="val 8570"/>
              <a:gd name="f32" fmla="val 946"/>
              <a:gd name="f33" fmla="val 8602"/>
              <a:gd name="f34" fmla="val 9515"/>
              <a:gd name="f35" fmla="val 10650"/>
              <a:gd name="f36" fmla="val 11784"/>
              <a:gd name="f37" fmla="val 12697"/>
              <a:gd name="f38" fmla="val 3246"/>
              <a:gd name="f39" fmla="val 4128"/>
              <a:gd name="f40" fmla="val 11752"/>
              <a:gd name="f41" fmla="val 10303"/>
              <a:gd name="f42" fmla="val 4096"/>
              <a:gd name="f43" fmla="val 9988"/>
              <a:gd name="f44" fmla="val 9704"/>
              <a:gd name="f45" fmla="val 4947"/>
              <a:gd name="f46" fmla="val 8917"/>
              <a:gd name="f47" fmla="val 9232"/>
              <a:gd name="f48" fmla="val 5766"/>
              <a:gd name="f49" fmla="val 9389"/>
              <a:gd name="f50" fmla="val 6743"/>
              <a:gd name="f51" fmla="val 7184"/>
              <a:gd name="f52" fmla="val 9200"/>
              <a:gd name="f53" fmla="val 7530"/>
              <a:gd name="f54" fmla="val 8507"/>
              <a:gd name="f55" fmla="val 8350"/>
              <a:gd name="f56" fmla="val 8287"/>
              <a:gd name="f57" fmla="val 10366"/>
              <a:gd name="f58" fmla="val 11500"/>
              <a:gd name="f59" fmla="val 12414"/>
              <a:gd name="f60" fmla="val 12445"/>
              <a:gd name="f61" fmla="val 11563"/>
              <a:gd name="f62" fmla="val 9862"/>
              <a:gd name="f63" fmla="val 9421"/>
              <a:gd name="f64" fmla="val 8759"/>
              <a:gd name="f65" fmla="val 9074"/>
              <a:gd name="f66" fmla="val 8097"/>
              <a:gd name="f67" fmla="val 8318"/>
              <a:gd name="f68" fmla="val 7625"/>
              <a:gd name="f69" fmla="val 5451"/>
              <a:gd name="f70" fmla="val 6680"/>
              <a:gd name="f71" fmla="val 3908"/>
              <a:gd name="f72" fmla="val 7404"/>
              <a:gd name="f73" fmla="val 64"/>
              <a:gd name="f74" fmla="*/ f0 1 12446"/>
              <a:gd name="f75" fmla="*/ f1 1 12698"/>
              <a:gd name="f76" fmla="val f2"/>
              <a:gd name="f77" fmla="val f3"/>
              <a:gd name="f78" fmla="val f4"/>
              <a:gd name="f79" fmla="+- f78 0 f76"/>
              <a:gd name="f80" fmla="+- f77 0 f76"/>
              <a:gd name="f81" fmla="*/ f80 1 12446"/>
              <a:gd name="f82" fmla="*/ f79 1 12698"/>
              <a:gd name="f83" fmla="*/ f76 1 f81"/>
              <a:gd name="f84" fmla="*/ f77 1 f81"/>
              <a:gd name="f85" fmla="*/ f76 1 f82"/>
              <a:gd name="f86" fmla="*/ f78 1 f82"/>
              <a:gd name="f87" fmla="*/ f83 f74 1"/>
              <a:gd name="f88" fmla="*/ f84 f74 1"/>
              <a:gd name="f89" fmla="*/ f86 f75 1"/>
              <a:gd name="f90" fmla="*/ f85 f75 1"/>
            </a:gdLst>
            <a:ahLst/>
            <a:cxnLst>
              <a:cxn ang="3cd4">
                <a:pos x="hc" y="t"/>
              </a:cxn>
              <a:cxn ang="0">
                <a:pos x="r" y="vc"/>
              </a:cxn>
              <a:cxn ang="cd4">
                <a:pos x="hc" y="b"/>
              </a:cxn>
              <a:cxn ang="cd2">
                <a:pos x="l" y="vc"/>
              </a:cxn>
            </a:cxnLst>
            <a:rect l="f87" t="f90" r="f88" b="f89"/>
            <a:pathLst>
              <a:path w="12446" h="12698">
                <a:moveTo>
                  <a:pt x="f5" y="f6"/>
                </a:moveTo>
                <a:cubicBezTo>
                  <a:pt x="f7" y="f6"/>
                  <a:pt x="f8" y="f9"/>
                  <a:pt x="f10" y="f11"/>
                </a:cubicBezTo>
                <a:cubicBezTo>
                  <a:pt x="f10" y="f12"/>
                  <a:pt x="f13" y="f14"/>
                  <a:pt x="f15" y="f16"/>
                </a:cubicBezTo>
                <a:lnTo>
                  <a:pt x="f15" y="f17"/>
                </a:lnTo>
                <a:cubicBezTo>
                  <a:pt x="f13" y="f18"/>
                  <a:pt x="f10" y="f19"/>
                  <a:pt x="f10" y="f20"/>
                </a:cubicBezTo>
                <a:cubicBezTo>
                  <a:pt x="f10" y="f21"/>
                  <a:pt x="f22" y="f23"/>
                  <a:pt x="f24" y="f25"/>
                </a:cubicBezTo>
                <a:lnTo>
                  <a:pt x="f26" y="f27"/>
                </a:lnTo>
                <a:cubicBezTo>
                  <a:pt x="f28" y="f29"/>
                  <a:pt x="f30" y="f31"/>
                  <a:pt x="f11" y="f31"/>
                </a:cubicBezTo>
                <a:cubicBezTo>
                  <a:pt x="f32" y="f33"/>
                  <a:pt x="f6" y="f34"/>
                  <a:pt x="f6" y="f35"/>
                </a:cubicBezTo>
                <a:cubicBezTo>
                  <a:pt x="f6" y="f36"/>
                  <a:pt x="f32" y="f37"/>
                  <a:pt x="f11" y="f37"/>
                </a:cubicBezTo>
                <a:cubicBezTo>
                  <a:pt x="f38" y="f37"/>
                  <a:pt x="f39" y="f40"/>
                  <a:pt x="f8" y="f35"/>
                </a:cubicBezTo>
                <a:cubicBezTo>
                  <a:pt x="f8" y="f41"/>
                  <a:pt x="f42" y="f43"/>
                  <a:pt x="f14" y="f44"/>
                </a:cubicBezTo>
                <a:lnTo>
                  <a:pt x="f45" y="f46"/>
                </a:lnTo>
                <a:cubicBezTo>
                  <a:pt x="f17" y="f47"/>
                  <a:pt x="f48" y="f49"/>
                  <a:pt x="f5" y="f49"/>
                </a:cubicBezTo>
                <a:cubicBezTo>
                  <a:pt x="f50" y="f49"/>
                  <a:pt x="f51" y="f52"/>
                  <a:pt x="f53" y="f46"/>
                </a:cubicBezTo>
                <a:lnTo>
                  <a:pt x="f54" y="f44"/>
                </a:lnTo>
                <a:cubicBezTo>
                  <a:pt x="f55" y="f43"/>
                  <a:pt x="f56" y="f41"/>
                  <a:pt x="f56" y="f35"/>
                </a:cubicBezTo>
                <a:cubicBezTo>
                  <a:pt x="f56" y="f36"/>
                  <a:pt x="f47" y="f37"/>
                  <a:pt x="f57" y="f37"/>
                </a:cubicBezTo>
                <a:cubicBezTo>
                  <a:pt x="f58" y="f37"/>
                  <a:pt x="f59" y="f40"/>
                  <a:pt x="f60" y="f35"/>
                </a:cubicBezTo>
                <a:cubicBezTo>
                  <a:pt x="f60" y="f34"/>
                  <a:pt x="f61" y="f33"/>
                  <a:pt x="f57" y="f31"/>
                </a:cubicBezTo>
                <a:cubicBezTo>
                  <a:pt x="f62" y="f31"/>
                  <a:pt x="f63" y="f64"/>
                  <a:pt x="f65" y="f27"/>
                </a:cubicBezTo>
                <a:lnTo>
                  <a:pt x="f66" y="f25"/>
                </a:lnTo>
                <a:cubicBezTo>
                  <a:pt x="f25" y="f23"/>
                  <a:pt x="f67" y="f21"/>
                  <a:pt x="f67" y="f20"/>
                </a:cubicBezTo>
                <a:cubicBezTo>
                  <a:pt x="f67" y="f19"/>
                  <a:pt x="f68" y="f69"/>
                  <a:pt x="f70" y="f17"/>
                </a:cubicBezTo>
                <a:lnTo>
                  <a:pt x="f70" y="f16"/>
                </a:lnTo>
                <a:cubicBezTo>
                  <a:pt x="f68" y="f71"/>
                  <a:pt x="f67" y="f12"/>
                  <a:pt x="f67" y="f11"/>
                </a:cubicBezTo>
                <a:cubicBezTo>
                  <a:pt x="f67" y="f32"/>
                  <a:pt x="f72" y="f73"/>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0" name="Google Shape;5955;p86">
            <a:extLst>
              <a:ext uri="{FF2B5EF4-FFF2-40B4-BE49-F238E27FC236}">
                <a16:creationId xmlns:a16="http://schemas.microsoft.com/office/drawing/2014/main" id="{081CE243-9E03-422E-9016-D94E0CDC7670}"/>
              </a:ext>
            </a:extLst>
          </p:cNvPr>
          <p:cNvSpPr/>
          <p:nvPr/>
        </p:nvSpPr>
        <p:spPr>
          <a:xfrm>
            <a:off x="4879348" y="2649492"/>
            <a:ext cx="458964" cy="390732"/>
          </a:xfrm>
          <a:custGeom>
            <a:avLst/>
            <a:gdLst>
              <a:gd name="f0" fmla="val w"/>
              <a:gd name="f1" fmla="val h"/>
              <a:gd name="f2" fmla="val 0"/>
              <a:gd name="f3" fmla="val 12666"/>
              <a:gd name="f4" fmla="val 10713"/>
              <a:gd name="f5" fmla="val 1765"/>
              <a:gd name="f6" fmla="val 3309"/>
              <a:gd name="f7" fmla="val 7058"/>
              <a:gd name="f8" fmla="val 7278"/>
              <a:gd name="f9" fmla="val 1954"/>
              <a:gd name="f10" fmla="val 7436"/>
              <a:gd name="f11" fmla="val 2206"/>
              <a:gd name="f12" fmla="val 2615"/>
              <a:gd name="f13" fmla="val 9925"/>
              <a:gd name="f14" fmla="val 788"/>
              <a:gd name="f15" fmla="val 5073"/>
              <a:gd name="f16" fmla="val 5262"/>
              <a:gd name="f17" fmla="val 5514"/>
              <a:gd name="f18" fmla="val 5892"/>
              <a:gd name="f19" fmla="val 3403"/>
              <a:gd name="f20" fmla="val 3813"/>
              <a:gd name="f21" fmla="val 4033"/>
              <a:gd name="f22" fmla="val 4254"/>
              <a:gd name="f23" fmla="val 7247"/>
              <a:gd name="f24" fmla="val 8412"/>
              <a:gd name="f25" fmla="val 8601"/>
              <a:gd name="f26" fmla="val 8853"/>
              <a:gd name="f27" fmla="val 9294"/>
              <a:gd name="f28" fmla="val 6711"/>
              <a:gd name="f29" fmla="val 7152"/>
              <a:gd name="f30" fmla="val 7404"/>
              <a:gd name="f31" fmla="val 7593"/>
              <a:gd name="f32" fmla="val 11815"/>
              <a:gd name="f33" fmla="val 9988"/>
              <a:gd name="f34" fmla="val 10429"/>
              <a:gd name="f35" fmla="val 10649"/>
              <a:gd name="f36" fmla="val 10870"/>
              <a:gd name="f37" fmla="val 379"/>
              <a:gd name="f38" fmla="val 1"/>
              <a:gd name="f39" fmla="val 158"/>
              <a:gd name="f40" fmla="val 190"/>
              <a:gd name="f41" fmla="val 10334"/>
              <a:gd name="f42" fmla="val 10555"/>
              <a:gd name="f43" fmla="val 10712"/>
              <a:gd name="f44" fmla="val 12224"/>
              <a:gd name="f45" fmla="val 12476"/>
              <a:gd name="f46" fmla="val 12665"/>
              <a:gd name="f47" fmla="val 10523"/>
              <a:gd name="f48" fmla="val 12634"/>
              <a:gd name="f49" fmla="val 12445"/>
              <a:gd name="f50" fmla="*/ f0 1 12666"/>
              <a:gd name="f51" fmla="*/ f1 1 10713"/>
              <a:gd name="f52" fmla="val f2"/>
              <a:gd name="f53" fmla="val f3"/>
              <a:gd name="f54" fmla="val f4"/>
              <a:gd name="f55" fmla="+- f54 0 f52"/>
              <a:gd name="f56" fmla="+- f53 0 f52"/>
              <a:gd name="f57" fmla="*/ f56 1 12666"/>
              <a:gd name="f58" fmla="*/ f55 1 10713"/>
              <a:gd name="f59" fmla="*/ f52 1 f57"/>
              <a:gd name="f60" fmla="*/ f53 1 f57"/>
              <a:gd name="f61" fmla="*/ f52 1 f58"/>
              <a:gd name="f62" fmla="*/ f54 1 f58"/>
              <a:gd name="f63" fmla="*/ f59 f50 1"/>
              <a:gd name="f64" fmla="*/ f60 f50 1"/>
              <a:gd name="f65" fmla="*/ f62 f51 1"/>
              <a:gd name="f66" fmla="*/ f61 f51 1"/>
            </a:gdLst>
            <a:ahLst/>
            <a:cxnLst>
              <a:cxn ang="3cd4">
                <a:pos x="hc" y="t"/>
              </a:cxn>
              <a:cxn ang="0">
                <a:pos x="r" y="vc"/>
              </a:cxn>
              <a:cxn ang="cd4">
                <a:pos x="hc" y="b"/>
              </a:cxn>
              <a:cxn ang="cd2">
                <a:pos x="l" y="vc"/>
              </a:cxn>
            </a:cxnLst>
            <a:rect l="f63" t="f66" r="f64" b="f65"/>
            <a:pathLst>
              <a:path w="12666" h="10713">
                <a:moveTo>
                  <a:pt x="f5" y="f6"/>
                </a:moveTo>
                <a:lnTo>
                  <a:pt x="f5" y="f7"/>
                </a:lnTo>
                <a:cubicBezTo>
                  <a:pt x="f5" y="f8"/>
                  <a:pt x="f9" y="f10"/>
                  <a:pt x="f11" y="f10"/>
                </a:cubicBezTo>
                <a:lnTo>
                  <a:pt x="f12" y="f10"/>
                </a:lnTo>
                <a:lnTo>
                  <a:pt x="f12" y="f13"/>
                </a:lnTo>
                <a:lnTo>
                  <a:pt x="f14" y="f13"/>
                </a:lnTo>
                <a:lnTo>
                  <a:pt x="f14" y="f6"/>
                </a:lnTo>
                <a:close/>
                <a:moveTo>
                  <a:pt x="f15" y="f6"/>
                </a:moveTo>
                <a:lnTo>
                  <a:pt x="f15" y="f7"/>
                </a:lnTo>
                <a:cubicBezTo>
                  <a:pt x="f15" y="f8"/>
                  <a:pt x="f16" y="f10"/>
                  <a:pt x="f17" y="f10"/>
                </a:cubicBezTo>
                <a:lnTo>
                  <a:pt x="f18" y="f10"/>
                </a:lnTo>
                <a:lnTo>
                  <a:pt x="f18" y="f13"/>
                </a:lnTo>
                <a:lnTo>
                  <a:pt x="f19" y="f13"/>
                </a:lnTo>
                <a:lnTo>
                  <a:pt x="f19" y="f10"/>
                </a:lnTo>
                <a:lnTo>
                  <a:pt x="f20" y="f10"/>
                </a:lnTo>
                <a:cubicBezTo>
                  <a:pt x="f21" y="f10"/>
                  <a:pt x="f22" y="f23"/>
                  <a:pt x="f22" y="f7"/>
                </a:cubicBezTo>
                <a:lnTo>
                  <a:pt x="f22" y="f6"/>
                </a:lnTo>
                <a:close/>
                <a:moveTo>
                  <a:pt x="f24" y="f6"/>
                </a:moveTo>
                <a:lnTo>
                  <a:pt x="f24" y="f7"/>
                </a:lnTo>
                <a:cubicBezTo>
                  <a:pt x="f24" y="f8"/>
                  <a:pt x="f25" y="f10"/>
                  <a:pt x="f26" y="f10"/>
                </a:cubicBezTo>
                <a:lnTo>
                  <a:pt x="f27" y="f10"/>
                </a:lnTo>
                <a:lnTo>
                  <a:pt x="f27" y="f13"/>
                </a:lnTo>
                <a:lnTo>
                  <a:pt x="f28" y="f13"/>
                </a:lnTo>
                <a:lnTo>
                  <a:pt x="f28" y="f10"/>
                </a:lnTo>
                <a:lnTo>
                  <a:pt x="f29" y="f10"/>
                </a:lnTo>
                <a:cubicBezTo>
                  <a:pt x="f30" y="f10"/>
                  <a:pt x="f31" y="f23"/>
                  <a:pt x="f31" y="f7"/>
                </a:cubicBezTo>
                <a:lnTo>
                  <a:pt x="f31" y="f6"/>
                </a:lnTo>
                <a:close/>
                <a:moveTo>
                  <a:pt x="f32" y="f6"/>
                </a:moveTo>
                <a:lnTo>
                  <a:pt x="f32" y="f13"/>
                </a:lnTo>
                <a:lnTo>
                  <a:pt x="f33" y="f13"/>
                </a:lnTo>
                <a:lnTo>
                  <a:pt x="f33" y="f10"/>
                </a:lnTo>
                <a:lnTo>
                  <a:pt x="f34" y="f10"/>
                </a:lnTo>
                <a:cubicBezTo>
                  <a:pt x="f35" y="f10"/>
                  <a:pt x="f36" y="f23"/>
                  <a:pt x="f36" y="f7"/>
                </a:cubicBezTo>
                <a:lnTo>
                  <a:pt x="f36" y="f6"/>
                </a:lnTo>
                <a:close/>
                <a:moveTo>
                  <a:pt x="f37" y="f38"/>
                </a:moveTo>
                <a:cubicBezTo>
                  <a:pt x="f39" y="f38"/>
                  <a:pt x="f38" y="f40"/>
                  <a:pt x="f38" y="f37"/>
                </a:cubicBezTo>
                <a:lnTo>
                  <a:pt x="f38" y="f41"/>
                </a:lnTo>
                <a:cubicBezTo>
                  <a:pt x="f38" y="f42"/>
                  <a:pt x="f40" y="f43"/>
                  <a:pt x="f37" y="f43"/>
                </a:cubicBezTo>
                <a:lnTo>
                  <a:pt x="f44" y="f43"/>
                </a:lnTo>
                <a:cubicBezTo>
                  <a:pt x="f45" y="f43"/>
                  <a:pt x="f46" y="f47"/>
                  <a:pt x="f46" y="f41"/>
                </a:cubicBezTo>
                <a:lnTo>
                  <a:pt x="f46" y="f37"/>
                </a:lnTo>
                <a:cubicBezTo>
                  <a:pt x="f48" y="f40"/>
                  <a:pt x="f49" y="f38"/>
                  <a:pt x="f44" y="f38"/>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nvGrpSpPr>
          <p:cNvPr id="131" name="Google Shape;5983;p86">
            <a:extLst>
              <a:ext uri="{FF2B5EF4-FFF2-40B4-BE49-F238E27FC236}">
                <a16:creationId xmlns:a16="http://schemas.microsoft.com/office/drawing/2014/main" id="{4DF2C303-2BFE-4DB6-BB8A-B43EED81C6E0}"/>
              </a:ext>
            </a:extLst>
          </p:cNvPr>
          <p:cNvGrpSpPr/>
          <p:nvPr/>
        </p:nvGrpSpPr>
        <p:grpSpPr>
          <a:xfrm>
            <a:off x="5526752" y="2589233"/>
            <a:ext cx="461251" cy="461973"/>
            <a:chOff x="5526752" y="2589233"/>
            <a:chExt cx="461251" cy="461973"/>
          </a:xfrm>
        </p:grpSpPr>
        <p:sp>
          <p:nvSpPr>
            <p:cNvPr id="132" name="Google Shape;5984;p86">
              <a:extLst>
                <a:ext uri="{FF2B5EF4-FFF2-40B4-BE49-F238E27FC236}">
                  <a16:creationId xmlns:a16="http://schemas.microsoft.com/office/drawing/2014/main" id="{4A016B69-3257-49C0-A753-08941E2C84AA}"/>
                </a:ext>
              </a:extLst>
            </p:cNvPr>
            <p:cNvSpPr/>
            <p:nvPr/>
          </p:nvSpPr>
          <p:spPr>
            <a:xfrm>
              <a:off x="5526752" y="2589233"/>
              <a:ext cx="368777" cy="370021"/>
            </a:xfrm>
            <a:custGeom>
              <a:avLst/>
              <a:gdLst>
                <a:gd name="f0" fmla="val w"/>
                <a:gd name="f1" fmla="val h"/>
                <a:gd name="f2" fmla="val 0"/>
                <a:gd name="f3" fmla="val 10177"/>
                <a:gd name="f4" fmla="val 10145"/>
                <a:gd name="f5" fmla="val 5104"/>
                <a:gd name="f6" fmla="val 3813"/>
                <a:gd name="f7" fmla="val 5797"/>
                <a:gd name="f8" fmla="val 6364"/>
                <a:gd name="f9" fmla="val 4348"/>
                <a:gd name="f10" fmla="val 5073"/>
                <a:gd name="f11" fmla="val 5766"/>
                <a:gd name="f12" fmla="val 6333"/>
                <a:gd name="f13" fmla="val 4379"/>
                <a:gd name="f14" fmla="val 3844"/>
                <a:gd name="f15" fmla="val 4411"/>
                <a:gd name="f16" fmla="val 2300"/>
                <a:gd name="f17" fmla="val 2269"/>
                <a:gd name="f18" fmla="val 63"/>
                <a:gd name="f19" fmla="val 7908"/>
                <a:gd name="f20" fmla="val 7877"/>
                <a:gd name="f21" fmla="val 10176"/>
                <a:gd name="f22" fmla="*/ f0 1 10177"/>
                <a:gd name="f23" fmla="*/ f1 1 10145"/>
                <a:gd name="f24" fmla="val f2"/>
                <a:gd name="f25" fmla="val f3"/>
                <a:gd name="f26" fmla="val f4"/>
                <a:gd name="f27" fmla="+- f26 0 f24"/>
                <a:gd name="f28" fmla="+- f25 0 f24"/>
                <a:gd name="f29" fmla="*/ f28 1 10177"/>
                <a:gd name="f30" fmla="*/ f27 1 10145"/>
                <a:gd name="f31" fmla="*/ f24 1 f29"/>
                <a:gd name="f32" fmla="*/ f25 1 f29"/>
                <a:gd name="f33" fmla="*/ f24 1 f30"/>
                <a:gd name="f34" fmla="*/ f26 1 f30"/>
                <a:gd name="f35" fmla="*/ f31 f22 1"/>
                <a:gd name="f36" fmla="*/ f32 f22 1"/>
                <a:gd name="f37" fmla="*/ f34 f23 1"/>
                <a:gd name="f38" fmla="*/ f33 f23 1"/>
              </a:gdLst>
              <a:ahLst/>
              <a:cxnLst>
                <a:cxn ang="3cd4">
                  <a:pos x="hc" y="t"/>
                </a:cxn>
                <a:cxn ang="0">
                  <a:pos x="r" y="vc"/>
                </a:cxn>
                <a:cxn ang="cd4">
                  <a:pos x="hc" y="b"/>
                </a:cxn>
                <a:cxn ang="cd2">
                  <a:pos x="l" y="vc"/>
                </a:cxn>
              </a:cxnLst>
              <a:rect l="f35" t="f38" r="f36" b="f37"/>
              <a:pathLst>
                <a:path w="10177" h="10145">
                  <a:moveTo>
                    <a:pt x="f5" y="f6"/>
                  </a:moveTo>
                  <a:cubicBezTo>
                    <a:pt x="f7" y="f6"/>
                    <a:pt x="f8" y="f9"/>
                    <a:pt x="f8" y="f10"/>
                  </a:cubicBezTo>
                  <a:cubicBezTo>
                    <a:pt x="f8" y="f11"/>
                    <a:pt x="f7" y="f12"/>
                    <a:pt x="f5" y="f12"/>
                  </a:cubicBezTo>
                  <a:cubicBezTo>
                    <a:pt x="f13" y="f12"/>
                    <a:pt x="f14" y="f11"/>
                    <a:pt x="f14" y="f10"/>
                  </a:cubicBezTo>
                  <a:cubicBezTo>
                    <a:pt x="f14" y="f15"/>
                    <a:pt x="f15" y="f6"/>
                    <a:pt x="f5" y="f6"/>
                  </a:cubicBezTo>
                  <a:close/>
                  <a:moveTo>
                    <a:pt x="f5" y="f2"/>
                  </a:moveTo>
                  <a:cubicBezTo>
                    <a:pt x="f16" y="f2"/>
                    <a:pt x="f2" y="f17"/>
                    <a:pt x="f2" y="f10"/>
                  </a:cubicBezTo>
                  <a:cubicBezTo>
                    <a:pt x="f18" y="f19"/>
                    <a:pt x="f16" y="f4"/>
                    <a:pt x="f5" y="f4"/>
                  </a:cubicBezTo>
                  <a:cubicBezTo>
                    <a:pt x="f20" y="f4"/>
                    <a:pt x="f21" y="f20"/>
                    <a:pt x="f21" y="f10"/>
                  </a:cubicBezTo>
                  <a:cubicBezTo>
                    <a:pt x="f21" y="f17"/>
                    <a:pt x="f20"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3" name="Google Shape;5985;p86">
              <a:extLst>
                <a:ext uri="{FF2B5EF4-FFF2-40B4-BE49-F238E27FC236}">
                  <a16:creationId xmlns:a16="http://schemas.microsoft.com/office/drawing/2014/main" id="{8368DA09-FADD-4621-AC67-AC1CFA781FE3}"/>
                </a:ext>
              </a:extLst>
            </p:cNvPr>
            <p:cNvSpPr/>
            <p:nvPr/>
          </p:nvSpPr>
          <p:spPr>
            <a:xfrm>
              <a:off x="5588392" y="2775213"/>
              <a:ext cx="399611" cy="275993"/>
            </a:xfrm>
            <a:custGeom>
              <a:avLst/>
              <a:gdLst>
                <a:gd name="f0" fmla="val w"/>
                <a:gd name="f1" fmla="val h"/>
                <a:gd name="f2" fmla="val 0"/>
                <a:gd name="f3" fmla="val 11028"/>
                <a:gd name="f4" fmla="val 7566"/>
                <a:gd name="f5" fmla="val 9774"/>
                <a:gd name="f6" fmla="val 9040"/>
                <a:gd name="f7" fmla="val 8444"/>
                <a:gd name="f8" fmla="val 548"/>
                <a:gd name="f9" fmla="val 1265"/>
                <a:gd name="f10" fmla="val 1801"/>
                <a:gd name="f11" fmla="val 8790"/>
                <a:gd name="f12" fmla="val 2305"/>
                <a:gd name="f13" fmla="val 9295"/>
                <a:gd name="f14" fmla="val 2463"/>
                <a:gd name="f15" fmla="val 2967"/>
                <a:gd name="f16" fmla="val 4416"/>
                <a:gd name="f17" fmla="val 8192"/>
                <a:gd name="f18" fmla="val 5645"/>
                <a:gd name="f19" fmla="val 6774"/>
                <a:gd name="f20" fmla="val 5834"/>
                <a:gd name="f21" fmla="val 4825"/>
                <a:gd name="f22" fmla="val 5829"/>
                <a:gd name="f23" fmla="val 5487"/>
                <a:gd name="f24" fmla="val 4663"/>
                <a:gd name="f25" fmla="val 5865"/>
                <a:gd name="f26" fmla="val 3403"/>
                <a:gd name="f27" fmla="val 2143"/>
                <a:gd name="f28" fmla="val 977"/>
                <a:gd name="f29" fmla="val 1"/>
                <a:gd name="f30" fmla="val 6306"/>
                <a:gd name="f31" fmla="val 7031"/>
                <a:gd name="f32" fmla="val 568"/>
                <a:gd name="f33" fmla="val 1261"/>
                <a:gd name="f34" fmla="val 5388"/>
                <a:gd name="f35" fmla="val 5955"/>
                <a:gd name="f36" fmla="val 6459"/>
                <a:gd name="f37" fmla="val 7220"/>
                <a:gd name="f38" fmla="val 6617"/>
                <a:gd name="f39" fmla="val 6716"/>
                <a:gd name="f40" fmla="val 8601"/>
                <a:gd name="f41" fmla="val 6495"/>
                <a:gd name="f42" fmla="val 10082"/>
                <a:gd name="f43" fmla="val 4920"/>
                <a:gd name="f44" fmla="val 10114"/>
                <a:gd name="f45" fmla="val 2904"/>
                <a:gd name="f46" fmla="val 2400"/>
                <a:gd name="f47" fmla="val 10649"/>
                <a:gd name="f48" fmla="val 2211"/>
                <a:gd name="f49" fmla="val 11027"/>
                <a:gd name="f50" fmla="val 1706"/>
                <a:gd name="f51" fmla="val 10996"/>
                <a:gd name="f52" fmla="val 1108"/>
                <a:gd name="f53" fmla="val 10964"/>
                <a:gd name="f54" fmla="val 572"/>
                <a:gd name="f55" fmla="val 10492"/>
                <a:gd name="f56" fmla="val 100"/>
                <a:gd name="f57" fmla="val 9893"/>
                <a:gd name="f58" fmla="val 5"/>
                <a:gd name="f59" fmla="val 9853"/>
                <a:gd name="f60" fmla="val 2"/>
                <a:gd name="f61" fmla="val 9813"/>
                <a:gd name="f62" fmla="*/ f0 1 11028"/>
                <a:gd name="f63" fmla="*/ f1 1 7566"/>
                <a:gd name="f64" fmla="val f2"/>
                <a:gd name="f65" fmla="val f3"/>
                <a:gd name="f66" fmla="val f4"/>
                <a:gd name="f67" fmla="+- f66 0 f64"/>
                <a:gd name="f68" fmla="+- f65 0 f64"/>
                <a:gd name="f69" fmla="*/ f68 1 11028"/>
                <a:gd name="f70" fmla="*/ f67 1 7566"/>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11028" h="7566">
                  <a:moveTo>
                    <a:pt x="f5" y="f2"/>
                  </a:moveTo>
                  <a:cubicBezTo>
                    <a:pt x="f6" y="f2"/>
                    <a:pt x="f7" y="f8"/>
                    <a:pt x="f7" y="f9"/>
                  </a:cubicBezTo>
                  <a:cubicBezTo>
                    <a:pt x="f7" y="f10"/>
                    <a:pt x="f11" y="f12"/>
                    <a:pt x="f13" y="f14"/>
                  </a:cubicBezTo>
                  <a:lnTo>
                    <a:pt x="f13" y="f15"/>
                  </a:lnTo>
                  <a:cubicBezTo>
                    <a:pt x="f13" y="f16"/>
                    <a:pt x="f17" y="f18"/>
                    <a:pt x="f19" y="f20"/>
                  </a:cubicBezTo>
                  <a:lnTo>
                    <a:pt x="f19" y="f21"/>
                  </a:lnTo>
                  <a:cubicBezTo>
                    <a:pt x="f22" y="f23"/>
                    <a:pt x="f24" y="f25"/>
                    <a:pt x="f26" y="f25"/>
                  </a:cubicBezTo>
                  <a:cubicBezTo>
                    <a:pt x="f27" y="f25"/>
                    <a:pt x="f28" y="f23"/>
                    <a:pt x="f29" y="f21"/>
                  </a:cubicBezTo>
                  <a:lnTo>
                    <a:pt x="f29" y="f30"/>
                  </a:lnTo>
                  <a:cubicBezTo>
                    <a:pt x="f29" y="f31"/>
                    <a:pt x="f32" y="f4"/>
                    <a:pt x="f33" y="f4"/>
                  </a:cubicBezTo>
                  <a:lnTo>
                    <a:pt x="f34" y="f4"/>
                  </a:lnTo>
                  <a:cubicBezTo>
                    <a:pt x="f35" y="f4"/>
                    <a:pt x="f36" y="f37"/>
                    <a:pt x="f38" y="f39"/>
                  </a:cubicBezTo>
                  <a:cubicBezTo>
                    <a:pt x="f40" y="f41"/>
                    <a:pt x="f42" y="f43"/>
                    <a:pt x="f44" y="f45"/>
                  </a:cubicBezTo>
                  <a:lnTo>
                    <a:pt x="f44" y="f46"/>
                  </a:lnTo>
                  <a:cubicBezTo>
                    <a:pt x="f47" y="f48"/>
                    <a:pt x="f49" y="f50"/>
                    <a:pt x="f51" y="f52"/>
                  </a:cubicBezTo>
                  <a:cubicBezTo>
                    <a:pt x="f53" y="f54"/>
                    <a:pt x="f55" y="f56"/>
                    <a:pt x="f57" y="f58"/>
                  </a:cubicBezTo>
                  <a:cubicBezTo>
                    <a:pt x="f59" y="f60"/>
                    <a:pt x="f61"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34" name="Google Shape;5986;p86">
            <a:extLst>
              <a:ext uri="{FF2B5EF4-FFF2-40B4-BE49-F238E27FC236}">
                <a16:creationId xmlns:a16="http://schemas.microsoft.com/office/drawing/2014/main" id="{139826A6-126B-46EF-945F-3619CF85312E}"/>
              </a:ext>
            </a:extLst>
          </p:cNvPr>
          <p:cNvGrpSpPr/>
          <p:nvPr/>
        </p:nvGrpSpPr>
        <p:grpSpPr>
          <a:xfrm>
            <a:off x="7353613" y="2571612"/>
            <a:ext cx="465777" cy="464259"/>
            <a:chOff x="7353613" y="2571612"/>
            <a:chExt cx="465777" cy="464259"/>
          </a:xfrm>
        </p:grpSpPr>
        <p:sp>
          <p:nvSpPr>
            <p:cNvPr id="135" name="Google Shape;5987;p86">
              <a:extLst>
                <a:ext uri="{FF2B5EF4-FFF2-40B4-BE49-F238E27FC236}">
                  <a16:creationId xmlns:a16="http://schemas.microsoft.com/office/drawing/2014/main" id="{AA2B69D1-F1FA-4295-808A-CB7D399DFC15}"/>
                </a:ext>
              </a:extLst>
            </p:cNvPr>
            <p:cNvSpPr/>
            <p:nvPr/>
          </p:nvSpPr>
          <p:spPr>
            <a:xfrm>
              <a:off x="7635569" y="2856567"/>
              <a:ext cx="183821" cy="179304"/>
            </a:xfrm>
            <a:custGeom>
              <a:avLst/>
              <a:gdLst>
                <a:gd name="f0" fmla="val w"/>
                <a:gd name="f1" fmla="val h"/>
                <a:gd name="f2" fmla="val 0"/>
                <a:gd name="f3" fmla="val 5073"/>
                <a:gd name="f4" fmla="val 4916"/>
                <a:gd name="f5" fmla="val 2238"/>
                <a:gd name="f6" fmla="val 1"/>
                <a:gd name="f7" fmla="val 1986"/>
                <a:gd name="f8" fmla="val 442"/>
                <a:gd name="f9" fmla="val 1671"/>
                <a:gd name="f10" fmla="val 820"/>
                <a:gd name="f11" fmla="val 1324"/>
                <a:gd name="f12" fmla="val 1229"/>
                <a:gd name="f13" fmla="val 946"/>
                <a:gd name="f14" fmla="val 473"/>
                <a:gd name="f15" fmla="val 2206"/>
                <a:gd name="f16" fmla="val 4443"/>
                <a:gd name="f17" fmla="val 2521"/>
                <a:gd name="f18" fmla="val 4758"/>
                <a:gd name="f19" fmla="val 2923"/>
                <a:gd name="f20" fmla="val 3325"/>
                <a:gd name="f21" fmla="val 3726"/>
                <a:gd name="f22" fmla="val 4128"/>
                <a:gd name="f23" fmla="val 3813"/>
                <a:gd name="f24" fmla="val 2836"/>
                <a:gd name="f25" fmla="*/ f0 1 5073"/>
                <a:gd name="f26" fmla="*/ f1 1 4916"/>
                <a:gd name="f27" fmla="val f2"/>
                <a:gd name="f28" fmla="val f3"/>
                <a:gd name="f29" fmla="val f4"/>
                <a:gd name="f30" fmla="+- f29 0 f27"/>
                <a:gd name="f31" fmla="+- f28 0 f27"/>
                <a:gd name="f32" fmla="*/ f31 1 5073"/>
                <a:gd name="f33" fmla="*/ f30 1 4916"/>
                <a:gd name="f34" fmla="*/ f27 1 f32"/>
                <a:gd name="f35" fmla="*/ f28 1 f32"/>
                <a:gd name="f36" fmla="*/ f27 1 f33"/>
                <a:gd name="f37" fmla="*/ f29 1 f33"/>
                <a:gd name="f38" fmla="*/ f34 f25 1"/>
                <a:gd name="f39" fmla="*/ f35 f25 1"/>
                <a:gd name="f40" fmla="*/ f37 f26 1"/>
                <a:gd name="f41" fmla="*/ f36 f26 1"/>
              </a:gdLst>
              <a:ahLst/>
              <a:cxnLst>
                <a:cxn ang="3cd4">
                  <a:pos x="hc" y="t"/>
                </a:cxn>
                <a:cxn ang="0">
                  <a:pos x="r" y="vc"/>
                </a:cxn>
                <a:cxn ang="cd4">
                  <a:pos x="hc" y="b"/>
                </a:cxn>
                <a:cxn ang="cd2">
                  <a:pos x="l" y="vc"/>
                </a:cxn>
              </a:cxnLst>
              <a:rect l="f38" t="f41" r="f39" b="f40"/>
              <a:pathLst>
                <a:path w="5073" h="4916">
                  <a:moveTo>
                    <a:pt x="f5" y="f6"/>
                  </a:moveTo>
                  <a:cubicBezTo>
                    <a:pt x="f7" y="f8"/>
                    <a:pt x="f9" y="f10"/>
                    <a:pt x="f11" y="f12"/>
                  </a:cubicBezTo>
                  <a:cubicBezTo>
                    <a:pt x="f13" y="f9"/>
                    <a:pt x="f14" y="f7"/>
                    <a:pt x="f6" y="f5"/>
                  </a:cubicBezTo>
                  <a:lnTo>
                    <a:pt x="f15" y="f16"/>
                  </a:lnTo>
                  <a:cubicBezTo>
                    <a:pt x="f17" y="f18"/>
                    <a:pt x="f19" y="f4"/>
                    <a:pt x="f20" y="f4"/>
                  </a:cubicBezTo>
                  <a:cubicBezTo>
                    <a:pt x="f21" y="f4"/>
                    <a:pt x="f22" y="f18"/>
                    <a:pt x="f16" y="f16"/>
                  </a:cubicBezTo>
                  <a:cubicBezTo>
                    <a:pt x="f3" y="f23"/>
                    <a:pt x="f3" y="f24"/>
                    <a:pt x="f16" y="f15"/>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6" name="Google Shape;5988;p86">
              <a:extLst>
                <a:ext uri="{FF2B5EF4-FFF2-40B4-BE49-F238E27FC236}">
                  <a16:creationId xmlns:a16="http://schemas.microsoft.com/office/drawing/2014/main" id="{BDB71663-F8D0-4548-B756-A8FAAC5FAEF4}"/>
                </a:ext>
              </a:extLst>
            </p:cNvPr>
            <p:cNvSpPr/>
            <p:nvPr/>
          </p:nvSpPr>
          <p:spPr>
            <a:xfrm>
              <a:off x="7353613" y="2571612"/>
              <a:ext cx="359642" cy="363199"/>
            </a:xfrm>
            <a:custGeom>
              <a:avLst/>
              <a:gdLst>
                <a:gd name="f0" fmla="val w"/>
                <a:gd name="f1" fmla="val h"/>
                <a:gd name="f2" fmla="val 0"/>
                <a:gd name="f3" fmla="val 9925"/>
                <a:gd name="f4" fmla="val 9958"/>
                <a:gd name="f5" fmla="val 4978"/>
                <a:gd name="f6" fmla="val 1702"/>
                <a:gd name="f7" fmla="val 6774"/>
                <a:gd name="f8" fmla="val 8286"/>
                <a:gd name="f9" fmla="val 3214"/>
                <a:gd name="f10" fmla="val 5010"/>
                <a:gd name="f11" fmla="val 8254"/>
                <a:gd name="f12" fmla="val 5892"/>
                <a:gd name="f13" fmla="val 7939"/>
                <a:gd name="f14" fmla="val 6711"/>
                <a:gd name="f15" fmla="val 7341"/>
                <a:gd name="f16" fmla="val 7310"/>
                <a:gd name="f17" fmla="val 6742"/>
                <a:gd name="f18" fmla="val 7908"/>
                <a:gd name="f19" fmla="val 5923"/>
                <a:gd name="f20" fmla="val 8318"/>
                <a:gd name="f21" fmla="val 3151"/>
                <a:gd name="f22" fmla="val 1670"/>
                <a:gd name="f23" fmla="val 6837"/>
                <a:gd name="f24" fmla="val 1"/>
                <a:gd name="f25" fmla="val 2268"/>
                <a:gd name="f26" fmla="val 2269"/>
                <a:gd name="f27" fmla="val 7688"/>
                <a:gd name="f28" fmla="val 9956"/>
                <a:gd name="f29" fmla="val 5013"/>
                <a:gd name="f30" fmla="val 9957"/>
                <a:gd name="f31" fmla="val 5048"/>
                <a:gd name="f32" fmla="val 5083"/>
                <a:gd name="f33" fmla="val 6367"/>
                <a:gd name="f34" fmla="val 7586"/>
                <a:gd name="f35" fmla="val 9395"/>
                <a:gd name="f36" fmla="val 8506"/>
                <a:gd name="f37" fmla="val 8444"/>
                <a:gd name="f38" fmla="val 9420"/>
                <a:gd name="f39" fmla="val 7499"/>
                <a:gd name="f40" fmla="val 9924"/>
                <a:gd name="f41" fmla="val 6270"/>
                <a:gd name="f42" fmla="val 7687"/>
                <a:gd name="f43" fmla="*/ f0 1 9925"/>
                <a:gd name="f44" fmla="*/ f1 1 9958"/>
                <a:gd name="f45" fmla="val f2"/>
                <a:gd name="f46" fmla="val f3"/>
                <a:gd name="f47" fmla="val f4"/>
                <a:gd name="f48" fmla="+- f47 0 f45"/>
                <a:gd name="f49" fmla="+- f46 0 f45"/>
                <a:gd name="f50" fmla="*/ f49 1 9925"/>
                <a:gd name="f51" fmla="*/ f48 1 9958"/>
                <a:gd name="f52" fmla="*/ f45 1 f50"/>
                <a:gd name="f53" fmla="*/ f46 1 f50"/>
                <a:gd name="f54" fmla="*/ f45 1 f51"/>
                <a:gd name="f55" fmla="*/ f47 1 f51"/>
                <a:gd name="f56" fmla="*/ f52 f43 1"/>
                <a:gd name="f57" fmla="*/ f53 f43 1"/>
                <a:gd name="f58" fmla="*/ f55 f44 1"/>
                <a:gd name="f59" fmla="*/ f54 f44 1"/>
              </a:gdLst>
              <a:ahLst/>
              <a:cxnLst>
                <a:cxn ang="3cd4">
                  <a:pos x="hc" y="t"/>
                </a:cxn>
                <a:cxn ang="0">
                  <a:pos x="r" y="vc"/>
                </a:cxn>
                <a:cxn ang="cd4">
                  <a:pos x="hc" y="b"/>
                </a:cxn>
                <a:cxn ang="cd2">
                  <a:pos x="l" y="vc"/>
                </a:cxn>
              </a:cxnLst>
              <a:rect l="f56" t="f59" r="f57" b="f58"/>
              <a:pathLst>
                <a:path w="9925" h="9958">
                  <a:moveTo>
                    <a:pt x="f5" y="f6"/>
                  </a:moveTo>
                  <a:cubicBezTo>
                    <a:pt x="f7" y="f6"/>
                    <a:pt x="f8" y="f9"/>
                    <a:pt x="f8" y="f10"/>
                  </a:cubicBezTo>
                  <a:cubicBezTo>
                    <a:pt x="f11" y="f12"/>
                    <a:pt x="f13" y="f14"/>
                    <a:pt x="f15" y="f16"/>
                  </a:cubicBezTo>
                  <a:cubicBezTo>
                    <a:pt x="f17" y="f18"/>
                    <a:pt x="f19" y="f20"/>
                    <a:pt x="f5" y="f20"/>
                  </a:cubicBezTo>
                  <a:cubicBezTo>
                    <a:pt x="f21" y="f20"/>
                    <a:pt x="f22" y="f23"/>
                    <a:pt x="f22" y="f10"/>
                  </a:cubicBezTo>
                  <a:cubicBezTo>
                    <a:pt x="f22" y="f9"/>
                    <a:pt x="f21" y="f6"/>
                    <a:pt x="f5" y="f6"/>
                  </a:cubicBezTo>
                  <a:close/>
                  <a:moveTo>
                    <a:pt x="f5" y="f24"/>
                  </a:moveTo>
                  <a:cubicBezTo>
                    <a:pt x="f25" y="f24"/>
                    <a:pt x="f2" y="f26"/>
                    <a:pt x="f2" y="f5"/>
                  </a:cubicBezTo>
                  <a:cubicBezTo>
                    <a:pt x="f2" y="f27"/>
                    <a:pt x="f25" y="f28"/>
                    <a:pt x="f5" y="f28"/>
                  </a:cubicBezTo>
                  <a:cubicBezTo>
                    <a:pt x="f29" y="f30"/>
                    <a:pt x="f31" y="f30"/>
                    <a:pt x="f32" y="f30"/>
                  </a:cubicBezTo>
                  <a:cubicBezTo>
                    <a:pt x="f33" y="f30"/>
                    <a:pt x="f34" y="f35"/>
                    <a:pt x="f36" y="f37"/>
                  </a:cubicBezTo>
                  <a:cubicBezTo>
                    <a:pt x="f38" y="f39"/>
                    <a:pt x="f40" y="f41"/>
                    <a:pt x="f40" y="f5"/>
                  </a:cubicBezTo>
                  <a:cubicBezTo>
                    <a:pt x="f40" y="f26"/>
                    <a:pt x="f42" y="f24"/>
                    <a:pt x="f5" y="f24"/>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37" name="Google Shape;6005;p86">
            <a:extLst>
              <a:ext uri="{FF2B5EF4-FFF2-40B4-BE49-F238E27FC236}">
                <a16:creationId xmlns:a16="http://schemas.microsoft.com/office/drawing/2014/main" id="{EE186CDD-AB0A-4BCC-A060-FA62EA2A0951}"/>
              </a:ext>
            </a:extLst>
          </p:cNvPr>
          <p:cNvGrpSpPr/>
          <p:nvPr/>
        </p:nvGrpSpPr>
        <p:grpSpPr>
          <a:xfrm>
            <a:off x="4901321" y="3495211"/>
            <a:ext cx="406249" cy="408883"/>
            <a:chOff x="4901321" y="3495211"/>
            <a:chExt cx="406249" cy="408883"/>
          </a:xfrm>
        </p:grpSpPr>
        <p:sp>
          <p:nvSpPr>
            <p:cNvPr id="138" name="Google Shape;6006;p86">
              <a:extLst>
                <a:ext uri="{FF2B5EF4-FFF2-40B4-BE49-F238E27FC236}">
                  <a16:creationId xmlns:a16="http://schemas.microsoft.com/office/drawing/2014/main" id="{639097AF-2D12-4E0E-856B-2306C4054B73}"/>
                </a:ext>
              </a:extLst>
            </p:cNvPr>
            <p:cNvSpPr/>
            <p:nvPr/>
          </p:nvSpPr>
          <p:spPr>
            <a:xfrm>
              <a:off x="4901321" y="3495211"/>
              <a:ext cx="406249" cy="300051"/>
            </a:xfrm>
            <a:custGeom>
              <a:avLst/>
              <a:gdLst>
                <a:gd name="f0" fmla="val w"/>
                <a:gd name="f1" fmla="val h"/>
                <a:gd name="f2" fmla="val 0"/>
                <a:gd name="f3" fmla="val 12666"/>
                <a:gd name="f4" fmla="val 9294"/>
                <a:gd name="f5" fmla="val 11405"/>
                <a:gd name="f6" fmla="val 1701"/>
                <a:gd name="f7" fmla="val 11626"/>
                <a:gd name="f8" fmla="val 11846"/>
                <a:gd name="f9" fmla="val 1890"/>
                <a:gd name="f10" fmla="val 2142"/>
                <a:gd name="f11" fmla="val 3749"/>
                <a:gd name="f12" fmla="val 11090"/>
                <a:gd name="f13" fmla="val 4663"/>
                <a:gd name="f14" fmla="val 9956"/>
                <a:gd name="f15" fmla="val 4978"/>
                <a:gd name="f16" fmla="val 10051"/>
                <a:gd name="f17" fmla="val 4631"/>
                <a:gd name="f18" fmla="val 10145"/>
                <a:gd name="f19" fmla="val 4222"/>
                <a:gd name="f20" fmla="val 3844"/>
                <a:gd name="f21" fmla="val 2584"/>
                <a:gd name="f22" fmla="val 3812"/>
                <a:gd name="f23" fmla="val 2647"/>
                <a:gd name="f24" fmla="val 4600"/>
                <a:gd name="f25" fmla="val 2773"/>
                <a:gd name="f26" fmla="val 5009"/>
                <a:gd name="f27" fmla="val 1639"/>
                <a:gd name="f28" fmla="val 4694"/>
                <a:gd name="f29" fmla="val 851"/>
                <a:gd name="f30" fmla="val 3781"/>
                <a:gd name="f31" fmla="val 1040"/>
                <a:gd name="f32" fmla="val 1292"/>
                <a:gd name="f33" fmla="val 4065"/>
                <a:gd name="f34" fmla="val 3655"/>
                <a:gd name="f35" fmla="val 4317"/>
                <a:gd name="f36" fmla="val 4506"/>
                <a:gd name="f37" fmla="val 3875"/>
                <a:gd name="f38" fmla="val 4096"/>
                <a:gd name="f39" fmla="val 4821"/>
                <a:gd name="f40" fmla="val 5041"/>
                <a:gd name="f41" fmla="val 5262"/>
                <a:gd name="f42" fmla="val 5261"/>
                <a:gd name="f43" fmla="val 5451"/>
                <a:gd name="f44" fmla="val 5324"/>
                <a:gd name="f45" fmla="val 5577"/>
                <a:gd name="f46" fmla="val 5608"/>
                <a:gd name="f47" fmla="val 5482"/>
                <a:gd name="f48" fmla="val 5797"/>
                <a:gd name="f49" fmla="val 5431"/>
                <a:gd name="f50" fmla="val 5952"/>
                <a:gd name="f51" fmla="val 5229"/>
                <a:gd name="f52" fmla="val 6065"/>
                <a:gd name="f53" fmla="val 5054"/>
                <a:gd name="f54" fmla="val 5017"/>
                <a:gd name="f55" fmla="val 4980"/>
                <a:gd name="f56" fmla="val 6060"/>
                <a:gd name="f57" fmla="val 4947"/>
                <a:gd name="f58" fmla="val 6049"/>
                <a:gd name="f59" fmla="val 4128"/>
                <a:gd name="f60" fmla="val 5734"/>
                <a:gd name="f61" fmla="val 4946"/>
                <a:gd name="f62" fmla="val 2993"/>
                <a:gd name="f63" fmla="val 2741"/>
                <a:gd name="f64" fmla="val 2552"/>
                <a:gd name="f65" fmla="val 189"/>
                <a:gd name="f66" fmla="val 441"/>
                <a:gd name="f67" fmla="val 882"/>
                <a:gd name="f68" fmla="val 1261"/>
                <a:gd name="f69" fmla="val 536"/>
                <a:gd name="f70" fmla="val 1"/>
                <a:gd name="f71" fmla="val 1418"/>
                <a:gd name="f72" fmla="val 4568"/>
                <a:gd name="f73" fmla="val 1513"/>
                <a:gd name="f74" fmla="val 3183"/>
                <a:gd name="f75" fmla="val 5923"/>
                <a:gd name="f76" fmla="val 4159"/>
                <a:gd name="f77" fmla="val 7372"/>
                <a:gd name="f78" fmla="val 5073"/>
                <a:gd name="f79" fmla="val 7089"/>
                <a:gd name="f80" fmla="val 7687"/>
                <a:gd name="f81" fmla="val 8286"/>
                <a:gd name="f82" fmla="val 8884"/>
                <a:gd name="f83" fmla="val 4443"/>
                <a:gd name="f84" fmla="val 8192"/>
                <a:gd name="f85" fmla="val 7782"/>
                <a:gd name="f86" fmla="val 7562"/>
                <a:gd name="f87" fmla="val 8507"/>
                <a:gd name="f88" fmla="val 9484"/>
                <a:gd name="f89" fmla="val 11216"/>
                <a:gd name="f90" fmla="val 4537"/>
                <a:gd name="f91" fmla="val 12098"/>
                <a:gd name="f92" fmla="val 9704"/>
                <a:gd name="f93" fmla="*/ f0 1 12666"/>
                <a:gd name="f94" fmla="*/ f1 1 9294"/>
                <a:gd name="f95" fmla="val f2"/>
                <a:gd name="f96" fmla="val f3"/>
                <a:gd name="f97" fmla="val f4"/>
                <a:gd name="f98" fmla="+- f97 0 f95"/>
                <a:gd name="f99" fmla="+- f96 0 f95"/>
                <a:gd name="f100" fmla="*/ f99 1 12666"/>
                <a:gd name="f101" fmla="*/ f98 1 9294"/>
                <a:gd name="f102" fmla="*/ f95 1 f100"/>
                <a:gd name="f103" fmla="*/ f96 1 f100"/>
                <a:gd name="f104" fmla="*/ f95 1 f101"/>
                <a:gd name="f105" fmla="*/ f97 1 f101"/>
                <a:gd name="f106" fmla="*/ f102 f93 1"/>
                <a:gd name="f107" fmla="*/ f103 f93 1"/>
                <a:gd name="f108" fmla="*/ f105 f94 1"/>
                <a:gd name="f109" fmla="*/ f104 f94 1"/>
              </a:gdLst>
              <a:ahLst/>
              <a:cxnLst>
                <a:cxn ang="3cd4">
                  <a:pos x="hc" y="t"/>
                </a:cxn>
                <a:cxn ang="0">
                  <a:pos x="r" y="vc"/>
                </a:cxn>
                <a:cxn ang="cd4">
                  <a:pos x="hc" y="b"/>
                </a:cxn>
                <a:cxn ang="cd2">
                  <a:pos x="l" y="vc"/>
                </a:cxn>
              </a:cxnLst>
              <a:rect l="f106" t="f109" r="f107" b="f108"/>
              <a:pathLst>
                <a:path w="12666" h="9294">
                  <a:moveTo>
                    <a:pt x="f5" y="f6"/>
                  </a:moveTo>
                  <a:cubicBezTo>
                    <a:pt x="f7" y="f6"/>
                    <a:pt x="f8" y="f9"/>
                    <a:pt x="f8" y="f10"/>
                  </a:cubicBezTo>
                  <a:cubicBezTo>
                    <a:pt x="f8" y="f11"/>
                    <a:pt x="f12" y="f13"/>
                    <a:pt x="f14" y="f15"/>
                  </a:cubicBezTo>
                  <a:cubicBezTo>
                    <a:pt x="f16" y="f17"/>
                    <a:pt x="f18" y="f19"/>
                    <a:pt x="f18" y="f20"/>
                  </a:cubicBezTo>
                  <a:lnTo>
                    <a:pt x="f18" y="f6"/>
                  </a:lnTo>
                  <a:close/>
                  <a:moveTo>
                    <a:pt x="f21" y="f6"/>
                  </a:moveTo>
                  <a:lnTo>
                    <a:pt x="f21" y="f22"/>
                  </a:lnTo>
                  <a:cubicBezTo>
                    <a:pt x="f21" y="f19"/>
                    <a:pt x="f23" y="f24"/>
                    <a:pt x="f25" y="f26"/>
                  </a:cubicBezTo>
                  <a:cubicBezTo>
                    <a:pt x="f27" y="f28"/>
                    <a:pt x="f29" y="f30"/>
                    <a:pt x="f29" y="f10"/>
                  </a:cubicBezTo>
                  <a:cubicBezTo>
                    <a:pt x="f29" y="f9"/>
                    <a:pt x="f31" y="f6"/>
                    <a:pt x="f32" y="f6"/>
                  </a:cubicBezTo>
                  <a:close/>
                  <a:moveTo>
                    <a:pt x="f33" y="f34"/>
                  </a:moveTo>
                  <a:cubicBezTo>
                    <a:pt x="f35" y="f34"/>
                    <a:pt x="f36" y="f37"/>
                    <a:pt x="f36" y="f38"/>
                  </a:cubicBezTo>
                  <a:cubicBezTo>
                    <a:pt x="f36" y="f17"/>
                    <a:pt x="f39" y="f40"/>
                    <a:pt x="f41" y="f42"/>
                  </a:cubicBezTo>
                  <a:cubicBezTo>
                    <a:pt x="f43" y="f44"/>
                    <a:pt x="f45" y="f46"/>
                    <a:pt x="f47" y="f48"/>
                  </a:cubicBezTo>
                  <a:cubicBezTo>
                    <a:pt x="f49" y="f50"/>
                    <a:pt x="f51" y="f52"/>
                    <a:pt x="f53" y="f52"/>
                  </a:cubicBezTo>
                  <a:cubicBezTo>
                    <a:pt x="f54" y="f52"/>
                    <a:pt x="f55" y="f56"/>
                    <a:pt x="f57" y="f58"/>
                  </a:cubicBezTo>
                  <a:cubicBezTo>
                    <a:pt x="f59" y="f60"/>
                    <a:pt x="f34" y="f61"/>
                    <a:pt x="f34" y="f38"/>
                  </a:cubicBezTo>
                  <a:cubicBezTo>
                    <a:pt x="f34" y="f37"/>
                    <a:pt x="f20" y="f34"/>
                    <a:pt x="f33" y="f34"/>
                  </a:cubicBezTo>
                  <a:close/>
                  <a:moveTo>
                    <a:pt x="f62" y="f2"/>
                  </a:moveTo>
                  <a:cubicBezTo>
                    <a:pt x="f63" y="f2"/>
                    <a:pt x="f64" y="f65"/>
                    <a:pt x="f64" y="f66"/>
                  </a:cubicBezTo>
                  <a:lnTo>
                    <a:pt x="f64" y="f67"/>
                  </a:lnTo>
                  <a:lnTo>
                    <a:pt x="f68" y="f67"/>
                  </a:lnTo>
                  <a:cubicBezTo>
                    <a:pt x="f69" y="f67"/>
                    <a:pt x="f70" y="f71"/>
                    <a:pt x="f70" y="f10"/>
                  </a:cubicBezTo>
                  <a:cubicBezTo>
                    <a:pt x="f70" y="f72"/>
                    <a:pt x="f73" y="f48"/>
                    <a:pt x="f74" y="f75"/>
                  </a:cubicBezTo>
                  <a:cubicBezTo>
                    <a:pt x="f76" y="f77"/>
                    <a:pt x="f78" y="f79"/>
                    <a:pt x="f78" y="f80"/>
                  </a:cubicBezTo>
                  <a:cubicBezTo>
                    <a:pt x="f78" y="f81"/>
                    <a:pt x="f39" y="f82"/>
                    <a:pt x="f83" y="f4"/>
                  </a:cubicBezTo>
                  <a:lnTo>
                    <a:pt x="f84" y="f4"/>
                  </a:lnTo>
                  <a:cubicBezTo>
                    <a:pt x="f85" y="f82"/>
                    <a:pt x="f86" y="f81"/>
                    <a:pt x="f86" y="f80"/>
                  </a:cubicBezTo>
                  <a:cubicBezTo>
                    <a:pt x="f86" y="f79"/>
                    <a:pt x="f87" y="f77"/>
                    <a:pt x="f88" y="f75"/>
                  </a:cubicBezTo>
                  <a:cubicBezTo>
                    <a:pt x="f89" y="f48"/>
                    <a:pt x="f3" y="f90"/>
                    <a:pt x="f3" y="f10"/>
                  </a:cubicBezTo>
                  <a:cubicBezTo>
                    <a:pt x="f3" y="f71"/>
                    <a:pt x="f91" y="f67"/>
                    <a:pt x="f5" y="f67"/>
                  </a:cubicBezTo>
                  <a:lnTo>
                    <a:pt x="f18" y="f67"/>
                  </a:lnTo>
                  <a:lnTo>
                    <a:pt x="f18" y="f66"/>
                  </a:lnTo>
                  <a:cubicBezTo>
                    <a:pt x="f18" y="f65"/>
                    <a:pt x="f14" y="f2"/>
                    <a:pt x="f92"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39" name="Google Shape;6007;p86">
              <a:extLst>
                <a:ext uri="{FF2B5EF4-FFF2-40B4-BE49-F238E27FC236}">
                  <a16:creationId xmlns:a16="http://schemas.microsoft.com/office/drawing/2014/main" id="{BFE2858B-19E6-46F1-9F55-C5823FD9CD91}"/>
                </a:ext>
              </a:extLst>
            </p:cNvPr>
            <p:cNvSpPr/>
            <p:nvPr/>
          </p:nvSpPr>
          <p:spPr>
            <a:xfrm>
              <a:off x="4979136" y="3822704"/>
              <a:ext cx="249631" cy="81390"/>
            </a:xfrm>
            <a:custGeom>
              <a:avLst/>
              <a:gdLst>
                <a:gd name="f0" fmla="val w"/>
                <a:gd name="f1" fmla="val h"/>
                <a:gd name="f2" fmla="val 0"/>
                <a:gd name="f3" fmla="val 7783"/>
                <a:gd name="f4" fmla="val 2521"/>
                <a:gd name="f5" fmla="val 757"/>
                <a:gd name="f6" fmla="val 1"/>
                <a:gd name="f7" fmla="val 63"/>
                <a:gd name="f8" fmla="val 1954"/>
                <a:gd name="f9" fmla="val 2237"/>
                <a:gd name="f10" fmla="val 158"/>
                <a:gd name="f11" fmla="val 473"/>
                <a:gd name="f12" fmla="val 7278"/>
                <a:gd name="f13" fmla="val 7593"/>
                <a:gd name="f14" fmla="val 7782"/>
                <a:gd name="f15" fmla="val 7688"/>
                <a:gd name="f16" fmla="val 6995"/>
                <a:gd name="f17" fmla="*/ f0 1 7783"/>
                <a:gd name="f18" fmla="*/ f1 1 2521"/>
                <a:gd name="f19" fmla="val f2"/>
                <a:gd name="f20" fmla="val f3"/>
                <a:gd name="f21" fmla="val f4"/>
                <a:gd name="f22" fmla="+- f21 0 f19"/>
                <a:gd name="f23" fmla="+- f20 0 f19"/>
                <a:gd name="f24" fmla="*/ f23 1 7783"/>
                <a:gd name="f25" fmla="*/ f22 1 2521"/>
                <a:gd name="f26" fmla="*/ f19 1 f24"/>
                <a:gd name="f27" fmla="*/ f20 1 f24"/>
                <a:gd name="f28" fmla="*/ f19 1 f25"/>
                <a:gd name="f29" fmla="*/ f21 1 f25"/>
                <a:gd name="f30" fmla="*/ f26 f17 1"/>
                <a:gd name="f31" fmla="*/ f27 f17 1"/>
                <a:gd name="f32" fmla="*/ f29 f18 1"/>
                <a:gd name="f33" fmla="*/ f28 f18 1"/>
              </a:gdLst>
              <a:ahLst/>
              <a:cxnLst>
                <a:cxn ang="3cd4">
                  <a:pos x="hc" y="t"/>
                </a:cxn>
                <a:cxn ang="0">
                  <a:pos x="r" y="vc"/>
                </a:cxn>
                <a:cxn ang="cd4">
                  <a:pos x="hc" y="b"/>
                </a:cxn>
                <a:cxn ang="cd2">
                  <a:pos x="l" y="vc"/>
                </a:cxn>
              </a:cxnLst>
              <a:rect l="f30" t="f33" r="f31" b="f32"/>
              <a:pathLst>
                <a:path w="7783" h="2521">
                  <a:moveTo>
                    <a:pt x="f5" y="f6"/>
                  </a:moveTo>
                  <a:lnTo>
                    <a:pt x="f7" y="f8"/>
                  </a:lnTo>
                  <a:cubicBezTo>
                    <a:pt x="f2" y="f9"/>
                    <a:pt x="f10" y="f4"/>
                    <a:pt x="f11" y="f4"/>
                  </a:cubicBezTo>
                  <a:lnTo>
                    <a:pt x="f12" y="f4"/>
                  </a:lnTo>
                  <a:cubicBezTo>
                    <a:pt x="f13" y="f4"/>
                    <a:pt x="f14" y="f9"/>
                    <a:pt x="f15" y="f8"/>
                  </a:cubicBezTo>
                  <a:lnTo>
                    <a:pt x="f16"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40" name="Google Shape;6020;p86">
            <a:extLst>
              <a:ext uri="{FF2B5EF4-FFF2-40B4-BE49-F238E27FC236}">
                <a16:creationId xmlns:a16="http://schemas.microsoft.com/office/drawing/2014/main" id="{8422957B-08DE-4AB3-8BBE-EC980C4B8701}"/>
              </a:ext>
            </a:extLst>
          </p:cNvPr>
          <p:cNvGrpSpPr/>
          <p:nvPr/>
        </p:nvGrpSpPr>
        <p:grpSpPr>
          <a:xfrm>
            <a:off x="6148178" y="2583015"/>
            <a:ext cx="272893" cy="461963"/>
            <a:chOff x="6148178" y="2583015"/>
            <a:chExt cx="272893" cy="461963"/>
          </a:xfrm>
        </p:grpSpPr>
        <p:sp>
          <p:nvSpPr>
            <p:cNvPr id="141" name="Google Shape;6021;p86">
              <a:extLst>
                <a:ext uri="{FF2B5EF4-FFF2-40B4-BE49-F238E27FC236}">
                  <a16:creationId xmlns:a16="http://schemas.microsoft.com/office/drawing/2014/main" id="{392337A6-9F39-4964-9F90-45479E701BB3}"/>
                </a:ext>
              </a:extLst>
            </p:cNvPr>
            <p:cNvSpPr/>
            <p:nvPr/>
          </p:nvSpPr>
          <p:spPr>
            <a:xfrm>
              <a:off x="6148178" y="2583015"/>
              <a:ext cx="272893" cy="321795"/>
            </a:xfrm>
            <a:custGeom>
              <a:avLst/>
              <a:gdLst>
                <a:gd name="f0" fmla="val w"/>
                <a:gd name="f1" fmla="val h"/>
                <a:gd name="f2" fmla="val 0"/>
                <a:gd name="f3" fmla="val 7531"/>
                <a:gd name="f4" fmla="val 8823"/>
                <a:gd name="f5" fmla="val 3372"/>
                <a:gd name="f6" fmla="val 1"/>
                <a:gd name="f7" fmla="val 95"/>
                <a:gd name="f8" fmla="val 5703"/>
                <a:gd name="f9" fmla="val 5829"/>
                <a:gd name="f10" fmla="val 5987"/>
                <a:gd name="f11" fmla="val 6113"/>
                <a:gd name="f12" fmla="val 1418"/>
                <a:gd name="f13" fmla="val 8822"/>
                <a:gd name="f14" fmla="val 6081"/>
                <a:gd name="f15" fmla="val 7467"/>
                <a:gd name="f16" fmla="val 7530"/>
                <a:gd name="f17" fmla="val 7499"/>
                <a:gd name="f18" fmla="val 4191"/>
                <a:gd name="f19" fmla="val 4727"/>
                <a:gd name="f20" fmla="val 4663"/>
                <a:gd name="f21" fmla="val 4884"/>
                <a:gd name="f22" fmla="val 5010"/>
                <a:gd name="f23" fmla="val 5357"/>
                <a:gd name="f24" fmla="val 5892"/>
                <a:gd name="f25" fmla="val 6585"/>
                <a:gd name="f26" fmla="val 4474"/>
                <a:gd name="f27" fmla="val 7121"/>
                <a:gd name="f28" fmla="val 3750"/>
                <a:gd name="f29" fmla="val 3088"/>
                <a:gd name="f30" fmla="val 2521"/>
                <a:gd name="f31" fmla="val 2899"/>
                <a:gd name="f32" fmla="val 4916"/>
                <a:gd name="f33" fmla="*/ f0 1 7531"/>
                <a:gd name="f34" fmla="*/ f1 1 8823"/>
                <a:gd name="f35" fmla="val f2"/>
                <a:gd name="f36" fmla="val f3"/>
                <a:gd name="f37" fmla="val f4"/>
                <a:gd name="f38" fmla="+- f37 0 f35"/>
                <a:gd name="f39" fmla="+- f36 0 f35"/>
                <a:gd name="f40" fmla="*/ f39 1 7531"/>
                <a:gd name="f41" fmla="*/ f38 1 8823"/>
                <a:gd name="f42" fmla="*/ f35 1 f40"/>
                <a:gd name="f43" fmla="*/ f36 1 f40"/>
                <a:gd name="f44" fmla="*/ f35 1 f41"/>
                <a:gd name="f45" fmla="*/ f37 1 f41"/>
                <a:gd name="f46" fmla="*/ f42 f33 1"/>
                <a:gd name="f47" fmla="*/ f43 f33 1"/>
                <a:gd name="f48" fmla="*/ f45 f34 1"/>
                <a:gd name="f49" fmla="*/ f44 f34 1"/>
              </a:gdLst>
              <a:ahLst/>
              <a:cxnLst>
                <a:cxn ang="3cd4">
                  <a:pos x="hc" y="t"/>
                </a:cxn>
                <a:cxn ang="0">
                  <a:pos x="r" y="vc"/>
                </a:cxn>
                <a:cxn ang="cd4">
                  <a:pos x="hc" y="b"/>
                </a:cxn>
                <a:cxn ang="cd2">
                  <a:pos x="l" y="vc"/>
                </a:cxn>
              </a:cxnLst>
              <a:rect l="f46" t="f49" r="f47" b="f48"/>
              <a:pathLst>
                <a:path w="7531" h="8823">
                  <a:moveTo>
                    <a:pt x="f5" y="f6"/>
                  </a:moveTo>
                  <a:lnTo>
                    <a:pt x="f7" y="f8"/>
                  </a:lnTo>
                  <a:cubicBezTo>
                    <a:pt x="f6" y="f9"/>
                    <a:pt x="f6" y="f10"/>
                    <a:pt x="f7" y="f11"/>
                  </a:cubicBezTo>
                  <a:lnTo>
                    <a:pt x="f12" y="f13"/>
                  </a:lnTo>
                  <a:lnTo>
                    <a:pt x="f14" y="f13"/>
                  </a:lnTo>
                  <a:lnTo>
                    <a:pt x="f15" y="f11"/>
                  </a:lnTo>
                  <a:cubicBezTo>
                    <a:pt x="f16" y="f10"/>
                    <a:pt x="f17" y="f9"/>
                    <a:pt x="f15" y="f8"/>
                  </a:cubicBezTo>
                  <a:lnTo>
                    <a:pt x="f18" y="f6"/>
                  </a:lnTo>
                  <a:lnTo>
                    <a:pt x="f18" y="f19"/>
                  </a:lnTo>
                  <a:cubicBezTo>
                    <a:pt x="f20" y="f21"/>
                    <a:pt x="f22" y="f23"/>
                    <a:pt x="f22" y="f24"/>
                  </a:cubicBezTo>
                  <a:cubicBezTo>
                    <a:pt x="f22" y="f25"/>
                    <a:pt x="f26" y="f27"/>
                    <a:pt x="f28" y="f27"/>
                  </a:cubicBezTo>
                  <a:cubicBezTo>
                    <a:pt x="f29" y="f27"/>
                    <a:pt x="f30" y="f25"/>
                    <a:pt x="f30" y="f24"/>
                  </a:cubicBezTo>
                  <a:cubicBezTo>
                    <a:pt x="f30" y="f23"/>
                    <a:pt x="f31" y="f32"/>
                    <a:pt x="f5" y="f19"/>
                  </a:cubicBezTo>
                  <a:lnTo>
                    <a:pt x="f5"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2" name="Google Shape;6022;p86">
              <a:extLst>
                <a:ext uri="{FF2B5EF4-FFF2-40B4-BE49-F238E27FC236}">
                  <a16:creationId xmlns:a16="http://schemas.microsoft.com/office/drawing/2014/main" id="{2255D8E9-BFDB-4995-B376-C731BD271D7D}"/>
                </a:ext>
              </a:extLst>
            </p:cNvPr>
            <p:cNvSpPr/>
            <p:nvPr/>
          </p:nvSpPr>
          <p:spPr>
            <a:xfrm>
              <a:off x="6209818" y="2934647"/>
              <a:ext cx="151863" cy="110331"/>
            </a:xfrm>
            <a:custGeom>
              <a:avLst/>
              <a:gdLst>
                <a:gd name="f0" fmla="val w"/>
                <a:gd name="f1" fmla="val h"/>
                <a:gd name="f2" fmla="val 0"/>
                <a:gd name="f3" fmla="val 4191"/>
                <a:gd name="f4" fmla="val 3025"/>
                <a:gd name="f5" fmla="val 32"/>
                <a:gd name="f6" fmla="val 2615"/>
                <a:gd name="f7" fmla="val 1"/>
                <a:gd name="f8" fmla="val 2836"/>
                <a:gd name="f9" fmla="val 190"/>
                <a:gd name="f10" fmla="val 442"/>
                <a:gd name="f11" fmla="val 3750"/>
                <a:gd name="f12" fmla="val 3970"/>
                <a:gd name="f13" fmla="*/ f0 1 4191"/>
                <a:gd name="f14" fmla="*/ f1 1 3025"/>
                <a:gd name="f15" fmla="val f2"/>
                <a:gd name="f16" fmla="val f3"/>
                <a:gd name="f17" fmla="val f4"/>
                <a:gd name="f18" fmla="+- f17 0 f15"/>
                <a:gd name="f19" fmla="+- f16 0 f15"/>
                <a:gd name="f20" fmla="*/ f19 1 4191"/>
                <a:gd name="f21" fmla="*/ f18 1 3025"/>
                <a:gd name="f22" fmla="*/ f15 1 f20"/>
                <a:gd name="f23" fmla="*/ f16 1 f20"/>
                <a:gd name="f24" fmla="*/ f15 1 f21"/>
                <a:gd name="f25" fmla="*/ f17 1 f21"/>
                <a:gd name="f26" fmla="*/ f22 f13 1"/>
                <a:gd name="f27" fmla="*/ f23 f13 1"/>
                <a:gd name="f28" fmla="*/ f25 f14 1"/>
                <a:gd name="f29" fmla="*/ f24 f14 1"/>
              </a:gdLst>
              <a:ahLst/>
              <a:cxnLst>
                <a:cxn ang="3cd4">
                  <a:pos x="hc" y="t"/>
                </a:cxn>
                <a:cxn ang="0">
                  <a:pos x="r" y="vc"/>
                </a:cxn>
                <a:cxn ang="cd4">
                  <a:pos x="hc" y="b"/>
                </a:cxn>
                <a:cxn ang="cd2">
                  <a:pos x="l" y="vc"/>
                </a:cxn>
              </a:cxnLst>
              <a:rect l="f26" t="f29" r="f27" b="f28"/>
              <a:pathLst>
                <a:path w="4191" h="3025">
                  <a:moveTo>
                    <a:pt x="f5" y="f2"/>
                  </a:moveTo>
                  <a:lnTo>
                    <a:pt x="f5" y="f6"/>
                  </a:lnTo>
                  <a:cubicBezTo>
                    <a:pt x="f7" y="f8"/>
                    <a:pt x="f9" y="f4"/>
                    <a:pt x="f10" y="f4"/>
                  </a:cubicBezTo>
                  <a:lnTo>
                    <a:pt x="f11" y="f4"/>
                  </a:lnTo>
                  <a:cubicBezTo>
                    <a:pt x="f12" y="f4"/>
                    <a:pt x="f3" y="f8"/>
                    <a:pt x="f3" y="f6"/>
                  </a:cubicBezTo>
                  <a:lnTo>
                    <a:pt x="f3"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43" name="Google Shape;6038;p86">
            <a:extLst>
              <a:ext uri="{FF2B5EF4-FFF2-40B4-BE49-F238E27FC236}">
                <a16:creationId xmlns:a16="http://schemas.microsoft.com/office/drawing/2014/main" id="{51078C9B-084A-48FB-A2A2-6B0711A50092}"/>
              </a:ext>
            </a:extLst>
          </p:cNvPr>
          <p:cNvGrpSpPr/>
          <p:nvPr/>
        </p:nvGrpSpPr>
        <p:grpSpPr>
          <a:xfrm>
            <a:off x="3796122" y="2604494"/>
            <a:ext cx="454401" cy="462548"/>
            <a:chOff x="3796122" y="2604494"/>
            <a:chExt cx="454401" cy="462548"/>
          </a:xfrm>
        </p:grpSpPr>
        <p:sp>
          <p:nvSpPr>
            <p:cNvPr id="144" name="Google Shape;6039;p86">
              <a:extLst>
                <a:ext uri="{FF2B5EF4-FFF2-40B4-BE49-F238E27FC236}">
                  <a16:creationId xmlns:a16="http://schemas.microsoft.com/office/drawing/2014/main" id="{A5C681FE-D2D1-4C0C-B317-8B82A887C3AB}"/>
                </a:ext>
              </a:extLst>
            </p:cNvPr>
            <p:cNvSpPr/>
            <p:nvPr/>
          </p:nvSpPr>
          <p:spPr>
            <a:xfrm>
              <a:off x="3796122" y="2604494"/>
              <a:ext cx="138165" cy="224631"/>
            </a:xfrm>
            <a:custGeom>
              <a:avLst/>
              <a:gdLst>
                <a:gd name="f0" fmla="val w"/>
                <a:gd name="f1" fmla="val h"/>
                <a:gd name="f2" fmla="val 0"/>
                <a:gd name="f3" fmla="val 3812"/>
                <a:gd name="f4" fmla="val 6159"/>
                <a:gd name="f5" fmla="val 1698"/>
                <a:gd name="f6" fmla="val 1"/>
                <a:gd name="f7" fmla="val 1520"/>
                <a:gd name="f8" fmla="val 1373"/>
                <a:gd name="f9" fmla="val 138"/>
                <a:gd name="f10" fmla="val 1293"/>
                <a:gd name="f11" fmla="val 299"/>
                <a:gd name="f12" fmla="val 5119"/>
                <a:gd name="f13" fmla="val 5308"/>
                <a:gd name="f14" fmla="val 127"/>
                <a:gd name="f15" fmla="val 5528"/>
                <a:gd name="f16" fmla="val 316"/>
                <a:gd name="f17" fmla="val 5623"/>
                <a:gd name="f18" fmla="val 2332"/>
                <a:gd name="f19" fmla="val 6158"/>
                <a:gd name="f20" fmla="val 3277"/>
                <a:gd name="f21" fmla="val 2630"/>
                <a:gd name="f22" fmla="val 2868"/>
                <a:gd name="f23" fmla="val 4111"/>
                <a:gd name="f24" fmla="val 3813"/>
                <a:gd name="f25" fmla="val 582"/>
                <a:gd name="f26" fmla="val 1797"/>
                <a:gd name="f27" fmla="val 15"/>
                <a:gd name="f28" fmla="val 1763"/>
                <a:gd name="f29" fmla="val 5"/>
                <a:gd name="f30" fmla="val 1730"/>
                <a:gd name="f31" fmla="*/ f0 1 3812"/>
                <a:gd name="f32" fmla="*/ f1 1 6159"/>
                <a:gd name="f33" fmla="val f2"/>
                <a:gd name="f34" fmla="val f3"/>
                <a:gd name="f35" fmla="val f4"/>
                <a:gd name="f36" fmla="+- f35 0 f33"/>
                <a:gd name="f37" fmla="+- f34 0 f33"/>
                <a:gd name="f38" fmla="*/ f37 1 3812"/>
                <a:gd name="f39" fmla="*/ f36 1 6159"/>
                <a:gd name="f40" fmla="*/ f33 1 f38"/>
                <a:gd name="f41" fmla="*/ f34 1 f38"/>
                <a:gd name="f42" fmla="*/ f33 1 f39"/>
                <a:gd name="f43" fmla="*/ f35 1 f39"/>
                <a:gd name="f44" fmla="*/ f40 f31 1"/>
                <a:gd name="f45" fmla="*/ f41 f31 1"/>
                <a:gd name="f46" fmla="*/ f43 f32 1"/>
                <a:gd name="f47" fmla="*/ f42 f32 1"/>
              </a:gdLst>
              <a:ahLst/>
              <a:cxnLst>
                <a:cxn ang="3cd4">
                  <a:pos x="hc" y="t"/>
                </a:cxn>
                <a:cxn ang="0">
                  <a:pos x="r" y="vc"/>
                </a:cxn>
                <a:cxn ang="cd4">
                  <a:pos x="hc" y="b"/>
                </a:cxn>
                <a:cxn ang="cd2">
                  <a:pos x="l" y="vc"/>
                </a:cxn>
              </a:cxnLst>
              <a:rect l="f44" t="f47" r="f45" b="f46"/>
              <a:pathLst>
                <a:path w="3812" h="6159">
                  <a:moveTo>
                    <a:pt x="f5" y="f6"/>
                  </a:moveTo>
                  <a:cubicBezTo>
                    <a:pt x="f7" y="f6"/>
                    <a:pt x="f8" y="f9"/>
                    <a:pt x="f10" y="f11"/>
                  </a:cubicBezTo>
                  <a:lnTo>
                    <a:pt x="f6" y="f12"/>
                  </a:lnTo>
                  <a:cubicBezTo>
                    <a:pt x="f6" y="f13"/>
                    <a:pt x="f14" y="f15"/>
                    <a:pt x="f16" y="f17"/>
                  </a:cubicBezTo>
                  <a:lnTo>
                    <a:pt x="f18" y="f19"/>
                  </a:lnTo>
                  <a:cubicBezTo>
                    <a:pt x="f20" y="f21"/>
                    <a:pt x="f22" y="f23"/>
                    <a:pt x="f24" y="f25"/>
                  </a:cubicBezTo>
                  <a:lnTo>
                    <a:pt x="f26" y="f27"/>
                  </a:lnTo>
                  <a:cubicBezTo>
                    <a:pt x="f28" y="f29"/>
                    <a:pt x="f30"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5" name="Google Shape;6040;p86">
              <a:extLst>
                <a:ext uri="{FF2B5EF4-FFF2-40B4-BE49-F238E27FC236}">
                  <a16:creationId xmlns:a16="http://schemas.microsoft.com/office/drawing/2014/main" id="{BC3DB9F1-C4C8-416F-968E-950E5B9161F9}"/>
                </a:ext>
              </a:extLst>
            </p:cNvPr>
            <p:cNvSpPr/>
            <p:nvPr/>
          </p:nvSpPr>
          <p:spPr>
            <a:xfrm>
              <a:off x="3880631" y="2662485"/>
              <a:ext cx="313950" cy="404557"/>
            </a:xfrm>
            <a:custGeom>
              <a:avLst/>
              <a:gdLst>
                <a:gd name="f0" fmla="val w"/>
                <a:gd name="f1" fmla="val h"/>
                <a:gd name="f2" fmla="val 0"/>
                <a:gd name="f3" fmla="val 8664"/>
                <a:gd name="f4" fmla="val 11092"/>
                <a:gd name="f5" fmla="val 4348"/>
                <a:gd name="f6" fmla="val 3466"/>
                <a:gd name="f7" fmla="val 4820"/>
                <a:gd name="f8" fmla="val 5199"/>
                <a:gd name="f9" fmla="val 3844"/>
                <a:gd name="f10" fmla="val 4316"/>
                <a:gd name="f11" fmla="val 4789"/>
                <a:gd name="f12" fmla="val 5136"/>
                <a:gd name="f13" fmla="val 3907"/>
                <a:gd name="f14" fmla="val 3529"/>
                <a:gd name="f15" fmla="val 3875"/>
                <a:gd name="f16" fmla="val 5104"/>
                <a:gd name="f17" fmla="val 5766"/>
                <a:gd name="f18" fmla="val 6081"/>
                <a:gd name="f19" fmla="val 7624"/>
                <a:gd name="f20" fmla="val 2615"/>
                <a:gd name="f21" fmla="val 3560"/>
                <a:gd name="f22" fmla="val 3812"/>
                <a:gd name="f23" fmla="val 5892"/>
                <a:gd name="f24" fmla="val 4096"/>
                <a:gd name="f25" fmla="val 5955"/>
                <a:gd name="f26" fmla="val 4631"/>
                <a:gd name="f27" fmla="val 4883"/>
                <a:gd name="f28" fmla="val 2048"/>
                <a:gd name="f29" fmla="val 1386"/>
                <a:gd name="f30" fmla="val 2458"/>
                <a:gd name="f31" fmla="val 1638"/>
                <a:gd name="f32" fmla="val 1544"/>
                <a:gd name="f33" fmla="val 977"/>
                <a:gd name="f34" fmla="val 4001"/>
                <a:gd name="f35" fmla="val 2678"/>
                <a:gd name="f36" fmla="val 4474"/>
                <a:gd name="f37" fmla="val 4726"/>
                <a:gd name="f38" fmla="val 2741"/>
                <a:gd name="f39" fmla="val 5010"/>
                <a:gd name="f40" fmla="val 2899"/>
                <a:gd name="f41" fmla="val 32"/>
                <a:gd name="f42" fmla="val 10523"/>
                <a:gd name="f43" fmla="val 10680"/>
                <a:gd name="f44" fmla="val 63"/>
                <a:gd name="f45" fmla="val 10964"/>
                <a:gd name="f46" fmla="val 252"/>
                <a:gd name="f47" fmla="val 11027"/>
                <a:gd name="f48" fmla="val 328"/>
                <a:gd name="f49" fmla="val 11070"/>
                <a:gd name="f50" fmla="val 404"/>
                <a:gd name="f51" fmla="val 11091"/>
                <a:gd name="f52" fmla="val 475"/>
                <a:gd name="f53" fmla="val 613"/>
                <a:gd name="f54" fmla="val 737"/>
                <a:gd name="f55" fmla="val 11014"/>
                <a:gd name="f56" fmla="val 819"/>
                <a:gd name="f57" fmla="val 10869"/>
                <a:gd name="f58" fmla="val 2143"/>
                <a:gd name="f59" fmla="val 8475"/>
                <a:gd name="f60" fmla="val 6490"/>
                <a:gd name="f61" fmla="val 7845"/>
                <a:gd name="f62" fmla="val 7907"/>
                <a:gd name="f63" fmla="val 8037"/>
                <a:gd name="f64" fmla="val 8173"/>
                <a:gd name="f65" fmla="val 8243"/>
                <a:gd name="f66" fmla="val 8316"/>
                <a:gd name="f67" fmla="val 8381"/>
                <a:gd name="f68" fmla="val 8570"/>
                <a:gd name="f69" fmla="val 10932"/>
                <a:gd name="f70" fmla="val 8538"/>
                <a:gd name="f71" fmla="val 10491"/>
                <a:gd name="f72" fmla="val 5734"/>
                <a:gd name="f73" fmla="val 5262"/>
                <a:gd name="f74" fmla="val 6585"/>
                <a:gd name="f75" fmla="val 5482"/>
                <a:gd name="f76" fmla="val 7120"/>
                <a:gd name="f77" fmla="val 3434"/>
                <a:gd name="f78" fmla="val 6931"/>
                <a:gd name="f79" fmla="val 4222"/>
                <a:gd name="f80" fmla="val 1513"/>
                <a:gd name="f81" fmla="*/ f0 1 8664"/>
                <a:gd name="f82" fmla="*/ f1 1 11092"/>
                <a:gd name="f83" fmla="val f2"/>
                <a:gd name="f84" fmla="val f3"/>
                <a:gd name="f85" fmla="val f4"/>
                <a:gd name="f86" fmla="+- f85 0 f83"/>
                <a:gd name="f87" fmla="+- f84 0 f83"/>
                <a:gd name="f88" fmla="*/ f87 1 8664"/>
                <a:gd name="f89" fmla="*/ f86 1 11092"/>
                <a:gd name="f90" fmla="*/ f83 1 f88"/>
                <a:gd name="f91" fmla="*/ f84 1 f88"/>
                <a:gd name="f92" fmla="*/ f83 1 f89"/>
                <a:gd name="f93" fmla="*/ f85 1 f89"/>
                <a:gd name="f94" fmla="*/ f90 f81 1"/>
                <a:gd name="f95" fmla="*/ f91 f81 1"/>
                <a:gd name="f96" fmla="*/ f93 f82 1"/>
                <a:gd name="f97" fmla="*/ f92 f82 1"/>
              </a:gdLst>
              <a:ahLst/>
              <a:cxnLst>
                <a:cxn ang="3cd4">
                  <a:pos x="hc" y="t"/>
                </a:cxn>
                <a:cxn ang="0">
                  <a:pos x="r" y="vc"/>
                </a:cxn>
                <a:cxn ang="cd4">
                  <a:pos x="hc" y="b"/>
                </a:cxn>
                <a:cxn ang="cd2">
                  <a:pos x="l" y="vc"/>
                </a:cxn>
              </a:cxnLst>
              <a:rect l="f94" t="f97" r="f95" b="f96"/>
              <a:pathLst>
                <a:path w="8664" h="11092">
                  <a:moveTo>
                    <a:pt x="f5" y="f6"/>
                  </a:moveTo>
                  <a:cubicBezTo>
                    <a:pt x="f7" y="f6"/>
                    <a:pt x="f8" y="f9"/>
                    <a:pt x="f8" y="f10"/>
                  </a:cubicBezTo>
                  <a:cubicBezTo>
                    <a:pt x="f8" y="f11"/>
                    <a:pt x="f7" y="f12"/>
                    <a:pt x="f5" y="f12"/>
                  </a:cubicBezTo>
                  <a:cubicBezTo>
                    <a:pt x="f13" y="f12"/>
                    <a:pt x="f14" y="f11"/>
                    <a:pt x="f14" y="f10"/>
                  </a:cubicBezTo>
                  <a:cubicBezTo>
                    <a:pt x="f14" y="f15"/>
                    <a:pt x="f15" y="f6"/>
                    <a:pt x="f5" y="f6"/>
                  </a:cubicBezTo>
                  <a:close/>
                  <a:moveTo>
                    <a:pt x="f16" y="f17"/>
                  </a:moveTo>
                  <a:lnTo>
                    <a:pt x="f18" y="f19"/>
                  </a:lnTo>
                  <a:lnTo>
                    <a:pt x="f20" y="f19"/>
                  </a:lnTo>
                  <a:lnTo>
                    <a:pt x="f21" y="f17"/>
                  </a:lnTo>
                  <a:cubicBezTo>
                    <a:pt x="f22" y="f23"/>
                    <a:pt x="f24" y="f25"/>
                    <a:pt x="f5" y="f25"/>
                  </a:cubicBezTo>
                  <a:cubicBezTo>
                    <a:pt x="f26" y="f25"/>
                    <a:pt x="f27" y="f23"/>
                    <a:pt x="f16" y="f17"/>
                  </a:cubicBezTo>
                  <a:close/>
                  <a:moveTo>
                    <a:pt x="f28" y="f2"/>
                  </a:moveTo>
                  <a:cubicBezTo>
                    <a:pt x="f29" y="f30"/>
                    <a:pt x="f31" y="f32"/>
                    <a:pt x="f33" y="f34"/>
                  </a:cubicBezTo>
                  <a:lnTo>
                    <a:pt x="f35" y="f36"/>
                  </a:lnTo>
                  <a:cubicBezTo>
                    <a:pt x="f35" y="f37"/>
                    <a:pt x="f38" y="f39"/>
                    <a:pt x="f40" y="f8"/>
                  </a:cubicBezTo>
                  <a:lnTo>
                    <a:pt x="f41" y="f42"/>
                  </a:lnTo>
                  <a:cubicBezTo>
                    <a:pt x="f2" y="f43"/>
                    <a:pt x="f44" y="f45"/>
                    <a:pt x="f46" y="f47"/>
                  </a:cubicBezTo>
                  <a:cubicBezTo>
                    <a:pt x="f48" y="f49"/>
                    <a:pt x="f50" y="f51"/>
                    <a:pt x="f52" y="f51"/>
                  </a:cubicBezTo>
                  <a:cubicBezTo>
                    <a:pt x="f53" y="f51"/>
                    <a:pt x="f54" y="f55"/>
                    <a:pt x="f56" y="f57"/>
                  </a:cubicBezTo>
                  <a:lnTo>
                    <a:pt x="f58" y="f59"/>
                  </a:lnTo>
                  <a:lnTo>
                    <a:pt x="f60" y="f59"/>
                  </a:lnTo>
                  <a:lnTo>
                    <a:pt x="f61" y="f57"/>
                  </a:lnTo>
                  <a:cubicBezTo>
                    <a:pt x="f62" y="f55"/>
                    <a:pt x="f63" y="f51"/>
                    <a:pt x="f64" y="f51"/>
                  </a:cubicBezTo>
                  <a:cubicBezTo>
                    <a:pt x="f65" y="f51"/>
                    <a:pt x="f66" y="f49"/>
                    <a:pt x="f67" y="f47"/>
                  </a:cubicBezTo>
                  <a:cubicBezTo>
                    <a:pt x="f68" y="f69"/>
                    <a:pt x="f3" y="f43"/>
                    <a:pt x="f70" y="f71"/>
                  </a:cubicBezTo>
                  <a:lnTo>
                    <a:pt x="f72" y="f73"/>
                  </a:lnTo>
                  <a:lnTo>
                    <a:pt x="f74" y="f75"/>
                  </a:lnTo>
                  <a:cubicBezTo>
                    <a:pt x="f76" y="f77"/>
                    <a:pt x="f78" y="f79"/>
                    <a:pt x="f19" y="f80"/>
                  </a:cubicBezTo>
                  <a:lnTo>
                    <a:pt x="f28"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6" name="Google Shape;6041;p86">
              <a:extLst>
                <a:ext uri="{FF2B5EF4-FFF2-40B4-BE49-F238E27FC236}">
                  <a16:creationId xmlns:a16="http://schemas.microsoft.com/office/drawing/2014/main" id="{DE9E138B-920E-4CD7-9CE4-9CF50D888FA6}"/>
                </a:ext>
              </a:extLst>
            </p:cNvPr>
            <p:cNvSpPr/>
            <p:nvPr/>
          </p:nvSpPr>
          <p:spPr>
            <a:xfrm>
              <a:off x="4156889" y="2753267"/>
              <a:ext cx="93634" cy="104461"/>
            </a:xfrm>
            <a:custGeom>
              <a:avLst/>
              <a:gdLst>
                <a:gd name="f0" fmla="val w"/>
                <a:gd name="f1" fmla="val h"/>
                <a:gd name="f2" fmla="val 0"/>
                <a:gd name="f3" fmla="val 2584"/>
                <a:gd name="f4" fmla="val 2864"/>
                <a:gd name="f5" fmla="val 630"/>
                <a:gd name="f6" fmla="val 252"/>
                <a:gd name="f7" fmla="val 1449"/>
                <a:gd name="f8" fmla="val 410"/>
                <a:gd name="f9" fmla="val 945"/>
                <a:gd name="f10" fmla="val 2395"/>
                <a:gd name="f11" fmla="val 1607"/>
                <a:gd name="f12" fmla="val 2836"/>
                <a:gd name="f13" fmla="val 1658"/>
                <a:gd name="f14" fmla="val 2855"/>
                <a:gd name="f15" fmla="val 1707"/>
                <a:gd name="f16" fmla="val 1753"/>
                <a:gd name="f17" fmla="val 1932"/>
                <a:gd name="f18" fmla="val 2067"/>
                <a:gd name="f19" fmla="val 2728"/>
                <a:gd name="f20" fmla="val 2143"/>
                <a:gd name="f21" fmla="val 2552"/>
                <a:gd name="f22" fmla="val 725"/>
                <a:gd name="f23" fmla="val 2458"/>
                <a:gd name="f24" fmla="val 473"/>
                <a:gd name="f25" fmla="val 2237"/>
                <a:gd name="f26" fmla="val 441"/>
                <a:gd name="f27" fmla="*/ f0 1 2584"/>
                <a:gd name="f28" fmla="*/ f1 1 2864"/>
                <a:gd name="f29" fmla="val f2"/>
                <a:gd name="f30" fmla="val f3"/>
                <a:gd name="f31" fmla="val f4"/>
                <a:gd name="f32" fmla="+- f31 0 f29"/>
                <a:gd name="f33" fmla="+- f30 0 f29"/>
                <a:gd name="f34" fmla="*/ f33 1 2584"/>
                <a:gd name="f35" fmla="*/ f32 1 2864"/>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2584" h="2864">
                  <a:moveTo>
                    <a:pt x="f5" y="f2"/>
                  </a:moveTo>
                  <a:cubicBezTo>
                    <a:pt x="f6" y="f7"/>
                    <a:pt x="f8" y="f9"/>
                    <a:pt x="f2" y="f10"/>
                  </a:cubicBezTo>
                  <a:lnTo>
                    <a:pt x="f11" y="f12"/>
                  </a:lnTo>
                  <a:cubicBezTo>
                    <a:pt x="f13" y="f14"/>
                    <a:pt x="f15" y="f4"/>
                    <a:pt x="f16" y="f4"/>
                  </a:cubicBezTo>
                  <a:cubicBezTo>
                    <a:pt x="f17" y="f4"/>
                    <a:pt x="f18" y="f19"/>
                    <a:pt x="f20" y="f21"/>
                  </a:cubicBezTo>
                  <a:lnTo>
                    <a:pt x="f3" y="f9"/>
                  </a:lnTo>
                  <a:cubicBezTo>
                    <a:pt x="f21" y="f22"/>
                    <a:pt x="f23" y="f24"/>
                    <a:pt x="f25" y="f26"/>
                  </a:cubicBezTo>
                  <a:lnTo>
                    <a:pt x="f5" y="f2"/>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47" name="Google Shape;6048;p86">
            <a:extLst>
              <a:ext uri="{FF2B5EF4-FFF2-40B4-BE49-F238E27FC236}">
                <a16:creationId xmlns:a16="http://schemas.microsoft.com/office/drawing/2014/main" id="{6A194188-1FBE-4A24-A982-BC4548EAAAF2}"/>
              </a:ext>
            </a:extLst>
          </p:cNvPr>
          <p:cNvGrpSpPr/>
          <p:nvPr/>
        </p:nvGrpSpPr>
        <p:grpSpPr>
          <a:xfrm>
            <a:off x="6705103" y="2576276"/>
            <a:ext cx="456687" cy="464268"/>
            <a:chOff x="6705103" y="2576276"/>
            <a:chExt cx="456687" cy="464268"/>
          </a:xfrm>
        </p:grpSpPr>
        <p:sp>
          <p:nvSpPr>
            <p:cNvPr id="148" name="Google Shape;6049;p86">
              <a:extLst>
                <a:ext uri="{FF2B5EF4-FFF2-40B4-BE49-F238E27FC236}">
                  <a16:creationId xmlns:a16="http://schemas.microsoft.com/office/drawing/2014/main" id="{8BDC7A70-E44D-47A9-AFB0-4ED554390DE2}"/>
                </a:ext>
              </a:extLst>
            </p:cNvPr>
            <p:cNvSpPr/>
            <p:nvPr/>
          </p:nvSpPr>
          <p:spPr>
            <a:xfrm>
              <a:off x="6981407" y="2578580"/>
              <a:ext cx="180383" cy="271649"/>
            </a:xfrm>
            <a:custGeom>
              <a:avLst/>
              <a:gdLst>
                <a:gd name="f0" fmla="val w"/>
                <a:gd name="f1" fmla="val h"/>
                <a:gd name="f2" fmla="val 0"/>
                <a:gd name="f3" fmla="val 4978"/>
                <a:gd name="f4" fmla="val 7448"/>
                <a:gd name="f5" fmla="val 2489"/>
                <a:gd name="f6" fmla="val 820"/>
                <a:gd name="f7" fmla="val 3403"/>
                <a:gd name="f8" fmla="val 4127"/>
                <a:gd name="f9" fmla="val 1576"/>
                <a:gd name="f10" fmla="val 2490"/>
                <a:gd name="f11" fmla="val 3372"/>
                <a:gd name="f12" fmla="val 4128"/>
                <a:gd name="f13" fmla="val 1575"/>
                <a:gd name="f14" fmla="val 819"/>
                <a:gd name="f15" fmla="val 1"/>
                <a:gd name="f16" fmla="val 1103"/>
                <a:gd name="f17" fmla="val 1104"/>
                <a:gd name="f18" fmla="val 3214"/>
                <a:gd name="f19" fmla="val 315"/>
                <a:gd name="f20" fmla="val 3845"/>
                <a:gd name="f21" fmla="val 4317"/>
                <a:gd name="f22" fmla="val 7058"/>
                <a:gd name="f23" fmla="val 7287"/>
                <a:gd name="f24" fmla="val 1012"/>
                <a:gd name="f25" fmla="val 1225"/>
                <a:gd name="f26" fmla="val 1334"/>
                <a:gd name="f27" fmla="val 1448"/>
                <a:gd name="f28" fmla="val 7406"/>
                <a:gd name="f29" fmla="val 1544"/>
                <a:gd name="f30" fmla="val 7310"/>
                <a:gd name="f31" fmla="val 6365"/>
                <a:gd name="f32" fmla="val 3434"/>
                <a:gd name="f33" fmla="val 3530"/>
                <a:gd name="f34" fmla="val 3640"/>
                <a:gd name="f35" fmla="val 3744"/>
                <a:gd name="f36" fmla="val 3948"/>
                <a:gd name="f37" fmla="val 4663"/>
                <a:gd name="f38" fmla="val 3875"/>
                <a:gd name="f39" fmla="*/ f0 1 4978"/>
                <a:gd name="f40" fmla="*/ f1 1 7448"/>
                <a:gd name="f41" fmla="val f2"/>
                <a:gd name="f42" fmla="val f3"/>
                <a:gd name="f43" fmla="val f4"/>
                <a:gd name="f44" fmla="+- f43 0 f41"/>
                <a:gd name="f45" fmla="+- f42 0 f41"/>
                <a:gd name="f46" fmla="*/ f45 1 4978"/>
                <a:gd name="f47" fmla="*/ f44 1 7448"/>
                <a:gd name="f48" fmla="*/ f41 1 f46"/>
                <a:gd name="f49" fmla="*/ f42 1 f46"/>
                <a:gd name="f50" fmla="*/ f41 1 f47"/>
                <a:gd name="f51" fmla="*/ f43 1 f47"/>
                <a:gd name="f52" fmla="*/ f48 f39 1"/>
                <a:gd name="f53" fmla="*/ f49 f39 1"/>
                <a:gd name="f54" fmla="*/ f51 f40 1"/>
                <a:gd name="f55" fmla="*/ f50 f40 1"/>
              </a:gdLst>
              <a:ahLst/>
              <a:cxnLst>
                <a:cxn ang="3cd4">
                  <a:pos x="hc" y="t"/>
                </a:cxn>
                <a:cxn ang="0">
                  <a:pos x="r" y="vc"/>
                </a:cxn>
                <a:cxn ang="cd4">
                  <a:pos x="hc" y="b"/>
                </a:cxn>
                <a:cxn ang="cd2">
                  <a:pos x="l" y="vc"/>
                </a:cxn>
              </a:cxnLst>
              <a:rect l="f52" t="f55" r="f53" b="f54"/>
              <a:pathLst>
                <a:path w="4978" h="7448">
                  <a:moveTo>
                    <a:pt x="f5" y="f6"/>
                  </a:moveTo>
                  <a:cubicBezTo>
                    <a:pt x="f7" y="f6"/>
                    <a:pt x="f8" y="f9"/>
                    <a:pt x="f8" y="f10"/>
                  </a:cubicBezTo>
                  <a:cubicBezTo>
                    <a:pt x="f8" y="f11"/>
                    <a:pt x="f7" y="f12"/>
                    <a:pt x="f5" y="f12"/>
                  </a:cubicBezTo>
                  <a:cubicBezTo>
                    <a:pt x="f13" y="f12"/>
                    <a:pt x="f14" y="f11"/>
                    <a:pt x="f14" y="f10"/>
                  </a:cubicBezTo>
                  <a:cubicBezTo>
                    <a:pt x="f14" y="f9"/>
                    <a:pt x="f13" y="f6"/>
                    <a:pt x="f5" y="f6"/>
                  </a:cubicBezTo>
                  <a:close/>
                  <a:moveTo>
                    <a:pt x="f5" y="f15"/>
                  </a:moveTo>
                  <a:cubicBezTo>
                    <a:pt x="f16" y="f15"/>
                    <a:pt x="f2" y="f17"/>
                    <a:pt x="f2" y="f10"/>
                  </a:cubicBezTo>
                  <a:cubicBezTo>
                    <a:pt x="f2" y="f18"/>
                    <a:pt x="f19" y="f20"/>
                    <a:pt x="f14" y="f21"/>
                  </a:cubicBezTo>
                  <a:lnTo>
                    <a:pt x="f14" y="f22"/>
                  </a:lnTo>
                  <a:cubicBezTo>
                    <a:pt x="f14" y="f23"/>
                    <a:pt x="f24" y="f4"/>
                    <a:pt x="f25" y="f4"/>
                  </a:cubicBezTo>
                  <a:cubicBezTo>
                    <a:pt x="f26" y="f4"/>
                    <a:pt x="f27" y="f28"/>
                    <a:pt x="f29" y="f30"/>
                  </a:cubicBezTo>
                  <a:lnTo>
                    <a:pt x="f5" y="f31"/>
                  </a:lnTo>
                  <a:lnTo>
                    <a:pt x="f32" y="f30"/>
                  </a:lnTo>
                  <a:cubicBezTo>
                    <a:pt x="f33" y="f28"/>
                    <a:pt x="f34" y="f4"/>
                    <a:pt x="f35" y="f4"/>
                  </a:cubicBezTo>
                  <a:cubicBezTo>
                    <a:pt x="f36" y="f4"/>
                    <a:pt x="f8" y="f23"/>
                    <a:pt x="f8" y="f22"/>
                  </a:cubicBezTo>
                  <a:lnTo>
                    <a:pt x="f8" y="f21"/>
                  </a:lnTo>
                  <a:cubicBezTo>
                    <a:pt x="f37" y="f20"/>
                    <a:pt x="f3" y="f18"/>
                    <a:pt x="f3" y="f10"/>
                  </a:cubicBezTo>
                  <a:cubicBezTo>
                    <a:pt x="f3" y="f17"/>
                    <a:pt x="f38" y="f15"/>
                    <a:pt x="f5" y="f15"/>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49" name="Google Shape;6050;p86">
              <a:extLst>
                <a:ext uri="{FF2B5EF4-FFF2-40B4-BE49-F238E27FC236}">
                  <a16:creationId xmlns:a16="http://schemas.microsoft.com/office/drawing/2014/main" id="{2A1AF2B0-1926-4824-A10A-7CE871015B55}"/>
                </a:ext>
              </a:extLst>
            </p:cNvPr>
            <p:cNvSpPr/>
            <p:nvPr/>
          </p:nvSpPr>
          <p:spPr>
            <a:xfrm>
              <a:off x="6767904" y="2980761"/>
              <a:ext cx="391600" cy="59783"/>
            </a:xfrm>
            <a:custGeom>
              <a:avLst/>
              <a:gdLst>
                <a:gd name="f0" fmla="val w"/>
                <a:gd name="f1" fmla="val h"/>
                <a:gd name="f2" fmla="val 0"/>
                <a:gd name="f3" fmla="val 10807"/>
                <a:gd name="f4" fmla="val 1639"/>
                <a:gd name="f5" fmla="val 1450"/>
                <a:gd name="f6" fmla="val 1"/>
                <a:gd name="f7" fmla="val 1292"/>
                <a:gd name="f8" fmla="val 788"/>
                <a:gd name="f9" fmla="val 662"/>
                <a:gd name="f10" fmla="val 1387"/>
                <a:gd name="f11" fmla="val 8822"/>
                <a:gd name="f12" fmla="val 9799"/>
                <a:gd name="f13" fmla="val 10649"/>
                <a:gd name="f14" fmla="val 946"/>
                <a:gd name="f15" fmla="*/ f0 1 10807"/>
                <a:gd name="f16" fmla="*/ f1 1 1639"/>
                <a:gd name="f17" fmla="val f2"/>
                <a:gd name="f18" fmla="val f3"/>
                <a:gd name="f19" fmla="val f4"/>
                <a:gd name="f20" fmla="+- f19 0 f17"/>
                <a:gd name="f21" fmla="+- f18 0 f17"/>
                <a:gd name="f22" fmla="*/ f21 1 10807"/>
                <a:gd name="f23" fmla="*/ f20 1 1639"/>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10807" h="1639">
                  <a:moveTo>
                    <a:pt x="f5" y="f6"/>
                  </a:moveTo>
                  <a:cubicBezTo>
                    <a:pt x="f7" y="f8"/>
                    <a:pt x="f9" y="f10"/>
                    <a:pt x="f6" y="f4"/>
                  </a:cubicBezTo>
                  <a:lnTo>
                    <a:pt x="f11" y="f4"/>
                  </a:lnTo>
                  <a:cubicBezTo>
                    <a:pt x="f12" y="f4"/>
                    <a:pt x="f13" y="f14"/>
                    <a:pt x="f3"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sp>
          <p:nvSpPr>
            <p:cNvPr id="150" name="Google Shape;6051;p86">
              <a:extLst>
                <a:ext uri="{FF2B5EF4-FFF2-40B4-BE49-F238E27FC236}">
                  <a16:creationId xmlns:a16="http://schemas.microsoft.com/office/drawing/2014/main" id="{2B66356B-F047-45E4-8F12-F25AED3D54F5}"/>
                </a:ext>
              </a:extLst>
            </p:cNvPr>
            <p:cNvSpPr/>
            <p:nvPr/>
          </p:nvSpPr>
          <p:spPr>
            <a:xfrm>
              <a:off x="6705103" y="2576276"/>
              <a:ext cx="397325" cy="431368"/>
            </a:xfrm>
            <a:custGeom>
              <a:avLst/>
              <a:gdLst>
                <a:gd name="f0" fmla="val w"/>
                <a:gd name="f1" fmla="val h"/>
                <a:gd name="f2" fmla="val 0"/>
                <a:gd name="f3" fmla="val 10965"/>
                <a:gd name="f4" fmla="val 11827"/>
                <a:gd name="f5" fmla="val 379"/>
                <a:gd name="f6" fmla="val 1"/>
                <a:gd name="f7" fmla="val 158"/>
                <a:gd name="f8" fmla="val 221"/>
                <a:gd name="f9" fmla="val 411"/>
                <a:gd name="f10" fmla="val 10618"/>
                <a:gd name="f11" fmla="val 11280"/>
                <a:gd name="f12" fmla="val 537"/>
                <a:gd name="f13" fmla="val 11815"/>
                <a:gd name="f14" fmla="val 1198"/>
                <a:gd name="f15" fmla="val 1247"/>
                <a:gd name="f16" fmla="val 11823"/>
                <a:gd name="f17" fmla="val 1295"/>
                <a:gd name="f18" fmla="val 11826"/>
                <a:gd name="f19" fmla="val 1342"/>
                <a:gd name="f20" fmla="val 1912"/>
                <a:gd name="f21" fmla="val 2395"/>
                <a:gd name="f22" fmla="val 11318"/>
                <a:gd name="f23" fmla="val 10650"/>
                <a:gd name="f24" fmla="val 10398"/>
                <a:gd name="f25" fmla="val 2584"/>
                <a:gd name="f26" fmla="val 10272"/>
                <a:gd name="f27" fmla="val 2836"/>
                <a:gd name="f28" fmla="val 8255"/>
                <a:gd name="f29" fmla="val 10807"/>
                <a:gd name="f30" fmla="val 8161"/>
                <a:gd name="f31" fmla="val 8098"/>
                <a:gd name="f32" fmla="val 10492"/>
                <a:gd name="f33" fmla="val 7972"/>
                <a:gd name="f34" fmla="val 10146"/>
                <a:gd name="f35" fmla="val 7625"/>
                <a:gd name="f36" fmla="val 9799"/>
                <a:gd name="f37" fmla="val 9547"/>
                <a:gd name="f38" fmla="val 8224"/>
                <a:gd name="f39" fmla="val 9232"/>
                <a:gd name="f40" fmla="val 8318"/>
                <a:gd name="f41" fmla="val 8917"/>
                <a:gd name="f42" fmla="val 7720"/>
                <a:gd name="f43" fmla="val 7783"/>
                <a:gd name="f44" fmla="val 7058"/>
                <a:gd name="f45" fmla="val 4664"/>
                <a:gd name="f46" fmla="val 7184"/>
                <a:gd name="f47" fmla="val 4065"/>
                <a:gd name="f48" fmla="val 6869"/>
                <a:gd name="f49" fmla="val 3309"/>
                <a:gd name="f50" fmla="val 2490"/>
                <a:gd name="f51" fmla="val 1513"/>
                <a:gd name="f52" fmla="val 7310"/>
                <a:gd name="f53" fmla="val 600"/>
                <a:gd name="f54" fmla="val 8035"/>
                <a:gd name="f55" fmla="*/ f0 1 10965"/>
                <a:gd name="f56" fmla="*/ f1 1 11827"/>
                <a:gd name="f57" fmla="val f2"/>
                <a:gd name="f58" fmla="val f3"/>
                <a:gd name="f59" fmla="val f4"/>
                <a:gd name="f60" fmla="+- f59 0 f57"/>
                <a:gd name="f61" fmla="+- f58 0 f57"/>
                <a:gd name="f62" fmla="*/ f61 1 10965"/>
                <a:gd name="f63" fmla="*/ f60 1 11827"/>
                <a:gd name="f64" fmla="*/ f57 1 f62"/>
                <a:gd name="f65" fmla="*/ f58 1 f62"/>
                <a:gd name="f66" fmla="*/ f57 1 f63"/>
                <a:gd name="f67" fmla="*/ f59 1 f63"/>
                <a:gd name="f68" fmla="*/ f64 f55 1"/>
                <a:gd name="f69" fmla="*/ f65 f55 1"/>
                <a:gd name="f70" fmla="*/ f67 f56 1"/>
                <a:gd name="f71" fmla="*/ f66 f56 1"/>
              </a:gdLst>
              <a:ahLst/>
              <a:cxnLst>
                <a:cxn ang="3cd4">
                  <a:pos x="hc" y="t"/>
                </a:cxn>
                <a:cxn ang="0">
                  <a:pos x="r" y="vc"/>
                </a:cxn>
                <a:cxn ang="cd4">
                  <a:pos x="hc" y="b"/>
                </a:cxn>
                <a:cxn ang="cd2">
                  <a:pos x="l" y="vc"/>
                </a:cxn>
              </a:cxnLst>
              <a:rect l="f68" t="f71" r="f69" b="f70"/>
              <a:pathLst>
                <a:path w="10965" h="11827">
                  <a:moveTo>
                    <a:pt x="f5" y="f6"/>
                  </a:moveTo>
                  <a:cubicBezTo>
                    <a:pt x="f7" y="f6"/>
                    <a:pt x="f6" y="f8"/>
                    <a:pt x="f6" y="f9"/>
                  </a:cubicBezTo>
                  <a:lnTo>
                    <a:pt x="f6" y="f10"/>
                  </a:lnTo>
                  <a:cubicBezTo>
                    <a:pt x="f6" y="f11"/>
                    <a:pt x="f12" y="f13"/>
                    <a:pt x="f14" y="f13"/>
                  </a:cubicBezTo>
                  <a:cubicBezTo>
                    <a:pt x="f15" y="f16"/>
                    <a:pt x="f17" y="f18"/>
                    <a:pt x="f19" y="f18"/>
                  </a:cubicBezTo>
                  <a:cubicBezTo>
                    <a:pt x="f20" y="f18"/>
                    <a:pt x="f21" y="f22"/>
                    <a:pt x="f21" y="f23"/>
                  </a:cubicBezTo>
                  <a:cubicBezTo>
                    <a:pt x="f21" y="f24"/>
                    <a:pt x="f25" y="f26"/>
                    <a:pt x="f27" y="f26"/>
                  </a:cubicBezTo>
                  <a:lnTo>
                    <a:pt x="f3" y="f26"/>
                  </a:lnTo>
                  <a:lnTo>
                    <a:pt x="f3" y="f28"/>
                  </a:lnTo>
                  <a:cubicBezTo>
                    <a:pt x="f29" y="f30"/>
                    <a:pt x="f23" y="f31"/>
                    <a:pt x="f32" y="f33"/>
                  </a:cubicBezTo>
                  <a:lnTo>
                    <a:pt x="f34" y="f35"/>
                  </a:lnTo>
                  <a:lnTo>
                    <a:pt x="f36" y="f33"/>
                  </a:lnTo>
                  <a:cubicBezTo>
                    <a:pt x="f37" y="f38"/>
                    <a:pt x="f39" y="f40"/>
                    <a:pt x="f41" y="f40"/>
                  </a:cubicBezTo>
                  <a:cubicBezTo>
                    <a:pt x="f28" y="f40"/>
                    <a:pt x="f42" y="f43"/>
                    <a:pt x="f42" y="f44"/>
                  </a:cubicBezTo>
                  <a:lnTo>
                    <a:pt x="f42" y="f45"/>
                  </a:lnTo>
                  <a:cubicBezTo>
                    <a:pt x="f46" y="f47"/>
                    <a:pt x="f48" y="f49"/>
                    <a:pt x="f48" y="f50"/>
                  </a:cubicBezTo>
                  <a:cubicBezTo>
                    <a:pt x="f48" y="f51"/>
                    <a:pt x="f52" y="f53"/>
                    <a:pt x="f54"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000000"/>
                </a:solidFill>
                <a:uFillTx/>
                <a:latin typeface="Arial"/>
                <a:ea typeface="Arial"/>
                <a:cs typeface="Arial"/>
              </a:endParaRPr>
            </a:p>
          </p:txBody>
        </p:sp>
      </p:grpSp>
      <p:grpSp>
        <p:nvGrpSpPr>
          <p:cNvPr id="151" name="Google Shape;5717;p85">
            <a:extLst>
              <a:ext uri="{FF2B5EF4-FFF2-40B4-BE49-F238E27FC236}">
                <a16:creationId xmlns:a16="http://schemas.microsoft.com/office/drawing/2014/main" id="{4C9FFF78-9C5C-4FF0-A83E-E08AEFEB1C69}"/>
              </a:ext>
            </a:extLst>
          </p:cNvPr>
          <p:cNvGrpSpPr/>
          <p:nvPr/>
        </p:nvGrpSpPr>
        <p:grpSpPr>
          <a:xfrm>
            <a:off x="5567754" y="3523466"/>
            <a:ext cx="492321" cy="387907"/>
            <a:chOff x="5567754" y="3523466"/>
            <a:chExt cx="492321" cy="387907"/>
          </a:xfrm>
        </p:grpSpPr>
        <p:sp>
          <p:nvSpPr>
            <p:cNvPr id="152" name="Google Shape;5718;p85">
              <a:extLst>
                <a:ext uri="{FF2B5EF4-FFF2-40B4-BE49-F238E27FC236}">
                  <a16:creationId xmlns:a16="http://schemas.microsoft.com/office/drawing/2014/main" id="{C725F175-052A-47B9-BAE2-94125C55B00B}"/>
                </a:ext>
              </a:extLst>
            </p:cNvPr>
            <p:cNvSpPr/>
            <p:nvPr/>
          </p:nvSpPr>
          <p:spPr>
            <a:xfrm>
              <a:off x="5691106" y="3523466"/>
              <a:ext cx="110221" cy="139967"/>
            </a:xfrm>
            <a:custGeom>
              <a:avLst/>
              <a:gdLst>
                <a:gd name="f0" fmla="val w"/>
                <a:gd name="f1" fmla="val h"/>
                <a:gd name="f2" fmla="val 0"/>
                <a:gd name="f3" fmla="val 4518"/>
                <a:gd name="f4" fmla="val 5737"/>
                <a:gd name="f5" fmla="val 2259"/>
                <a:gd name="f6" fmla="val 793"/>
                <a:gd name="f7" fmla="val 1"/>
                <a:gd name="f8" fmla="val 2469"/>
                <a:gd name="f9" fmla="val 3478"/>
                <a:gd name="f10" fmla="val 4725"/>
                <a:gd name="f11" fmla="val 1013"/>
                <a:gd name="f12" fmla="val 5733"/>
                <a:gd name="f13" fmla="val 5736"/>
                <a:gd name="f14" fmla="val 3506"/>
                <a:gd name="f15" fmla="val 3729"/>
                <a:gd name="f16" fmla="*/ f0 1 4518"/>
                <a:gd name="f17" fmla="*/ f1 1 5737"/>
                <a:gd name="f18" fmla="val f2"/>
                <a:gd name="f19" fmla="val f3"/>
                <a:gd name="f20" fmla="val f4"/>
                <a:gd name="f21" fmla="+- f20 0 f18"/>
                <a:gd name="f22" fmla="+- f19 0 f18"/>
                <a:gd name="f23" fmla="*/ f22 1 4518"/>
                <a:gd name="f24" fmla="*/ f21 1 5737"/>
                <a:gd name="f25" fmla="*/ f18 1 f23"/>
                <a:gd name="f26" fmla="*/ f19 1 f23"/>
                <a:gd name="f27" fmla="*/ f18 1 f24"/>
                <a:gd name="f28" fmla="*/ f20 1 f24"/>
                <a:gd name="f29" fmla="*/ f25 f16 1"/>
                <a:gd name="f30" fmla="*/ f26 f16 1"/>
                <a:gd name="f31" fmla="*/ f28 f17 1"/>
                <a:gd name="f32" fmla="*/ f27 f17 1"/>
              </a:gdLst>
              <a:ahLst/>
              <a:cxnLst>
                <a:cxn ang="3cd4">
                  <a:pos x="hc" y="t"/>
                </a:cxn>
                <a:cxn ang="0">
                  <a:pos x="r" y="vc"/>
                </a:cxn>
                <a:cxn ang="cd4">
                  <a:pos x="hc" y="b"/>
                </a:cxn>
                <a:cxn ang="cd2">
                  <a:pos x="l" y="vc"/>
                </a:cxn>
              </a:cxnLst>
              <a:rect l="f29" t="f32" r="f30" b="f31"/>
              <a:pathLst>
                <a:path w="4518" h="5737">
                  <a:moveTo>
                    <a:pt x="f5" y="f2"/>
                  </a:moveTo>
                  <a:cubicBezTo>
                    <a:pt x="f6" y="f2"/>
                    <a:pt x="f7" y="f8"/>
                    <a:pt x="f7" y="f9"/>
                  </a:cubicBezTo>
                  <a:cubicBezTo>
                    <a:pt x="f7" y="f10"/>
                    <a:pt x="f11" y="f12"/>
                    <a:pt x="f5" y="f13"/>
                  </a:cubicBezTo>
                  <a:cubicBezTo>
                    <a:pt x="f14" y="f12"/>
                    <a:pt x="f3" y="f10"/>
                    <a:pt x="f3" y="f9"/>
                  </a:cubicBezTo>
                  <a:cubicBezTo>
                    <a:pt x="f3" y="f8"/>
                    <a:pt x="f15"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53" name="Google Shape;5719;p85">
              <a:extLst>
                <a:ext uri="{FF2B5EF4-FFF2-40B4-BE49-F238E27FC236}">
                  <a16:creationId xmlns:a16="http://schemas.microsoft.com/office/drawing/2014/main" id="{A4DB63EC-6ADC-4C1F-A890-3F833A23BE26}"/>
                </a:ext>
              </a:extLst>
            </p:cNvPr>
            <p:cNvSpPr/>
            <p:nvPr/>
          </p:nvSpPr>
          <p:spPr>
            <a:xfrm>
              <a:off x="5567754" y="3639229"/>
              <a:ext cx="137178" cy="132889"/>
            </a:xfrm>
            <a:custGeom>
              <a:avLst/>
              <a:gdLst>
                <a:gd name="f0" fmla="val w"/>
                <a:gd name="f1" fmla="val h"/>
                <a:gd name="f2" fmla="val 0"/>
                <a:gd name="f3" fmla="val 5623"/>
                <a:gd name="f4" fmla="val 5447"/>
                <a:gd name="f5" fmla="val 1951"/>
                <a:gd name="f6" fmla="val 1711"/>
                <a:gd name="f7" fmla="val 1480"/>
                <a:gd name="f8" fmla="val 53"/>
                <a:gd name="f9" fmla="val 1269"/>
                <a:gd name="f10" fmla="val 175"/>
                <a:gd name="f11" fmla="val 1"/>
                <a:gd name="f12" fmla="val 907"/>
                <a:gd name="f13" fmla="val 582"/>
                <a:gd name="f14" fmla="val 3443"/>
                <a:gd name="f15" fmla="val 1088"/>
                <a:gd name="f16" fmla="val 4316"/>
                <a:gd name="f17" fmla="val 1506"/>
                <a:gd name="f18" fmla="val 5041"/>
                <a:gd name="f19" fmla="val 2265"/>
                <a:gd name="f20" fmla="val 3045"/>
                <a:gd name="f21" fmla="val 3428"/>
                <a:gd name="f22" fmla="val 3816"/>
                <a:gd name="f23" fmla="val 5349"/>
                <a:gd name="f24" fmla="val 4172"/>
                <a:gd name="f25" fmla="val 5144"/>
                <a:gd name="f26" fmla="val 5253"/>
                <a:gd name="f27" fmla="val 4521"/>
                <a:gd name="f28" fmla="val 3138"/>
                <a:gd name="f29" fmla="val 5000"/>
                <a:gd name="f30" fmla="val 2057"/>
                <a:gd name="f31" fmla="val 4578"/>
                <a:gd name="f32" fmla="val 1330"/>
                <a:gd name="f33" fmla="val 3149"/>
                <a:gd name="f34" fmla="*/ f0 1 5623"/>
                <a:gd name="f35" fmla="*/ f1 1 5447"/>
                <a:gd name="f36" fmla="val f2"/>
                <a:gd name="f37" fmla="val f3"/>
                <a:gd name="f38" fmla="val f4"/>
                <a:gd name="f39" fmla="+- f38 0 f36"/>
                <a:gd name="f40" fmla="+- f37 0 f36"/>
                <a:gd name="f41" fmla="*/ f40 1 5623"/>
                <a:gd name="f42" fmla="*/ f39 1 5447"/>
                <a:gd name="f43" fmla="*/ f36 1 f41"/>
                <a:gd name="f44" fmla="*/ f37 1 f41"/>
                <a:gd name="f45" fmla="*/ f36 1 f42"/>
                <a:gd name="f46" fmla="*/ f38 1 f42"/>
                <a:gd name="f47" fmla="*/ f43 f34 1"/>
                <a:gd name="f48" fmla="*/ f44 f34 1"/>
                <a:gd name="f49" fmla="*/ f46 f35 1"/>
                <a:gd name="f50" fmla="*/ f45 f35 1"/>
              </a:gdLst>
              <a:ahLst/>
              <a:cxnLst>
                <a:cxn ang="3cd4">
                  <a:pos x="hc" y="t"/>
                </a:cxn>
                <a:cxn ang="0">
                  <a:pos x="r" y="vc"/>
                </a:cxn>
                <a:cxn ang="cd4">
                  <a:pos x="hc" y="b"/>
                </a:cxn>
                <a:cxn ang="cd2">
                  <a:pos x="l" y="vc"/>
                </a:cxn>
              </a:cxnLst>
              <a:rect l="f47" t="f50" r="f48" b="f49"/>
              <a:pathLst>
                <a:path w="5623" h="5447">
                  <a:moveTo>
                    <a:pt x="f5" y="f2"/>
                  </a:moveTo>
                  <a:cubicBezTo>
                    <a:pt x="f6" y="f2"/>
                    <a:pt x="f7" y="f8"/>
                    <a:pt x="f9" y="f10"/>
                  </a:cubicBezTo>
                  <a:cubicBezTo>
                    <a:pt x="f11" y="f12"/>
                    <a:pt x="f13" y="f14"/>
                    <a:pt x="f15" y="f16"/>
                  </a:cubicBezTo>
                  <a:cubicBezTo>
                    <a:pt x="f17" y="f18"/>
                    <a:pt x="f19" y="f4"/>
                    <a:pt x="f20" y="f4"/>
                  </a:cubicBezTo>
                  <a:cubicBezTo>
                    <a:pt x="f21" y="f4"/>
                    <a:pt x="f22" y="f23"/>
                    <a:pt x="f24" y="f25"/>
                  </a:cubicBezTo>
                  <a:cubicBezTo>
                    <a:pt x="f26" y="f27"/>
                    <a:pt x="f3" y="f28"/>
                    <a:pt x="f29" y="f30"/>
                  </a:cubicBezTo>
                  <a:cubicBezTo>
                    <a:pt x="f31" y="f32"/>
                    <a:pt x="f33"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54" name="Google Shape;5720;p85">
              <a:extLst>
                <a:ext uri="{FF2B5EF4-FFF2-40B4-BE49-F238E27FC236}">
                  <a16:creationId xmlns:a16="http://schemas.microsoft.com/office/drawing/2014/main" id="{DF5C2B36-9EB3-4C8F-AD02-832ABAB50EE9}"/>
                </a:ext>
              </a:extLst>
            </p:cNvPr>
            <p:cNvSpPr/>
            <p:nvPr/>
          </p:nvSpPr>
          <p:spPr>
            <a:xfrm>
              <a:off x="5828842" y="3523466"/>
              <a:ext cx="110221" cy="139967"/>
            </a:xfrm>
            <a:custGeom>
              <a:avLst/>
              <a:gdLst>
                <a:gd name="f0" fmla="val w"/>
                <a:gd name="f1" fmla="val h"/>
                <a:gd name="f2" fmla="val 0"/>
                <a:gd name="f3" fmla="val 4518"/>
                <a:gd name="f4" fmla="val 5737"/>
                <a:gd name="f5" fmla="val 2259"/>
                <a:gd name="f6" fmla="val 793"/>
                <a:gd name="f7" fmla="val 1"/>
                <a:gd name="f8" fmla="val 2469"/>
                <a:gd name="f9" fmla="val 3478"/>
                <a:gd name="f10" fmla="val 4725"/>
                <a:gd name="f11" fmla="val 1013"/>
                <a:gd name="f12" fmla="val 5736"/>
                <a:gd name="f13" fmla="val 3506"/>
                <a:gd name="f14" fmla="val 3729"/>
                <a:gd name="f15" fmla="*/ f0 1 4518"/>
                <a:gd name="f16" fmla="*/ f1 1 5737"/>
                <a:gd name="f17" fmla="val f2"/>
                <a:gd name="f18" fmla="val f3"/>
                <a:gd name="f19" fmla="val f4"/>
                <a:gd name="f20" fmla="+- f19 0 f17"/>
                <a:gd name="f21" fmla="+- f18 0 f17"/>
                <a:gd name="f22" fmla="*/ f21 1 4518"/>
                <a:gd name="f23" fmla="*/ f20 1 5737"/>
                <a:gd name="f24" fmla="*/ f17 1 f22"/>
                <a:gd name="f25" fmla="*/ f18 1 f22"/>
                <a:gd name="f26" fmla="*/ f17 1 f23"/>
                <a:gd name="f27" fmla="*/ f19 1 f23"/>
                <a:gd name="f28" fmla="*/ f24 f15 1"/>
                <a:gd name="f29" fmla="*/ f25 f15 1"/>
                <a:gd name="f30" fmla="*/ f27 f16 1"/>
                <a:gd name="f31" fmla="*/ f26 f16 1"/>
              </a:gdLst>
              <a:ahLst/>
              <a:cxnLst>
                <a:cxn ang="3cd4">
                  <a:pos x="hc" y="t"/>
                </a:cxn>
                <a:cxn ang="0">
                  <a:pos x="r" y="vc"/>
                </a:cxn>
                <a:cxn ang="cd4">
                  <a:pos x="hc" y="b"/>
                </a:cxn>
                <a:cxn ang="cd2">
                  <a:pos x="l" y="vc"/>
                </a:cxn>
              </a:cxnLst>
              <a:rect l="f28" t="f31" r="f29" b="f30"/>
              <a:pathLst>
                <a:path w="4518" h="5737">
                  <a:moveTo>
                    <a:pt x="f5" y="f2"/>
                  </a:moveTo>
                  <a:cubicBezTo>
                    <a:pt x="f6" y="f2"/>
                    <a:pt x="f7" y="f8"/>
                    <a:pt x="f7" y="f9"/>
                  </a:cubicBezTo>
                  <a:cubicBezTo>
                    <a:pt x="f7" y="f10"/>
                    <a:pt x="f11" y="f12"/>
                    <a:pt x="f5" y="f12"/>
                  </a:cubicBezTo>
                  <a:cubicBezTo>
                    <a:pt x="f13" y="f12"/>
                    <a:pt x="f3" y="f10"/>
                    <a:pt x="f3" y="f9"/>
                  </a:cubicBezTo>
                  <a:cubicBezTo>
                    <a:pt x="f3" y="f8"/>
                    <a:pt x="f14"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55" name="Google Shape;5721;p85">
              <a:extLst>
                <a:ext uri="{FF2B5EF4-FFF2-40B4-BE49-F238E27FC236}">
                  <a16:creationId xmlns:a16="http://schemas.microsoft.com/office/drawing/2014/main" id="{2770DE94-22D2-4EA4-B2F9-C9BEB87463C7}"/>
                </a:ext>
              </a:extLst>
            </p:cNvPr>
            <p:cNvSpPr/>
            <p:nvPr/>
          </p:nvSpPr>
          <p:spPr>
            <a:xfrm>
              <a:off x="5925019" y="3638735"/>
              <a:ext cx="135056" cy="132908"/>
            </a:xfrm>
            <a:custGeom>
              <a:avLst/>
              <a:gdLst>
                <a:gd name="f0" fmla="val w"/>
                <a:gd name="f1" fmla="val h"/>
                <a:gd name="f2" fmla="val 0"/>
                <a:gd name="f3" fmla="val 5536"/>
                <a:gd name="f4" fmla="val 5448"/>
                <a:gd name="f5" fmla="val 3670"/>
                <a:gd name="f6" fmla="val 1"/>
                <a:gd name="f7" fmla="val 2471"/>
                <a:gd name="f8" fmla="val 1045"/>
                <a:gd name="f9" fmla="val 1330"/>
                <a:gd name="f10" fmla="val 624"/>
                <a:gd name="f11" fmla="val 2059"/>
                <a:gd name="f12" fmla="val 3137"/>
                <a:gd name="f13" fmla="val 371"/>
                <a:gd name="f14" fmla="val 4523"/>
                <a:gd name="f15" fmla="val 1452"/>
                <a:gd name="f16" fmla="val 5146"/>
                <a:gd name="f17" fmla="val 1808"/>
                <a:gd name="f18" fmla="val 5351"/>
                <a:gd name="f19" fmla="val 2199"/>
                <a:gd name="f20" fmla="val 2586"/>
                <a:gd name="f21" fmla="val 3381"/>
                <a:gd name="f22" fmla="val 4158"/>
                <a:gd name="f23" fmla="val 5039"/>
                <a:gd name="f24" fmla="val 4575"/>
                <a:gd name="f25" fmla="val 4318"/>
                <a:gd name="f26" fmla="val 5168"/>
                <a:gd name="f27" fmla="val 3288"/>
                <a:gd name="f28" fmla="val 5535"/>
                <a:gd name="f29" fmla="val 858"/>
                <a:gd name="f30" fmla="val 4355"/>
                <a:gd name="f31" fmla="val 177"/>
                <a:gd name="f32" fmla="val 4142"/>
                <a:gd name="f33" fmla="val 54"/>
                <a:gd name="f34" fmla="val 3911"/>
                <a:gd name="f35" fmla="*/ f0 1 5536"/>
                <a:gd name="f36" fmla="*/ f1 1 5448"/>
                <a:gd name="f37" fmla="val f2"/>
                <a:gd name="f38" fmla="val f3"/>
                <a:gd name="f39" fmla="val f4"/>
                <a:gd name="f40" fmla="+- f39 0 f37"/>
                <a:gd name="f41" fmla="+- f38 0 f37"/>
                <a:gd name="f42" fmla="*/ f41 1 5536"/>
                <a:gd name="f43" fmla="*/ f40 1 5448"/>
                <a:gd name="f44" fmla="*/ f37 1 f42"/>
                <a:gd name="f45" fmla="*/ f38 1 f42"/>
                <a:gd name="f46" fmla="*/ f37 1 f43"/>
                <a:gd name="f47" fmla="*/ f39 1 f43"/>
                <a:gd name="f48" fmla="*/ f44 f35 1"/>
                <a:gd name="f49" fmla="*/ f45 f35 1"/>
                <a:gd name="f50" fmla="*/ f47 f36 1"/>
                <a:gd name="f51" fmla="*/ f46 f36 1"/>
              </a:gdLst>
              <a:ahLst/>
              <a:cxnLst>
                <a:cxn ang="3cd4">
                  <a:pos x="hc" y="t"/>
                </a:cxn>
                <a:cxn ang="0">
                  <a:pos x="r" y="vc"/>
                </a:cxn>
                <a:cxn ang="cd4">
                  <a:pos x="hc" y="b"/>
                </a:cxn>
                <a:cxn ang="cd2">
                  <a:pos x="l" y="vc"/>
                </a:cxn>
              </a:cxnLst>
              <a:rect l="f48" t="f51" r="f49" b="f50"/>
              <a:pathLst>
                <a:path w="5536" h="5448">
                  <a:moveTo>
                    <a:pt x="f5" y="f6"/>
                  </a:moveTo>
                  <a:cubicBezTo>
                    <a:pt x="f7" y="f6"/>
                    <a:pt x="f8" y="f9"/>
                    <a:pt x="f10" y="f11"/>
                  </a:cubicBezTo>
                  <a:cubicBezTo>
                    <a:pt x="f6" y="f12"/>
                    <a:pt x="f13" y="f14"/>
                    <a:pt x="f15" y="f16"/>
                  </a:cubicBezTo>
                  <a:cubicBezTo>
                    <a:pt x="f17" y="f18"/>
                    <a:pt x="f19" y="f4"/>
                    <a:pt x="f20" y="f4"/>
                  </a:cubicBezTo>
                  <a:cubicBezTo>
                    <a:pt x="f21" y="f4"/>
                    <a:pt x="f22" y="f23"/>
                    <a:pt x="f24" y="f25"/>
                  </a:cubicBezTo>
                  <a:cubicBezTo>
                    <a:pt x="f26" y="f27"/>
                    <a:pt x="f28" y="f29"/>
                    <a:pt x="f30" y="f31"/>
                  </a:cubicBezTo>
                  <a:cubicBezTo>
                    <a:pt x="f32" y="f33"/>
                    <a:pt x="f34"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56" name="Google Shape;5722;p85">
              <a:extLst>
                <a:ext uri="{FF2B5EF4-FFF2-40B4-BE49-F238E27FC236}">
                  <a16:creationId xmlns:a16="http://schemas.microsoft.com/office/drawing/2014/main" id="{AFFA39D6-A606-42FF-B7C5-482E4C7C1245}"/>
                </a:ext>
              </a:extLst>
            </p:cNvPr>
            <p:cNvSpPr/>
            <p:nvPr/>
          </p:nvSpPr>
          <p:spPr>
            <a:xfrm>
              <a:off x="5663565" y="3690948"/>
              <a:ext cx="303077" cy="220425"/>
            </a:xfrm>
            <a:custGeom>
              <a:avLst/>
              <a:gdLst>
                <a:gd name="f0" fmla="val w"/>
                <a:gd name="f1" fmla="val h"/>
                <a:gd name="f2" fmla="val 0"/>
                <a:gd name="f3" fmla="val 12423"/>
                <a:gd name="f4" fmla="val 9035"/>
                <a:gd name="f5" fmla="val 6213"/>
                <a:gd name="f6" fmla="val 1"/>
                <a:gd name="f7" fmla="val 5234"/>
                <a:gd name="f8" fmla="val 2259"/>
                <a:gd name="f9" fmla="val 2822"/>
                <a:gd name="f10" fmla="val 3147"/>
                <a:gd name="f11" fmla="val 3376"/>
                <a:gd name="f12" fmla="val 2121"/>
                <a:gd name="f13" fmla="val 3584"/>
                <a:gd name="f14" fmla="val 1907"/>
                <a:gd name="f15" fmla="val 3671"/>
                <a:gd name="f16" fmla="val 750"/>
                <a:gd name="f17" fmla="val 4144"/>
                <a:gd name="f18" fmla="val 5141"/>
                <a:gd name="f19" fmla="val 6210"/>
                <a:gd name="f20" fmla="val 7767"/>
                <a:gd name="f21" fmla="val 1521"/>
                <a:gd name="f22" fmla="val 9034"/>
                <a:gd name="f23" fmla="val 3388"/>
                <a:gd name="f24" fmla="val 3400"/>
                <a:gd name="f25" fmla="val 3413"/>
                <a:gd name="f26" fmla="val 3425"/>
                <a:gd name="f27" fmla="val 3753"/>
                <a:gd name="f28" fmla="val 4081"/>
                <a:gd name="f29" fmla="val 8995"/>
                <a:gd name="f30" fmla="val 4400"/>
                <a:gd name="f31" fmla="val 8917"/>
                <a:gd name="f32" fmla="val 4995"/>
                <a:gd name="f33" fmla="val 8766"/>
                <a:gd name="f34" fmla="val 5604"/>
                <a:gd name="f35" fmla="val 8691"/>
                <a:gd name="f36" fmla="val 6823"/>
                <a:gd name="f37" fmla="val 7432"/>
                <a:gd name="f38" fmla="val 8029"/>
                <a:gd name="f39" fmla="val 8345"/>
                <a:gd name="f40" fmla="val 8670"/>
                <a:gd name="f41" fmla="val 8998"/>
                <a:gd name="f42" fmla="val 9010"/>
                <a:gd name="f43" fmla="val 9022"/>
                <a:gd name="f44" fmla="val 10901"/>
                <a:gd name="f45" fmla="val 12422"/>
                <a:gd name="f46" fmla="val 5138"/>
                <a:gd name="f47" fmla="val 11675"/>
                <a:gd name="f48" fmla="val 4141"/>
                <a:gd name="f49" fmla="val 10516"/>
                <a:gd name="f50" fmla="val 10302"/>
                <a:gd name="f51" fmla="val 10164"/>
                <a:gd name="f52" fmla="val 7191"/>
                <a:gd name="f53" fmla="*/ f0 1 12423"/>
                <a:gd name="f54" fmla="*/ f1 1 9035"/>
                <a:gd name="f55" fmla="val f2"/>
                <a:gd name="f56" fmla="val f3"/>
                <a:gd name="f57" fmla="val f4"/>
                <a:gd name="f58" fmla="+- f57 0 f55"/>
                <a:gd name="f59" fmla="+- f56 0 f55"/>
                <a:gd name="f60" fmla="*/ f59 1 12423"/>
                <a:gd name="f61" fmla="*/ f58 1 9035"/>
                <a:gd name="f62" fmla="*/ f55 1 f60"/>
                <a:gd name="f63" fmla="*/ f56 1 f60"/>
                <a:gd name="f64" fmla="*/ f55 1 f61"/>
                <a:gd name="f65" fmla="*/ f57 1 f61"/>
                <a:gd name="f66" fmla="*/ f62 f53 1"/>
                <a:gd name="f67" fmla="*/ f63 f53 1"/>
                <a:gd name="f68" fmla="*/ f65 f54 1"/>
                <a:gd name="f69" fmla="*/ f64 f54 1"/>
              </a:gdLst>
              <a:ahLst/>
              <a:cxnLst>
                <a:cxn ang="3cd4">
                  <a:pos x="hc" y="t"/>
                </a:cxn>
                <a:cxn ang="0">
                  <a:pos x="r" y="vc"/>
                </a:cxn>
                <a:cxn ang="cd4">
                  <a:pos x="hc" y="b"/>
                </a:cxn>
                <a:cxn ang="cd2">
                  <a:pos x="l" y="vc"/>
                </a:cxn>
              </a:cxnLst>
              <a:rect l="f66" t="f69" r="f67" b="f68"/>
              <a:pathLst>
                <a:path w="12423" h="9035">
                  <a:moveTo>
                    <a:pt x="f5" y="f6"/>
                  </a:moveTo>
                  <a:cubicBezTo>
                    <a:pt x="f7" y="f6"/>
                    <a:pt x="f8" y="f6"/>
                    <a:pt x="f8" y="f9"/>
                  </a:cubicBezTo>
                  <a:lnTo>
                    <a:pt x="f8" y="f10"/>
                  </a:lnTo>
                  <a:cubicBezTo>
                    <a:pt x="f8" y="f11"/>
                    <a:pt x="f12" y="f13"/>
                    <a:pt x="f14" y="f15"/>
                  </a:cubicBezTo>
                  <a:cubicBezTo>
                    <a:pt x="f16" y="f17"/>
                    <a:pt x="f6" y="f18"/>
                    <a:pt x="f6" y="f19"/>
                  </a:cubicBezTo>
                  <a:cubicBezTo>
                    <a:pt x="f6" y="f20"/>
                    <a:pt x="f21" y="f22"/>
                    <a:pt x="f23" y="f22"/>
                  </a:cubicBezTo>
                  <a:cubicBezTo>
                    <a:pt x="f24" y="f4"/>
                    <a:pt x="f25" y="f4"/>
                    <a:pt x="f26" y="f4"/>
                  </a:cubicBezTo>
                  <a:cubicBezTo>
                    <a:pt x="f27" y="f4"/>
                    <a:pt x="f28" y="f29"/>
                    <a:pt x="f30" y="f31"/>
                  </a:cubicBezTo>
                  <a:cubicBezTo>
                    <a:pt x="f32" y="f33"/>
                    <a:pt x="f34" y="f35"/>
                    <a:pt x="f5" y="f35"/>
                  </a:cubicBezTo>
                  <a:cubicBezTo>
                    <a:pt x="f36" y="f35"/>
                    <a:pt x="f37" y="f33"/>
                    <a:pt x="f38" y="f31"/>
                  </a:cubicBezTo>
                  <a:cubicBezTo>
                    <a:pt x="f39" y="f29"/>
                    <a:pt x="f40" y="f4"/>
                    <a:pt x="f41" y="f4"/>
                  </a:cubicBezTo>
                  <a:cubicBezTo>
                    <a:pt x="f42" y="f4"/>
                    <a:pt x="f43" y="f4"/>
                    <a:pt x="f22" y="f22"/>
                  </a:cubicBezTo>
                  <a:cubicBezTo>
                    <a:pt x="f44" y="f22"/>
                    <a:pt x="f45" y="f20"/>
                    <a:pt x="f45" y="f19"/>
                  </a:cubicBezTo>
                  <a:cubicBezTo>
                    <a:pt x="f45" y="f46"/>
                    <a:pt x="f47" y="f48"/>
                    <a:pt x="f49" y="f15"/>
                  </a:cubicBezTo>
                  <a:cubicBezTo>
                    <a:pt x="f50" y="f13"/>
                    <a:pt x="f51" y="f11"/>
                    <a:pt x="f51" y="f10"/>
                  </a:cubicBezTo>
                  <a:lnTo>
                    <a:pt x="f51" y="f9"/>
                  </a:lnTo>
                  <a:cubicBezTo>
                    <a:pt x="f51" y="f6"/>
                    <a:pt x="f52" y="f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grpSp>
      <p:grpSp>
        <p:nvGrpSpPr>
          <p:cNvPr id="157" name="Google Shape;5723;p85">
            <a:extLst>
              <a:ext uri="{FF2B5EF4-FFF2-40B4-BE49-F238E27FC236}">
                <a16:creationId xmlns:a16="http://schemas.microsoft.com/office/drawing/2014/main" id="{F819F85E-3C46-4140-B37C-A7EDE3C96344}"/>
              </a:ext>
            </a:extLst>
          </p:cNvPr>
          <p:cNvGrpSpPr/>
          <p:nvPr/>
        </p:nvGrpSpPr>
        <p:grpSpPr>
          <a:xfrm>
            <a:off x="3078080" y="2595844"/>
            <a:ext cx="556403" cy="457327"/>
            <a:chOff x="3078080" y="2595844"/>
            <a:chExt cx="556403" cy="457327"/>
          </a:xfrm>
        </p:grpSpPr>
        <p:sp>
          <p:nvSpPr>
            <p:cNvPr id="158" name="Google Shape;5724;p85">
              <a:extLst>
                <a:ext uri="{FF2B5EF4-FFF2-40B4-BE49-F238E27FC236}">
                  <a16:creationId xmlns:a16="http://schemas.microsoft.com/office/drawing/2014/main" id="{3D055105-7F31-41CA-A24B-4AE216BB3924}"/>
                </a:ext>
              </a:extLst>
            </p:cNvPr>
            <p:cNvSpPr/>
            <p:nvPr/>
          </p:nvSpPr>
          <p:spPr>
            <a:xfrm>
              <a:off x="3319555" y="2595844"/>
              <a:ext cx="147721" cy="103857"/>
            </a:xfrm>
            <a:custGeom>
              <a:avLst/>
              <a:gdLst>
                <a:gd name="f0" fmla="val w"/>
                <a:gd name="f1" fmla="val h"/>
                <a:gd name="f2" fmla="val 0"/>
                <a:gd name="f3" fmla="val 5132"/>
                <a:gd name="f4" fmla="val 3608"/>
                <a:gd name="f5" fmla="val 567"/>
                <a:gd name="f6" fmla="val 254"/>
                <a:gd name="f7" fmla="val 1"/>
                <a:gd name="f8" fmla="val 253"/>
                <a:gd name="f9" fmla="val 563"/>
                <a:gd name="f10" fmla="val 7"/>
                <a:gd name="f11" fmla="val 1662"/>
                <a:gd name="f12" fmla="val 368"/>
                <a:gd name="f13" fmla="val 2731"/>
                <a:gd name="f14" fmla="val 1034"/>
                <a:gd name="f15" fmla="val 2097"/>
                <a:gd name="f16" fmla="val 3138"/>
                <a:gd name="f17" fmla="val 3325"/>
                <a:gd name="f18" fmla="val 2864"/>
                <a:gd name="f19" fmla="val 5014"/>
                <a:gd name="f20" fmla="val 5054"/>
                <a:gd name="f21" fmla="val 5093"/>
                <a:gd name="f22" fmla="val 2873"/>
                <a:gd name="f23" fmla="val 4289"/>
                <a:gd name="f24" fmla="val 1117"/>
                <a:gd name="f25" fmla="val 2515"/>
                <a:gd name="f26" fmla="*/ f0 1 5132"/>
                <a:gd name="f27" fmla="*/ f1 1 3608"/>
                <a:gd name="f28" fmla="val f2"/>
                <a:gd name="f29" fmla="val f3"/>
                <a:gd name="f30" fmla="val f4"/>
                <a:gd name="f31" fmla="+- f30 0 f28"/>
                <a:gd name="f32" fmla="+- f29 0 f28"/>
                <a:gd name="f33" fmla="*/ f32 1 5132"/>
                <a:gd name="f34" fmla="*/ f31 1 3608"/>
                <a:gd name="f35" fmla="*/ f28 1 f33"/>
                <a:gd name="f36" fmla="*/ f29 1 f33"/>
                <a:gd name="f37" fmla="*/ f28 1 f34"/>
                <a:gd name="f38" fmla="*/ f30 1 f34"/>
                <a:gd name="f39" fmla="*/ f35 f26 1"/>
                <a:gd name="f40" fmla="*/ f36 f26 1"/>
                <a:gd name="f41" fmla="*/ f38 f27 1"/>
                <a:gd name="f42" fmla="*/ f37 f27 1"/>
              </a:gdLst>
              <a:ahLst/>
              <a:cxnLst>
                <a:cxn ang="3cd4">
                  <a:pos x="hc" y="t"/>
                </a:cxn>
                <a:cxn ang="0">
                  <a:pos x="r" y="vc"/>
                </a:cxn>
                <a:cxn ang="cd4">
                  <a:pos x="hc" y="b"/>
                </a:cxn>
                <a:cxn ang="cd2">
                  <a:pos x="l" y="vc"/>
                </a:cxn>
              </a:cxnLst>
              <a:rect l="f39" t="f42" r="f40" b="f41"/>
              <a:pathLst>
                <a:path w="5132" h="3608">
                  <a:moveTo>
                    <a:pt x="f5" y="f2"/>
                  </a:moveTo>
                  <a:cubicBezTo>
                    <a:pt x="f6" y="f2"/>
                    <a:pt x="f7" y="f8"/>
                    <a:pt x="f7" y="f9"/>
                  </a:cubicBezTo>
                  <a:cubicBezTo>
                    <a:pt x="f10" y="f11"/>
                    <a:pt x="f12" y="f13"/>
                    <a:pt x="f14" y="f4"/>
                  </a:cubicBezTo>
                  <a:cubicBezTo>
                    <a:pt x="f15" y="f16"/>
                    <a:pt x="f17" y="f18"/>
                    <a:pt x="f19" y="f18"/>
                  </a:cubicBezTo>
                  <a:cubicBezTo>
                    <a:pt x="f20" y="f18"/>
                    <a:pt x="f21" y="f22"/>
                    <a:pt x="f3" y="f22"/>
                  </a:cubicBezTo>
                  <a:cubicBezTo>
                    <a:pt x="f23" y="f24"/>
                    <a:pt x="f25" y="f2"/>
                    <a:pt x="f5"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59" name="Google Shape;5725;p85">
              <a:extLst>
                <a:ext uri="{FF2B5EF4-FFF2-40B4-BE49-F238E27FC236}">
                  <a16:creationId xmlns:a16="http://schemas.microsoft.com/office/drawing/2014/main" id="{878ABA5F-383F-4F52-B76B-CE44392F71C1}"/>
                </a:ext>
              </a:extLst>
            </p:cNvPr>
            <p:cNvSpPr/>
            <p:nvPr/>
          </p:nvSpPr>
          <p:spPr>
            <a:xfrm>
              <a:off x="3319637" y="2949634"/>
              <a:ext cx="147639" cy="103537"/>
            </a:xfrm>
            <a:custGeom>
              <a:avLst/>
              <a:gdLst>
                <a:gd name="f0" fmla="val w"/>
                <a:gd name="f1" fmla="val h"/>
                <a:gd name="f2" fmla="val 0"/>
                <a:gd name="f3" fmla="val 5129"/>
                <a:gd name="f4" fmla="val 3597"/>
                <a:gd name="f5" fmla="val 1022"/>
                <a:gd name="f6" fmla="val 1"/>
                <a:gd name="f7" fmla="val 362"/>
                <a:gd name="f8" fmla="val 874"/>
                <a:gd name="f9" fmla="val 4"/>
                <a:gd name="f10" fmla="val 1937"/>
                <a:gd name="f11" fmla="val 3033"/>
                <a:gd name="f12" fmla="val 3343"/>
                <a:gd name="f13" fmla="val 251"/>
                <a:gd name="f14" fmla="val 3596"/>
                <a:gd name="f15" fmla="val 564"/>
                <a:gd name="f16" fmla="val 2512"/>
                <a:gd name="f17" fmla="val 4286"/>
                <a:gd name="f18" fmla="val 2479"/>
                <a:gd name="f19" fmla="val 724"/>
                <a:gd name="f20" fmla="val 5093"/>
                <a:gd name="f21" fmla="val 5051"/>
                <a:gd name="f22" fmla="val 736"/>
                <a:gd name="f23" fmla="val 5011"/>
                <a:gd name="f24" fmla="val 3319"/>
                <a:gd name="f25" fmla="val 2088"/>
                <a:gd name="f26" fmla="val 462"/>
                <a:gd name="f27" fmla="*/ f0 1 5129"/>
                <a:gd name="f28" fmla="*/ f1 1 3597"/>
                <a:gd name="f29" fmla="val f2"/>
                <a:gd name="f30" fmla="val f3"/>
                <a:gd name="f31" fmla="val f4"/>
                <a:gd name="f32" fmla="+- f31 0 f29"/>
                <a:gd name="f33" fmla="+- f30 0 f29"/>
                <a:gd name="f34" fmla="*/ f33 1 5129"/>
                <a:gd name="f35" fmla="*/ f32 1 3597"/>
                <a:gd name="f36" fmla="*/ f29 1 f34"/>
                <a:gd name="f37" fmla="*/ f30 1 f34"/>
                <a:gd name="f38" fmla="*/ f29 1 f35"/>
                <a:gd name="f39" fmla="*/ f31 1 f35"/>
                <a:gd name="f40" fmla="*/ f36 f27 1"/>
                <a:gd name="f41" fmla="*/ f37 f27 1"/>
                <a:gd name="f42" fmla="*/ f39 f28 1"/>
                <a:gd name="f43" fmla="*/ f38 f28 1"/>
              </a:gdLst>
              <a:ahLst/>
              <a:cxnLst>
                <a:cxn ang="3cd4">
                  <a:pos x="hc" y="t"/>
                </a:cxn>
                <a:cxn ang="0">
                  <a:pos x="r" y="vc"/>
                </a:cxn>
                <a:cxn ang="cd4">
                  <a:pos x="hc" y="b"/>
                </a:cxn>
                <a:cxn ang="cd2">
                  <a:pos x="l" y="vc"/>
                </a:cxn>
              </a:cxnLst>
              <a:rect l="f40" t="f43" r="f41" b="f42"/>
              <a:pathLst>
                <a:path w="5129" h="3597">
                  <a:moveTo>
                    <a:pt x="f5" y="f6"/>
                  </a:moveTo>
                  <a:cubicBezTo>
                    <a:pt x="f7" y="f8"/>
                    <a:pt x="f9" y="f10"/>
                    <a:pt x="f6" y="f11"/>
                  </a:cubicBezTo>
                  <a:cubicBezTo>
                    <a:pt x="f6" y="f12"/>
                    <a:pt x="f13" y="f14"/>
                    <a:pt x="f15" y="f14"/>
                  </a:cubicBezTo>
                  <a:cubicBezTo>
                    <a:pt x="f16" y="f14"/>
                    <a:pt x="f17" y="f18"/>
                    <a:pt x="f3" y="f19"/>
                  </a:cubicBezTo>
                  <a:cubicBezTo>
                    <a:pt x="f20" y="f19"/>
                    <a:pt x="f21" y="f22"/>
                    <a:pt x="f23" y="f22"/>
                  </a:cubicBezTo>
                  <a:cubicBezTo>
                    <a:pt x="f24" y="f22"/>
                    <a:pt x="f25" y="f26"/>
                    <a:pt x="f5"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60" name="Google Shape;5726;p85">
              <a:extLst>
                <a:ext uri="{FF2B5EF4-FFF2-40B4-BE49-F238E27FC236}">
                  <a16:creationId xmlns:a16="http://schemas.microsoft.com/office/drawing/2014/main" id="{5D4A84DB-B91E-46F9-8202-0E77B3367D7F}"/>
                </a:ext>
              </a:extLst>
            </p:cNvPr>
            <p:cNvSpPr/>
            <p:nvPr/>
          </p:nvSpPr>
          <p:spPr>
            <a:xfrm>
              <a:off x="3239737" y="2710665"/>
              <a:ext cx="281799" cy="227575"/>
            </a:xfrm>
            <a:custGeom>
              <a:avLst/>
              <a:gdLst>
                <a:gd name="f0" fmla="val w"/>
                <a:gd name="f1" fmla="val h"/>
                <a:gd name="f2" fmla="val 0"/>
                <a:gd name="f3" fmla="val 9790"/>
                <a:gd name="f4" fmla="val 7906"/>
                <a:gd name="f5" fmla="val 6045"/>
                <a:gd name="f6" fmla="val 2610"/>
                <a:gd name="f7" fmla="val 6190"/>
                <a:gd name="f8" fmla="val 6335"/>
                <a:gd name="f9" fmla="val 2666"/>
                <a:gd name="f10" fmla="val 6444"/>
                <a:gd name="f11" fmla="val 2777"/>
                <a:gd name="f12" fmla="val 6664"/>
                <a:gd name="f13" fmla="val 2997"/>
                <a:gd name="f14" fmla="val 3356"/>
                <a:gd name="f15" fmla="val 3575"/>
                <a:gd name="f16" fmla="val 6225"/>
                <a:gd name="f17" fmla="val 3795"/>
                <a:gd name="f18" fmla="val 4153"/>
                <a:gd name="f19" fmla="val 4373"/>
                <a:gd name="f20" fmla="val 4593"/>
                <a:gd name="f21" fmla="val 4951"/>
                <a:gd name="f22" fmla="val 5171"/>
                <a:gd name="f23" fmla="val 5281"/>
                <a:gd name="f24" fmla="val 5336"/>
                <a:gd name="f25" fmla="val 5901"/>
                <a:gd name="f26" fmla="val 5756"/>
                <a:gd name="f27" fmla="val 5646"/>
                <a:gd name="f28" fmla="val 4984"/>
                <a:gd name="f29" fmla="val 4509"/>
                <a:gd name="f30" fmla="val 3440"/>
                <a:gd name="f31" fmla="val 7787"/>
                <a:gd name="f32" fmla="val 1"/>
                <a:gd name="f33" fmla="val 4463"/>
                <a:gd name="f34" fmla="val 3204"/>
                <a:gd name="f35" fmla="val 1064"/>
                <a:gd name="f36" fmla="val 919"/>
                <a:gd name="f37" fmla="val 271"/>
                <a:gd name="f38" fmla="val 3542"/>
                <a:gd name="f39" fmla="val 3765"/>
                <a:gd name="f40" fmla="val 4181"/>
                <a:gd name="f41" fmla="val 4406"/>
                <a:gd name="f42" fmla="val 856"/>
                <a:gd name="f43" fmla="val 4897"/>
                <a:gd name="f44" fmla="val 3147"/>
                <a:gd name="f45" fmla="val 6837"/>
                <a:gd name="f46" fmla="val 4412"/>
                <a:gd name="f47" fmla="val 8450"/>
                <a:gd name="f48" fmla="val 7902"/>
                <a:gd name="f49" fmla="val 9106"/>
                <a:gd name="f50" fmla="val 7788"/>
                <a:gd name="f51" fmla="val 9730"/>
                <a:gd name="f52" fmla="val 7574"/>
                <a:gd name="f53" fmla="val 8357"/>
                <a:gd name="f54" fmla="val 6951"/>
                <a:gd name="f55" fmla="val 7456"/>
                <a:gd name="f56" fmla="val 5602"/>
                <a:gd name="f57" fmla="val 7411"/>
                <a:gd name="f58" fmla="val 4093"/>
                <a:gd name="f59" fmla="val 7366"/>
                <a:gd name="f60" fmla="val 2588"/>
                <a:gd name="f61" fmla="val 8179"/>
                <a:gd name="f62" fmla="val 1184"/>
                <a:gd name="f63" fmla="val 9513"/>
                <a:gd name="f64" fmla="val 480"/>
                <a:gd name="f65" fmla="val 9603"/>
                <a:gd name="f66" fmla="val 432"/>
                <a:gd name="f67" fmla="val 9697"/>
                <a:gd name="f68" fmla="val 398"/>
                <a:gd name="f69" fmla="val 356"/>
                <a:gd name="f70" fmla="val 9149"/>
                <a:gd name="f71" fmla="val 124"/>
                <a:gd name="f72" fmla="val 8471"/>
                <a:gd name="f73" fmla="val 4"/>
                <a:gd name="f74" fmla="*/ f0 1 9790"/>
                <a:gd name="f75" fmla="*/ f1 1 7906"/>
                <a:gd name="f76" fmla="val f2"/>
                <a:gd name="f77" fmla="val f3"/>
                <a:gd name="f78" fmla="val f4"/>
                <a:gd name="f79" fmla="+- f78 0 f76"/>
                <a:gd name="f80" fmla="+- f77 0 f76"/>
                <a:gd name="f81" fmla="*/ f80 1 9790"/>
                <a:gd name="f82" fmla="*/ f79 1 7906"/>
                <a:gd name="f83" fmla="*/ f76 1 f81"/>
                <a:gd name="f84" fmla="*/ f77 1 f81"/>
                <a:gd name="f85" fmla="*/ f76 1 f82"/>
                <a:gd name="f86" fmla="*/ f78 1 f82"/>
                <a:gd name="f87" fmla="*/ f83 f74 1"/>
                <a:gd name="f88" fmla="*/ f84 f74 1"/>
                <a:gd name="f89" fmla="*/ f86 f75 1"/>
                <a:gd name="f90" fmla="*/ f85 f75 1"/>
              </a:gdLst>
              <a:ahLst/>
              <a:cxnLst>
                <a:cxn ang="3cd4">
                  <a:pos x="hc" y="t"/>
                </a:cxn>
                <a:cxn ang="0">
                  <a:pos x="r" y="vc"/>
                </a:cxn>
                <a:cxn ang="cd4">
                  <a:pos x="hc" y="b"/>
                </a:cxn>
                <a:cxn ang="cd2">
                  <a:pos x="l" y="vc"/>
                </a:cxn>
              </a:cxnLst>
              <a:rect l="f87" t="f90" r="f88" b="f89"/>
              <a:pathLst>
                <a:path w="9790" h="7906">
                  <a:moveTo>
                    <a:pt x="f5" y="f6"/>
                  </a:moveTo>
                  <a:cubicBezTo>
                    <a:pt x="f7" y="f6"/>
                    <a:pt x="f8" y="f9"/>
                    <a:pt x="f10" y="f11"/>
                  </a:cubicBezTo>
                  <a:cubicBezTo>
                    <a:pt x="f12" y="f13"/>
                    <a:pt x="f12" y="f14"/>
                    <a:pt x="f10" y="f15"/>
                  </a:cubicBezTo>
                  <a:cubicBezTo>
                    <a:pt x="f16" y="f17"/>
                    <a:pt x="f16" y="f18"/>
                    <a:pt x="f10" y="f19"/>
                  </a:cubicBezTo>
                  <a:cubicBezTo>
                    <a:pt x="f12" y="f20"/>
                    <a:pt x="f12" y="f21"/>
                    <a:pt x="f10" y="f22"/>
                  </a:cubicBezTo>
                  <a:cubicBezTo>
                    <a:pt x="f8" y="f23"/>
                    <a:pt x="f7" y="f24"/>
                    <a:pt x="f5" y="f24"/>
                  </a:cubicBezTo>
                  <a:cubicBezTo>
                    <a:pt x="f25" y="f24"/>
                    <a:pt x="f26" y="f23"/>
                    <a:pt x="f27" y="f22"/>
                  </a:cubicBezTo>
                  <a:cubicBezTo>
                    <a:pt x="f28" y="f29"/>
                    <a:pt x="f28" y="f30"/>
                    <a:pt x="f27" y="f11"/>
                  </a:cubicBezTo>
                  <a:cubicBezTo>
                    <a:pt x="f26" y="f9"/>
                    <a:pt x="f25" y="f6"/>
                    <a:pt x="f5" y="f6"/>
                  </a:cubicBezTo>
                  <a:close/>
                  <a:moveTo>
                    <a:pt x="f31" y="f32"/>
                  </a:moveTo>
                  <a:cubicBezTo>
                    <a:pt x="f33" y="f32"/>
                    <a:pt x="f34" y="f35"/>
                    <a:pt x="f36" y="f13"/>
                  </a:cubicBezTo>
                  <a:lnTo>
                    <a:pt x="f37" y="f38"/>
                  </a:lnTo>
                  <a:cubicBezTo>
                    <a:pt x="f2" y="f39"/>
                    <a:pt x="f2" y="f40"/>
                    <a:pt x="f37" y="f41"/>
                  </a:cubicBezTo>
                  <a:lnTo>
                    <a:pt x="f42" y="f43"/>
                  </a:lnTo>
                  <a:cubicBezTo>
                    <a:pt x="f44" y="f45"/>
                    <a:pt x="f46" y="f4"/>
                    <a:pt x="f31" y="f4"/>
                  </a:cubicBezTo>
                  <a:cubicBezTo>
                    <a:pt x="f47" y="f48"/>
                    <a:pt x="f49" y="f50"/>
                    <a:pt x="f51" y="f52"/>
                  </a:cubicBezTo>
                  <a:cubicBezTo>
                    <a:pt x="f53" y="f54"/>
                    <a:pt x="f55" y="f56"/>
                    <a:pt x="f57" y="f58"/>
                  </a:cubicBezTo>
                  <a:cubicBezTo>
                    <a:pt x="f59" y="f60"/>
                    <a:pt x="f61" y="f62"/>
                    <a:pt x="f63" y="f64"/>
                  </a:cubicBezTo>
                  <a:cubicBezTo>
                    <a:pt x="f65" y="f66"/>
                    <a:pt x="f67" y="f68"/>
                    <a:pt x="f3" y="f69"/>
                  </a:cubicBezTo>
                  <a:cubicBezTo>
                    <a:pt x="f70" y="f71"/>
                    <a:pt x="f72" y="f73"/>
                    <a:pt x="f31" y="f3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61" name="Google Shape;5727;p85">
              <a:extLst>
                <a:ext uri="{FF2B5EF4-FFF2-40B4-BE49-F238E27FC236}">
                  <a16:creationId xmlns:a16="http://schemas.microsoft.com/office/drawing/2014/main" id="{A4476B8F-27EB-4E93-83C8-A5530BD1A570}"/>
                </a:ext>
              </a:extLst>
            </p:cNvPr>
            <p:cNvSpPr/>
            <p:nvPr/>
          </p:nvSpPr>
          <p:spPr>
            <a:xfrm>
              <a:off x="3484430" y="2744571"/>
              <a:ext cx="150053" cy="161766"/>
            </a:xfrm>
            <a:custGeom>
              <a:avLst/>
              <a:gdLst>
                <a:gd name="f0" fmla="val w"/>
                <a:gd name="f1" fmla="val h"/>
                <a:gd name="f2" fmla="val 0"/>
                <a:gd name="f3" fmla="val 5213"/>
                <a:gd name="f4" fmla="val 5620"/>
                <a:gd name="f5" fmla="val 2343"/>
                <a:gd name="f6" fmla="val 1789"/>
                <a:gd name="f7" fmla="val 2633"/>
                <a:gd name="f8" fmla="val 2912"/>
                <a:gd name="f9" fmla="val 2015"/>
                <a:gd name="f10" fmla="val 2355"/>
                <a:gd name="f11" fmla="val 2665"/>
                <a:gd name="f12" fmla="val 2659"/>
                <a:gd name="f13" fmla="val 2918"/>
                <a:gd name="f14" fmla="val 2349"/>
                <a:gd name="f15" fmla="val 1846"/>
                <a:gd name="f16" fmla="val 1593"/>
                <a:gd name="f17" fmla="val 2310"/>
                <a:gd name="f18" fmla="val 1948"/>
                <a:gd name="f19" fmla="val 1955"/>
                <a:gd name="f20" fmla="val 2063"/>
                <a:gd name="f21" fmla="val 1840"/>
                <a:gd name="f22" fmla="val 2204"/>
                <a:gd name="f23" fmla="val 2846"/>
                <a:gd name="f24" fmla="val 2394"/>
                <a:gd name="f25" fmla="val 1947"/>
                <a:gd name="f26" fmla="val 85"/>
                <a:gd name="f27" fmla="val 1539"/>
                <a:gd name="f28" fmla="val 301"/>
                <a:gd name="f29" fmla="val 645"/>
                <a:gd name="f30" fmla="val 774"/>
                <a:gd name="f31" fmla="val 72"/>
                <a:gd name="f32" fmla="val 1687"/>
                <a:gd name="f33" fmla="val 36"/>
                <a:gd name="f34" fmla="val 2698"/>
                <a:gd name="f35" fmla="val 3707"/>
                <a:gd name="f36" fmla="val 506"/>
                <a:gd name="f37" fmla="val 4662"/>
                <a:gd name="f38" fmla="val 1367"/>
                <a:gd name="f39" fmla="val 5195"/>
                <a:gd name="f40" fmla="val 1792"/>
                <a:gd name="f41" fmla="val 5460"/>
                <a:gd name="f42" fmla="val 2280"/>
                <a:gd name="f43" fmla="val 5607"/>
                <a:gd name="f44" fmla="val 2782"/>
                <a:gd name="f45" fmla="val 5619"/>
                <a:gd name="f46" fmla="val 3752"/>
                <a:gd name="f47" fmla="val 4957"/>
                <a:gd name="f48" fmla="val 4550"/>
                <a:gd name="f49" fmla="val 4078"/>
                <a:gd name="f50" fmla="val 5119"/>
                <a:gd name="f51" fmla="val 3051"/>
                <a:gd name="f52" fmla="val 2882"/>
                <a:gd name="f53" fmla="val 2674"/>
                <a:gd name="f54" fmla="val 2506"/>
                <a:gd name="f55" fmla="val 4568"/>
                <a:gd name="f56" fmla="val 1512"/>
                <a:gd name="f57" fmla="val 3797"/>
                <a:gd name="f58" fmla="val 654"/>
                <a:gd name="f59" fmla="val 2870"/>
                <a:gd name="f60" fmla="val 2862"/>
                <a:gd name="f61" fmla="val 2854"/>
                <a:gd name="f62" fmla="*/ f0 1 5213"/>
                <a:gd name="f63" fmla="*/ f1 1 5620"/>
                <a:gd name="f64" fmla="val f2"/>
                <a:gd name="f65" fmla="val f3"/>
                <a:gd name="f66" fmla="val f4"/>
                <a:gd name="f67" fmla="+- f66 0 f64"/>
                <a:gd name="f68" fmla="+- f65 0 f64"/>
                <a:gd name="f69" fmla="*/ f68 1 5213"/>
                <a:gd name="f70" fmla="*/ f67 1 5620"/>
                <a:gd name="f71" fmla="*/ f64 1 f69"/>
                <a:gd name="f72" fmla="*/ f65 1 f69"/>
                <a:gd name="f73" fmla="*/ f64 1 f70"/>
                <a:gd name="f74" fmla="*/ f66 1 f70"/>
                <a:gd name="f75" fmla="*/ f71 f62 1"/>
                <a:gd name="f76" fmla="*/ f72 f62 1"/>
                <a:gd name="f77" fmla="*/ f74 f63 1"/>
                <a:gd name="f78" fmla="*/ f73 f63 1"/>
              </a:gdLst>
              <a:ahLst/>
              <a:cxnLst>
                <a:cxn ang="3cd4">
                  <a:pos x="hc" y="t"/>
                </a:cxn>
                <a:cxn ang="0">
                  <a:pos x="r" y="vc"/>
                </a:cxn>
                <a:cxn ang="cd4">
                  <a:pos x="hc" y="b"/>
                </a:cxn>
                <a:cxn ang="cd2">
                  <a:pos x="l" y="vc"/>
                </a:cxn>
              </a:cxnLst>
              <a:rect l="f75" t="f78" r="f76" b="f77"/>
              <a:pathLst>
                <a:path w="5213" h="5620">
                  <a:moveTo>
                    <a:pt x="f5" y="f6"/>
                  </a:moveTo>
                  <a:cubicBezTo>
                    <a:pt x="f7" y="f6"/>
                    <a:pt x="f8" y="f9"/>
                    <a:pt x="f8" y="f10"/>
                  </a:cubicBezTo>
                  <a:cubicBezTo>
                    <a:pt x="f8" y="f11"/>
                    <a:pt x="f12" y="f13"/>
                    <a:pt x="f14" y="f13"/>
                  </a:cubicBezTo>
                  <a:cubicBezTo>
                    <a:pt x="f15" y="f13"/>
                    <a:pt x="f16" y="f17"/>
                    <a:pt x="f18" y="f19"/>
                  </a:cubicBezTo>
                  <a:cubicBezTo>
                    <a:pt x="f20" y="f21"/>
                    <a:pt x="f22" y="f6"/>
                    <a:pt x="f5" y="f6"/>
                  </a:cubicBezTo>
                  <a:close/>
                  <a:moveTo>
                    <a:pt x="f23" y="f2"/>
                  </a:moveTo>
                  <a:cubicBezTo>
                    <a:pt x="f24" y="f2"/>
                    <a:pt x="f25" y="f26"/>
                    <a:pt x="f27" y="f28"/>
                  </a:cubicBezTo>
                  <a:cubicBezTo>
                    <a:pt x="f29" y="f30"/>
                    <a:pt x="f31" y="f32"/>
                    <a:pt x="f33" y="f34"/>
                  </a:cubicBezTo>
                  <a:cubicBezTo>
                    <a:pt x="f2" y="f35"/>
                    <a:pt x="f36" y="f37"/>
                    <a:pt x="f38" y="f39"/>
                  </a:cubicBezTo>
                  <a:cubicBezTo>
                    <a:pt x="f40" y="f41"/>
                    <a:pt x="f42" y="f43"/>
                    <a:pt x="f44" y="f45"/>
                  </a:cubicBezTo>
                  <a:cubicBezTo>
                    <a:pt x="f46" y="f47"/>
                    <a:pt x="f48" y="f49"/>
                    <a:pt x="f50" y="f51"/>
                  </a:cubicBezTo>
                  <a:cubicBezTo>
                    <a:pt x="f3" y="f52"/>
                    <a:pt x="f3" y="f53"/>
                    <a:pt x="f50" y="f54"/>
                  </a:cubicBezTo>
                  <a:cubicBezTo>
                    <a:pt x="f55" y="f56"/>
                    <a:pt x="f57" y="f58"/>
                    <a:pt x="f59" y="f2"/>
                  </a:cubicBezTo>
                  <a:cubicBezTo>
                    <a:pt x="f60" y="f2"/>
                    <a:pt x="f61" y="f2"/>
                    <a:pt x="f23" y="f2"/>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62" name="Google Shape;5728;p85">
              <a:extLst>
                <a:ext uri="{FF2B5EF4-FFF2-40B4-BE49-F238E27FC236}">
                  <a16:creationId xmlns:a16="http://schemas.microsoft.com/office/drawing/2014/main" id="{72DF82B3-C109-4611-8E64-2279D7EC0763}"/>
                </a:ext>
              </a:extLst>
            </p:cNvPr>
            <p:cNvSpPr/>
            <p:nvPr/>
          </p:nvSpPr>
          <p:spPr>
            <a:xfrm>
              <a:off x="3078080" y="2841296"/>
              <a:ext cx="190039" cy="162580"/>
            </a:xfrm>
            <a:custGeom>
              <a:avLst/>
              <a:gdLst>
                <a:gd name="f0" fmla="val w"/>
                <a:gd name="f1" fmla="val h"/>
                <a:gd name="f2" fmla="val 0"/>
                <a:gd name="f3" fmla="val 6602"/>
                <a:gd name="f4" fmla="val 5648"/>
                <a:gd name="f5" fmla="val 3990"/>
                <a:gd name="f6" fmla="val 1"/>
                <a:gd name="f7" fmla="val 1807"/>
                <a:gd name="f8" fmla="val 1772"/>
                <a:gd name="f9" fmla="val 3955"/>
                <a:gd name="f10" fmla="val 5084"/>
                <a:gd name="f11" fmla="val 5394"/>
                <a:gd name="f12" fmla="val 253"/>
                <a:gd name="f13" fmla="val 5647"/>
                <a:gd name="f14" fmla="val 566"/>
                <a:gd name="f15" fmla="val 1696"/>
                <a:gd name="f16" fmla="val 4014"/>
                <a:gd name="f17" fmla="val 5996"/>
                <a:gd name="f18" fmla="val 4075"/>
                <a:gd name="f19" fmla="val 6601"/>
                <a:gd name="f20" fmla="val 1943"/>
                <a:gd name="f21" fmla="val 6324"/>
                <a:gd name="f22" fmla="val 1717"/>
                <a:gd name="f23" fmla="val 6041"/>
                <a:gd name="f24" fmla="val 1476"/>
                <a:gd name="f25" fmla="val 5740"/>
                <a:gd name="f26" fmla="val 1223"/>
                <a:gd name="f27" fmla="val 5481"/>
                <a:gd name="f28" fmla="val 1004"/>
                <a:gd name="f29" fmla="val 4391"/>
                <a:gd name="f30" fmla="val 2097"/>
                <a:gd name="f31" fmla="val 4281"/>
                <a:gd name="f32" fmla="val 2203"/>
                <a:gd name="f33" fmla="val 4139"/>
                <a:gd name="f34" fmla="val 2255"/>
                <a:gd name="f35" fmla="val 3997"/>
                <a:gd name="f36" fmla="val 3852"/>
                <a:gd name="f37" fmla="val 3708"/>
                <a:gd name="f38" fmla="val 2200"/>
                <a:gd name="f39" fmla="val 3599"/>
                <a:gd name="f40" fmla="val 2091"/>
                <a:gd name="f41" fmla="val 3379"/>
                <a:gd name="f42" fmla="val 1871"/>
                <a:gd name="f43" fmla="val 3376"/>
                <a:gd name="f44" fmla="val 1519"/>
                <a:gd name="f45" fmla="val 3593"/>
                <a:gd name="f46" fmla="val 1299"/>
                <a:gd name="f47" fmla="val 4611"/>
                <a:gd name="f48" fmla="val 278"/>
                <a:gd name="f49" fmla="val 4285"/>
                <a:gd name="f50" fmla="*/ f0 1 6602"/>
                <a:gd name="f51" fmla="*/ f1 1 5648"/>
                <a:gd name="f52" fmla="val f2"/>
                <a:gd name="f53" fmla="val f3"/>
                <a:gd name="f54" fmla="val f4"/>
                <a:gd name="f55" fmla="+- f54 0 f52"/>
                <a:gd name="f56" fmla="+- f53 0 f52"/>
                <a:gd name="f57" fmla="*/ f56 1 6602"/>
                <a:gd name="f58" fmla="*/ f55 1 5648"/>
                <a:gd name="f59" fmla="*/ f52 1 f57"/>
                <a:gd name="f60" fmla="*/ f53 1 f57"/>
                <a:gd name="f61" fmla="*/ f52 1 f58"/>
                <a:gd name="f62" fmla="*/ f54 1 f58"/>
                <a:gd name="f63" fmla="*/ f59 f50 1"/>
                <a:gd name="f64" fmla="*/ f60 f50 1"/>
                <a:gd name="f65" fmla="*/ f62 f51 1"/>
                <a:gd name="f66" fmla="*/ f61 f51 1"/>
              </a:gdLst>
              <a:ahLst/>
              <a:cxnLst>
                <a:cxn ang="3cd4">
                  <a:pos x="hc" y="t"/>
                </a:cxn>
                <a:cxn ang="0">
                  <a:pos x="r" y="vc"/>
                </a:cxn>
                <a:cxn ang="cd4">
                  <a:pos x="hc" y="b"/>
                </a:cxn>
                <a:cxn ang="cd2">
                  <a:pos x="l" y="vc"/>
                </a:cxn>
              </a:cxnLst>
              <a:rect l="f63" t="f66" r="f64" b="f65"/>
              <a:pathLst>
                <a:path w="6602" h="5648">
                  <a:moveTo>
                    <a:pt x="f5" y="f6"/>
                  </a:moveTo>
                  <a:cubicBezTo>
                    <a:pt x="f7" y="f6"/>
                    <a:pt x="f2" y="f8"/>
                    <a:pt x="f2" y="f9"/>
                  </a:cubicBezTo>
                  <a:lnTo>
                    <a:pt x="f2" y="f10"/>
                  </a:lnTo>
                  <a:cubicBezTo>
                    <a:pt x="f2" y="f11"/>
                    <a:pt x="f12" y="f13"/>
                    <a:pt x="f14" y="f13"/>
                  </a:cubicBezTo>
                  <a:lnTo>
                    <a:pt x="f15" y="f13"/>
                  </a:lnTo>
                  <a:cubicBezTo>
                    <a:pt x="f16" y="f13"/>
                    <a:pt x="f17" y="f18"/>
                    <a:pt x="f19" y="f20"/>
                  </a:cubicBezTo>
                  <a:cubicBezTo>
                    <a:pt x="f21" y="f22"/>
                    <a:pt x="f23" y="f24"/>
                    <a:pt x="f25" y="f26"/>
                  </a:cubicBezTo>
                  <a:lnTo>
                    <a:pt x="f27" y="f28"/>
                  </a:lnTo>
                  <a:lnTo>
                    <a:pt x="f29" y="f30"/>
                  </a:lnTo>
                  <a:cubicBezTo>
                    <a:pt x="f31" y="f32"/>
                    <a:pt x="f33" y="f34"/>
                    <a:pt x="f35" y="f34"/>
                  </a:cubicBezTo>
                  <a:cubicBezTo>
                    <a:pt x="f36" y="f34"/>
                    <a:pt x="f37" y="f38"/>
                    <a:pt x="f39" y="f40"/>
                  </a:cubicBezTo>
                  <a:cubicBezTo>
                    <a:pt x="f41" y="f42"/>
                    <a:pt x="f43" y="f44"/>
                    <a:pt x="f45" y="f46"/>
                  </a:cubicBezTo>
                  <a:lnTo>
                    <a:pt x="f47" y="f48"/>
                  </a:lnTo>
                  <a:lnTo>
                    <a:pt x="f49" y="f6"/>
                  </a:ln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sp>
          <p:nvSpPr>
            <p:cNvPr id="163" name="Google Shape;5729;p85">
              <a:extLst>
                <a:ext uri="{FF2B5EF4-FFF2-40B4-BE49-F238E27FC236}">
                  <a16:creationId xmlns:a16="http://schemas.microsoft.com/office/drawing/2014/main" id="{C341817C-0F21-47ED-91C9-3479BDC177B6}"/>
                </a:ext>
              </a:extLst>
            </p:cNvPr>
            <p:cNvSpPr/>
            <p:nvPr/>
          </p:nvSpPr>
          <p:spPr>
            <a:xfrm>
              <a:off x="3078080" y="2646273"/>
              <a:ext cx="190039" cy="162543"/>
            </a:xfrm>
            <a:custGeom>
              <a:avLst/>
              <a:gdLst>
                <a:gd name="f0" fmla="val w"/>
                <a:gd name="f1" fmla="val h"/>
                <a:gd name="f2" fmla="val 0"/>
                <a:gd name="f3" fmla="val 6602"/>
                <a:gd name="f4" fmla="val 5647"/>
                <a:gd name="f5" fmla="val 566"/>
                <a:gd name="f6" fmla="val 1"/>
                <a:gd name="f7" fmla="val 253"/>
                <a:gd name="f8" fmla="val 3"/>
                <a:gd name="f9" fmla="val 254"/>
                <a:gd name="f10" fmla="val 567"/>
                <a:gd name="f11" fmla="val 1699"/>
                <a:gd name="f12" fmla="val 3879"/>
                <a:gd name="f13" fmla="val 1807"/>
                <a:gd name="f14" fmla="val 3990"/>
                <a:gd name="f15" fmla="val 4285"/>
                <a:gd name="f16" fmla="val 4611"/>
                <a:gd name="f17" fmla="val 5373"/>
                <a:gd name="f18" fmla="val 3593"/>
                <a:gd name="f19" fmla="val 4352"/>
                <a:gd name="f20" fmla="val 3379"/>
                <a:gd name="f21" fmla="val 4132"/>
                <a:gd name="f22" fmla="val 3382"/>
                <a:gd name="f23" fmla="val 3780"/>
                <a:gd name="f24" fmla="val 3599"/>
                <a:gd name="f25" fmla="val 3563"/>
                <a:gd name="f26" fmla="val 3710"/>
                <a:gd name="f27" fmla="val 3451"/>
                <a:gd name="f28" fmla="val 3856"/>
                <a:gd name="f29" fmla="val 3396"/>
                <a:gd name="f30" fmla="val 4001"/>
                <a:gd name="f31" fmla="val 4142"/>
                <a:gd name="f32" fmla="val 4282"/>
                <a:gd name="f33" fmla="val 3448"/>
                <a:gd name="f34" fmla="val 4391"/>
                <a:gd name="f35" fmla="val 3554"/>
                <a:gd name="f36" fmla="val 5481"/>
                <a:gd name="f37" fmla="val 4644"/>
                <a:gd name="f38" fmla="val 5809"/>
                <a:gd name="f39" fmla="val 4370"/>
                <a:gd name="f40" fmla="val 6083"/>
                <a:gd name="f41" fmla="val 4138"/>
                <a:gd name="f42" fmla="val 6345"/>
                <a:gd name="f43" fmla="val 3918"/>
                <a:gd name="f44" fmla="val 6601"/>
                <a:gd name="f45" fmla="val 3704"/>
                <a:gd name="f46" fmla="val 5996"/>
                <a:gd name="f47" fmla="val 1575"/>
                <a:gd name="f48" fmla="val 4017"/>
                <a:gd name="f49" fmla="val 1696"/>
                <a:gd name="f50" fmla="*/ f0 1 6602"/>
                <a:gd name="f51" fmla="*/ f1 1 5647"/>
                <a:gd name="f52" fmla="val f2"/>
                <a:gd name="f53" fmla="val f3"/>
                <a:gd name="f54" fmla="val f4"/>
                <a:gd name="f55" fmla="+- f54 0 f52"/>
                <a:gd name="f56" fmla="+- f53 0 f52"/>
                <a:gd name="f57" fmla="*/ f56 1 6602"/>
                <a:gd name="f58" fmla="*/ f55 1 5647"/>
                <a:gd name="f59" fmla="*/ f52 1 f57"/>
                <a:gd name="f60" fmla="*/ f53 1 f57"/>
                <a:gd name="f61" fmla="*/ f52 1 f58"/>
                <a:gd name="f62" fmla="*/ f54 1 f58"/>
                <a:gd name="f63" fmla="*/ f59 f50 1"/>
                <a:gd name="f64" fmla="*/ f60 f50 1"/>
                <a:gd name="f65" fmla="*/ f62 f51 1"/>
                <a:gd name="f66" fmla="*/ f61 f51 1"/>
              </a:gdLst>
              <a:ahLst/>
              <a:cxnLst>
                <a:cxn ang="3cd4">
                  <a:pos x="hc" y="t"/>
                </a:cxn>
                <a:cxn ang="0">
                  <a:pos x="r" y="vc"/>
                </a:cxn>
                <a:cxn ang="cd4">
                  <a:pos x="hc" y="b"/>
                </a:cxn>
                <a:cxn ang="cd2">
                  <a:pos x="l" y="vc"/>
                </a:cxn>
              </a:cxnLst>
              <a:rect l="f63" t="f66" r="f64" b="f65"/>
              <a:pathLst>
                <a:path w="6602" h="5647">
                  <a:moveTo>
                    <a:pt x="f5" y="f6"/>
                  </a:moveTo>
                  <a:cubicBezTo>
                    <a:pt x="f7" y="f6"/>
                    <a:pt x="f8" y="f9"/>
                    <a:pt x="f8" y="f10"/>
                  </a:cubicBezTo>
                  <a:lnTo>
                    <a:pt x="f8" y="f11"/>
                  </a:lnTo>
                  <a:cubicBezTo>
                    <a:pt x="f2" y="f12"/>
                    <a:pt x="f13" y="f4"/>
                    <a:pt x="f14" y="f4"/>
                  </a:cubicBezTo>
                  <a:lnTo>
                    <a:pt x="f15" y="f4"/>
                  </a:lnTo>
                  <a:lnTo>
                    <a:pt x="f16" y="f17"/>
                  </a:lnTo>
                  <a:lnTo>
                    <a:pt x="f18" y="f19"/>
                  </a:lnTo>
                  <a:cubicBezTo>
                    <a:pt x="f20" y="f21"/>
                    <a:pt x="f22" y="f23"/>
                    <a:pt x="f24" y="f25"/>
                  </a:cubicBezTo>
                  <a:cubicBezTo>
                    <a:pt x="f26" y="f27"/>
                    <a:pt x="f28" y="f29"/>
                    <a:pt x="f30" y="f29"/>
                  </a:cubicBezTo>
                  <a:cubicBezTo>
                    <a:pt x="f31" y="f29"/>
                    <a:pt x="f32" y="f33"/>
                    <a:pt x="f34" y="f35"/>
                  </a:cubicBezTo>
                  <a:lnTo>
                    <a:pt x="f36" y="f37"/>
                  </a:lnTo>
                  <a:lnTo>
                    <a:pt x="f38" y="f39"/>
                  </a:lnTo>
                  <a:cubicBezTo>
                    <a:pt x="f40" y="f41"/>
                    <a:pt x="f42" y="f43"/>
                    <a:pt x="f44" y="f45"/>
                  </a:cubicBezTo>
                  <a:cubicBezTo>
                    <a:pt x="f46" y="f47"/>
                    <a:pt x="f48" y="f6"/>
                    <a:pt x="f49" y="f6"/>
                  </a:cubicBezTo>
                  <a:close/>
                </a:path>
              </a:pathLst>
            </a:custGeom>
            <a:solidFill>
              <a:srgbClr val="FFC000"/>
            </a:solidFill>
            <a:ln cap="flat">
              <a:noFill/>
              <a:prstDash val="solid"/>
            </a:ln>
          </p:spPr>
          <p:txBody>
            <a:bodyPr vert="horz" wrap="square" lIns="68561" tIns="68561" rIns="68561" bIns="68561" anchor="ctr"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050" b="0" i="0" u="none" strike="noStrike" kern="0" cap="none" spc="0" baseline="0">
                <a:solidFill>
                  <a:srgbClr val="435D74"/>
                </a:solidFill>
                <a:uFillTx/>
                <a:latin typeface="Arial"/>
                <a:ea typeface="Arial"/>
                <a:cs typeface="Arial"/>
              </a:endParaRPr>
            </a:p>
          </p:txBody>
        </p:sp>
      </p:grpSp>
    </p:spTree>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name="Slide4">
    <p:spTree>
      <p:nvGrpSpPr>
        <p:cNvPr id="1" name=""/>
        <p:cNvGrpSpPr/>
        <p:nvPr/>
      </p:nvGrpSpPr>
      <p:grpSpPr>
        <a:xfrm>
          <a:off x="0" y="0"/>
          <a:ext cx="0" cy="0"/>
          <a:chOff x="0" y="0"/>
          <a:chExt cx="0" cy="0"/>
        </a:xfrm>
      </p:grpSpPr>
      <p:sp>
        <p:nvSpPr>
          <p:cNvPr id="2" name="Google Shape;790;p38">
            <a:extLst>
              <a:ext uri="{FF2B5EF4-FFF2-40B4-BE49-F238E27FC236}">
                <a16:creationId xmlns:a16="http://schemas.microsoft.com/office/drawing/2014/main" id="{57B2C02B-4C11-44C0-9C80-EE231E158A80}"/>
              </a:ext>
            </a:extLst>
          </p:cNvPr>
          <p:cNvSpPr txBox="1">
            <a:spLocks noGrp="1"/>
          </p:cNvSpPr>
          <p:nvPr>
            <p:ph type="title"/>
          </p:nvPr>
        </p:nvSpPr>
        <p:spPr>
          <a:xfrm>
            <a:off x="1664276" y="377628"/>
            <a:ext cx="5808899" cy="572697"/>
          </a:xfrm>
        </p:spPr>
        <p:txBody>
          <a:bodyPr anchor="t"/>
          <a:lstStyle/>
          <a:p>
            <a:pPr lvl="0"/>
            <a:r>
              <a:rPr lang="en-US" sz="4400">
                <a:solidFill>
                  <a:schemeClr val="accent6"/>
                </a:solidFill>
              </a:rPr>
              <a:t>TABLE</a:t>
            </a:r>
            <a:r>
              <a:rPr lang="en-US" sz="4400">
                <a:solidFill>
                  <a:srgbClr val="FFC000"/>
                </a:solidFill>
              </a:rPr>
              <a:t> OF </a:t>
            </a:r>
            <a:r>
              <a:rPr lang="en-US" sz="4400">
                <a:solidFill>
                  <a:schemeClr val="accent6"/>
                </a:solidFill>
              </a:rPr>
              <a:t>CONTENTS</a:t>
            </a:r>
          </a:p>
        </p:txBody>
      </p:sp>
      <p:sp>
        <p:nvSpPr>
          <p:cNvPr id="3" name="Google Shape;791;p38">
            <a:extLst>
              <a:ext uri="{FF2B5EF4-FFF2-40B4-BE49-F238E27FC236}">
                <a16:creationId xmlns:a16="http://schemas.microsoft.com/office/drawing/2014/main" id="{A4697E9B-A30C-4B84-8B34-DD844643AF1B}"/>
              </a:ext>
            </a:extLst>
          </p:cNvPr>
          <p:cNvSpPr txBox="1">
            <a:spLocks noGrp="1"/>
          </p:cNvSpPr>
          <p:nvPr>
            <p:ph type="subTitle" idx="4294967295"/>
          </p:nvPr>
        </p:nvSpPr>
        <p:spPr>
          <a:xfrm>
            <a:off x="662866" y="2782052"/>
            <a:ext cx="1727703" cy="837599"/>
          </a:xfrm>
        </p:spPr>
        <p:txBody>
          <a:bodyPr anchorCtr="1"/>
          <a:lstStyle/>
          <a:p>
            <a:pPr marL="0" lvl="0" indent="0" algn="ctr">
              <a:buNone/>
            </a:pPr>
            <a:r>
              <a:rPr lang="en-US" b="1">
                <a:solidFill>
                  <a:srgbClr val="5F6454"/>
                </a:solidFill>
              </a:rPr>
              <a:t>You can talk about the topic of the section here</a:t>
            </a:r>
          </a:p>
        </p:txBody>
      </p:sp>
      <p:sp>
        <p:nvSpPr>
          <p:cNvPr id="14" name="Google Shape;802;p38">
            <a:extLst>
              <a:ext uri="{FF2B5EF4-FFF2-40B4-BE49-F238E27FC236}">
                <a16:creationId xmlns:a16="http://schemas.microsoft.com/office/drawing/2014/main" id="{BD21A6BF-08DC-41A6-B518-A11D24EACB0E}"/>
              </a:ext>
            </a:extLst>
          </p:cNvPr>
          <p:cNvSpPr txBox="1">
            <a:spLocks noGrp="1"/>
          </p:cNvSpPr>
          <p:nvPr>
            <p:ph type="title" idx="4294967295"/>
          </p:nvPr>
        </p:nvSpPr>
        <p:spPr>
          <a:xfrm>
            <a:off x="6865938" y="2791768"/>
            <a:ext cx="1615196" cy="720300"/>
          </a:xfrm>
        </p:spPr>
        <p:txBody>
          <a:bodyPr anchor="ctr" anchorCtr="1"/>
          <a:lstStyle/>
          <a:p>
            <a:pPr lvl="0" algn="ctr"/>
            <a:r>
              <a:rPr lang="en-US" sz="4800">
                <a:solidFill>
                  <a:srgbClr val="FFC000"/>
                </a:solidFill>
              </a:rPr>
              <a:t>04</a:t>
            </a:r>
          </a:p>
        </p:txBody>
      </p:sp>
      <p:sp>
        <p:nvSpPr>
          <p:cNvPr id="5" name="Google Shape;793;p38">
            <a:extLst>
              <a:ext uri="{FF2B5EF4-FFF2-40B4-BE49-F238E27FC236}">
                <a16:creationId xmlns:a16="http://schemas.microsoft.com/office/drawing/2014/main" id="{EF1B76A5-72F3-45AD-AA26-570503C5310F}"/>
              </a:ext>
            </a:extLst>
          </p:cNvPr>
          <p:cNvSpPr txBox="1">
            <a:spLocks noGrp="1"/>
          </p:cNvSpPr>
          <p:nvPr>
            <p:ph type="title" idx="4294967295"/>
          </p:nvPr>
        </p:nvSpPr>
        <p:spPr>
          <a:xfrm>
            <a:off x="2584738" y="3375393"/>
            <a:ext cx="2035801" cy="550496"/>
          </a:xfrm>
        </p:spPr>
        <p:txBody>
          <a:bodyPr anchor="b" anchorCtr="1"/>
          <a:lstStyle/>
          <a:p>
            <a:pPr lvl="0" algn="ctr"/>
            <a:r>
              <a:rPr lang="en-US" sz="2000">
                <a:solidFill>
                  <a:srgbClr val="2A2D32"/>
                </a:solidFill>
              </a:rPr>
              <a:t>EQUIPMENT</a:t>
            </a:r>
          </a:p>
        </p:txBody>
      </p:sp>
      <p:sp>
        <p:nvSpPr>
          <p:cNvPr id="4" name="Google Shape;792;p38">
            <a:extLst>
              <a:ext uri="{FF2B5EF4-FFF2-40B4-BE49-F238E27FC236}">
                <a16:creationId xmlns:a16="http://schemas.microsoft.com/office/drawing/2014/main" id="{1DEF0EEA-402E-42A4-8322-83892276D966}"/>
              </a:ext>
            </a:extLst>
          </p:cNvPr>
          <p:cNvSpPr txBox="1">
            <a:spLocks noGrp="1"/>
          </p:cNvSpPr>
          <p:nvPr>
            <p:ph type="title" idx="4294967295"/>
          </p:nvPr>
        </p:nvSpPr>
        <p:spPr>
          <a:xfrm>
            <a:off x="508772" y="2383639"/>
            <a:ext cx="2035801" cy="550496"/>
          </a:xfrm>
        </p:spPr>
        <p:txBody>
          <a:bodyPr anchor="b" anchorCtr="1"/>
          <a:lstStyle/>
          <a:p>
            <a:pPr lvl="0" algn="ctr"/>
            <a:r>
              <a:rPr lang="en-US" sz="2000">
                <a:solidFill>
                  <a:srgbClr val="2A2D32"/>
                </a:solidFill>
              </a:rPr>
              <a:t>INTRODUCTION</a:t>
            </a:r>
          </a:p>
        </p:txBody>
      </p:sp>
      <p:sp>
        <p:nvSpPr>
          <p:cNvPr id="6" name="Google Shape;794;p38">
            <a:extLst>
              <a:ext uri="{FF2B5EF4-FFF2-40B4-BE49-F238E27FC236}">
                <a16:creationId xmlns:a16="http://schemas.microsoft.com/office/drawing/2014/main" id="{2979CB3B-B4BA-45CB-B6D0-DA4A9E05CCA1}"/>
              </a:ext>
            </a:extLst>
          </p:cNvPr>
          <p:cNvSpPr txBox="1">
            <a:spLocks noGrp="1"/>
          </p:cNvSpPr>
          <p:nvPr>
            <p:ph type="subTitle" idx="4294967295"/>
          </p:nvPr>
        </p:nvSpPr>
        <p:spPr>
          <a:xfrm>
            <a:off x="2738833" y="3773806"/>
            <a:ext cx="1727703" cy="837599"/>
          </a:xfrm>
        </p:spPr>
        <p:txBody>
          <a:bodyPr anchorCtr="1"/>
          <a:lstStyle/>
          <a:p>
            <a:pPr marL="0" lvl="0" indent="0" algn="ctr">
              <a:buNone/>
            </a:pPr>
            <a:r>
              <a:rPr lang="en-US" b="1">
                <a:solidFill>
                  <a:srgbClr val="5F6454"/>
                </a:solidFill>
              </a:rPr>
              <a:t>You can talk about the topic of the section here</a:t>
            </a:r>
          </a:p>
          <a:p>
            <a:pPr marL="0" lvl="0" indent="0" algn="ctr">
              <a:buNone/>
            </a:pPr>
            <a:endParaRPr lang="en-US" b="1">
              <a:solidFill>
                <a:srgbClr val="5F6454"/>
              </a:solidFill>
            </a:endParaRPr>
          </a:p>
          <a:p>
            <a:pPr marL="0" lvl="0" indent="0" algn="ctr">
              <a:buNone/>
            </a:pPr>
            <a:endParaRPr lang="en-US" b="1">
              <a:solidFill>
                <a:srgbClr val="5F6454"/>
              </a:solidFill>
            </a:endParaRPr>
          </a:p>
        </p:txBody>
      </p:sp>
      <p:sp>
        <p:nvSpPr>
          <p:cNvPr id="7" name="Google Shape;795;p38">
            <a:extLst>
              <a:ext uri="{FF2B5EF4-FFF2-40B4-BE49-F238E27FC236}">
                <a16:creationId xmlns:a16="http://schemas.microsoft.com/office/drawing/2014/main" id="{CF5FC54C-2EC7-480A-82AF-10265847CDC7}"/>
              </a:ext>
            </a:extLst>
          </p:cNvPr>
          <p:cNvSpPr txBox="1">
            <a:spLocks noGrp="1"/>
          </p:cNvSpPr>
          <p:nvPr>
            <p:ph type="title" idx="4294967295"/>
          </p:nvPr>
        </p:nvSpPr>
        <p:spPr>
          <a:xfrm>
            <a:off x="4568726" y="2383639"/>
            <a:ext cx="2035801" cy="550496"/>
          </a:xfrm>
        </p:spPr>
        <p:txBody>
          <a:bodyPr anchor="b" anchorCtr="1"/>
          <a:lstStyle/>
          <a:p>
            <a:pPr lvl="0" algn="ctr"/>
            <a:r>
              <a:rPr lang="en-US" sz="2000">
                <a:solidFill>
                  <a:srgbClr val="2A2D32"/>
                </a:solidFill>
              </a:rPr>
              <a:t>OUR MISSIONS</a:t>
            </a:r>
          </a:p>
        </p:txBody>
      </p:sp>
      <p:sp>
        <p:nvSpPr>
          <p:cNvPr id="8" name="Google Shape;796;p38">
            <a:extLst>
              <a:ext uri="{FF2B5EF4-FFF2-40B4-BE49-F238E27FC236}">
                <a16:creationId xmlns:a16="http://schemas.microsoft.com/office/drawing/2014/main" id="{8FE6FD45-FA4A-4351-A373-F3491CEA8E90}"/>
              </a:ext>
            </a:extLst>
          </p:cNvPr>
          <p:cNvSpPr txBox="1">
            <a:spLocks noGrp="1"/>
          </p:cNvSpPr>
          <p:nvPr>
            <p:ph type="subTitle" idx="4294967295"/>
          </p:nvPr>
        </p:nvSpPr>
        <p:spPr>
          <a:xfrm>
            <a:off x="4722811" y="2782052"/>
            <a:ext cx="1727703" cy="837599"/>
          </a:xfrm>
        </p:spPr>
        <p:txBody>
          <a:bodyPr anchorCtr="1"/>
          <a:lstStyle/>
          <a:p>
            <a:pPr marL="0" lvl="0" indent="0" algn="ctr">
              <a:buNone/>
            </a:pPr>
            <a:r>
              <a:rPr lang="en-US" b="1">
                <a:solidFill>
                  <a:srgbClr val="5F6454"/>
                </a:solidFill>
              </a:rPr>
              <a:t>You can talk about the topic of the section here</a:t>
            </a:r>
          </a:p>
          <a:p>
            <a:pPr marL="0" lvl="0" indent="0" algn="ctr">
              <a:buNone/>
            </a:pPr>
            <a:endParaRPr lang="en-US" b="1">
              <a:solidFill>
                <a:srgbClr val="5F6454"/>
              </a:solidFill>
            </a:endParaRPr>
          </a:p>
          <a:p>
            <a:pPr marL="0" lvl="0" indent="0" algn="ctr">
              <a:buNone/>
            </a:pPr>
            <a:endParaRPr lang="en-US" b="1">
              <a:solidFill>
                <a:srgbClr val="5F6454"/>
              </a:solidFill>
            </a:endParaRPr>
          </a:p>
        </p:txBody>
      </p:sp>
      <p:sp>
        <p:nvSpPr>
          <p:cNvPr id="10" name="Google Shape;798;p38">
            <a:extLst>
              <a:ext uri="{FF2B5EF4-FFF2-40B4-BE49-F238E27FC236}">
                <a16:creationId xmlns:a16="http://schemas.microsoft.com/office/drawing/2014/main" id="{0FF5DF3F-6AF7-4F09-8750-D0FB1947BD34}"/>
              </a:ext>
            </a:extLst>
          </p:cNvPr>
          <p:cNvSpPr txBox="1">
            <a:spLocks noGrp="1"/>
          </p:cNvSpPr>
          <p:nvPr>
            <p:ph type="title" idx="4294967295"/>
          </p:nvPr>
        </p:nvSpPr>
        <p:spPr>
          <a:xfrm>
            <a:off x="2795068" y="2791768"/>
            <a:ext cx="1615196" cy="720300"/>
          </a:xfrm>
        </p:spPr>
        <p:txBody>
          <a:bodyPr anchor="ctr" anchorCtr="1"/>
          <a:lstStyle/>
          <a:p>
            <a:pPr lvl="0" algn="ctr"/>
            <a:r>
              <a:rPr lang="en-US" sz="4800">
                <a:solidFill>
                  <a:srgbClr val="FFC000"/>
                </a:solidFill>
              </a:rPr>
              <a:t>02</a:t>
            </a:r>
          </a:p>
        </p:txBody>
      </p:sp>
      <p:sp>
        <p:nvSpPr>
          <p:cNvPr id="11" name="Google Shape;799;p38">
            <a:extLst>
              <a:ext uri="{FF2B5EF4-FFF2-40B4-BE49-F238E27FC236}">
                <a16:creationId xmlns:a16="http://schemas.microsoft.com/office/drawing/2014/main" id="{B30E105A-867B-4A8D-869B-85C61D478643}"/>
              </a:ext>
            </a:extLst>
          </p:cNvPr>
          <p:cNvSpPr txBox="1">
            <a:spLocks noGrp="1"/>
          </p:cNvSpPr>
          <p:nvPr>
            <p:ph type="title" idx="4294967295"/>
          </p:nvPr>
        </p:nvSpPr>
        <p:spPr>
          <a:xfrm>
            <a:off x="4779056" y="1800014"/>
            <a:ext cx="1615196" cy="720300"/>
          </a:xfrm>
        </p:spPr>
        <p:txBody>
          <a:bodyPr anchor="ctr" anchorCtr="1"/>
          <a:lstStyle/>
          <a:p>
            <a:pPr lvl="0" algn="ctr"/>
            <a:r>
              <a:rPr lang="en-US" sz="4800">
                <a:solidFill>
                  <a:srgbClr val="FFC000"/>
                </a:solidFill>
              </a:rPr>
              <a:t>03</a:t>
            </a:r>
          </a:p>
        </p:txBody>
      </p:sp>
      <p:sp>
        <p:nvSpPr>
          <p:cNvPr id="12" name="Google Shape;800;p38">
            <a:extLst>
              <a:ext uri="{FF2B5EF4-FFF2-40B4-BE49-F238E27FC236}">
                <a16:creationId xmlns:a16="http://schemas.microsoft.com/office/drawing/2014/main" id="{99059552-F42B-4356-85F7-B82801FFB70E}"/>
              </a:ext>
            </a:extLst>
          </p:cNvPr>
          <p:cNvSpPr txBox="1">
            <a:spLocks noGrp="1"/>
          </p:cNvSpPr>
          <p:nvPr>
            <p:ph type="title" idx="4294967295"/>
          </p:nvPr>
        </p:nvSpPr>
        <p:spPr>
          <a:xfrm>
            <a:off x="6655608" y="3375393"/>
            <a:ext cx="2035801" cy="550496"/>
          </a:xfrm>
        </p:spPr>
        <p:txBody>
          <a:bodyPr anchor="b" anchorCtr="1"/>
          <a:lstStyle/>
          <a:p>
            <a:pPr lvl="0" algn="ctr"/>
            <a:r>
              <a:rPr lang="en-US" sz="2000">
                <a:solidFill>
                  <a:srgbClr val="2A2D32"/>
                </a:solidFill>
              </a:rPr>
              <a:t>OUR TEAM</a:t>
            </a:r>
          </a:p>
        </p:txBody>
      </p:sp>
      <p:sp>
        <p:nvSpPr>
          <p:cNvPr id="9" name="Google Shape;797;p38">
            <a:extLst>
              <a:ext uri="{FF2B5EF4-FFF2-40B4-BE49-F238E27FC236}">
                <a16:creationId xmlns:a16="http://schemas.microsoft.com/office/drawing/2014/main" id="{61560EC8-4199-4C28-9E6E-879E16296444}"/>
              </a:ext>
            </a:extLst>
          </p:cNvPr>
          <p:cNvSpPr txBox="1">
            <a:spLocks noGrp="1"/>
          </p:cNvSpPr>
          <p:nvPr>
            <p:ph type="title" idx="4294967295"/>
          </p:nvPr>
        </p:nvSpPr>
        <p:spPr>
          <a:xfrm>
            <a:off x="719102" y="1800014"/>
            <a:ext cx="1615196" cy="720300"/>
          </a:xfrm>
        </p:spPr>
        <p:txBody>
          <a:bodyPr anchor="ctr" anchorCtr="1"/>
          <a:lstStyle/>
          <a:p>
            <a:pPr lvl="0" algn="ctr"/>
            <a:r>
              <a:rPr lang="en-US" sz="4800">
                <a:solidFill>
                  <a:srgbClr val="FFC000"/>
                </a:solidFill>
              </a:rPr>
              <a:t>01</a:t>
            </a:r>
          </a:p>
        </p:txBody>
      </p:sp>
      <p:sp>
        <p:nvSpPr>
          <p:cNvPr id="13" name="Google Shape;801;p38">
            <a:extLst>
              <a:ext uri="{FF2B5EF4-FFF2-40B4-BE49-F238E27FC236}">
                <a16:creationId xmlns:a16="http://schemas.microsoft.com/office/drawing/2014/main" id="{402AFC19-31F8-48ED-ABB2-8FF8A5C8541C}"/>
              </a:ext>
            </a:extLst>
          </p:cNvPr>
          <p:cNvSpPr txBox="1">
            <a:spLocks noGrp="1"/>
          </p:cNvSpPr>
          <p:nvPr>
            <p:ph type="subTitle" idx="4294967295"/>
          </p:nvPr>
        </p:nvSpPr>
        <p:spPr>
          <a:xfrm>
            <a:off x="6809693" y="3773806"/>
            <a:ext cx="1727703" cy="837599"/>
          </a:xfrm>
        </p:spPr>
        <p:txBody>
          <a:bodyPr anchorCtr="1"/>
          <a:lstStyle/>
          <a:p>
            <a:pPr marL="0" lvl="0" indent="0" algn="ctr">
              <a:buNone/>
            </a:pPr>
            <a:r>
              <a:rPr lang="en-US" b="1">
                <a:solidFill>
                  <a:srgbClr val="5F6454"/>
                </a:solidFill>
              </a:rPr>
              <a:t>You can talk about the topic of the section here</a:t>
            </a:r>
          </a:p>
          <a:p>
            <a:pPr marL="0" lvl="0" indent="0" algn="ctr">
              <a:buNone/>
            </a:pPr>
            <a:endParaRPr lang="en-US" b="1">
              <a:solidFill>
                <a:srgbClr val="5F6454"/>
              </a:solidFill>
            </a:endParaRPr>
          </a:p>
          <a:p>
            <a:pPr marL="0" lvl="0" indent="0" algn="ctr">
              <a:buNone/>
            </a:pPr>
            <a:endParaRPr lang="en-US" b="1">
              <a:solidFill>
                <a:srgbClr val="5F6454"/>
              </a:solidFill>
            </a:endParaRPr>
          </a:p>
        </p:txBody>
      </p:sp>
      <p:cxnSp>
        <p:nvCxnSpPr>
          <p:cNvPr id="25" name="Conector recto 24">
            <a:extLst>
              <a:ext uri="{FF2B5EF4-FFF2-40B4-BE49-F238E27FC236}">
                <a16:creationId xmlns:a16="http://schemas.microsoft.com/office/drawing/2014/main" id="{D8C79991-EB12-46E8-A298-E2F4B480075D}"/>
              </a:ext>
            </a:extLst>
          </p:cNvPr>
          <p:cNvCxnSpPr/>
          <p:nvPr/>
        </p:nvCxnSpPr>
        <p:spPr>
          <a:xfrm>
            <a:off x="508772" y="1090246"/>
            <a:ext cx="830112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5C4B1A8A-5913-43DA-83C1-E348DB1C0667}"/>
              </a:ext>
            </a:extLst>
          </p:cNvPr>
          <p:cNvSpPr txBox="1">
            <a:spLocks noGrp="1"/>
          </p:cNvSpPr>
          <p:nvPr>
            <p:ph type="body" idx="4294967295"/>
          </p:nvPr>
        </p:nvSpPr>
        <p:spPr>
          <a:xfrm>
            <a:off x="4707212" y="606326"/>
            <a:ext cx="3788852" cy="542925"/>
          </a:xfrm>
        </p:spPr>
        <p:txBody>
          <a:bodyPr/>
          <a:lstStyle/>
          <a:p>
            <a:pPr marL="0" lvl="0" indent="0" algn="r">
              <a:buNone/>
            </a:pPr>
            <a:r>
              <a:rPr lang="en-US" sz="4800" b="1">
                <a:solidFill>
                  <a:schemeClr val="accent6"/>
                </a:solidFill>
              </a:rPr>
              <a:t>Infographic</a:t>
            </a:r>
            <a:r>
              <a:rPr lang="en-US" sz="4800" b="1">
                <a:solidFill>
                  <a:srgbClr val="FFAB1D"/>
                </a:solidFill>
              </a:rPr>
              <a:t> </a:t>
            </a:r>
            <a:r>
              <a:rPr lang="en-US" sz="2800" b="1">
                <a:solidFill>
                  <a:srgbClr val="FFAB1D"/>
                </a:solidFill>
              </a:rPr>
              <a:t>Style</a:t>
            </a:r>
            <a:endParaRPr lang="en-US" sz="4800" b="1">
              <a:solidFill>
                <a:srgbClr val="FFAB1D"/>
              </a:solidFill>
            </a:endParaRPr>
          </a:p>
        </p:txBody>
      </p:sp>
      <p:grpSp>
        <p:nvGrpSpPr>
          <p:cNvPr id="3" name="Group 5">
            <a:extLst>
              <a:ext uri="{FF2B5EF4-FFF2-40B4-BE49-F238E27FC236}">
                <a16:creationId xmlns:a16="http://schemas.microsoft.com/office/drawing/2014/main" id="{5FB661A2-3B55-4DDC-88FC-2DF922F2C5B1}"/>
              </a:ext>
            </a:extLst>
          </p:cNvPr>
          <p:cNvGrpSpPr/>
          <p:nvPr/>
        </p:nvGrpSpPr>
        <p:grpSpPr>
          <a:xfrm>
            <a:off x="5376370" y="1646724"/>
            <a:ext cx="3077541" cy="1023579"/>
            <a:chOff x="5616400" y="1452414"/>
            <a:chExt cx="3077541" cy="1023579"/>
          </a:xfrm>
        </p:grpSpPr>
        <p:sp>
          <p:nvSpPr>
            <p:cNvPr id="4" name="TextBox 4">
              <a:extLst>
                <a:ext uri="{FF2B5EF4-FFF2-40B4-BE49-F238E27FC236}">
                  <a16:creationId xmlns:a16="http://schemas.microsoft.com/office/drawing/2014/main" id="{3B482C14-1F6B-4791-844E-9F89B4ABF078}"/>
                </a:ext>
              </a:extLst>
            </p:cNvPr>
            <p:cNvSpPr txBox="1"/>
            <p:nvPr/>
          </p:nvSpPr>
          <p:spPr>
            <a:xfrm>
              <a:off x="5616400" y="1452414"/>
              <a:ext cx="3068625" cy="253919"/>
            </a:xfrm>
            <a:prstGeom prst="rect">
              <a:avLst/>
            </a:prstGeom>
            <a:noFill/>
            <a:ln cap="flat">
              <a:noFill/>
            </a:ln>
          </p:spPr>
          <p:txBody>
            <a:bodyPr vert="horz" wrap="square" lIns="0" tIns="45720" rIns="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050" b="1" i="0" u="none" strike="noStrike" kern="0" cap="none" spc="0" baseline="0">
                  <a:uFillTx/>
                  <a:latin typeface="Arial"/>
                  <a:ea typeface="Arial"/>
                  <a:cs typeface="Calibri" pitchFamily="34"/>
                </a:rPr>
                <a:t>PowerPoint Presentation</a:t>
              </a:r>
            </a:p>
          </p:txBody>
        </p:sp>
        <p:sp>
          <p:nvSpPr>
            <p:cNvPr id="5" name="TextBox 5">
              <a:extLst>
                <a:ext uri="{FF2B5EF4-FFF2-40B4-BE49-F238E27FC236}">
                  <a16:creationId xmlns:a16="http://schemas.microsoft.com/office/drawing/2014/main" id="{D138DF04-625E-4FC4-8C84-A131EC6A0275}"/>
                </a:ext>
              </a:extLst>
            </p:cNvPr>
            <p:cNvSpPr txBox="1"/>
            <p:nvPr/>
          </p:nvSpPr>
          <p:spPr>
            <a:xfrm>
              <a:off x="5616400" y="1691164"/>
              <a:ext cx="3077541" cy="784829"/>
            </a:xfrm>
            <a:prstGeom prst="rect">
              <a:avLst/>
            </a:prstGeom>
            <a:noFill/>
            <a:ln cap="flat">
              <a:noFill/>
            </a:ln>
          </p:spPr>
          <p:txBody>
            <a:bodyPr vert="horz" wrap="square" lIns="0" tIns="45720" rIns="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uFillTx/>
                  <a:latin typeface="Arial"/>
                  <a:ea typeface="Arial"/>
                  <a:cs typeface="Arial"/>
                </a:rPr>
                <a:t>Get a modern PowerPoint  Presentation that is beautifully designed. You can simply impress your audience and add a unique zing and appeal to your Presentations. Easy to change colors, photos and Text. I hope and I believe that this Template will your Time, Money and Reputation. </a:t>
              </a:r>
            </a:p>
          </p:txBody>
        </p:sp>
      </p:grpSp>
      <p:sp>
        <p:nvSpPr>
          <p:cNvPr id="6" name="Oval 9">
            <a:extLst>
              <a:ext uri="{FF2B5EF4-FFF2-40B4-BE49-F238E27FC236}">
                <a16:creationId xmlns:a16="http://schemas.microsoft.com/office/drawing/2014/main" id="{8F0D1830-919A-4507-AF08-279EC528041C}"/>
              </a:ext>
            </a:extLst>
          </p:cNvPr>
          <p:cNvSpPr/>
          <p:nvPr/>
        </p:nvSpPr>
        <p:spPr>
          <a:xfrm>
            <a:off x="5376370" y="2852406"/>
            <a:ext cx="364809" cy="364809"/>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0" cap="none" spc="0" baseline="0">
              <a:solidFill>
                <a:srgbClr val="52AB33"/>
              </a:solidFill>
              <a:uFillTx/>
              <a:latin typeface="Arial"/>
            </a:endParaRPr>
          </a:p>
        </p:txBody>
      </p:sp>
      <p:sp>
        <p:nvSpPr>
          <p:cNvPr id="7" name="TextBox 7">
            <a:extLst>
              <a:ext uri="{FF2B5EF4-FFF2-40B4-BE49-F238E27FC236}">
                <a16:creationId xmlns:a16="http://schemas.microsoft.com/office/drawing/2014/main" id="{0F0669A7-9BFF-4137-846E-C4CF2FF91CB0}"/>
              </a:ext>
            </a:extLst>
          </p:cNvPr>
          <p:cNvSpPr txBox="1"/>
          <p:nvPr/>
        </p:nvSpPr>
        <p:spPr>
          <a:xfrm>
            <a:off x="5801767" y="2792440"/>
            <a:ext cx="2780745" cy="50783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7F7F7F"/>
                </a:solidFill>
                <a:uFillTx/>
                <a:latin typeface="Arial"/>
                <a:ea typeface="Arial"/>
                <a:cs typeface="Arial"/>
              </a:rPr>
              <a:t>Get a modern PowerPoint  Presentation that is beautifully designed. Easy to change colors, photos and Text. </a:t>
            </a:r>
            <a:endParaRPr lang="en-US" sz="900" b="0" i="0" u="none" strike="noStrike" kern="0" cap="none" spc="0" baseline="0">
              <a:solidFill>
                <a:srgbClr val="7F7F7F"/>
              </a:solidFill>
              <a:uFillTx/>
              <a:latin typeface="Arial"/>
              <a:ea typeface="Arial"/>
              <a:cs typeface="Arial" panose="020B0604020202020204" pitchFamily="34" charset="0"/>
            </a:endParaRPr>
          </a:p>
        </p:txBody>
      </p:sp>
      <p:sp>
        <p:nvSpPr>
          <p:cNvPr id="8" name="Oval 12">
            <a:extLst>
              <a:ext uri="{FF2B5EF4-FFF2-40B4-BE49-F238E27FC236}">
                <a16:creationId xmlns:a16="http://schemas.microsoft.com/office/drawing/2014/main" id="{6B1648A3-EF1D-41A3-9977-1AE9A1C46C4A}"/>
              </a:ext>
            </a:extLst>
          </p:cNvPr>
          <p:cNvSpPr/>
          <p:nvPr/>
        </p:nvSpPr>
        <p:spPr>
          <a:xfrm>
            <a:off x="5376370" y="3334880"/>
            <a:ext cx="364809" cy="364809"/>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0" cap="none" spc="0" baseline="0">
              <a:solidFill>
                <a:srgbClr val="52AB33"/>
              </a:solidFill>
              <a:uFillTx/>
              <a:latin typeface="Arial"/>
            </a:endParaRPr>
          </a:p>
        </p:txBody>
      </p:sp>
      <p:sp>
        <p:nvSpPr>
          <p:cNvPr id="9" name="TextBox 9">
            <a:extLst>
              <a:ext uri="{FF2B5EF4-FFF2-40B4-BE49-F238E27FC236}">
                <a16:creationId xmlns:a16="http://schemas.microsoft.com/office/drawing/2014/main" id="{A308CC8D-A49B-4844-9D79-609AACAFBBB5}"/>
              </a:ext>
            </a:extLst>
          </p:cNvPr>
          <p:cNvSpPr txBox="1"/>
          <p:nvPr/>
        </p:nvSpPr>
        <p:spPr>
          <a:xfrm>
            <a:off x="5801767" y="3274914"/>
            <a:ext cx="2780745" cy="50783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7F7F7F"/>
                </a:solidFill>
                <a:uFillTx/>
                <a:latin typeface="Arial"/>
                <a:ea typeface="Arial"/>
                <a:cs typeface="Arial"/>
              </a:rPr>
              <a:t>Get a modern PowerPoint  Presentation that is beautifully designed. Easy to change colors, photos and Text. </a:t>
            </a:r>
            <a:endParaRPr lang="en-US" sz="900" b="0" i="0" u="none" strike="noStrike" kern="0" cap="none" spc="0" baseline="0">
              <a:solidFill>
                <a:srgbClr val="7F7F7F"/>
              </a:solidFill>
              <a:uFillTx/>
              <a:latin typeface="Arial"/>
              <a:ea typeface="Arial"/>
              <a:cs typeface="Arial" panose="020B0604020202020204" pitchFamily="34" charset="0"/>
            </a:endParaRPr>
          </a:p>
        </p:txBody>
      </p:sp>
      <p:sp>
        <p:nvSpPr>
          <p:cNvPr id="10" name="Oval 15">
            <a:extLst>
              <a:ext uri="{FF2B5EF4-FFF2-40B4-BE49-F238E27FC236}">
                <a16:creationId xmlns:a16="http://schemas.microsoft.com/office/drawing/2014/main" id="{322341FC-D97A-45CF-8B98-4FA9A9D4E2D0}"/>
              </a:ext>
            </a:extLst>
          </p:cNvPr>
          <p:cNvSpPr/>
          <p:nvPr/>
        </p:nvSpPr>
        <p:spPr>
          <a:xfrm>
            <a:off x="5376370" y="3817354"/>
            <a:ext cx="364809" cy="364809"/>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0" cap="none" spc="0" baseline="0">
              <a:solidFill>
                <a:srgbClr val="52AB33"/>
              </a:solidFill>
              <a:uFillTx/>
              <a:latin typeface="Arial"/>
            </a:endParaRPr>
          </a:p>
        </p:txBody>
      </p:sp>
      <p:sp>
        <p:nvSpPr>
          <p:cNvPr id="11" name="TextBox 11">
            <a:extLst>
              <a:ext uri="{FF2B5EF4-FFF2-40B4-BE49-F238E27FC236}">
                <a16:creationId xmlns:a16="http://schemas.microsoft.com/office/drawing/2014/main" id="{4413F594-8905-49AD-A786-3C5BD5204D64}"/>
              </a:ext>
            </a:extLst>
          </p:cNvPr>
          <p:cNvSpPr txBox="1"/>
          <p:nvPr/>
        </p:nvSpPr>
        <p:spPr>
          <a:xfrm>
            <a:off x="5801767" y="3757388"/>
            <a:ext cx="2780745" cy="50783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7F7F7F"/>
                </a:solidFill>
                <a:uFillTx/>
                <a:latin typeface="Arial"/>
                <a:ea typeface="Arial"/>
                <a:cs typeface="Arial"/>
              </a:rPr>
              <a:t>Get a modern PowerPoint  Presentation that is beautifully designed. Easy to change colors, photos and Text. </a:t>
            </a:r>
            <a:endParaRPr lang="en-US" sz="900" b="0" i="0" u="none" strike="noStrike" kern="0" cap="none" spc="0" baseline="0">
              <a:solidFill>
                <a:srgbClr val="7F7F7F"/>
              </a:solidFill>
              <a:uFillTx/>
              <a:latin typeface="Arial"/>
              <a:ea typeface="Arial"/>
              <a:cs typeface="Arial" panose="020B0604020202020204" pitchFamily="34" charset="0"/>
            </a:endParaRPr>
          </a:p>
        </p:txBody>
      </p:sp>
      <p:sp>
        <p:nvSpPr>
          <p:cNvPr id="12" name="Oval 18">
            <a:extLst>
              <a:ext uri="{FF2B5EF4-FFF2-40B4-BE49-F238E27FC236}">
                <a16:creationId xmlns:a16="http://schemas.microsoft.com/office/drawing/2014/main" id="{583346F2-AB71-46C1-A65B-0DAC826FDB69}"/>
              </a:ext>
            </a:extLst>
          </p:cNvPr>
          <p:cNvSpPr/>
          <p:nvPr/>
        </p:nvSpPr>
        <p:spPr>
          <a:xfrm>
            <a:off x="5376370" y="4299828"/>
            <a:ext cx="364809" cy="364809"/>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2025" b="0" i="0" u="none" strike="noStrike" kern="0" cap="none" spc="0" baseline="0">
              <a:solidFill>
                <a:srgbClr val="52AB33"/>
              </a:solidFill>
              <a:uFillTx/>
              <a:latin typeface="Arial"/>
            </a:endParaRPr>
          </a:p>
        </p:txBody>
      </p:sp>
      <p:sp>
        <p:nvSpPr>
          <p:cNvPr id="13" name="TextBox 13">
            <a:extLst>
              <a:ext uri="{FF2B5EF4-FFF2-40B4-BE49-F238E27FC236}">
                <a16:creationId xmlns:a16="http://schemas.microsoft.com/office/drawing/2014/main" id="{3EE3E3C5-ED15-43D0-886E-EBB46F399C8D}"/>
              </a:ext>
            </a:extLst>
          </p:cNvPr>
          <p:cNvSpPr txBox="1"/>
          <p:nvPr/>
        </p:nvSpPr>
        <p:spPr>
          <a:xfrm>
            <a:off x="5801767" y="4239862"/>
            <a:ext cx="2780745" cy="507830"/>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7F7F7F"/>
                </a:solidFill>
                <a:uFillTx/>
                <a:latin typeface="Arial"/>
                <a:ea typeface="Arial"/>
                <a:cs typeface="Arial"/>
              </a:rPr>
              <a:t>Get a modern PowerPoint  Presentation that is beautifully designed. Easy to change colors, photos and Text. </a:t>
            </a:r>
            <a:endParaRPr lang="en-US" sz="900" b="0" i="0" u="none" strike="noStrike" kern="0" cap="none" spc="0" baseline="0">
              <a:solidFill>
                <a:srgbClr val="7F7F7F"/>
              </a:solidFill>
              <a:uFillTx/>
              <a:latin typeface="Arial"/>
              <a:ea typeface="Arial"/>
              <a:cs typeface="Arial" panose="020B0604020202020204" pitchFamily="34" charset="0"/>
            </a:endParaRPr>
          </a:p>
        </p:txBody>
      </p:sp>
      <p:sp>
        <p:nvSpPr>
          <p:cNvPr id="14" name="Rectangle 130">
            <a:extLst>
              <a:ext uri="{FF2B5EF4-FFF2-40B4-BE49-F238E27FC236}">
                <a16:creationId xmlns:a16="http://schemas.microsoft.com/office/drawing/2014/main" id="{1BFEA1AA-73BC-4606-A7EE-0F81FA002D0A}"/>
              </a:ext>
            </a:extLst>
          </p:cNvPr>
          <p:cNvSpPr/>
          <p:nvPr/>
        </p:nvSpPr>
        <p:spPr>
          <a:xfrm>
            <a:off x="5468130" y="3910166"/>
            <a:ext cx="182441" cy="183273"/>
          </a:xfrm>
          <a:custGeom>
            <a:avLst/>
            <a:gdLst>
              <a:gd name="f0" fmla="val w"/>
              <a:gd name="f1" fmla="val h"/>
              <a:gd name="f2" fmla="val 0"/>
              <a:gd name="f3" fmla="val 371900"/>
              <a:gd name="f4" fmla="val 373588"/>
              <a:gd name="f5" fmla="val 297080"/>
              <a:gd name="f6" fmla="val 129105"/>
              <a:gd name="f7" fmla="val 284273"/>
              <a:gd name="f8" fmla="val 219737"/>
              <a:gd name="f9" fmla="val 305496"/>
              <a:gd name="f10" fmla="val 333001"/>
              <a:gd name="f11" fmla="val 228265"/>
              <a:gd name="f12" fmla="val 250807"/>
              <a:gd name="f13" fmla="val 263614"/>
              <a:gd name="f14" fmla="val 157021"/>
              <a:gd name="f15" fmla="val 175826"/>
              <a:gd name="f16" fmla="val 195129"/>
              <a:gd name="f17" fmla="val 93087"/>
              <a:gd name="f18" fmla="val 117372"/>
              <a:gd name="f19" fmla="val 141984"/>
              <a:gd name="f20" fmla="val 123179"/>
              <a:gd name="f21" fmla="val 58494"/>
              <a:gd name="f22" fmla="val 84208"/>
              <a:gd name="f23" fmla="val 95969"/>
              <a:gd name="f24" fmla="val 354346"/>
              <a:gd name="f25" fmla="val 97437"/>
              <a:gd name="f26" fmla="val 356087"/>
              <a:gd name="f27" fmla="val 96136"/>
              <a:gd name="f28" fmla="val 357928"/>
              <a:gd name="f29" fmla="val 96353"/>
              <a:gd name="f30" fmla="val 359747"/>
              <a:gd name="f31" fmla="val 96905"/>
              <a:gd name="f32" fmla="val 360371"/>
              <a:gd name="f33" fmla="val 97095"/>
              <a:gd name="f34" fmla="val 368954"/>
              <a:gd name="f35" fmla="val 99700"/>
              <a:gd name="f36" fmla="val 373801"/>
              <a:gd name="f37" fmla="val 108770"/>
              <a:gd name="f38" fmla="val 371196"/>
              <a:gd name="f39" fmla="val 117354"/>
              <a:gd name="f40" fmla="val 333339"/>
              <a:gd name="f41" fmla="val 242097"/>
              <a:gd name="f42" fmla="val 331591"/>
              <a:gd name="f43" fmla="val 247858"/>
              <a:gd name="f44" fmla="val 326929"/>
              <a:gd name="f45" fmla="val 251935"/>
              <a:gd name="f46" fmla="val 321206"/>
              <a:gd name="f47" fmla="val 252122"/>
              <a:gd name="f48" fmla="val 252873"/>
              <a:gd name="f49" fmla="val 313576"/>
              <a:gd name="f50" fmla="val 313378"/>
              <a:gd name="f51" fmla="val 253010"/>
              <a:gd name="f52" fmla="val 313229"/>
              <a:gd name="f53" fmla="val 252967"/>
              <a:gd name="f54" fmla="val 313080"/>
              <a:gd name="f55" fmla="val 252922"/>
              <a:gd name="f56" fmla="val 312919"/>
              <a:gd name="f57" fmla="val 126251"/>
              <a:gd name="f58" fmla="val 133971"/>
              <a:gd name="f59" fmla="val 281687"/>
              <a:gd name="f60" fmla="val 321075"/>
              <a:gd name="f61" fmla="val 314823"/>
              <a:gd name="f62" fmla="val 318480"/>
              <a:gd name="f63" fmla="val 329614"/>
              <a:gd name="f64" fmla="val 318311"/>
              <a:gd name="f65" fmla="val 336414"/>
              <a:gd name="f66" fmla="val 328969"/>
              <a:gd name="f67" fmla="val 341215"/>
              <a:gd name="f68" fmla="val 359094"/>
              <a:gd name="f69" fmla="val 321920"/>
              <a:gd name="f70" fmla="val 304041"/>
              <a:gd name="f71" fmla="val 286162"/>
              <a:gd name="f72" fmla="val 271668"/>
              <a:gd name="f73" fmla="val 278468"/>
              <a:gd name="f74" fmla="val 289602"/>
              <a:gd name="f75" fmla="val 142850"/>
              <a:gd name="f76" fmla="val 143397"/>
              <a:gd name="f77" fmla="val 316865"/>
              <a:gd name="f78" fmla="val 151629"/>
              <a:gd name="f79" fmla="val 321811"/>
              <a:gd name="f80" fmla="val 156401"/>
              <a:gd name="f81" fmla="val 330956"/>
              <a:gd name="f82" fmla="val 141907"/>
              <a:gd name="f83" fmla="val 124028"/>
              <a:gd name="f84" fmla="val 106149"/>
              <a:gd name="f85" fmla="val 91655"/>
              <a:gd name="f86" fmla="val 329356"/>
              <a:gd name="f87" fmla="val 98032"/>
              <a:gd name="f88" fmla="val 318986"/>
              <a:gd name="f89" fmla="val 108649"/>
              <a:gd name="f90" fmla="val 315212"/>
              <a:gd name="f91" fmla="val 33542"/>
              <a:gd name="f92" fmla="val 34909"/>
              <a:gd name="f93" fmla="val 1773"/>
              <a:gd name="f94" fmla="val 51879"/>
              <a:gd name="f95" fmla="*/ f0 1 371900"/>
              <a:gd name="f96" fmla="*/ f1 1 373588"/>
              <a:gd name="f97" fmla="val f2"/>
              <a:gd name="f98" fmla="val f3"/>
              <a:gd name="f99" fmla="val f4"/>
              <a:gd name="f100" fmla="+- f99 0 f97"/>
              <a:gd name="f101" fmla="+- f98 0 f97"/>
              <a:gd name="f102" fmla="*/ f101 1 371900"/>
              <a:gd name="f103" fmla="*/ f100 1 373588"/>
              <a:gd name="f104" fmla="*/ f97 1 f102"/>
              <a:gd name="f105" fmla="*/ f98 1 f102"/>
              <a:gd name="f106" fmla="*/ f97 1 f103"/>
              <a:gd name="f107" fmla="*/ f99 1 f103"/>
              <a:gd name="f108" fmla="*/ f104 f95 1"/>
              <a:gd name="f109" fmla="*/ f105 f95 1"/>
              <a:gd name="f110" fmla="*/ f107 f96 1"/>
              <a:gd name="f111" fmla="*/ f106 f96 1"/>
            </a:gdLst>
            <a:ahLst/>
            <a:cxnLst>
              <a:cxn ang="3cd4">
                <a:pos x="hc" y="t"/>
              </a:cxn>
              <a:cxn ang="0">
                <a:pos x="r" y="vc"/>
              </a:cxn>
              <a:cxn ang="cd4">
                <a:pos x="hc" y="b"/>
              </a:cxn>
              <a:cxn ang="cd2">
                <a:pos x="l" y="vc"/>
              </a:cxn>
            </a:cxnLst>
            <a:rect l="f108" t="f111" r="f109" b="f110"/>
            <a:pathLst>
              <a:path w="371900" h="373588">
                <a:moveTo>
                  <a:pt x="f5" y="f6"/>
                </a:moveTo>
                <a:lnTo>
                  <a:pt x="f7" y="f8"/>
                </a:lnTo>
                <a:lnTo>
                  <a:pt x="f9" y="f8"/>
                </a:lnTo>
                <a:lnTo>
                  <a:pt x="f10" y="f6"/>
                </a:lnTo>
                <a:close/>
                <a:moveTo>
                  <a:pt x="f11" y="f6"/>
                </a:moveTo>
                <a:lnTo>
                  <a:pt x="f11" y="f8"/>
                </a:lnTo>
                <a:lnTo>
                  <a:pt x="f12" y="f8"/>
                </a:lnTo>
                <a:lnTo>
                  <a:pt x="f13" y="f6"/>
                </a:lnTo>
                <a:close/>
                <a:moveTo>
                  <a:pt x="f14" y="f6"/>
                </a:moveTo>
                <a:lnTo>
                  <a:pt x="f15" y="f8"/>
                </a:lnTo>
                <a:lnTo>
                  <a:pt x="f16" y="f8"/>
                </a:lnTo>
                <a:lnTo>
                  <a:pt x="f16" y="f6"/>
                </a:lnTo>
                <a:close/>
                <a:moveTo>
                  <a:pt x="f17" y="f6"/>
                </a:moveTo>
                <a:lnTo>
                  <a:pt x="f18" y="f8"/>
                </a:lnTo>
                <a:lnTo>
                  <a:pt x="f19" y="f8"/>
                </a:lnTo>
                <a:lnTo>
                  <a:pt x="f20" y="f6"/>
                </a:lnTo>
                <a:close/>
                <a:moveTo>
                  <a:pt x="f21" y="f2"/>
                </a:moveTo>
                <a:lnTo>
                  <a:pt x="f22" y="f23"/>
                </a:lnTo>
                <a:lnTo>
                  <a:pt x="f24" y="f23"/>
                </a:lnTo>
                <a:lnTo>
                  <a:pt x="f24" y="f25"/>
                </a:lnTo>
                <a:cubicBezTo>
                  <a:pt x="f26" y="f27"/>
                  <a:pt x="f28" y="f29"/>
                  <a:pt x="f30" y="f31"/>
                </a:cubicBezTo>
                <a:lnTo>
                  <a:pt x="f32" y="f33"/>
                </a:lnTo>
                <a:cubicBezTo>
                  <a:pt x="f34" y="f35"/>
                  <a:pt x="f36" y="f37"/>
                  <a:pt x="f38" y="f39"/>
                </a:cubicBezTo>
                <a:lnTo>
                  <a:pt x="f40" y="f41"/>
                </a:lnTo>
                <a:cubicBezTo>
                  <a:pt x="f42" y="f43"/>
                  <a:pt x="f44" y="f45"/>
                  <a:pt x="f46" y="f47"/>
                </a:cubicBezTo>
                <a:lnTo>
                  <a:pt x="f46" y="f48"/>
                </a:lnTo>
                <a:lnTo>
                  <a:pt x="f49" y="f48"/>
                </a:lnTo>
                <a:cubicBezTo>
                  <a:pt x="f50" y="f51"/>
                  <a:pt x="f52" y="f53"/>
                  <a:pt x="f54" y="f55"/>
                </a:cubicBezTo>
                <a:lnTo>
                  <a:pt x="f56" y="f48"/>
                </a:lnTo>
                <a:lnTo>
                  <a:pt x="f57" y="f48"/>
                </a:lnTo>
                <a:lnTo>
                  <a:pt x="f58" y="f59"/>
                </a:lnTo>
                <a:lnTo>
                  <a:pt x="f60" y="f59"/>
                </a:lnTo>
                <a:lnTo>
                  <a:pt x="f60" y="f61"/>
                </a:lnTo>
                <a:lnTo>
                  <a:pt x="f62" y="f61"/>
                </a:lnTo>
                <a:cubicBezTo>
                  <a:pt x="f63" y="f64"/>
                  <a:pt x="f65" y="f66"/>
                  <a:pt x="f65" y="f67"/>
                </a:cubicBezTo>
                <a:cubicBezTo>
                  <a:pt x="f65" y="f68"/>
                  <a:pt x="f69" y="f4"/>
                  <a:pt x="f70" y="f4"/>
                </a:cubicBezTo>
                <a:cubicBezTo>
                  <a:pt x="f71" y="f4"/>
                  <a:pt x="f72" y="f68"/>
                  <a:pt x="f72" y="f67"/>
                </a:cubicBezTo>
                <a:cubicBezTo>
                  <a:pt x="f72" y="f66"/>
                  <a:pt x="f73" y="f64"/>
                  <a:pt x="f74" y="f61"/>
                </a:cubicBezTo>
                <a:lnTo>
                  <a:pt x="f75" y="f61"/>
                </a:lnTo>
                <a:lnTo>
                  <a:pt x="f76" y="f77"/>
                </a:lnTo>
                <a:cubicBezTo>
                  <a:pt x="f78" y="f79"/>
                  <a:pt x="f80" y="f81"/>
                  <a:pt x="f80" y="f67"/>
                </a:cubicBezTo>
                <a:cubicBezTo>
                  <a:pt x="f80" y="f68"/>
                  <a:pt x="f82" y="f4"/>
                  <a:pt x="f83" y="f4"/>
                </a:cubicBezTo>
                <a:cubicBezTo>
                  <a:pt x="f84" y="f4"/>
                  <a:pt x="f85" y="f68"/>
                  <a:pt x="f85" y="f67"/>
                </a:cubicBezTo>
                <a:cubicBezTo>
                  <a:pt x="f85" y="f86"/>
                  <a:pt x="f87" y="f88"/>
                  <a:pt x="f89" y="f90"/>
                </a:cubicBezTo>
                <a:lnTo>
                  <a:pt x="f91" y="f92"/>
                </a:lnTo>
                <a:lnTo>
                  <a:pt x="f2" y="f92"/>
                </a:lnTo>
                <a:lnTo>
                  <a:pt x="f2" y="f93"/>
                </a:lnTo>
                <a:lnTo>
                  <a:pt x="f94" y="f93"/>
                </a:lnTo>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350" b="0" i="0" u="none" strike="noStrike" kern="1200" cap="none" spc="0" baseline="0">
              <a:solidFill>
                <a:srgbClr val="52AB33"/>
              </a:solidFill>
              <a:uFillTx/>
              <a:latin typeface="Arial"/>
              <a:ea typeface="맑은 고딕" pitchFamily="34"/>
            </a:endParaRPr>
          </a:p>
        </p:txBody>
      </p:sp>
      <p:sp>
        <p:nvSpPr>
          <p:cNvPr id="15" name="Rectangle 9">
            <a:extLst>
              <a:ext uri="{FF2B5EF4-FFF2-40B4-BE49-F238E27FC236}">
                <a16:creationId xmlns:a16="http://schemas.microsoft.com/office/drawing/2014/main" id="{CD08E1B2-DC55-4EA9-8B76-C4449C827F58}"/>
              </a:ext>
            </a:extLst>
          </p:cNvPr>
          <p:cNvSpPr/>
          <p:nvPr/>
        </p:nvSpPr>
        <p:spPr>
          <a:xfrm>
            <a:off x="5467115" y="3420514"/>
            <a:ext cx="192700" cy="192389"/>
          </a:xfrm>
          <a:custGeom>
            <a:avLst/>
            <a:gdLst>
              <a:gd name="f0" fmla="val w"/>
              <a:gd name="f1" fmla="val h"/>
              <a:gd name="f2" fmla="val 0"/>
              <a:gd name="f3" fmla="val 3228210"/>
              <a:gd name="f4" fmla="val 3222968"/>
              <a:gd name="f5" fmla="val 1619999"/>
              <a:gd name="f6" fmla="val 642446"/>
              <a:gd name="f7" fmla="val 2664115"/>
              <a:gd name="f8" fmla="val 1686562"/>
              <a:gd name="f9" fmla="val 2664116"/>
              <a:gd name="f10" fmla="val 2015013"/>
              <a:gd name="f11" fmla="val 2511495"/>
              <a:gd name="f12" fmla="val 2399422"/>
              <a:gd name="f13" fmla="val 1924159"/>
              <a:gd name="f14" fmla="val 2308568"/>
              <a:gd name="f15" fmla="val 1812086"/>
              <a:gd name="f16" fmla="val 1427912"/>
              <a:gd name="f17" fmla="val 1315839"/>
              <a:gd name="f18" fmla="val 1224985"/>
              <a:gd name="f19" fmla="val 575882"/>
              <a:gd name="f20" fmla="val 575884"/>
              <a:gd name="f21" fmla="val 509997"/>
              <a:gd name="f22" fmla="val 122689"/>
              <a:gd name="f23" fmla="val 942045"/>
              <a:gd name="f24" fmla="val 542556"/>
              <a:gd name="f25" fmla="val 974604"/>
              <a:gd name="f26" fmla="val 1620001"/>
              <a:gd name="f27" fmla="val 7099"/>
              <a:gd name="f28" fmla="val 1686560"/>
              <a:gd name="f29" fmla="val 2900441"/>
              <a:gd name="f30" fmla="val 349390"/>
              <a:gd name="f31" fmla="val 342291"/>
              <a:gd name="f32" fmla="val 330172"/>
              <a:gd name="f33" fmla="val 1679462"/>
              <a:gd name="f34" fmla="*/ f0 1 3228210"/>
              <a:gd name="f35" fmla="*/ f1 1 3222968"/>
              <a:gd name="f36" fmla="val f2"/>
              <a:gd name="f37" fmla="val f3"/>
              <a:gd name="f38" fmla="val f4"/>
              <a:gd name="f39" fmla="+- f38 0 f36"/>
              <a:gd name="f40" fmla="+- f37 0 f36"/>
              <a:gd name="f41" fmla="*/ f40 1 3228210"/>
              <a:gd name="f42" fmla="*/ f39 1 3222968"/>
              <a:gd name="f43" fmla="*/ f36 1 f41"/>
              <a:gd name="f44" fmla="*/ f37 1 f41"/>
              <a:gd name="f45" fmla="*/ f36 1 f42"/>
              <a:gd name="f46" fmla="*/ f38 1 f42"/>
              <a:gd name="f47" fmla="*/ f43 f34 1"/>
              <a:gd name="f48" fmla="*/ f44 f34 1"/>
              <a:gd name="f49" fmla="*/ f46 f35 1"/>
              <a:gd name="f50" fmla="*/ f45 f35 1"/>
            </a:gdLst>
            <a:ahLst/>
            <a:cxnLst>
              <a:cxn ang="3cd4">
                <a:pos x="hc" y="t"/>
              </a:cxn>
              <a:cxn ang="0">
                <a:pos x="r" y="vc"/>
              </a:cxn>
              <a:cxn ang="cd4">
                <a:pos x="hc" y="b"/>
              </a:cxn>
              <a:cxn ang="cd2">
                <a:pos x="l" y="vc"/>
              </a:cxn>
            </a:cxnLst>
            <a:rect l="f47" t="f50" r="f48" b="f49"/>
            <a:pathLst>
              <a:path w="3228210" h="3222968">
                <a:moveTo>
                  <a:pt x="f5" y="f6"/>
                </a:moveTo>
                <a:lnTo>
                  <a:pt x="f7" y="f8"/>
                </a:lnTo>
                <a:lnTo>
                  <a:pt x="f9" y="f8"/>
                </a:lnTo>
                <a:lnTo>
                  <a:pt x="f9" y="f4"/>
                </a:lnTo>
                <a:lnTo>
                  <a:pt x="f10" y="f4"/>
                </a:lnTo>
                <a:lnTo>
                  <a:pt x="f10" y="f11"/>
                </a:lnTo>
                <a:cubicBezTo>
                  <a:pt x="f10" y="f12"/>
                  <a:pt x="f13" y="f14"/>
                  <a:pt x="f15" y="f14"/>
                </a:cubicBezTo>
                <a:lnTo>
                  <a:pt x="f16" y="f14"/>
                </a:lnTo>
                <a:cubicBezTo>
                  <a:pt x="f17" y="f14"/>
                  <a:pt x="f18" y="f12"/>
                  <a:pt x="f18" y="f11"/>
                </a:cubicBezTo>
                <a:lnTo>
                  <a:pt x="f18" y="f4"/>
                </a:lnTo>
                <a:lnTo>
                  <a:pt x="f19" y="f4"/>
                </a:lnTo>
                <a:lnTo>
                  <a:pt x="f19" y="f8"/>
                </a:lnTo>
                <a:lnTo>
                  <a:pt x="f20" y="f8"/>
                </a:lnTo>
                <a:close/>
                <a:moveTo>
                  <a:pt x="f21" y="f22"/>
                </a:moveTo>
                <a:lnTo>
                  <a:pt x="f23" y="f22"/>
                </a:lnTo>
                <a:lnTo>
                  <a:pt x="f23" y="f24"/>
                </a:lnTo>
                <a:lnTo>
                  <a:pt x="f21" y="f25"/>
                </a:lnTo>
                <a:close/>
                <a:moveTo>
                  <a:pt x="f26" y="f27"/>
                </a:moveTo>
                <a:lnTo>
                  <a:pt x="f3" y="f28"/>
                </a:lnTo>
                <a:lnTo>
                  <a:pt x="f29" y="f28"/>
                </a:lnTo>
                <a:lnTo>
                  <a:pt x="f26" y="f30"/>
                </a:lnTo>
                <a:close/>
                <a:moveTo>
                  <a:pt x="f5" y="f2"/>
                </a:moveTo>
                <a:lnTo>
                  <a:pt x="f5" y="f31"/>
                </a:lnTo>
                <a:lnTo>
                  <a:pt x="f32" y="f33"/>
                </a:lnTo>
                <a:lnTo>
                  <a:pt x="f2" y="f33"/>
                </a:lnTo>
                <a:close/>
              </a:path>
            </a:pathLst>
          </a:custGeom>
          <a:solidFill>
            <a:srgbClr val="FFFFFF"/>
          </a:solidFill>
          <a:ln cap="flat">
            <a:noFill/>
            <a:prstDash val="solid"/>
          </a:ln>
        </p:spPr>
        <p:txBody>
          <a:bodyPr vert="horz" wrap="square" lIns="68580" tIns="34290" rIns="6858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350" b="0" i="0" u="none" strike="noStrike" kern="1200" cap="none" spc="0" baseline="0">
              <a:solidFill>
                <a:srgbClr val="52AB33"/>
              </a:solidFill>
              <a:uFillTx/>
              <a:latin typeface="Arial"/>
              <a:ea typeface="맑은 고딕" pitchFamily="34"/>
            </a:endParaRPr>
          </a:p>
        </p:txBody>
      </p:sp>
      <p:sp>
        <p:nvSpPr>
          <p:cNvPr id="16" name="Freeform 18">
            <a:extLst>
              <a:ext uri="{FF2B5EF4-FFF2-40B4-BE49-F238E27FC236}">
                <a16:creationId xmlns:a16="http://schemas.microsoft.com/office/drawing/2014/main" id="{F6426786-4FAC-4C01-BB51-8A10599AD3FD}"/>
              </a:ext>
            </a:extLst>
          </p:cNvPr>
          <p:cNvSpPr/>
          <p:nvPr/>
        </p:nvSpPr>
        <p:spPr>
          <a:xfrm>
            <a:off x="5452649" y="4382225"/>
            <a:ext cx="221549" cy="178801"/>
          </a:xfrm>
          <a:custGeom>
            <a:avLst/>
            <a:gdLst>
              <a:gd name="f0" fmla="val w"/>
              <a:gd name="f1" fmla="val h"/>
              <a:gd name="f2" fmla="val 0"/>
              <a:gd name="f3" fmla="val 3307788"/>
              <a:gd name="f4" fmla="val 2669631"/>
              <a:gd name="f5" fmla="val 2793832"/>
              <a:gd name="f6" fmla="val 1478391"/>
              <a:gd name="f7" fmla="val 2772990"/>
              <a:gd name="f8" fmla="val 1635402"/>
              <a:gd name="f9" fmla="val 2717678"/>
              <a:gd name="f10" fmla="val 1784517"/>
              <a:gd name="f11" fmla="val 2633007"/>
              <a:gd name="f12" fmla="val 1915952"/>
              <a:gd name="f13" fmla="val 2695386"/>
              <a:gd name="f14" fmla="val 1951862"/>
              <a:gd name="f15" fmla="val 2772768"/>
              <a:gd name="f16" fmla="val 1955673"/>
              <a:gd name="f17" fmla="val 2841607"/>
              <a:gd name="f18" fmla="val 1924185"/>
              <a:gd name="f19" fmla="val 2943442"/>
              <a:gd name="f20" fmla="val 1877605"/>
              <a:gd name="f21" fmla="val 2999062"/>
              <a:gd name="f22" fmla="val 1766364"/>
              <a:gd name="f23" fmla="val 2975226"/>
              <a:gd name="f24" fmla="val 1656948"/>
              <a:gd name="f25" fmla="val 2955176"/>
              <a:gd name="f26" fmla="val 1564911"/>
              <a:gd name="f27" fmla="val 2883463"/>
              <a:gd name="f28" fmla="val 1495086"/>
              <a:gd name="f29" fmla="val 2807611"/>
              <a:gd name="f30" fmla="val 1247700"/>
              <a:gd name="f31" fmla="val 2807472"/>
              <a:gd name="f32" fmla="val 1256060"/>
              <a:gd name="f33" fmla="val 2994195"/>
              <a:gd name="f34" fmla="val 1281771"/>
              <a:gd name="f35" fmla="val 3148201"/>
              <a:gd name="f36" fmla="val 1421768"/>
              <a:gd name="f37" fmla="val 3189276"/>
              <a:gd name="f38" fmla="val 1610317"/>
              <a:gd name="f39" fmla="val 3235041"/>
              <a:gd name="f40" fmla="val 1820393"/>
              <a:gd name="f41" fmla="val 3128252"/>
              <a:gd name="f42" fmla="val 2033972"/>
              <a:gd name="f43" fmla="val 2932732"/>
              <a:gd name="f44" fmla="val 2123406"/>
              <a:gd name="f45" fmla="val 2789297"/>
              <a:gd name="f46" fmla="val 2189015"/>
              <a:gd name="f47" fmla="val 2626543"/>
              <a:gd name="f48" fmla="val 2174805"/>
              <a:gd name="f49" fmla="val 2499470"/>
              <a:gd name="f50" fmla="val 2094044"/>
              <a:gd name="f51" fmla="val 2427194"/>
              <a:gd name="f52" fmla="val 2172627"/>
              <a:gd name="f53" fmla="val 2343030"/>
              <a:gd name="f54" fmla="val 2241391"/>
              <a:gd name="f55" fmla="val 2248861"/>
              <a:gd name="f56" fmla="val 2297980"/>
              <a:gd name="f57" fmla="val 2178351"/>
              <a:gd name="f58" fmla="val 2340352"/>
              <a:gd name="f59" fmla="val 2104446"/>
              <a:gd name="f60" fmla="val 2374567"/>
              <a:gd name="f61" fmla="val 2027600"/>
              <a:gd name="f62" fmla="val 2398134"/>
              <a:gd name="f63" fmla="val 2397615"/>
              <a:gd name="f64" fmla="val 3265361"/>
              <a:gd name="f65" fmla="val 2549905"/>
              <a:gd name="f66" fmla="val 2537441"/>
              <a:gd name="f67" fmla="val 2669620"/>
              <a:gd name="f68" fmla="val 1653814"/>
              <a:gd name="f69" fmla="val 773102"/>
              <a:gd name="f70" fmla="val 2669642"/>
              <a:gd name="f71" fmla="val 46417"/>
              <a:gd name="f72" fmla="val 2550707"/>
              <a:gd name="f73" fmla="val 2398955"/>
              <a:gd name="f74" fmla="val 1280678"/>
              <a:gd name="f75" fmla="val 2398436"/>
              <a:gd name="f76" fmla="val 1203764"/>
              <a:gd name="f77" fmla="val 2374915"/>
              <a:gd name="f78" fmla="val 1129786"/>
              <a:gd name="f79" fmla="val 2340732"/>
              <a:gd name="f80" fmla="val 1059201"/>
              <a:gd name="f81" fmla="val 2298380"/>
              <a:gd name="f82" fmla="val 693039"/>
              <a:gd name="f83" fmla="val 2078675"/>
              <a:gd name="f84" fmla="val 477900"/>
              <a:gd name="f85" fmla="val 1674935"/>
              <a:gd name="f86" fmla="val 499745"/>
              <a:gd name="f87" fmla="val 1248476"/>
              <a:gd name="f88" fmla="val 1331611"/>
              <a:gd name="f89" fmla="val 201752"/>
              <a:gd name="f90" fmla="val 1206335"/>
              <a:gd name="f91" fmla="val 290902"/>
              <a:gd name="f92" fmla="val 1124761"/>
              <a:gd name="f93" fmla="val 308382"/>
              <a:gd name="f94" fmla="val 1132336"/>
              <a:gd name="f95" fmla="val 435988"/>
              <a:gd name="f96" fmla="val 1160888"/>
              <a:gd name="f97" fmla="val 640507"/>
              <a:gd name="f98" fmla="val 1527973"/>
              <a:gd name="f99" fmla="val 617783"/>
              <a:gd name="f100" fmla="val 1498839"/>
              <a:gd name="f101" fmla="val 840365"/>
              <a:gd name="f102" fmla="val 1455138"/>
              <a:gd name="f103" fmla="val 960979"/>
              <a:gd name="f104" fmla="val 1395705"/>
              <a:gd name="f105" fmla="val 987199"/>
              <a:gd name="f106" fmla="val 1213910"/>
              <a:gd name="f107" fmla="val 1052459"/>
              <a:gd name="f108" fmla="val 1331028"/>
              <a:gd name="f109" fmla="val 972050"/>
              <a:gd name="f110" fmla="val 1364241"/>
              <a:gd name="f111" fmla="val 921357"/>
              <a:gd name="f112" fmla="val 1360745"/>
              <a:gd name="f113" fmla="val 809484"/>
              <a:gd name="f114" fmla="val 1360746"/>
              <a:gd name="f115" fmla="val 646916"/>
              <a:gd name="f116" fmla="val 1111360"/>
              <a:gd name="f117" fmla="val 626523"/>
              <a:gd name="f118" fmla="val 1020462"/>
              <a:gd name="f119" fmla="val 495421"/>
              <a:gd name="f120" fmla="val 941218"/>
              <a:gd name="f121" fmla="val 374224"/>
              <a:gd name="f122" fmla="val 1061250"/>
              <a:gd name="f123" fmla="val 280996"/>
              <a:gd name="f124" fmla="val 2164365"/>
              <a:gd name="f125" fmla="val 80223"/>
              <a:gd name="f126" fmla="val 2021192"/>
              <a:gd name="f127" fmla="val 182108"/>
              <a:gd name="f128" fmla="val 1927964"/>
              <a:gd name="f129" fmla="val 202086"/>
              <a:gd name="f130" fmla="val 1936621"/>
              <a:gd name="f131" fmla="val 347922"/>
              <a:gd name="f132" fmla="val 1969252"/>
              <a:gd name="f133" fmla="val 581657"/>
              <a:gd name="f134" fmla="val 2388778"/>
              <a:gd name="f135" fmla="val 555687"/>
              <a:gd name="f136" fmla="val 2355482"/>
              <a:gd name="f137" fmla="val 810066"/>
              <a:gd name="f138" fmla="val 2305538"/>
              <a:gd name="f139" fmla="val 947910"/>
              <a:gd name="f140" fmla="val 2237615"/>
              <a:gd name="f141" fmla="val 977876"/>
              <a:gd name="f142" fmla="val 2029849"/>
              <a:gd name="f143" fmla="val 2163698"/>
              <a:gd name="f144" fmla="val 960563"/>
              <a:gd name="f145" fmla="val 2201656"/>
              <a:gd name="f146" fmla="val 902628"/>
              <a:gd name="f147" fmla="val 2197660"/>
              <a:gd name="f148" fmla="val 774773"/>
              <a:gd name="f149" fmla="val 2197661"/>
              <a:gd name="f150" fmla="val 588982"/>
              <a:gd name="f151" fmla="val 1912649"/>
              <a:gd name="f152" fmla="val 565676"/>
              <a:gd name="f153" fmla="val 1808765"/>
              <a:gd name="f154" fmla="val 415844"/>
              <a:gd name="f155" fmla="val 1718201"/>
              <a:gd name="f156" fmla="val 277334"/>
              <a:gd name="f157" fmla="val 1855380"/>
              <a:gd name="f158" fmla="val 170787"/>
              <a:gd name="f159" fmla="val 1754169"/>
              <a:gd name="f160" fmla="val 1583512"/>
              <a:gd name="f161" fmla="val 121444"/>
              <a:gd name="f162" fmla="val 1472387"/>
              <a:gd name="f163" fmla="val 145257"/>
              <a:gd name="f164" fmla="val 1482706"/>
              <a:gd name="f165" fmla="val 319088"/>
              <a:gd name="f166" fmla="val 1521601"/>
              <a:gd name="f167" fmla="val 597693"/>
              <a:gd name="f168" fmla="val 2021663"/>
              <a:gd name="f169" fmla="val 566738"/>
              <a:gd name="f170" fmla="val 1981975"/>
              <a:gd name="f171" fmla="val 869950"/>
              <a:gd name="f172" fmla="val 1922443"/>
              <a:gd name="f173" fmla="val 1034256"/>
              <a:gd name="f174" fmla="val 1841481"/>
              <a:gd name="f175" fmla="val 1069974"/>
              <a:gd name="f176" fmla="val 1593831"/>
              <a:gd name="f177" fmla="val 1158875"/>
              <a:gd name="f178" fmla="val 1753374"/>
              <a:gd name="f179" fmla="val 1049338"/>
              <a:gd name="f180" fmla="val 1798619"/>
              <a:gd name="f181" fmla="val 980281"/>
              <a:gd name="f182" fmla="val 1793856"/>
              <a:gd name="f183" fmla="val 827882"/>
              <a:gd name="f184" fmla="val 1793857"/>
              <a:gd name="f185" fmla="val 606424"/>
              <a:gd name="f186" fmla="val 1454132"/>
              <a:gd name="f187" fmla="val 578644"/>
              <a:gd name="f188" fmla="val 1330306"/>
              <a:gd name="f189" fmla="val 400050"/>
              <a:gd name="f190" fmla="val 1222356"/>
              <a:gd name="f191" fmla="val 234950"/>
              <a:gd name="f192" fmla="val 1385869"/>
              <a:gd name="f193" fmla="val 107950"/>
              <a:gd name="f194" fmla="*/ f0 1 3307788"/>
              <a:gd name="f195" fmla="*/ f1 1 2669631"/>
              <a:gd name="f196" fmla="val f2"/>
              <a:gd name="f197" fmla="val f3"/>
              <a:gd name="f198" fmla="val f4"/>
              <a:gd name="f199" fmla="+- f198 0 f196"/>
              <a:gd name="f200" fmla="+- f197 0 f196"/>
              <a:gd name="f201" fmla="*/ f200 1 3307788"/>
              <a:gd name="f202" fmla="*/ f199 1 2669631"/>
              <a:gd name="f203" fmla="*/ f196 1 f201"/>
              <a:gd name="f204" fmla="*/ f197 1 f201"/>
              <a:gd name="f205" fmla="*/ f196 1 f202"/>
              <a:gd name="f206" fmla="*/ f198 1 f202"/>
              <a:gd name="f207" fmla="*/ f203 f194 1"/>
              <a:gd name="f208" fmla="*/ f204 f194 1"/>
              <a:gd name="f209" fmla="*/ f206 f195 1"/>
              <a:gd name="f210" fmla="*/ f205 f195 1"/>
            </a:gdLst>
            <a:ahLst/>
            <a:cxnLst>
              <a:cxn ang="3cd4">
                <a:pos x="hc" y="t"/>
              </a:cxn>
              <a:cxn ang="0">
                <a:pos x="r" y="vc"/>
              </a:cxn>
              <a:cxn ang="cd4">
                <a:pos x="hc" y="b"/>
              </a:cxn>
              <a:cxn ang="cd2">
                <a:pos x="l" y="vc"/>
              </a:cxn>
            </a:cxnLst>
            <a:rect l="f207" t="f210" r="f208" b="f209"/>
            <a:pathLst>
              <a:path w="3307788" h="2669631">
                <a:moveTo>
                  <a:pt x="f5" y="f6"/>
                </a:moveTo>
                <a:cubicBezTo>
                  <a:pt x="f7" y="f8"/>
                  <a:pt x="f9" y="f10"/>
                  <a:pt x="f11" y="f12"/>
                </a:cubicBezTo>
                <a:cubicBezTo>
                  <a:pt x="f13" y="f14"/>
                  <a:pt x="f15" y="f16"/>
                  <a:pt x="f17" y="f18"/>
                </a:cubicBezTo>
                <a:cubicBezTo>
                  <a:pt x="f19" y="f20"/>
                  <a:pt x="f21" y="f22"/>
                  <a:pt x="f23" y="f24"/>
                </a:cubicBezTo>
                <a:cubicBezTo>
                  <a:pt x="f25" y="f26"/>
                  <a:pt x="f27" y="f28"/>
                  <a:pt x="f5" y="f6"/>
                </a:cubicBezTo>
                <a:close/>
                <a:moveTo>
                  <a:pt x="f29" y="f30"/>
                </a:moveTo>
                <a:lnTo>
                  <a:pt x="f31" y="f32"/>
                </a:lnTo>
                <a:cubicBezTo>
                  <a:pt x="f33" y="f34"/>
                  <a:pt x="f35" y="f36"/>
                  <a:pt x="f37" y="f38"/>
                </a:cubicBezTo>
                <a:cubicBezTo>
                  <a:pt x="f39" y="f40"/>
                  <a:pt x="f41" y="f42"/>
                  <a:pt x="f43" y="f44"/>
                </a:cubicBezTo>
                <a:cubicBezTo>
                  <a:pt x="f45" y="f46"/>
                  <a:pt x="f47" y="f48"/>
                  <a:pt x="f49" y="f50"/>
                </a:cubicBezTo>
                <a:cubicBezTo>
                  <a:pt x="f51" y="f52"/>
                  <a:pt x="f53" y="f54"/>
                  <a:pt x="f55" y="f56"/>
                </a:cubicBezTo>
                <a:cubicBezTo>
                  <a:pt x="f57" y="f58"/>
                  <a:pt x="f59" y="f60"/>
                  <a:pt x="f61" y="f62"/>
                </a:cubicBezTo>
                <a:lnTo>
                  <a:pt x="f3" y="f63"/>
                </a:lnTo>
                <a:cubicBezTo>
                  <a:pt x="f64" y="f65"/>
                  <a:pt x="f66" y="f67"/>
                  <a:pt x="f68" y="f4"/>
                </a:cubicBezTo>
                <a:cubicBezTo>
                  <a:pt x="f69" y="f70"/>
                  <a:pt x="f71" y="f72"/>
                  <a:pt x="f2" y="f73"/>
                </a:cubicBezTo>
                <a:lnTo>
                  <a:pt x="f74" y="f75"/>
                </a:lnTo>
                <a:cubicBezTo>
                  <a:pt x="f76" y="f77"/>
                  <a:pt x="f78" y="f79"/>
                  <a:pt x="f80" y="f81"/>
                </a:cubicBezTo>
                <a:cubicBezTo>
                  <a:pt x="f82" y="f83"/>
                  <a:pt x="f84" y="f85"/>
                  <a:pt x="f86" y="f87"/>
                </a:cubicBezTo>
                <a:close/>
                <a:moveTo>
                  <a:pt x="f88" y="f89"/>
                </a:moveTo>
                <a:cubicBezTo>
                  <a:pt x="f90" y="f91"/>
                  <a:pt x="f92" y="f93"/>
                  <a:pt x="f94" y="f95"/>
                </a:cubicBezTo>
                <a:cubicBezTo>
                  <a:pt x="f96" y="f97"/>
                  <a:pt x="f98" y="f99"/>
                  <a:pt x="f100" y="f101"/>
                </a:cubicBezTo>
                <a:cubicBezTo>
                  <a:pt x="f102" y="f103"/>
                  <a:pt x="f104" y="f105"/>
                  <a:pt x="f106" y="f107"/>
                </a:cubicBezTo>
                <a:cubicBezTo>
                  <a:pt x="f108" y="f109"/>
                  <a:pt x="f110" y="f111"/>
                  <a:pt x="f112" y="f113"/>
                </a:cubicBezTo>
                <a:cubicBezTo>
                  <a:pt x="f114" y="f115"/>
                  <a:pt x="f116" y="f117"/>
                  <a:pt x="f118" y="f119"/>
                </a:cubicBezTo>
                <a:cubicBezTo>
                  <a:pt x="f120" y="f121"/>
                  <a:pt x="f122" y="f123"/>
                  <a:pt x="f88" y="f89"/>
                </a:cubicBezTo>
                <a:close/>
                <a:moveTo>
                  <a:pt x="f124" y="f125"/>
                </a:moveTo>
                <a:cubicBezTo>
                  <a:pt x="f126" y="f127"/>
                  <a:pt x="f128" y="f129"/>
                  <a:pt x="f130" y="f131"/>
                </a:cubicBezTo>
                <a:cubicBezTo>
                  <a:pt x="f132" y="f133"/>
                  <a:pt x="f134" y="f135"/>
                  <a:pt x="f136" y="f137"/>
                </a:cubicBezTo>
                <a:cubicBezTo>
                  <a:pt x="f138" y="f139"/>
                  <a:pt x="f140" y="f141"/>
                  <a:pt x="f142" y="f107"/>
                </a:cubicBezTo>
                <a:cubicBezTo>
                  <a:pt x="f143" y="f144"/>
                  <a:pt x="f145" y="f146"/>
                  <a:pt x="f147" y="f148"/>
                </a:cubicBezTo>
                <a:cubicBezTo>
                  <a:pt x="f149" y="f150"/>
                  <a:pt x="f151" y="f152"/>
                  <a:pt x="f153" y="f154"/>
                </a:cubicBezTo>
                <a:cubicBezTo>
                  <a:pt x="f155" y="f156"/>
                  <a:pt x="f157" y="f158"/>
                  <a:pt x="f124" y="f125"/>
                </a:cubicBezTo>
                <a:close/>
                <a:moveTo>
                  <a:pt x="f159" y="f2"/>
                </a:moveTo>
                <a:cubicBezTo>
                  <a:pt x="f160" y="f161"/>
                  <a:pt x="f162" y="f163"/>
                  <a:pt x="f164" y="f165"/>
                </a:cubicBezTo>
                <a:cubicBezTo>
                  <a:pt x="f166" y="f167"/>
                  <a:pt x="f168" y="f169"/>
                  <a:pt x="f170" y="f171"/>
                </a:cubicBezTo>
                <a:cubicBezTo>
                  <a:pt x="f172" y="f173"/>
                  <a:pt x="f174" y="f175"/>
                  <a:pt x="f176" y="f177"/>
                </a:cubicBezTo>
                <a:cubicBezTo>
                  <a:pt x="f178" y="f179"/>
                  <a:pt x="f180" y="f181"/>
                  <a:pt x="f182" y="f183"/>
                </a:cubicBezTo>
                <a:cubicBezTo>
                  <a:pt x="f184" y="f185"/>
                  <a:pt x="f186" y="f187"/>
                  <a:pt x="f188" y="f189"/>
                </a:cubicBezTo>
                <a:cubicBezTo>
                  <a:pt x="f190" y="f191"/>
                  <a:pt x="f192" y="f193"/>
                  <a:pt x="f159" y="f2"/>
                </a:cubicBezTo>
                <a:close/>
              </a:path>
            </a:pathLst>
          </a:custGeom>
          <a:solidFill>
            <a:srgbClr val="FFFFFF"/>
          </a:solidFill>
          <a:ln cap="flat">
            <a:noFill/>
            <a:prstDash val="solid"/>
          </a:ln>
        </p:spPr>
        <p:txBody>
          <a:bodyPr vert="horz" wrap="square" lIns="68580" tIns="34290" rIns="68580" bIns="3429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350" b="0" i="0" u="none" strike="noStrike" kern="1200" cap="none" spc="0" baseline="0">
              <a:solidFill>
                <a:srgbClr val="52AB33"/>
              </a:solidFill>
              <a:uFillTx/>
              <a:latin typeface="Arial"/>
              <a:ea typeface="맑은 고딕" pitchFamily="34"/>
            </a:endParaRPr>
          </a:p>
        </p:txBody>
      </p:sp>
      <p:sp>
        <p:nvSpPr>
          <p:cNvPr id="17" name="Round Same Side Corner Rectangle 36">
            <a:extLst>
              <a:ext uri="{FF2B5EF4-FFF2-40B4-BE49-F238E27FC236}">
                <a16:creationId xmlns:a16="http://schemas.microsoft.com/office/drawing/2014/main" id="{F5D077E8-136D-4EBF-985B-03B38510A79D}"/>
              </a:ext>
            </a:extLst>
          </p:cNvPr>
          <p:cNvSpPr/>
          <p:nvPr/>
        </p:nvSpPr>
        <p:spPr>
          <a:xfrm>
            <a:off x="5464445" y="2956767"/>
            <a:ext cx="205255" cy="162278"/>
          </a:xfrm>
          <a:custGeom>
            <a:avLst/>
            <a:gdLst>
              <a:gd name="f0" fmla="val w"/>
              <a:gd name="f1" fmla="val h"/>
              <a:gd name="f2" fmla="val 0"/>
              <a:gd name="f3" fmla="val 3219104"/>
              <a:gd name="f4" fmla="val 2545072"/>
              <a:gd name="f5" fmla="val 2779672"/>
              <a:gd name="f6" fmla="val 457200"/>
              <a:gd name="f7" fmla="val 2975888"/>
              <a:gd name="f8" fmla="val 3110212"/>
              <a:gd name="f9" fmla="val 566092"/>
              <a:gd name="f10" fmla="val 700416"/>
              <a:gd name="f11" fmla="val 2301856"/>
              <a:gd name="f12" fmla="val 2436180"/>
              <a:gd name="f13" fmla="val 243216"/>
              <a:gd name="f14" fmla="val 439432"/>
              <a:gd name="f15" fmla="val 108892"/>
              <a:gd name="f16" fmla="val 1428476"/>
              <a:gd name="f17" fmla="val 174246"/>
              <a:gd name="f18" fmla="val 1372210"/>
              <a:gd name="f19" fmla="val 1326598"/>
              <a:gd name="f20" fmla="val 219858"/>
              <a:gd name="f21" fmla="val 276124"/>
              <a:gd name="f22" fmla="val 1892506"/>
              <a:gd name="f23" fmla="val 1846894"/>
              <a:gd name="f24" fmla="val 1790628"/>
              <a:gd name="f25" fmla="val 1285704"/>
              <a:gd name="f26" fmla="val 1933400"/>
              <a:gd name="f27" fmla="val 2007048"/>
              <a:gd name="f28" fmla="val 2066752"/>
              <a:gd name="f29" fmla="val 59704"/>
              <a:gd name="f30" fmla="val 133352"/>
              <a:gd name="f31" fmla="val 2599672"/>
              <a:gd name="f32" fmla="val 619432"/>
              <a:gd name="f33" fmla="val 1152352"/>
              <a:gd name="f34" fmla="val 1212056"/>
              <a:gd name="f35" fmla="*/ f0 1 3219104"/>
              <a:gd name="f36" fmla="*/ f1 1 2545072"/>
              <a:gd name="f37" fmla="val f2"/>
              <a:gd name="f38" fmla="val f3"/>
              <a:gd name="f39" fmla="val f4"/>
              <a:gd name="f40" fmla="+- f39 0 f37"/>
              <a:gd name="f41" fmla="+- f38 0 f37"/>
              <a:gd name="f42" fmla="*/ f41 1 3219104"/>
              <a:gd name="f43" fmla="*/ f40 1 2545072"/>
              <a:gd name="f44" fmla="*/ f37 1 f42"/>
              <a:gd name="f45" fmla="*/ f38 1 f42"/>
              <a:gd name="f46" fmla="*/ f37 1 f43"/>
              <a:gd name="f47" fmla="*/ f39 1 f43"/>
              <a:gd name="f48" fmla="*/ f44 f35 1"/>
              <a:gd name="f49" fmla="*/ f45 f35 1"/>
              <a:gd name="f50" fmla="*/ f47 f36 1"/>
              <a:gd name="f51" fmla="*/ f46 f36 1"/>
            </a:gdLst>
            <a:ahLst/>
            <a:cxnLst>
              <a:cxn ang="3cd4">
                <a:pos x="hc" y="t"/>
              </a:cxn>
              <a:cxn ang="0">
                <a:pos x="r" y="vc"/>
              </a:cxn>
              <a:cxn ang="cd4">
                <a:pos x="hc" y="b"/>
              </a:cxn>
              <a:cxn ang="cd2">
                <a:pos x="l" y="vc"/>
              </a:cxn>
            </a:cxnLst>
            <a:rect l="f48" t="f51" r="f49" b="f50"/>
            <a:pathLst>
              <a:path w="3219104" h="2545072">
                <a:moveTo>
                  <a:pt x="f5" y="f6"/>
                </a:moveTo>
                <a:lnTo>
                  <a:pt x="f7" y="f6"/>
                </a:lnTo>
                <a:cubicBezTo>
                  <a:pt x="f8" y="f6"/>
                  <a:pt x="f3" y="f9"/>
                  <a:pt x="f3" y="f10"/>
                </a:cubicBezTo>
                <a:lnTo>
                  <a:pt x="f3" y="f11"/>
                </a:lnTo>
                <a:cubicBezTo>
                  <a:pt x="f3" y="f12"/>
                  <a:pt x="f8" y="f4"/>
                  <a:pt x="f7" y="f4"/>
                </a:cubicBezTo>
                <a:lnTo>
                  <a:pt x="f5" y="f4"/>
                </a:lnTo>
                <a:close/>
                <a:moveTo>
                  <a:pt x="f13" y="f6"/>
                </a:moveTo>
                <a:lnTo>
                  <a:pt x="f14" y="f6"/>
                </a:lnTo>
                <a:lnTo>
                  <a:pt x="f14" y="f4"/>
                </a:lnTo>
                <a:lnTo>
                  <a:pt x="f13" y="f4"/>
                </a:lnTo>
                <a:cubicBezTo>
                  <a:pt x="f15" y="f4"/>
                  <a:pt x="f2" y="f12"/>
                  <a:pt x="f2" y="f11"/>
                </a:cubicBezTo>
                <a:lnTo>
                  <a:pt x="f2" y="f10"/>
                </a:lnTo>
                <a:cubicBezTo>
                  <a:pt x="f2" y="f9"/>
                  <a:pt x="f15" y="f6"/>
                  <a:pt x="f13" y="f6"/>
                </a:cubicBezTo>
                <a:close/>
                <a:moveTo>
                  <a:pt x="f16" y="f17"/>
                </a:moveTo>
                <a:cubicBezTo>
                  <a:pt x="f18" y="f17"/>
                  <a:pt x="f19" y="f20"/>
                  <a:pt x="f19" y="f21"/>
                </a:cubicBezTo>
                <a:lnTo>
                  <a:pt x="f19" y="f6"/>
                </a:lnTo>
                <a:lnTo>
                  <a:pt x="f22" y="f6"/>
                </a:lnTo>
                <a:lnTo>
                  <a:pt x="f22" y="f21"/>
                </a:lnTo>
                <a:cubicBezTo>
                  <a:pt x="f22" y="f20"/>
                  <a:pt x="f23" y="f17"/>
                  <a:pt x="f24" y="f17"/>
                </a:cubicBezTo>
                <a:close/>
                <a:moveTo>
                  <a:pt x="f25" y="f2"/>
                </a:moveTo>
                <a:lnTo>
                  <a:pt x="f26" y="f2"/>
                </a:lnTo>
                <a:cubicBezTo>
                  <a:pt x="f27" y="f2"/>
                  <a:pt x="f28" y="f29"/>
                  <a:pt x="f28" y="f30"/>
                </a:cubicBezTo>
                <a:lnTo>
                  <a:pt x="f28" y="f6"/>
                </a:lnTo>
                <a:lnTo>
                  <a:pt x="f31" y="f6"/>
                </a:lnTo>
                <a:lnTo>
                  <a:pt x="f31" y="f4"/>
                </a:lnTo>
                <a:lnTo>
                  <a:pt x="f32" y="f4"/>
                </a:lnTo>
                <a:lnTo>
                  <a:pt x="f32" y="f6"/>
                </a:lnTo>
                <a:lnTo>
                  <a:pt x="f33" y="f6"/>
                </a:lnTo>
                <a:lnTo>
                  <a:pt x="f33" y="f30"/>
                </a:lnTo>
                <a:cubicBezTo>
                  <a:pt x="f33" y="f29"/>
                  <a:pt x="f34" y="f2"/>
                  <a:pt x="f25" y="f2"/>
                </a:cubicBezTo>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350" b="0" i="0" u="none" strike="noStrike" kern="1200" cap="none" spc="0" baseline="0">
              <a:solidFill>
                <a:srgbClr val="52AB33"/>
              </a:solidFill>
              <a:uFillTx/>
              <a:latin typeface="Arial"/>
              <a:ea typeface="맑은 고딕" pitchFamily="34"/>
            </a:endParaRPr>
          </a:p>
        </p:txBody>
      </p:sp>
      <p:pic>
        <p:nvPicPr>
          <p:cNvPr id="28" name="Imagen 27">
            <a:extLst>
              <a:ext uri="{FF2B5EF4-FFF2-40B4-BE49-F238E27FC236}">
                <a16:creationId xmlns:a16="http://schemas.microsoft.com/office/drawing/2014/main" id="{CC50484D-A50E-4111-8A9F-78433E6051CE}"/>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606327"/>
            <a:ext cx="4896024" cy="4537174"/>
          </a:xfrm>
          <a:prstGeom prst="rect">
            <a:avLst/>
          </a:prstGeom>
        </p:spPr>
      </p:pic>
      <p:grpSp>
        <p:nvGrpSpPr>
          <p:cNvPr id="29" name="Grupo 28">
            <a:extLst>
              <a:ext uri="{FF2B5EF4-FFF2-40B4-BE49-F238E27FC236}">
                <a16:creationId xmlns:a16="http://schemas.microsoft.com/office/drawing/2014/main" id="{71FCD301-3B79-4C79-B011-1483DB4C0D86}"/>
              </a:ext>
            </a:extLst>
          </p:cNvPr>
          <p:cNvGrpSpPr/>
          <p:nvPr/>
        </p:nvGrpSpPr>
        <p:grpSpPr>
          <a:xfrm>
            <a:off x="-104" y="4770565"/>
            <a:ext cx="9144104" cy="373737"/>
            <a:chOff x="-104" y="4770565"/>
            <a:chExt cx="9006928" cy="373737"/>
          </a:xfrm>
          <a:solidFill>
            <a:schemeClr val="accent6"/>
          </a:solidFill>
        </p:grpSpPr>
        <p:sp>
          <p:nvSpPr>
            <p:cNvPr id="30" name="Gráfico 30">
              <a:extLst>
                <a:ext uri="{FF2B5EF4-FFF2-40B4-BE49-F238E27FC236}">
                  <a16:creationId xmlns:a16="http://schemas.microsoft.com/office/drawing/2014/main" id="{35785651-EAD0-4EBE-84E4-E80BBDFE603A}"/>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1" name="Gráfico 31">
              <a:extLst>
                <a:ext uri="{FF2B5EF4-FFF2-40B4-BE49-F238E27FC236}">
                  <a16:creationId xmlns:a16="http://schemas.microsoft.com/office/drawing/2014/main" id="{682092BA-F58F-45AA-ACB1-4F519E50199D}"/>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2" name="Gráfico 32">
              <a:extLst>
                <a:ext uri="{FF2B5EF4-FFF2-40B4-BE49-F238E27FC236}">
                  <a16:creationId xmlns:a16="http://schemas.microsoft.com/office/drawing/2014/main" id="{A8328E37-01C0-4C3D-AF88-89F2236800DB}"/>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33" name="Gráfico 33">
              <a:extLst>
                <a:ext uri="{FF2B5EF4-FFF2-40B4-BE49-F238E27FC236}">
                  <a16:creationId xmlns:a16="http://schemas.microsoft.com/office/drawing/2014/main" id="{1113C132-353A-453B-AD26-9650797E2DF5}"/>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extLst>
      <p:ext uri="{BB962C8B-B14F-4D97-AF65-F5344CB8AC3E}">
        <p14:creationId xmlns:p14="http://schemas.microsoft.com/office/powerpoint/2010/main" val="1415743483"/>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name="Slide55">
    <p:spTree>
      <p:nvGrpSpPr>
        <p:cNvPr id="1" name=""/>
        <p:cNvGrpSpPr/>
        <p:nvPr/>
      </p:nvGrpSpPr>
      <p:grpSpPr>
        <a:xfrm>
          <a:off x="0" y="0"/>
          <a:ext cx="0" cy="0"/>
          <a:chOff x="0" y="0"/>
          <a:chExt cx="0" cy="0"/>
        </a:xfrm>
      </p:grpSpPr>
      <p:sp>
        <p:nvSpPr>
          <p:cNvPr id="2" name="Lágrima 5">
            <a:extLst>
              <a:ext uri="{FF2B5EF4-FFF2-40B4-BE49-F238E27FC236}">
                <a16:creationId xmlns:a16="http://schemas.microsoft.com/office/drawing/2014/main" id="{A8C719B5-6C7B-498B-807D-9CE8D7F3EA70}"/>
              </a:ext>
            </a:extLst>
          </p:cNvPr>
          <p:cNvSpPr/>
          <p:nvPr/>
        </p:nvSpPr>
        <p:spPr>
          <a:xfrm rot="5400013">
            <a:off x="4653646" y="653137"/>
            <a:ext cx="4490353" cy="4490353"/>
          </a:xfrm>
          <a:custGeom>
            <a:avLst>
              <a:gd name="f10" fmla="val 100000"/>
            </a:avLst>
            <a:gdLst>
              <a:gd name="f1" fmla="val 10800000"/>
              <a:gd name="f2" fmla="val 5400000"/>
              <a:gd name="f3" fmla="val 180"/>
              <a:gd name="f4" fmla="val w"/>
              <a:gd name="f5" fmla="val h"/>
              <a:gd name="f6" fmla="val ss"/>
              <a:gd name="f7" fmla="val 0"/>
              <a:gd name="f8" fmla="*/ 5419351 1 1725033"/>
              <a:gd name="f9" fmla="sqrt 2"/>
              <a:gd name="f10" fmla="val 100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757A65"/>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DBDDD3"/>
              </a:solidFill>
              <a:uFillTx/>
              <a:latin typeface="Arial"/>
            </a:endParaRPr>
          </a:p>
        </p:txBody>
      </p:sp>
      <p:sp>
        <p:nvSpPr>
          <p:cNvPr id="4" name="Google Shape;79;p15">
            <a:extLst>
              <a:ext uri="{FF2B5EF4-FFF2-40B4-BE49-F238E27FC236}">
                <a16:creationId xmlns:a16="http://schemas.microsoft.com/office/drawing/2014/main" id="{43A15512-6D28-4B5A-8F74-C57131784566}"/>
              </a:ext>
            </a:extLst>
          </p:cNvPr>
          <p:cNvSpPr txBox="1">
            <a:spLocks noGrp="1"/>
          </p:cNvSpPr>
          <p:nvPr>
            <p:ph type="title"/>
          </p:nvPr>
        </p:nvSpPr>
        <p:spPr>
          <a:xfrm>
            <a:off x="773161" y="1068951"/>
            <a:ext cx="2895584" cy="918039"/>
          </a:xfrm>
          <a:solidFill>
            <a:srgbClr val="FFC000"/>
          </a:solidFill>
        </p:spPr>
        <p:txBody>
          <a:bodyPr lIns="0" tIns="0" rIns="0" bIns="0" anchor="ctr"/>
          <a:lstStyle/>
          <a:p>
            <a:pPr lvl="0" algn="l"/>
            <a:r>
              <a:rPr lang="en-US" sz="6600" dirty="0">
                <a:solidFill>
                  <a:srgbClr val="FFFFFF"/>
                </a:solidFill>
              </a:rPr>
              <a:t>Hello!</a:t>
            </a:r>
          </a:p>
        </p:txBody>
      </p:sp>
      <p:sp>
        <p:nvSpPr>
          <p:cNvPr id="5" name="Google Shape;80;p15">
            <a:extLst>
              <a:ext uri="{FF2B5EF4-FFF2-40B4-BE49-F238E27FC236}">
                <a16:creationId xmlns:a16="http://schemas.microsoft.com/office/drawing/2014/main" id="{2C6D7A51-2B6F-4F52-A1FA-62EB84970A05}"/>
              </a:ext>
            </a:extLst>
          </p:cNvPr>
          <p:cNvSpPr txBox="1">
            <a:spLocks noGrp="1"/>
          </p:cNvSpPr>
          <p:nvPr>
            <p:ph type="subTitle" idx="4294967295"/>
          </p:nvPr>
        </p:nvSpPr>
        <p:spPr>
          <a:xfrm>
            <a:off x="895828" y="2388312"/>
            <a:ext cx="3207815" cy="1302745"/>
          </a:xfrm>
        </p:spPr>
        <p:txBody>
          <a:bodyPr lIns="0" tIns="0" rIns="0" bIns="0"/>
          <a:lstStyle/>
          <a:p>
            <a:pPr marL="0" lvl="0" indent="0">
              <a:buNone/>
            </a:pPr>
            <a:r>
              <a:rPr lang="en-US" sz="2400" b="1">
                <a:solidFill>
                  <a:srgbClr val="5F6454"/>
                </a:solidFill>
              </a:rPr>
              <a:t>I am Jayden Smith</a:t>
            </a:r>
          </a:p>
          <a:p>
            <a:pPr marL="0" lvl="0" indent="0">
              <a:spcBef>
                <a:spcPts val="600"/>
              </a:spcBef>
              <a:spcAft>
                <a:spcPts val="600"/>
              </a:spcAft>
              <a:buNone/>
            </a:pPr>
            <a:r>
              <a:rPr lang="en-US" sz="1600">
                <a:solidFill>
                  <a:srgbClr val="2A2D32"/>
                </a:solidFill>
              </a:rPr>
              <a:t>I am here because I love to give presentations. You can find me at @username</a:t>
            </a:r>
            <a:endParaRPr lang="en-US" sz="1600" b="1">
              <a:solidFill>
                <a:srgbClr val="2A2D32"/>
              </a:solidFill>
            </a:endParaRPr>
          </a:p>
        </p:txBody>
      </p:sp>
      <p:sp>
        <p:nvSpPr>
          <p:cNvPr id="6" name="AutoShape 3">
            <a:extLst>
              <a:ext uri="{FF2B5EF4-FFF2-40B4-BE49-F238E27FC236}">
                <a16:creationId xmlns:a16="http://schemas.microsoft.com/office/drawing/2014/main" id="{8205A02A-534A-42EE-A04D-6197FE37459D}"/>
              </a:ext>
            </a:extLst>
          </p:cNvPr>
          <p:cNvSpPr/>
          <p:nvPr/>
        </p:nvSpPr>
        <p:spPr>
          <a:xfrm>
            <a:off x="6659566" y="866778"/>
            <a:ext cx="1531940" cy="4346572"/>
          </a:xfrm>
          <a:prstGeom prst="rect">
            <a:avLst/>
          </a:prstGeom>
          <a:noFill/>
          <a:ln cap="flat">
            <a:noFill/>
            <a:prstDash val="solid"/>
          </a:ln>
        </p:spPr>
        <p:txBody>
          <a:bodyPr vert="horz" wrap="square" lIns="91440" tIns="45720" rIns="91440" bIns="45720" anchor="t" anchorCtr="0" compatLnSpc="1">
            <a:no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s-PE" sz="1400" b="0" i="0" u="none" strike="noStrike" kern="0" cap="none" spc="0" baseline="0">
              <a:solidFill>
                <a:srgbClr val="000000"/>
              </a:solidFill>
              <a:uFillTx/>
              <a:latin typeface="Arial"/>
              <a:ea typeface="Arial"/>
              <a:cs typeface="Arial"/>
            </a:endParaRPr>
          </a:p>
        </p:txBody>
      </p:sp>
      <p:pic>
        <p:nvPicPr>
          <p:cNvPr id="8" name="Imagen 7">
            <a:extLst>
              <a:ext uri="{FF2B5EF4-FFF2-40B4-BE49-F238E27FC236}">
                <a16:creationId xmlns:a16="http://schemas.microsoft.com/office/drawing/2014/main" id="{625B1160-7BB5-4455-A95E-EF33F43DDE5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4369355" y="191090"/>
            <a:ext cx="4774645" cy="4952409"/>
          </a:xfrm>
          <a:prstGeom prst="rect">
            <a:avLst/>
          </a:prstGeom>
        </p:spPr>
      </p:pic>
    </p:spTree>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name="Slide5">
    <p:spTree>
      <p:nvGrpSpPr>
        <p:cNvPr id="1" name=""/>
        <p:cNvGrpSpPr/>
        <p:nvPr/>
      </p:nvGrpSpPr>
      <p:grpSpPr>
        <a:xfrm>
          <a:off x="0" y="0"/>
          <a:ext cx="0" cy="0"/>
          <a:chOff x="0" y="0"/>
          <a:chExt cx="0" cy="0"/>
        </a:xfrm>
      </p:grpSpPr>
      <p:pic>
        <p:nvPicPr>
          <p:cNvPr id="14" name="Imagen 13">
            <a:extLst>
              <a:ext uri="{FF2B5EF4-FFF2-40B4-BE49-F238E27FC236}">
                <a16:creationId xmlns:a16="http://schemas.microsoft.com/office/drawing/2014/main" id="{C6BF7997-2175-41F2-856D-5AD0E2B7685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108710" y="0"/>
            <a:ext cx="7289821" cy="5143500"/>
          </a:xfrm>
          <a:prstGeom prst="rect">
            <a:avLst/>
          </a:prstGeom>
        </p:spPr>
      </p:pic>
      <p:sp>
        <p:nvSpPr>
          <p:cNvPr id="10" name="Google Shape;814;p39">
            <a:extLst>
              <a:ext uri="{FF2B5EF4-FFF2-40B4-BE49-F238E27FC236}">
                <a16:creationId xmlns:a16="http://schemas.microsoft.com/office/drawing/2014/main" id="{E59BCFCF-CB7D-4DC8-8ED6-6542A97A9E7C}"/>
              </a:ext>
            </a:extLst>
          </p:cNvPr>
          <p:cNvSpPr txBox="1">
            <a:spLocks noGrp="1"/>
          </p:cNvSpPr>
          <p:nvPr>
            <p:ph type="title"/>
          </p:nvPr>
        </p:nvSpPr>
        <p:spPr>
          <a:xfrm>
            <a:off x="2046299" y="3030778"/>
            <a:ext cx="5051401" cy="841796"/>
          </a:xfrm>
          <a:solidFill>
            <a:srgbClr val="A3AD6F"/>
          </a:solidFill>
        </p:spPr>
        <p:txBody>
          <a:bodyPr/>
          <a:lstStyle/>
          <a:p>
            <a:pPr lvl="0"/>
            <a:r>
              <a:rPr lang="en-US">
                <a:solidFill>
                  <a:schemeClr val="bg1"/>
                </a:solidFill>
              </a:rPr>
              <a:t>INTRODUCTION</a:t>
            </a:r>
          </a:p>
        </p:txBody>
      </p:sp>
      <p:sp>
        <p:nvSpPr>
          <p:cNvPr id="11" name="Google Shape;815;p39">
            <a:extLst>
              <a:ext uri="{FF2B5EF4-FFF2-40B4-BE49-F238E27FC236}">
                <a16:creationId xmlns:a16="http://schemas.microsoft.com/office/drawing/2014/main" id="{7481CE5A-74B2-425C-8BB1-63EC8442E546}"/>
              </a:ext>
            </a:extLst>
          </p:cNvPr>
          <p:cNvSpPr txBox="1">
            <a:spLocks noGrp="1"/>
          </p:cNvSpPr>
          <p:nvPr>
            <p:ph type="subTitle" idx="4294967295"/>
          </p:nvPr>
        </p:nvSpPr>
        <p:spPr>
          <a:xfrm>
            <a:off x="2549374" y="3797932"/>
            <a:ext cx="4045195" cy="433197"/>
          </a:xfrm>
          <a:solidFill>
            <a:srgbClr val="A3AD6F"/>
          </a:solidFill>
        </p:spPr>
        <p:txBody>
          <a:bodyPr anchorCtr="1"/>
          <a:lstStyle/>
          <a:p>
            <a:pPr marL="0" lvl="0" indent="0" algn="ctr">
              <a:buNone/>
            </a:pPr>
            <a:r>
              <a:rPr lang="en-US"/>
              <a:t>You can add here a subtitle</a:t>
            </a:r>
          </a:p>
          <a:p>
            <a:pPr marL="0" lvl="0" indent="0" algn="ctr">
              <a:buNone/>
            </a:pPr>
            <a:endParaRPr lang="en-US"/>
          </a:p>
        </p:txBody>
      </p:sp>
    </p:spTree>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name="Slide6">
    <p:spTree>
      <p:nvGrpSpPr>
        <p:cNvPr id="1" name=""/>
        <p:cNvGrpSpPr/>
        <p:nvPr/>
      </p:nvGrpSpPr>
      <p:grpSpPr>
        <a:xfrm>
          <a:off x="0" y="0"/>
          <a:ext cx="0" cy="0"/>
          <a:chOff x="0" y="0"/>
          <a:chExt cx="0" cy="0"/>
        </a:xfrm>
      </p:grpSpPr>
      <p:sp>
        <p:nvSpPr>
          <p:cNvPr id="2" name="Google Shape;844;p40">
            <a:extLst>
              <a:ext uri="{FF2B5EF4-FFF2-40B4-BE49-F238E27FC236}">
                <a16:creationId xmlns:a16="http://schemas.microsoft.com/office/drawing/2014/main" id="{8DE1A97F-3D57-4F7A-98FA-75B01ABEA30D}"/>
              </a:ext>
            </a:extLst>
          </p:cNvPr>
          <p:cNvSpPr txBox="1">
            <a:spLocks noGrp="1"/>
          </p:cNvSpPr>
          <p:nvPr>
            <p:ph type="subTitle" idx="4294967295"/>
          </p:nvPr>
        </p:nvSpPr>
        <p:spPr>
          <a:xfrm>
            <a:off x="609374" y="1425798"/>
            <a:ext cx="3005833" cy="2865472"/>
          </a:xfrm>
          <a:solidFill>
            <a:srgbClr val="FFC000"/>
          </a:solidFill>
        </p:spPr>
        <p:txBody>
          <a:bodyPr/>
          <a:lstStyle/>
          <a:p>
            <a:pPr marL="0" lvl="0" indent="0">
              <a:buNone/>
            </a:pPr>
            <a:r>
              <a:rPr lang="en-US" sz="1600" b="1" dirty="0">
                <a:solidFill>
                  <a:srgbClr val="FFFFFF"/>
                </a:solidFill>
              </a:rPr>
              <a:t>Venus is a planet with a beautiful name and is the second one from the Sun. It’s terribly hot—even hotter than Mercury—and its atmosphere is extremely poisonous</a:t>
            </a:r>
          </a:p>
          <a:p>
            <a:pPr marL="0" lvl="0" indent="0">
              <a:buNone/>
            </a:pPr>
            <a:endParaRPr lang="en-US" sz="1600" b="1" dirty="0">
              <a:solidFill>
                <a:srgbClr val="FFFFFF"/>
              </a:solidFill>
            </a:endParaRPr>
          </a:p>
        </p:txBody>
      </p:sp>
      <p:sp>
        <p:nvSpPr>
          <p:cNvPr id="3" name="Google Shape;845;p40">
            <a:extLst>
              <a:ext uri="{FF2B5EF4-FFF2-40B4-BE49-F238E27FC236}">
                <a16:creationId xmlns:a16="http://schemas.microsoft.com/office/drawing/2014/main" id="{31D98DC5-134A-4A5E-9E79-603B866B34CA}"/>
              </a:ext>
            </a:extLst>
          </p:cNvPr>
          <p:cNvSpPr txBox="1">
            <a:spLocks noGrp="1"/>
          </p:cNvSpPr>
          <p:nvPr>
            <p:ph type="title"/>
          </p:nvPr>
        </p:nvSpPr>
        <p:spPr>
          <a:xfrm>
            <a:off x="609374" y="700083"/>
            <a:ext cx="4075800" cy="572697"/>
          </a:xfrm>
        </p:spPr>
        <p:txBody>
          <a:bodyPr/>
          <a:lstStyle/>
          <a:p>
            <a:pPr lvl="0"/>
            <a:r>
              <a:rPr lang="en-US" dirty="0">
                <a:solidFill>
                  <a:schemeClr val="accent6"/>
                </a:solidFill>
              </a:rPr>
              <a:t>INTRODUCTION</a:t>
            </a:r>
          </a:p>
        </p:txBody>
      </p:sp>
      <p:sp>
        <p:nvSpPr>
          <p:cNvPr id="9" name="Rectángulo 26">
            <a:extLst>
              <a:ext uri="{FF2B5EF4-FFF2-40B4-BE49-F238E27FC236}">
                <a16:creationId xmlns:a16="http://schemas.microsoft.com/office/drawing/2014/main" id="{C0535C02-ABC3-45AF-83D7-4AC5079C7832}"/>
              </a:ext>
            </a:extLst>
          </p:cNvPr>
          <p:cNvSpPr/>
          <p:nvPr/>
        </p:nvSpPr>
        <p:spPr>
          <a:xfrm rot="5400013">
            <a:off x="4168099" y="-3838505"/>
            <a:ext cx="173800" cy="8387690"/>
          </a:xfrm>
          <a:prstGeom prst="rect">
            <a:avLst/>
          </a:prstGeom>
          <a:solidFill>
            <a:srgbClr val="FFC000"/>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400" b="0" i="0" u="none" strike="noStrike" kern="0" cap="none" spc="0" baseline="0">
              <a:solidFill>
                <a:srgbClr val="FFFFFF"/>
              </a:solidFill>
              <a:uFillTx/>
              <a:latin typeface="Arial"/>
            </a:endParaRPr>
          </a:p>
        </p:txBody>
      </p:sp>
      <p:pic>
        <p:nvPicPr>
          <p:cNvPr id="10" name="Imagen 9">
            <a:extLst>
              <a:ext uri="{FF2B5EF4-FFF2-40B4-BE49-F238E27FC236}">
                <a16:creationId xmlns:a16="http://schemas.microsoft.com/office/drawing/2014/main" id="{45748735-E4EB-4981-BE58-AB5DAA74CFE8}"/>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8433922" y="10597"/>
            <a:ext cx="777240" cy="777240"/>
          </a:xfrm>
          <a:prstGeom prst="rect">
            <a:avLst/>
          </a:prstGeom>
        </p:spPr>
      </p:pic>
      <p:pic>
        <p:nvPicPr>
          <p:cNvPr id="12" name="Imagen 11">
            <a:extLst>
              <a:ext uri="{FF2B5EF4-FFF2-40B4-BE49-F238E27FC236}">
                <a16:creationId xmlns:a16="http://schemas.microsoft.com/office/drawing/2014/main" id="{8C805BD0-AD6A-4CFD-AE90-77AAFEB9D61E}"/>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577482" y="10597"/>
            <a:ext cx="5505365" cy="5132903"/>
          </a:xfrm>
          <a:prstGeom prst="rect">
            <a:avLst/>
          </a:prstGeom>
        </p:spPr>
      </p:pic>
    </p:spTree>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name="Slide57">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387CBE9-01EC-4888-BF04-B6CF34BA792F}"/>
              </a:ext>
            </a:extLst>
          </p:cNvPr>
          <p:cNvSpPr txBox="1">
            <a:spLocks noGrp="1"/>
          </p:cNvSpPr>
          <p:nvPr>
            <p:ph type="body" idx="4294967295"/>
          </p:nvPr>
        </p:nvSpPr>
        <p:spPr>
          <a:xfrm>
            <a:off x="0" y="235320"/>
            <a:ext cx="8680454" cy="544516"/>
          </a:xfrm>
        </p:spPr>
        <p:txBody>
          <a:bodyPr/>
          <a:lstStyle/>
          <a:p>
            <a:pPr lvl="0"/>
            <a:r>
              <a:rPr lang="en-US" sz="4400" b="1">
                <a:solidFill>
                  <a:srgbClr val="FFC000"/>
                </a:solidFill>
              </a:rPr>
              <a:t>Infographic Style</a:t>
            </a:r>
          </a:p>
        </p:txBody>
      </p:sp>
      <p:grpSp>
        <p:nvGrpSpPr>
          <p:cNvPr id="3" name="Group 2">
            <a:extLst>
              <a:ext uri="{FF2B5EF4-FFF2-40B4-BE49-F238E27FC236}">
                <a16:creationId xmlns:a16="http://schemas.microsoft.com/office/drawing/2014/main" id="{52D298EB-A298-4928-9540-ACA48F121C5F}"/>
              </a:ext>
            </a:extLst>
          </p:cNvPr>
          <p:cNvGrpSpPr/>
          <p:nvPr/>
        </p:nvGrpSpPr>
        <p:grpSpPr>
          <a:xfrm>
            <a:off x="-1" y="2090548"/>
            <a:ext cx="8161432" cy="762242"/>
            <a:chOff x="-1" y="2090548"/>
            <a:chExt cx="8161432" cy="762242"/>
          </a:xfrm>
        </p:grpSpPr>
        <p:sp>
          <p:nvSpPr>
            <p:cNvPr id="4" name="Rectangle 3">
              <a:extLst>
                <a:ext uri="{FF2B5EF4-FFF2-40B4-BE49-F238E27FC236}">
                  <a16:creationId xmlns:a16="http://schemas.microsoft.com/office/drawing/2014/main" id="{19DD0D30-C110-4430-8499-000E60AC47C6}"/>
                </a:ext>
              </a:extLst>
            </p:cNvPr>
            <p:cNvSpPr/>
            <p:nvPr/>
          </p:nvSpPr>
          <p:spPr>
            <a:xfrm rot="10799991">
              <a:off x="-1" y="2728816"/>
              <a:ext cx="5261823" cy="123974"/>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585C4C"/>
                </a:solidFill>
                <a:uFillTx/>
                <a:latin typeface="Arial"/>
              </a:endParaRPr>
            </a:p>
          </p:txBody>
        </p:sp>
        <p:sp>
          <p:nvSpPr>
            <p:cNvPr id="5" name="Rectangle 4">
              <a:extLst>
                <a:ext uri="{FF2B5EF4-FFF2-40B4-BE49-F238E27FC236}">
                  <a16:creationId xmlns:a16="http://schemas.microsoft.com/office/drawing/2014/main" id="{BA5D5349-9530-4493-BA94-8B10DC9CE4E2}"/>
                </a:ext>
              </a:extLst>
            </p:cNvPr>
            <p:cNvSpPr/>
            <p:nvPr/>
          </p:nvSpPr>
          <p:spPr>
            <a:xfrm rot="2727646">
              <a:off x="5820566" y="1227701"/>
              <a:ext cx="123974" cy="1868869"/>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585C4C"/>
                </a:solidFill>
                <a:uFillTx/>
                <a:latin typeface="Arial"/>
              </a:endParaRPr>
            </a:p>
          </p:txBody>
        </p:sp>
        <p:sp>
          <p:nvSpPr>
            <p:cNvPr id="6" name="Freeform: Shape 5">
              <a:extLst>
                <a:ext uri="{FF2B5EF4-FFF2-40B4-BE49-F238E27FC236}">
                  <a16:creationId xmlns:a16="http://schemas.microsoft.com/office/drawing/2014/main" id="{AFBC6E51-FA27-4256-85E7-D556009C4468}"/>
                </a:ext>
              </a:extLst>
            </p:cNvPr>
            <p:cNvSpPr/>
            <p:nvPr/>
          </p:nvSpPr>
          <p:spPr>
            <a:xfrm rot="18872354" flipH="1">
              <a:off x="7127657" y="1180747"/>
              <a:ext cx="123974" cy="1943575"/>
            </a:xfrm>
            <a:custGeom>
              <a:avLst/>
              <a:gdLst>
                <a:gd name="f0" fmla="val 10800000"/>
                <a:gd name="f1" fmla="val 5400000"/>
                <a:gd name="f2" fmla="val 180"/>
                <a:gd name="f3" fmla="val w"/>
                <a:gd name="f4" fmla="val h"/>
                <a:gd name="f5" fmla="val 0"/>
                <a:gd name="f6" fmla="val 228600"/>
                <a:gd name="f7" fmla="val 3549958"/>
                <a:gd name="f8" fmla="val 10901"/>
                <a:gd name="f9" fmla="val 3328731"/>
                <a:gd name="f10" fmla="+- 0 0 -90"/>
                <a:gd name="f11" fmla="*/ f3 1 228600"/>
                <a:gd name="f12" fmla="*/ f4 1 3549958"/>
                <a:gd name="f13" fmla="val f5"/>
                <a:gd name="f14" fmla="val f6"/>
                <a:gd name="f15" fmla="val f7"/>
                <a:gd name="f16" fmla="*/ f10 f0 1"/>
                <a:gd name="f17" fmla="+- f15 0 f13"/>
                <a:gd name="f18" fmla="+- f14 0 f13"/>
                <a:gd name="f19" fmla="*/ f16 1 f2"/>
                <a:gd name="f20" fmla="*/ f18 1 228600"/>
                <a:gd name="f21" fmla="*/ f17 1 3549958"/>
                <a:gd name="f22" fmla="*/ 0 f18 1"/>
                <a:gd name="f23" fmla="*/ 0 f17 1"/>
                <a:gd name="f24" fmla="*/ 3549958 f17 1"/>
                <a:gd name="f25" fmla="*/ 10901 f18 1"/>
                <a:gd name="f26" fmla="*/ 228600 f18 1"/>
                <a:gd name="f27" fmla="*/ 3328731 f17 1"/>
                <a:gd name="f28" fmla="+- f19 0 f1"/>
                <a:gd name="f29" fmla="*/ f22 1 228600"/>
                <a:gd name="f30" fmla="*/ f23 1 3549958"/>
                <a:gd name="f31" fmla="*/ f24 1 3549958"/>
                <a:gd name="f32" fmla="*/ f25 1 228600"/>
                <a:gd name="f33" fmla="*/ f26 1 228600"/>
                <a:gd name="f34" fmla="*/ f27 1 3549958"/>
                <a:gd name="f35" fmla="*/ f13 1 f20"/>
                <a:gd name="f36" fmla="*/ f14 1 f20"/>
                <a:gd name="f37" fmla="*/ f13 1 f21"/>
                <a:gd name="f38" fmla="*/ f15 1 f21"/>
                <a:gd name="f39" fmla="*/ f29 1 f20"/>
                <a:gd name="f40" fmla="*/ f30 1 f21"/>
                <a:gd name="f41" fmla="*/ f31 1 f21"/>
                <a:gd name="f42" fmla="*/ f32 1 f20"/>
                <a:gd name="f43" fmla="*/ f33 1 f20"/>
                <a:gd name="f44" fmla="*/ f34 1 f21"/>
                <a:gd name="f45" fmla="*/ f35 f11 1"/>
                <a:gd name="f46" fmla="*/ f36 f11 1"/>
                <a:gd name="f47" fmla="*/ f38 f12 1"/>
                <a:gd name="f48" fmla="*/ f37 f12 1"/>
                <a:gd name="f49" fmla="*/ f39 f11 1"/>
                <a:gd name="f50" fmla="*/ f40 f12 1"/>
                <a:gd name="f51" fmla="*/ f41 f12 1"/>
                <a:gd name="f52" fmla="*/ f42 f11 1"/>
                <a:gd name="f53" fmla="*/ f43 f11 1"/>
                <a:gd name="f54" fmla="*/ f44 f12 1"/>
              </a:gdLst>
              <a:ahLst/>
              <a:cxnLst>
                <a:cxn ang="3cd4">
                  <a:pos x="hc" y="t"/>
                </a:cxn>
                <a:cxn ang="0">
                  <a:pos x="r" y="vc"/>
                </a:cxn>
                <a:cxn ang="cd4">
                  <a:pos x="hc" y="b"/>
                </a:cxn>
                <a:cxn ang="cd2">
                  <a:pos x="l" y="vc"/>
                </a:cxn>
                <a:cxn ang="f28">
                  <a:pos x="f49" y="f50"/>
                </a:cxn>
                <a:cxn ang="f28">
                  <a:pos x="f49" y="f51"/>
                </a:cxn>
                <a:cxn ang="f28">
                  <a:pos x="f52" y="f51"/>
                </a:cxn>
                <a:cxn ang="f28">
                  <a:pos x="f53" y="f54"/>
                </a:cxn>
                <a:cxn ang="f28">
                  <a:pos x="f53" y="f50"/>
                </a:cxn>
              </a:cxnLst>
              <a:rect l="f45" t="f48" r="f46" b="f47"/>
              <a:pathLst>
                <a:path w="228600" h="3549958">
                  <a:moveTo>
                    <a:pt x="f5" y="f5"/>
                  </a:moveTo>
                  <a:lnTo>
                    <a:pt x="f5" y="f7"/>
                  </a:lnTo>
                  <a:lnTo>
                    <a:pt x="f8" y="f7"/>
                  </a:lnTo>
                  <a:lnTo>
                    <a:pt x="f6" y="f9"/>
                  </a:lnTo>
                  <a:lnTo>
                    <a:pt x="f6" y="f5"/>
                  </a:lnTo>
                  <a:close/>
                </a:path>
              </a:pathLst>
            </a:cu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585C4C"/>
                </a:solidFill>
                <a:uFillTx/>
                <a:latin typeface="Arial"/>
              </a:endParaRPr>
            </a:p>
          </p:txBody>
        </p:sp>
      </p:grpSp>
      <p:grpSp>
        <p:nvGrpSpPr>
          <p:cNvPr id="7" name="Group 6">
            <a:extLst>
              <a:ext uri="{FF2B5EF4-FFF2-40B4-BE49-F238E27FC236}">
                <a16:creationId xmlns:a16="http://schemas.microsoft.com/office/drawing/2014/main" id="{F59FF6CC-AAD1-4D8C-8EC9-DB70F80C65F4}"/>
              </a:ext>
            </a:extLst>
          </p:cNvPr>
          <p:cNvGrpSpPr/>
          <p:nvPr/>
        </p:nvGrpSpPr>
        <p:grpSpPr>
          <a:xfrm>
            <a:off x="4919911" y="2922349"/>
            <a:ext cx="4392877" cy="764977"/>
            <a:chOff x="4919911" y="2922349"/>
            <a:chExt cx="4392877" cy="764977"/>
          </a:xfrm>
        </p:grpSpPr>
        <p:sp>
          <p:nvSpPr>
            <p:cNvPr id="8" name="Rectangle 7">
              <a:extLst>
                <a:ext uri="{FF2B5EF4-FFF2-40B4-BE49-F238E27FC236}">
                  <a16:creationId xmlns:a16="http://schemas.microsoft.com/office/drawing/2014/main" id="{B7688EE6-EBA3-4E88-A480-33F036BBC1B7}"/>
                </a:ext>
              </a:extLst>
            </p:cNvPr>
            <p:cNvSpPr/>
            <p:nvPr/>
          </p:nvSpPr>
          <p:spPr>
            <a:xfrm>
              <a:off x="7847975" y="2922349"/>
              <a:ext cx="1464813" cy="123974"/>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585C4C"/>
                </a:solidFill>
                <a:uFillTx/>
                <a:latin typeface="Arial"/>
              </a:endParaRPr>
            </a:p>
          </p:txBody>
        </p:sp>
        <p:sp>
          <p:nvSpPr>
            <p:cNvPr id="9" name="Rectangle 8">
              <a:extLst>
                <a:ext uri="{FF2B5EF4-FFF2-40B4-BE49-F238E27FC236}">
                  <a16:creationId xmlns:a16="http://schemas.microsoft.com/office/drawing/2014/main" id="{90B2AC47-56FE-4A66-9993-81813853A822}"/>
                </a:ext>
              </a:extLst>
            </p:cNvPr>
            <p:cNvSpPr/>
            <p:nvPr/>
          </p:nvSpPr>
          <p:spPr>
            <a:xfrm rot="13527637">
              <a:off x="7153863" y="2674308"/>
              <a:ext cx="123974" cy="1882877"/>
            </a:xfrm>
            <a:prstGeom prst="rect">
              <a:avLst/>
            </a:pr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585C4C"/>
                </a:solidFill>
                <a:uFillTx/>
                <a:latin typeface="Arial"/>
              </a:endParaRPr>
            </a:p>
          </p:txBody>
        </p:sp>
        <p:sp>
          <p:nvSpPr>
            <p:cNvPr id="10" name="Freeform: Shape 9">
              <a:extLst>
                <a:ext uri="{FF2B5EF4-FFF2-40B4-BE49-F238E27FC236}">
                  <a16:creationId xmlns:a16="http://schemas.microsoft.com/office/drawing/2014/main" id="{86E299BE-3858-42BB-8AE5-C0F7A8C49562}"/>
                </a:ext>
              </a:extLst>
            </p:cNvPr>
            <p:cNvSpPr/>
            <p:nvPr/>
          </p:nvSpPr>
          <p:spPr>
            <a:xfrm rot="8072363" flipH="1">
              <a:off x="5836990" y="2646273"/>
              <a:ext cx="123974" cy="1958132"/>
            </a:xfrm>
            <a:custGeom>
              <a:avLst/>
              <a:gdLst>
                <a:gd name="f0" fmla="val 10800000"/>
                <a:gd name="f1" fmla="val 5400000"/>
                <a:gd name="f2" fmla="val 180"/>
                <a:gd name="f3" fmla="val w"/>
                <a:gd name="f4" fmla="val h"/>
                <a:gd name="f5" fmla="val 0"/>
                <a:gd name="f6" fmla="val 228600"/>
                <a:gd name="f7" fmla="val 3549958"/>
                <a:gd name="f8" fmla="val 10901"/>
                <a:gd name="f9" fmla="val 3328731"/>
                <a:gd name="f10" fmla="+- 0 0 -90"/>
                <a:gd name="f11" fmla="*/ f3 1 228600"/>
                <a:gd name="f12" fmla="*/ f4 1 3549958"/>
                <a:gd name="f13" fmla="val f5"/>
                <a:gd name="f14" fmla="val f6"/>
                <a:gd name="f15" fmla="val f7"/>
                <a:gd name="f16" fmla="*/ f10 f0 1"/>
                <a:gd name="f17" fmla="+- f15 0 f13"/>
                <a:gd name="f18" fmla="+- f14 0 f13"/>
                <a:gd name="f19" fmla="*/ f16 1 f2"/>
                <a:gd name="f20" fmla="*/ f18 1 228600"/>
                <a:gd name="f21" fmla="*/ f17 1 3549958"/>
                <a:gd name="f22" fmla="*/ 0 f18 1"/>
                <a:gd name="f23" fmla="*/ 0 f17 1"/>
                <a:gd name="f24" fmla="*/ 3549958 f17 1"/>
                <a:gd name="f25" fmla="*/ 10901 f18 1"/>
                <a:gd name="f26" fmla="*/ 228600 f18 1"/>
                <a:gd name="f27" fmla="*/ 3328731 f17 1"/>
                <a:gd name="f28" fmla="+- f19 0 f1"/>
                <a:gd name="f29" fmla="*/ f22 1 228600"/>
                <a:gd name="f30" fmla="*/ f23 1 3549958"/>
                <a:gd name="f31" fmla="*/ f24 1 3549958"/>
                <a:gd name="f32" fmla="*/ f25 1 228600"/>
                <a:gd name="f33" fmla="*/ f26 1 228600"/>
                <a:gd name="f34" fmla="*/ f27 1 3549958"/>
                <a:gd name="f35" fmla="*/ f13 1 f20"/>
                <a:gd name="f36" fmla="*/ f14 1 f20"/>
                <a:gd name="f37" fmla="*/ f13 1 f21"/>
                <a:gd name="f38" fmla="*/ f15 1 f21"/>
                <a:gd name="f39" fmla="*/ f29 1 f20"/>
                <a:gd name="f40" fmla="*/ f30 1 f21"/>
                <a:gd name="f41" fmla="*/ f31 1 f21"/>
                <a:gd name="f42" fmla="*/ f32 1 f20"/>
                <a:gd name="f43" fmla="*/ f33 1 f20"/>
                <a:gd name="f44" fmla="*/ f34 1 f21"/>
                <a:gd name="f45" fmla="*/ f35 f11 1"/>
                <a:gd name="f46" fmla="*/ f36 f11 1"/>
                <a:gd name="f47" fmla="*/ f38 f12 1"/>
                <a:gd name="f48" fmla="*/ f37 f12 1"/>
                <a:gd name="f49" fmla="*/ f39 f11 1"/>
                <a:gd name="f50" fmla="*/ f40 f12 1"/>
                <a:gd name="f51" fmla="*/ f41 f12 1"/>
                <a:gd name="f52" fmla="*/ f42 f11 1"/>
                <a:gd name="f53" fmla="*/ f43 f11 1"/>
                <a:gd name="f54" fmla="*/ f44 f12 1"/>
              </a:gdLst>
              <a:ahLst/>
              <a:cxnLst>
                <a:cxn ang="3cd4">
                  <a:pos x="hc" y="t"/>
                </a:cxn>
                <a:cxn ang="0">
                  <a:pos x="r" y="vc"/>
                </a:cxn>
                <a:cxn ang="cd4">
                  <a:pos x="hc" y="b"/>
                </a:cxn>
                <a:cxn ang="cd2">
                  <a:pos x="l" y="vc"/>
                </a:cxn>
                <a:cxn ang="f28">
                  <a:pos x="f49" y="f50"/>
                </a:cxn>
                <a:cxn ang="f28">
                  <a:pos x="f49" y="f51"/>
                </a:cxn>
                <a:cxn ang="f28">
                  <a:pos x="f52" y="f51"/>
                </a:cxn>
                <a:cxn ang="f28">
                  <a:pos x="f53" y="f54"/>
                </a:cxn>
                <a:cxn ang="f28">
                  <a:pos x="f53" y="f50"/>
                </a:cxn>
              </a:cxnLst>
              <a:rect l="f45" t="f48" r="f46" b="f47"/>
              <a:pathLst>
                <a:path w="228600" h="3549958">
                  <a:moveTo>
                    <a:pt x="f5" y="f5"/>
                  </a:moveTo>
                  <a:lnTo>
                    <a:pt x="f5" y="f7"/>
                  </a:lnTo>
                  <a:lnTo>
                    <a:pt x="f8" y="f7"/>
                  </a:lnTo>
                  <a:lnTo>
                    <a:pt x="f6" y="f9"/>
                  </a:lnTo>
                  <a:lnTo>
                    <a:pt x="f6" y="f5"/>
                  </a:lnTo>
                  <a:close/>
                </a:path>
              </a:pathLst>
            </a:custGeom>
            <a:solidFill>
              <a:srgbClr val="A9AE96"/>
            </a:solidFill>
            <a:ln cap="flat">
              <a:noFill/>
              <a:prstDash val="solid"/>
            </a:ln>
          </p:spPr>
          <p:txBody>
            <a:bodyPr vert="horz" wrap="square" lIns="91440" tIns="45720" rIns="91440" bIns="45720" anchor="ctr" anchorCtr="1" compatLnSpc="1">
              <a:no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endParaRPr lang="en-US" sz="1050" b="0" i="0" u="none" strike="noStrike" kern="0" cap="none" spc="0" baseline="0">
                <a:solidFill>
                  <a:srgbClr val="585C4C"/>
                </a:solidFill>
                <a:uFillTx/>
                <a:latin typeface="Arial"/>
              </a:endParaRPr>
            </a:p>
          </p:txBody>
        </p:sp>
      </p:grpSp>
      <p:grpSp>
        <p:nvGrpSpPr>
          <p:cNvPr id="11" name="Group 25">
            <a:extLst>
              <a:ext uri="{FF2B5EF4-FFF2-40B4-BE49-F238E27FC236}">
                <a16:creationId xmlns:a16="http://schemas.microsoft.com/office/drawing/2014/main" id="{C1937DE2-A8A3-4CA4-9A63-809D25B8B689}"/>
              </a:ext>
            </a:extLst>
          </p:cNvPr>
          <p:cNvGrpSpPr/>
          <p:nvPr/>
        </p:nvGrpSpPr>
        <p:grpSpPr>
          <a:xfrm>
            <a:off x="316565" y="3040123"/>
            <a:ext cx="1405140" cy="1004121"/>
            <a:chOff x="316565" y="3040123"/>
            <a:chExt cx="1405140" cy="1004121"/>
          </a:xfrm>
        </p:grpSpPr>
        <p:sp>
          <p:nvSpPr>
            <p:cNvPr id="12" name="TextBox 26">
              <a:extLst>
                <a:ext uri="{FF2B5EF4-FFF2-40B4-BE49-F238E27FC236}">
                  <a16:creationId xmlns:a16="http://schemas.microsoft.com/office/drawing/2014/main" id="{9D3858F3-9071-4DEA-B77D-2E689A2CE66C}"/>
                </a:ext>
              </a:extLst>
            </p:cNvPr>
            <p:cNvSpPr txBox="1"/>
            <p:nvPr/>
          </p:nvSpPr>
          <p:spPr>
            <a:xfrm>
              <a:off x="316565" y="3040123"/>
              <a:ext cx="1405140" cy="230831"/>
            </a:xfrm>
            <a:prstGeom prst="rect">
              <a:avLst/>
            </a:prstGeom>
            <a:no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1" i="0" u="none" strike="noStrike" kern="0" cap="none" spc="0" baseline="0">
                  <a:solidFill>
                    <a:srgbClr val="A3AD6F"/>
                  </a:solidFill>
                  <a:uFillTx/>
                  <a:latin typeface="Arial"/>
                  <a:ea typeface="Arial"/>
                  <a:cs typeface="Arial" panose="020B0604020202020204" pitchFamily="34" charset="0"/>
                </a:rPr>
                <a:t>CONTENT  HERE</a:t>
              </a:r>
            </a:p>
          </p:txBody>
        </p:sp>
        <p:sp>
          <p:nvSpPr>
            <p:cNvPr id="13" name="TextBox 27">
              <a:extLst>
                <a:ext uri="{FF2B5EF4-FFF2-40B4-BE49-F238E27FC236}">
                  <a16:creationId xmlns:a16="http://schemas.microsoft.com/office/drawing/2014/main" id="{1E094275-741E-4A68-A7C4-157261FE0548}"/>
                </a:ext>
              </a:extLst>
            </p:cNvPr>
            <p:cNvSpPr txBox="1"/>
            <p:nvPr/>
          </p:nvSpPr>
          <p:spPr>
            <a:xfrm>
              <a:off x="316565" y="3259415"/>
              <a:ext cx="1405140" cy="784829"/>
            </a:xfrm>
            <a:prstGeom prst="rect">
              <a:avLst/>
            </a:prstGeom>
            <a:no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171813"/>
                  </a:solidFill>
                  <a:uFillTx/>
                  <a:latin typeface="Arial"/>
                  <a:ea typeface="Arial"/>
                  <a:cs typeface="Arial" panose="020B0604020202020204" pitchFamily="34" charset="0"/>
                </a:rPr>
                <a:t>You can simply impress your audience and add a unique zing and appeal to your Presentations. </a:t>
              </a:r>
            </a:p>
          </p:txBody>
        </p:sp>
      </p:grpSp>
      <p:grpSp>
        <p:nvGrpSpPr>
          <p:cNvPr id="14" name="Group 28">
            <a:extLst>
              <a:ext uri="{FF2B5EF4-FFF2-40B4-BE49-F238E27FC236}">
                <a16:creationId xmlns:a16="http://schemas.microsoft.com/office/drawing/2014/main" id="{3854F9AF-0A00-4814-94AC-45F2F527A9BA}"/>
              </a:ext>
            </a:extLst>
          </p:cNvPr>
          <p:cNvGrpSpPr/>
          <p:nvPr/>
        </p:nvGrpSpPr>
        <p:grpSpPr>
          <a:xfrm>
            <a:off x="1960738" y="3040123"/>
            <a:ext cx="1405140" cy="1004121"/>
            <a:chOff x="1960738" y="3040123"/>
            <a:chExt cx="1405140" cy="1004121"/>
          </a:xfrm>
        </p:grpSpPr>
        <p:sp>
          <p:nvSpPr>
            <p:cNvPr id="15" name="TextBox 29">
              <a:extLst>
                <a:ext uri="{FF2B5EF4-FFF2-40B4-BE49-F238E27FC236}">
                  <a16:creationId xmlns:a16="http://schemas.microsoft.com/office/drawing/2014/main" id="{0AD773A8-AE4D-403C-B0F8-9A764701E5FB}"/>
                </a:ext>
              </a:extLst>
            </p:cNvPr>
            <p:cNvSpPr txBox="1"/>
            <p:nvPr/>
          </p:nvSpPr>
          <p:spPr>
            <a:xfrm>
              <a:off x="1960738" y="3040123"/>
              <a:ext cx="1405140" cy="230831"/>
            </a:xfrm>
            <a:prstGeom prst="rect">
              <a:avLst/>
            </a:prstGeom>
            <a:no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1" i="0" u="none" strike="noStrike" kern="0" cap="none" spc="0" baseline="0">
                  <a:solidFill>
                    <a:srgbClr val="A3AD6F"/>
                  </a:solidFill>
                  <a:uFillTx/>
                  <a:latin typeface="Arial"/>
                  <a:ea typeface="Arial"/>
                  <a:cs typeface="Arial" panose="020B0604020202020204" pitchFamily="34" charset="0"/>
                </a:rPr>
                <a:t>CONTENT  HERE</a:t>
              </a:r>
            </a:p>
          </p:txBody>
        </p:sp>
        <p:sp>
          <p:nvSpPr>
            <p:cNvPr id="16" name="TextBox 30">
              <a:extLst>
                <a:ext uri="{FF2B5EF4-FFF2-40B4-BE49-F238E27FC236}">
                  <a16:creationId xmlns:a16="http://schemas.microsoft.com/office/drawing/2014/main" id="{CE29E116-FBD4-43C4-90C6-2BA2FA2CD8A9}"/>
                </a:ext>
              </a:extLst>
            </p:cNvPr>
            <p:cNvSpPr txBox="1"/>
            <p:nvPr/>
          </p:nvSpPr>
          <p:spPr>
            <a:xfrm>
              <a:off x="1960738" y="3259415"/>
              <a:ext cx="1405140" cy="784829"/>
            </a:xfrm>
            <a:prstGeom prst="rect">
              <a:avLst/>
            </a:prstGeom>
            <a:no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171813"/>
                  </a:solidFill>
                  <a:uFillTx/>
                  <a:latin typeface="Arial"/>
                  <a:ea typeface="Arial"/>
                  <a:cs typeface="Arial" panose="020B0604020202020204" pitchFamily="34" charset="0"/>
                </a:rPr>
                <a:t>You can simply impress your audience and add a unique zing and appeal to your Presentations. </a:t>
              </a:r>
            </a:p>
          </p:txBody>
        </p:sp>
      </p:grpSp>
      <p:grpSp>
        <p:nvGrpSpPr>
          <p:cNvPr id="17" name="Group 31">
            <a:extLst>
              <a:ext uri="{FF2B5EF4-FFF2-40B4-BE49-F238E27FC236}">
                <a16:creationId xmlns:a16="http://schemas.microsoft.com/office/drawing/2014/main" id="{D6D50B9D-024B-4703-A261-154818A0AD10}"/>
              </a:ext>
            </a:extLst>
          </p:cNvPr>
          <p:cNvGrpSpPr/>
          <p:nvPr/>
        </p:nvGrpSpPr>
        <p:grpSpPr>
          <a:xfrm>
            <a:off x="3604903" y="3040123"/>
            <a:ext cx="1405140" cy="1004121"/>
            <a:chOff x="3604903" y="3040123"/>
            <a:chExt cx="1405140" cy="1004121"/>
          </a:xfrm>
        </p:grpSpPr>
        <p:sp>
          <p:nvSpPr>
            <p:cNvPr id="18" name="TextBox 32">
              <a:extLst>
                <a:ext uri="{FF2B5EF4-FFF2-40B4-BE49-F238E27FC236}">
                  <a16:creationId xmlns:a16="http://schemas.microsoft.com/office/drawing/2014/main" id="{EB8AF12B-8057-4B65-BC4A-E68ECC5F2EF9}"/>
                </a:ext>
              </a:extLst>
            </p:cNvPr>
            <p:cNvSpPr txBox="1"/>
            <p:nvPr/>
          </p:nvSpPr>
          <p:spPr>
            <a:xfrm>
              <a:off x="3604903" y="3040123"/>
              <a:ext cx="1405140" cy="230831"/>
            </a:xfrm>
            <a:prstGeom prst="rect">
              <a:avLst/>
            </a:prstGeom>
            <a:noFill/>
            <a:ln cap="flat">
              <a:noFill/>
            </a:ln>
          </p:spPr>
          <p:txBody>
            <a:bodyPr vert="horz" wrap="square" lIns="91440" tIns="45720" rIns="91440" bIns="45720" anchor="ctr"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1" i="0" u="none" strike="noStrike" kern="0" cap="none" spc="0" baseline="0">
                  <a:solidFill>
                    <a:srgbClr val="A3AD6F"/>
                  </a:solidFill>
                  <a:uFillTx/>
                  <a:latin typeface="Arial"/>
                  <a:ea typeface="Arial"/>
                  <a:cs typeface="Arial" panose="020B0604020202020204" pitchFamily="34" charset="0"/>
                </a:rPr>
                <a:t>CONTENT  HERE</a:t>
              </a:r>
            </a:p>
          </p:txBody>
        </p:sp>
        <p:sp>
          <p:nvSpPr>
            <p:cNvPr id="19" name="TextBox 33">
              <a:extLst>
                <a:ext uri="{FF2B5EF4-FFF2-40B4-BE49-F238E27FC236}">
                  <a16:creationId xmlns:a16="http://schemas.microsoft.com/office/drawing/2014/main" id="{6C8EA0AC-3E0B-4887-A6DD-4748C41EBEE0}"/>
                </a:ext>
              </a:extLst>
            </p:cNvPr>
            <p:cNvSpPr txBox="1"/>
            <p:nvPr/>
          </p:nvSpPr>
          <p:spPr>
            <a:xfrm>
              <a:off x="3604903" y="3259415"/>
              <a:ext cx="1405140" cy="784829"/>
            </a:xfrm>
            <a:prstGeom prst="rect">
              <a:avLst/>
            </a:prstGeom>
            <a:noFill/>
            <a:ln cap="flat">
              <a:noFill/>
            </a:ln>
          </p:spPr>
          <p:txBody>
            <a:bodyPr vert="horz" wrap="square" lIns="91440" tIns="45720" rIns="91440" bIns="45720" anchor="t" anchorCtr="1" compatLnSpc="1">
              <a:spAutoFit/>
            </a:bodyPr>
            <a:lstStyle/>
            <a:p>
              <a:pPr marL="0" marR="0" lvl="0" indent="0" algn="ctr"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900" b="0" i="0" u="none" strike="noStrike" kern="0" cap="none" spc="0" baseline="0">
                  <a:solidFill>
                    <a:srgbClr val="171813"/>
                  </a:solidFill>
                  <a:uFillTx/>
                  <a:latin typeface="Arial"/>
                  <a:ea typeface="Arial"/>
                  <a:cs typeface="Arial" panose="020B0604020202020204" pitchFamily="34" charset="0"/>
                </a:rPr>
                <a:t>You can simply impress your audience and add a unique zing and appeal to your Presentations. </a:t>
              </a:r>
            </a:p>
          </p:txBody>
        </p:sp>
      </p:grpSp>
      <p:sp>
        <p:nvSpPr>
          <p:cNvPr id="20" name="TextBox 34">
            <a:extLst>
              <a:ext uri="{FF2B5EF4-FFF2-40B4-BE49-F238E27FC236}">
                <a16:creationId xmlns:a16="http://schemas.microsoft.com/office/drawing/2014/main" id="{22A91519-C9AE-4116-B8AD-E5620C1D6729}"/>
              </a:ext>
            </a:extLst>
          </p:cNvPr>
          <p:cNvSpPr txBox="1"/>
          <p:nvPr/>
        </p:nvSpPr>
        <p:spPr>
          <a:xfrm>
            <a:off x="501146" y="1956569"/>
            <a:ext cx="4418764" cy="577077"/>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1050" b="0" i="0" u="none" strike="noStrike" kern="0" cap="none" spc="0" baseline="0">
                <a:solidFill>
                  <a:srgbClr val="585C4C"/>
                </a:solidFill>
                <a:uFillTx/>
                <a:latin typeface="Arial"/>
                <a:ea typeface="Arial"/>
                <a:cs typeface="Arial" panose="020B0604020202020204" pitchFamily="34" charset="0"/>
              </a:rPr>
              <a:t>You can simply impress your audience and add a unique zing and appeal to your Presentations. I hope and I believe that this Template will your Time, Money and Reputation. </a:t>
            </a:r>
          </a:p>
        </p:txBody>
      </p:sp>
      <p:sp>
        <p:nvSpPr>
          <p:cNvPr id="21" name="TextBox 35">
            <a:extLst>
              <a:ext uri="{FF2B5EF4-FFF2-40B4-BE49-F238E27FC236}">
                <a16:creationId xmlns:a16="http://schemas.microsoft.com/office/drawing/2014/main" id="{882548D7-E09E-438E-AEAB-B1C02B34DB11}"/>
              </a:ext>
            </a:extLst>
          </p:cNvPr>
          <p:cNvSpPr txBox="1"/>
          <p:nvPr/>
        </p:nvSpPr>
        <p:spPr>
          <a:xfrm>
            <a:off x="501146" y="1256888"/>
            <a:ext cx="3910879" cy="646334"/>
          </a:xfrm>
          <a:prstGeom prst="rect">
            <a:avLst/>
          </a:prstGeom>
          <a:noFill/>
          <a:ln cap="flat">
            <a:noFill/>
          </a:ln>
        </p:spPr>
        <p:txBody>
          <a:bodyPr vert="horz" wrap="square" lIns="27002" tIns="0" rIns="27002" bIns="0" anchor="ctr" anchorCtr="0" compatLnSpc="1">
            <a:spAutoFit/>
          </a:bodyPr>
          <a:lstStyle/>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100" b="0" i="0" u="none" strike="noStrike" kern="0" cap="none" spc="0" baseline="0">
                <a:solidFill>
                  <a:srgbClr val="585C4C"/>
                </a:solidFill>
                <a:uFillTx/>
                <a:latin typeface="Arial"/>
                <a:ea typeface="Arial"/>
                <a:cs typeface="Arial"/>
              </a:rPr>
              <a:t>We Create Quality </a:t>
            </a:r>
          </a:p>
          <a:p>
            <a:pPr marL="0" marR="0" lvl="0" indent="0" algn="l" defTabSz="914400" rtl="0" fontAlgn="auto" hangingPunct="1">
              <a:lnSpc>
                <a:spcPct val="100000"/>
              </a:lnSpc>
              <a:spcBef>
                <a:spcPct val="0"/>
              </a:spcBef>
              <a:spcAft>
                <a:spcPct val="0"/>
              </a:spcAft>
              <a:buNone/>
              <a:defRPr sz="1800" b="0" i="0" u="none" strike="noStrike" kern="0" cap="none" spc="0" baseline="0">
                <a:solidFill>
                  <a:srgbClr val="000000"/>
                </a:solidFill>
                <a:uFillTx/>
              </a:defRPr>
            </a:pPr>
            <a:r>
              <a:rPr lang="en-US" sz="2100" b="0" i="0" u="none" strike="noStrike" kern="0" cap="none" spc="0" baseline="0">
                <a:solidFill>
                  <a:srgbClr val="585C4C"/>
                </a:solidFill>
                <a:uFillTx/>
                <a:latin typeface="Arial"/>
                <a:ea typeface="Arial"/>
                <a:cs typeface="Arial"/>
              </a:rPr>
              <a:t>Professional PPT Presentation</a:t>
            </a:r>
          </a:p>
        </p:txBody>
      </p:sp>
      <p:pic>
        <p:nvPicPr>
          <p:cNvPr id="24" name="Imagen 23">
            <a:extLst>
              <a:ext uri="{FF2B5EF4-FFF2-40B4-BE49-F238E27FC236}">
                <a16:creationId xmlns:a16="http://schemas.microsoft.com/office/drawing/2014/main" id="{768667EB-50EF-4054-8DB0-0DA4D0024809}"/>
              </a:ext>
            </a:extLst>
          </p:cNvPr>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4204425" y="1049792"/>
            <a:ext cx="4993484" cy="3745113"/>
          </a:xfrm>
          <a:prstGeom prst="rect">
            <a:avLst/>
          </a:prstGeom>
        </p:spPr>
      </p:pic>
      <p:grpSp>
        <p:nvGrpSpPr>
          <p:cNvPr id="25" name="Grupo 24">
            <a:extLst>
              <a:ext uri="{FF2B5EF4-FFF2-40B4-BE49-F238E27FC236}">
                <a16:creationId xmlns:a16="http://schemas.microsoft.com/office/drawing/2014/main" id="{EC004C3A-1188-4DE2-8714-0F920A0CE668}"/>
              </a:ext>
            </a:extLst>
          </p:cNvPr>
          <p:cNvGrpSpPr/>
          <p:nvPr/>
        </p:nvGrpSpPr>
        <p:grpSpPr>
          <a:xfrm>
            <a:off x="-104" y="4770565"/>
            <a:ext cx="9144104" cy="373737"/>
            <a:chOff x="-104" y="4770565"/>
            <a:chExt cx="9006928" cy="373737"/>
          </a:xfrm>
          <a:solidFill>
            <a:schemeClr val="bg1"/>
          </a:solidFill>
        </p:grpSpPr>
        <p:sp>
          <p:nvSpPr>
            <p:cNvPr id="26" name="Gráfico 30">
              <a:extLst>
                <a:ext uri="{FF2B5EF4-FFF2-40B4-BE49-F238E27FC236}">
                  <a16:creationId xmlns:a16="http://schemas.microsoft.com/office/drawing/2014/main" id="{2C52E01D-5B15-4069-BA52-2A55B80B1FA2}"/>
                </a:ext>
              </a:extLst>
            </p:cNvPr>
            <p:cNvSpPr/>
            <p:nvPr/>
          </p:nvSpPr>
          <p:spPr>
            <a:xfrm>
              <a:off x="-104" y="4770566"/>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7" name="Gráfico 31">
              <a:extLst>
                <a:ext uri="{FF2B5EF4-FFF2-40B4-BE49-F238E27FC236}">
                  <a16:creationId xmlns:a16="http://schemas.microsoft.com/office/drawing/2014/main" id="{69222BDB-CC17-4809-AED4-C76B9EE5FD38}"/>
                </a:ext>
              </a:extLst>
            </p:cNvPr>
            <p:cNvSpPr/>
            <p:nvPr/>
          </p:nvSpPr>
          <p:spPr>
            <a:xfrm>
              <a:off x="2248982" y="4770565"/>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8" name="Gráfico 32">
              <a:extLst>
                <a:ext uri="{FF2B5EF4-FFF2-40B4-BE49-F238E27FC236}">
                  <a16:creationId xmlns:a16="http://schemas.microsoft.com/office/drawing/2014/main" id="{60DD1DB1-CA6E-4FA0-8E54-CACA7F9A7073}"/>
                </a:ext>
              </a:extLst>
            </p:cNvPr>
            <p:cNvSpPr/>
            <p:nvPr/>
          </p:nvSpPr>
          <p:spPr>
            <a:xfrm>
              <a:off x="4503212" y="4771629"/>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sp>
          <p:nvSpPr>
            <p:cNvPr id="29" name="Gráfico 33">
              <a:extLst>
                <a:ext uri="{FF2B5EF4-FFF2-40B4-BE49-F238E27FC236}">
                  <a16:creationId xmlns:a16="http://schemas.microsoft.com/office/drawing/2014/main" id="{6C2C0683-859B-4389-A5BA-F9A964A974FD}"/>
                </a:ext>
              </a:extLst>
            </p:cNvPr>
            <p:cNvSpPr/>
            <p:nvPr/>
          </p:nvSpPr>
          <p:spPr>
            <a:xfrm>
              <a:off x="6752299" y="4771628"/>
              <a:ext cx="2254525" cy="372673"/>
            </a:xfrm>
            <a:custGeom>
              <a:avLst/>
              <a:gdLst>
                <a:gd name="connsiteX0" fmla="*/ 1193252 w 2254525"/>
                <a:gd name="connsiteY0" fmla="*/ 187064 h 372673"/>
                <a:gd name="connsiteX1" fmla="*/ 1193373 w 2254525"/>
                <a:gd name="connsiteY1" fmla="*/ 167989 h 372673"/>
                <a:gd name="connsiteX2" fmla="*/ 1200240 w 2254525"/>
                <a:gd name="connsiteY2" fmla="*/ 161053 h 372673"/>
                <a:gd name="connsiteX3" fmla="*/ 1209742 w 2254525"/>
                <a:gd name="connsiteY3" fmla="*/ 160481 h 372673"/>
                <a:gd name="connsiteX4" fmla="*/ 1220216 w 2254525"/>
                <a:gd name="connsiteY4" fmla="*/ 164729 h 372673"/>
                <a:gd name="connsiteX5" fmla="*/ 1221100 w 2254525"/>
                <a:gd name="connsiteY5" fmla="*/ 179694 h 372673"/>
                <a:gd name="connsiteX6" fmla="*/ 1219886 w 2254525"/>
                <a:gd name="connsiteY6" fmla="*/ 185364 h 372673"/>
                <a:gd name="connsiteX7" fmla="*/ 1226389 w 2254525"/>
                <a:gd name="connsiteY7" fmla="*/ 184376 h 372673"/>
                <a:gd name="connsiteX8" fmla="*/ 1236221 w 2254525"/>
                <a:gd name="connsiteY8" fmla="*/ 186509 h 372673"/>
                <a:gd name="connsiteX9" fmla="*/ 1238405 w 2254525"/>
                <a:gd name="connsiteY9" fmla="*/ 179417 h 372673"/>
                <a:gd name="connsiteX10" fmla="*/ 1237088 w 2254525"/>
                <a:gd name="connsiteY10" fmla="*/ 170868 h 372673"/>
                <a:gd name="connsiteX11" fmla="*/ 1225140 w 2254525"/>
                <a:gd name="connsiteY11" fmla="*/ 159111 h 372673"/>
                <a:gd name="connsiteX12" fmla="*/ 1221898 w 2254525"/>
                <a:gd name="connsiteY12" fmla="*/ 158262 h 372673"/>
                <a:gd name="connsiteX13" fmla="*/ 1220476 w 2254525"/>
                <a:gd name="connsiteY13" fmla="*/ 140817 h 372673"/>
                <a:gd name="connsiteX14" fmla="*/ 1224516 w 2254525"/>
                <a:gd name="connsiteY14" fmla="*/ 134003 h 372673"/>
                <a:gd name="connsiteX15" fmla="*/ 1241718 w 2254525"/>
                <a:gd name="connsiteY15" fmla="*/ 134107 h 372673"/>
                <a:gd name="connsiteX16" fmla="*/ 1244561 w 2254525"/>
                <a:gd name="connsiteY16" fmla="*/ 136916 h 372673"/>
                <a:gd name="connsiteX17" fmla="*/ 1243347 w 2254525"/>
                <a:gd name="connsiteY17" fmla="*/ 160845 h 372673"/>
                <a:gd name="connsiteX18" fmla="*/ 1245133 w 2254525"/>
                <a:gd name="connsiteY18" fmla="*/ 174839 h 372673"/>
                <a:gd name="connsiteX19" fmla="*/ 1246763 w 2254525"/>
                <a:gd name="connsiteY19" fmla="*/ 174041 h 372673"/>
                <a:gd name="connsiteX20" fmla="*/ 1250179 w 2254525"/>
                <a:gd name="connsiteY20" fmla="*/ 162337 h 372673"/>
                <a:gd name="connsiteX21" fmla="*/ 1269739 w 2254525"/>
                <a:gd name="connsiteY21" fmla="*/ 161938 h 372673"/>
                <a:gd name="connsiteX22" fmla="*/ 1272843 w 2254525"/>
                <a:gd name="connsiteY22" fmla="*/ 169307 h 372673"/>
                <a:gd name="connsiteX23" fmla="*/ 1272878 w 2254525"/>
                <a:gd name="connsiteY23" fmla="*/ 181428 h 372673"/>
                <a:gd name="connsiteX24" fmla="*/ 1271942 w 2254525"/>
                <a:gd name="connsiteY24" fmla="*/ 192890 h 372673"/>
                <a:gd name="connsiteX25" fmla="*/ 1282710 w 2254525"/>
                <a:gd name="connsiteY25" fmla="*/ 163706 h 372673"/>
                <a:gd name="connsiteX26" fmla="*/ 1280126 w 2254525"/>
                <a:gd name="connsiteY26" fmla="*/ 159683 h 372673"/>
                <a:gd name="connsiteX27" fmla="*/ 1274196 w 2254525"/>
                <a:gd name="connsiteY27" fmla="*/ 136829 h 372673"/>
                <a:gd name="connsiteX28" fmla="*/ 1291016 w 2254525"/>
                <a:gd name="connsiteY28" fmla="*/ 134349 h 372673"/>
                <a:gd name="connsiteX29" fmla="*/ 1299010 w 2254525"/>
                <a:gd name="connsiteY29" fmla="*/ 141546 h 372673"/>
                <a:gd name="connsiteX30" fmla="*/ 1300969 w 2254525"/>
                <a:gd name="connsiteY30" fmla="*/ 159059 h 372673"/>
                <a:gd name="connsiteX31" fmla="*/ 1317685 w 2254525"/>
                <a:gd name="connsiteY31" fmla="*/ 160724 h 372673"/>
                <a:gd name="connsiteX32" fmla="*/ 1325037 w 2254525"/>
                <a:gd name="connsiteY32" fmla="*/ 169221 h 372673"/>
                <a:gd name="connsiteX33" fmla="*/ 1325003 w 2254525"/>
                <a:gd name="connsiteY33" fmla="*/ 178758 h 372673"/>
                <a:gd name="connsiteX34" fmla="*/ 1317234 w 2254525"/>
                <a:gd name="connsiteY34" fmla="*/ 186734 h 372673"/>
                <a:gd name="connsiteX35" fmla="*/ 1309431 w 2254525"/>
                <a:gd name="connsiteY35" fmla="*/ 194797 h 372673"/>
                <a:gd name="connsiteX36" fmla="*/ 1308391 w 2254525"/>
                <a:gd name="connsiteY36" fmla="*/ 205999 h 372673"/>
                <a:gd name="connsiteX37" fmla="*/ 1318136 w 2254525"/>
                <a:gd name="connsiteY37" fmla="*/ 213438 h 372673"/>
                <a:gd name="connsiteX38" fmla="*/ 1325731 w 2254525"/>
                <a:gd name="connsiteY38" fmla="*/ 218450 h 372673"/>
                <a:gd name="connsiteX39" fmla="*/ 1327396 w 2254525"/>
                <a:gd name="connsiteY39" fmla="*/ 234784 h 372673"/>
                <a:gd name="connsiteX40" fmla="*/ 1330430 w 2254525"/>
                <a:gd name="connsiteY40" fmla="*/ 239171 h 372673"/>
                <a:gd name="connsiteX41" fmla="*/ 1333204 w 2254525"/>
                <a:gd name="connsiteY41" fmla="*/ 235426 h 372673"/>
                <a:gd name="connsiteX42" fmla="*/ 1336118 w 2254525"/>
                <a:gd name="connsiteY42" fmla="*/ 219230 h 372673"/>
                <a:gd name="connsiteX43" fmla="*/ 1332840 w 2254525"/>
                <a:gd name="connsiteY43" fmla="*/ 213178 h 372673"/>
                <a:gd name="connsiteX44" fmla="*/ 1327031 w 2254525"/>
                <a:gd name="connsiteY44" fmla="*/ 193982 h 372673"/>
                <a:gd name="connsiteX45" fmla="*/ 1335493 w 2254525"/>
                <a:gd name="connsiteY45" fmla="*/ 186908 h 372673"/>
                <a:gd name="connsiteX46" fmla="*/ 1343435 w 2254525"/>
                <a:gd name="connsiteY46" fmla="*/ 175793 h 372673"/>
                <a:gd name="connsiteX47" fmla="*/ 1350198 w 2254525"/>
                <a:gd name="connsiteY47" fmla="*/ 188902 h 372673"/>
                <a:gd name="connsiteX48" fmla="*/ 1347632 w 2254525"/>
                <a:gd name="connsiteY48" fmla="*/ 213299 h 372673"/>
                <a:gd name="connsiteX49" fmla="*/ 1348984 w 2254525"/>
                <a:gd name="connsiteY49" fmla="*/ 240957 h 372673"/>
                <a:gd name="connsiteX50" fmla="*/ 1353926 w 2254525"/>
                <a:gd name="connsiteY50" fmla="*/ 250477 h 372673"/>
                <a:gd name="connsiteX51" fmla="*/ 1354342 w 2254525"/>
                <a:gd name="connsiteY51" fmla="*/ 238616 h 372673"/>
                <a:gd name="connsiteX52" fmla="*/ 1354706 w 2254525"/>
                <a:gd name="connsiteY52" fmla="*/ 214010 h 372673"/>
                <a:gd name="connsiteX53" fmla="*/ 1354100 w 2254525"/>
                <a:gd name="connsiteY53" fmla="*/ 183162 h 372673"/>
                <a:gd name="connsiteX54" fmla="*/ 1353718 w 2254525"/>
                <a:gd name="connsiteY54" fmla="*/ 164521 h 372673"/>
                <a:gd name="connsiteX55" fmla="*/ 1364261 w 2254525"/>
                <a:gd name="connsiteY55" fmla="*/ 160308 h 372673"/>
                <a:gd name="connsiteX56" fmla="*/ 1365908 w 2254525"/>
                <a:gd name="connsiteY56" fmla="*/ 160759 h 372673"/>
                <a:gd name="connsiteX57" fmla="*/ 1378116 w 2254525"/>
                <a:gd name="connsiteY57" fmla="*/ 164677 h 372673"/>
                <a:gd name="connsiteX58" fmla="*/ 1378740 w 2254525"/>
                <a:gd name="connsiteY58" fmla="*/ 178411 h 372673"/>
                <a:gd name="connsiteX59" fmla="*/ 1387254 w 2254525"/>
                <a:gd name="connsiteY59" fmla="*/ 187272 h 372673"/>
                <a:gd name="connsiteX60" fmla="*/ 1399878 w 2254525"/>
                <a:gd name="connsiteY60" fmla="*/ 188330 h 372673"/>
                <a:gd name="connsiteX61" fmla="*/ 1406692 w 2254525"/>
                <a:gd name="connsiteY61" fmla="*/ 183284 h 372673"/>
                <a:gd name="connsiteX62" fmla="*/ 1400190 w 2254525"/>
                <a:gd name="connsiteY62" fmla="*/ 177527 h 372673"/>
                <a:gd name="connsiteX63" fmla="*/ 1385017 w 2254525"/>
                <a:gd name="connsiteY63" fmla="*/ 172168 h 372673"/>
                <a:gd name="connsiteX64" fmla="*/ 1381844 w 2254525"/>
                <a:gd name="connsiteY64" fmla="*/ 164920 h 372673"/>
                <a:gd name="connsiteX65" fmla="*/ 1389647 w 2254525"/>
                <a:gd name="connsiteY65" fmla="*/ 163100 h 372673"/>
                <a:gd name="connsiteX66" fmla="*/ 1403554 w 2254525"/>
                <a:gd name="connsiteY66" fmla="*/ 173694 h 372673"/>
                <a:gd name="connsiteX67" fmla="*/ 1393965 w 2254525"/>
                <a:gd name="connsiteY67" fmla="*/ 159961 h 372673"/>
                <a:gd name="connsiteX68" fmla="*/ 1379694 w 2254525"/>
                <a:gd name="connsiteY68" fmla="*/ 139170 h 372673"/>
                <a:gd name="connsiteX69" fmla="*/ 1397467 w 2254525"/>
                <a:gd name="connsiteY69" fmla="*/ 133500 h 372673"/>
                <a:gd name="connsiteX70" fmla="*/ 1404282 w 2254525"/>
                <a:gd name="connsiteY70" fmla="*/ 140349 h 372673"/>
                <a:gd name="connsiteX71" fmla="*/ 1407039 w 2254525"/>
                <a:gd name="connsiteY71" fmla="*/ 154690 h 372673"/>
                <a:gd name="connsiteX72" fmla="*/ 1409796 w 2254525"/>
                <a:gd name="connsiteY72" fmla="*/ 160117 h 372673"/>
                <a:gd name="connsiteX73" fmla="*/ 1416021 w 2254525"/>
                <a:gd name="connsiteY73" fmla="*/ 158140 h 372673"/>
                <a:gd name="connsiteX74" fmla="*/ 1421778 w 2254525"/>
                <a:gd name="connsiteY74" fmla="*/ 151776 h 372673"/>
                <a:gd name="connsiteX75" fmla="*/ 1427830 w 2254525"/>
                <a:gd name="connsiteY75" fmla="*/ 153112 h 372673"/>
                <a:gd name="connsiteX76" fmla="*/ 1431922 w 2254525"/>
                <a:gd name="connsiteY76" fmla="*/ 176330 h 372673"/>
                <a:gd name="connsiteX77" fmla="*/ 1438356 w 2254525"/>
                <a:gd name="connsiteY77" fmla="*/ 185607 h 372673"/>
                <a:gd name="connsiteX78" fmla="*/ 1443523 w 2254525"/>
                <a:gd name="connsiteY78" fmla="*/ 178792 h 372673"/>
                <a:gd name="connsiteX79" fmla="*/ 1447373 w 2254525"/>
                <a:gd name="connsiteY79" fmla="*/ 170660 h 372673"/>
                <a:gd name="connsiteX80" fmla="*/ 1458592 w 2254525"/>
                <a:gd name="connsiteY80" fmla="*/ 187064 h 372673"/>
                <a:gd name="connsiteX81" fmla="*/ 1458522 w 2254525"/>
                <a:gd name="connsiteY81" fmla="*/ 186994 h 372673"/>
                <a:gd name="connsiteX82" fmla="*/ 1473244 w 2254525"/>
                <a:gd name="connsiteY82" fmla="*/ 212207 h 372673"/>
                <a:gd name="connsiteX83" fmla="*/ 1480683 w 2254525"/>
                <a:gd name="connsiteY83" fmla="*/ 200502 h 372673"/>
                <a:gd name="connsiteX84" fmla="*/ 1484585 w 2254525"/>
                <a:gd name="connsiteY84" fmla="*/ 186977 h 372673"/>
                <a:gd name="connsiteX85" fmla="*/ 1484533 w 2254525"/>
                <a:gd name="connsiteY85" fmla="*/ 187046 h 372673"/>
                <a:gd name="connsiteX86" fmla="*/ 1502688 w 2254525"/>
                <a:gd name="connsiteY86" fmla="*/ 187046 h 372673"/>
                <a:gd name="connsiteX87" fmla="*/ 1512867 w 2254525"/>
                <a:gd name="connsiteY87" fmla="*/ 171891 h 372673"/>
                <a:gd name="connsiteX88" fmla="*/ 1512346 w 2254525"/>
                <a:gd name="connsiteY88" fmla="*/ 160949 h 372673"/>
                <a:gd name="connsiteX89" fmla="*/ 1512277 w 2254525"/>
                <a:gd name="connsiteY89" fmla="*/ 161019 h 372673"/>
                <a:gd name="connsiteX90" fmla="*/ 1523548 w 2254525"/>
                <a:gd name="connsiteY90" fmla="*/ 160984 h 372673"/>
                <a:gd name="connsiteX91" fmla="*/ 1537178 w 2254525"/>
                <a:gd name="connsiteY91" fmla="*/ 183526 h 372673"/>
                <a:gd name="connsiteX92" fmla="*/ 1528334 w 2254525"/>
                <a:gd name="connsiteY92" fmla="*/ 186023 h 372673"/>
                <a:gd name="connsiteX93" fmla="*/ 1521346 w 2254525"/>
                <a:gd name="connsiteY93" fmla="*/ 191451 h 372673"/>
                <a:gd name="connsiteX94" fmla="*/ 1520288 w 2254525"/>
                <a:gd name="connsiteY94" fmla="*/ 207855 h 372673"/>
                <a:gd name="connsiteX95" fmla="*/ 1522074 w 2254525"/>
                <a:gd name="connsiteY95" fmla="*/ 212779 h 372673"/>
                <a:gd name="connsiteX96" fmla="*/ 1527935 w 2254525"/>
                <a:gd name="connsiteY96" fmla="*/ 212606 h 372673"/>
                <a:gd name="connsiteX97" fmla="*/ 1527797 w 2254525"/>
                <a:gd name="connsiteY97" fmla="*/ 207196 h 372673"/>
                <a:gd name="connsiteX98" fmla="*/ 1525889 w 2254525"/>
                <a:gd name="connsiteY98" fmla="*/ 197451 h 372673"/>
                <a:gd name="connsiteX99" fmla="*/ 1534577 w 2254525"/>
                <a:gd name="connsiteY99" fmla="*/ 209398 h 372673"/>
                <a:gd name="connsiteX100" fmla="*/ 1537750 w 2254525"/>
                <a:gd name="connsiteY100" fmla="*/ 195803 h 372673"/>
                <a:gd name="connsiteX101" fmla="*/ 1544027 w 2254525"/>
                <a:gd name="connsiteY101" fmla="*/ 187220 h 372673"/>
                <a:gd name="connsiteX102" fmla="*/ 1544894 w 2254525"/>
                <a:gd name="connsiteY102" fmla="*/ 187150 h 372673"/>
                <a:gd name="connsiteX103" fmla="*/ 1559443 w 2254525"/>
                <a:gd name="connsiteY103" fmla="*/ 169966 h 372673"/>
                <a:gd name="connsiteX104" fmla="*/ 1563691 w 2254525"/>
                <a:gd name="connsiteY104" fmla="*/ 174700 h 372673"/>
                <a:gd name="connsiteX105" fmla="*/ 1586407 w 2254525"/>
                <a:gd name="connsiteY105" fmla="*/ 161383 h 372673"/>
                <a:gd name="connsiteX106" fmla="*/ 1590135 w 2254525"/>
                <a:gd name="connsiteY106" fmla="*/ 166637 h 372673"/>
                <a:gd name="connsiteX107" fmla="*/ 1590308 w 2254525"/>
                <a:gd name="connsiteY107" fmla="*/ 174423 h 372673"/>
                <a:gd name="connsiteX108" fmla="*/ 1579002 w 2254525"/>
                <a:gd name="connsiteY108" fmla="*/ 186838 h 372673"/>
                <a:gd name="connsiteX109" fmla="*/ 1566968 w 2254525"/>
                <a:gd name="connsiteY109" fmla="*/ 191364 h 372673"/>
                <a:gd name="connsiteX110" fmla="*/ 1577372 w 2254525"/>
                <a:gd name="connsiteY110" fmla="*/ 198248 h 372673"/>
                <a:gd name="connsiteX111" fmla="*/ 1584794 w 2254525"/>
                <a:gd name="connsiteY111" fmla="*/ 200502 h 372673"/>
                <a:gd name="connsiteX112" fmla="*/ 1591973 w 2254525"/>
                <a:gd name="connsiteY112" fmla="*/ 194295 h 372673"/>
                <a:gd name="connsiteX113" fmla="*/ 1594088 w 2254525"/>
                <a:gd name="connsiteY113" fmla="*/ 188156 h 372673"/>
                <a:gd name="connsiteX114" fmla="*/ 1597851 w 2254525"/>
                <a:gd name="connsiteY114" fmla="*/ 167279 h 372673"/>
                <a:gd name="connsiteX115" fmla="*/ 1585089 w 2254525"/>
                <a:gd name="connsiteY115" fmla="*/ 156215 h 372673"/>
                <a:gd name="connsiteX116" fmla="*/ 1565737 w 2254525"/>
                <a:gd name="connsiteY116" fmla="*/ 142794 h 372673"/>
                <a:gd name="connsiteX117" fmla="*/ 1564593 w 2254525"/>
                <a:gd name="connsiteY117" fmla="*/ 143887 h 372673"/>
                <a:gd name="connsiteX118" fmla="*/ 1547096 w 2254525"/>
                <a:gd name="connsiteY118" fmla="*/ 159302 h 372673"/>
                <a:gd name="connsiteX119" fmla="*/ 1538357 w 2254525"/>
                <a:gd name="connsiteY119" fmla="*/ 150580 h 372673"/>
                <a:gd name="connsiteX120" fmla="*/ 1538357 w 2254525"/>
                <a:gd name="connsiteY120" fmla="*/ 142777 h 372673"/>
                <a:gd name="connsiteX121" fmla="*/ 1548327 w 2254525"/>
                <a:gd name="connsiteY121" fmla="*/ 133326 h 372673"/>
                <a:gd name="connsiteX122" fmla="*/ 1564350 w 2254525"/>
                <a:gd name="connsiteY122" fmla="*/ 117946 h 372673"/>
                <a:gd name="connsiteX123" fmla="*/ 1578326 w 2254525"/>
                <a:gd name="connsiteY123" fmla="*/ 107125 h 372673"/>
                <a:gd name="connsiteX124" fmla="*/ 1590360 w 2254525"/>
                <a:gd name="connsiteY124" fmla="*/ 118171 h 372673"/>
                <a:gd name="connsiteX125" fmla="*/ 1586389 w 2254525"/>
                <a:gd name="connsiteY125" fmla="*/ 134297 h 372673"/>
                <a:gd name="connsiteX126" fmla="*/ 1590724 w 2254525"/>
                <a:gd name="connsiteY126" fmla="*/ 146938 h 372673"/>
                <a:gd name="connsiteX127" fmla="*/ 1600435 w 2254525"/>
                <a:gd name="connsiteY127" fmla="*/ 114356 h 372673"/>
                <a:gd name="connsiteX128" fmla="*/ 1596204 w 2254525"/>
                <a:gd name="connsiteY128" fmla="*/ 106518 h 372673"/>
                <a:gd name="connsiteX129" fmla="*/ 1592181 w 2254525"/>
                <a:gd name="connsiteY129" fmla="*/ 90392 h 372673"/>
                <a:gd name="connsiteX130" fmla="*/ 1599464 w 2254525"/>
                <a:gd name="connsiteY130" fmla="*/ 78861 h 372673"/>
                <a:gd name="connsiteX131" fmla="*/ 1589649 w 2254525"/>
                <a:gd name="connsiteY131" fmla="*/ 79381 h 372673"/>
                <a:gd name="connsiteX132" fmla="*/ 1583129 w 2254525"/>
                <a:gd name="connsiteY132" fmla="*/ 80092 h 372673"/>
                <a:gd name="connsiteX133" fmla="*/ 1564263 w 2254525"/>
                <a:gd name="connsiteY133" fmla="*/ 81132 h 372673"/>
                <a:gd name="connsiteX134" fmla="*/ 1564332 w 2254525"/>
                <a:gd name="connsiteY134" fmla="*/ 81202 h 372673"/>
                <a:gd name="connsiteX135" fmla="*/ 1564332 w 2254525"/>
                <a:gd name="connsiteY135" fmla="*/ 53388 h 372673"/>
                <a:gd name="connsiteX136" fmla="*/ 1564263 w 2254525"/>
                <a:gd name="connsiteY136" fmla="*/ 53457 h 372673"/>
                <a:gd name="connsiteX137" fmla="*/ 1572916 w 2254525"/>
                <a:gd name="connsiteY137" fmla="*/ 53683 h 372673"/>
                <a:gd name="connsiteX138" fmla="*/ 1579418 w 2254525"/>
                <a:gd name="connsiteY138" fmla="*/ 48064 h 372673"/>
                <a:gd name="connsiteX139" fmla="*/ 1587499 w 2254525"/>
                <a:gd name="connsiteY139" fmla="*/ 42481 h 372673"/>
                <a:gd name="connsiteX140" fmla="*/ 1591505 w 2254525"/>
                <a:gd name="connsiteY140" fmla="*/ 38510 h 372673"/>
                <a:gd name="connsiteX141" fmla="*/ 1605169 w 2254525"/>
                <a:gd name="connsiteY141" fmla="*/ 27430 h 372673"/>
                <a:gd name="connsiteX142" fmla="*/ 1617966 w 2254525"/>
                <a:gd name="connsiteY142" fmla="*/ 15482 h 372673"/>
                <a:gd name="connsiteX143" fmla="*/ 1640369 w 2254525"/>
                <a:gd name="connsiteY143" fmla="*/ 1957 h 372673"/>
                <a:gd name="connsiteX144" fmla="*/ 1643664 w 2254525"/>
                <a:gd name="connsiteY144" fmla="*/ 6621 h 372673"/>
                <a:gd name="connsiteX145" fmla="*/ 1643560 w 2254525"/>
                <a:gd name="connsiteY145" fmla="*/ 22193 h 372673"/>
                <a:gd name="connsiteX146" fmla="*/ 1639260 w 2254525"/>
                <a:gd name="connsiteY146" fmla="*/ 26805 h 372673"/>
                <a:gd name="connsiteX147" fmla="*/ 1630711 w 2254525"/>
                <a:gd name="connsiteY147" fmla="*/ 36030 h 372673"/>
                <a:gd name="connsiteX148" fmla="*/ 1623428 w 2254525"/>
                <a:gd name="connsiteY148" fmla="*/ 52347 h 372673"/>
                <a:gd name="connsiteX149" fmla="*/ 1644080 w 2254525"/>
                <a:gd name="connsiteY149" fmla="*/ 53457 h 372673"/>
                <a:gd name="connsiteX150" fmla="*/ 1644011 w 2254525"/>
                <a:gd name="connsiteY150" fmla="*/ 53388 h 372673"/>
                <a:gd name="connsiteX151" fmla="*/ 1649317 w 2254525"/>
                <a:gd name="connsiteY151" fmla="*/ 61104 h 372673"/>
                <a:gd name="connsiteX152" fmla="*/ 1651589 w 2254525"/>
                <a:gd name="connsiteY152" fmla="*/ 69636 h 372673"/>
                <a:gd name="connsiteX153" fmla="*/ 1627052 w 2254525"/>
                <a:gd name="connsiteY153" fmla="*/ 83248 h 372673"/>
                <a:gd name="connsiteX154" fmla="*/ 1617324 w 2254525"/>
                <a:gd name="connsiteY154" fmla="*/ 93322 h 372673"/>
                <a:gd name="connsiteX155" fmla="*/ 1608186 w 2254525"/>
                <a:gd name="connsiteY155" fmla="*/ 107385 h 372673"/>
                <a:gd name="connsiteX156" fmla="*/ 1603955 w 2254525"/>
                <a:gd name="connsiteY156" fmla="*/ 114165 h 372673"/>
                <a:gd name="connsiteX157" fmla="*/ 1602412 w 2254525"/>
                <a:gd name="connsiteY157" fmla="*/ 129303 h 372673"/>
                <a:gd name="connsiteX158" fmla="*/ 1610614 w 2254525"/>
                <a:gd name="connsiteY158" fmla="*/ 122731 h 372673"/>
                <a:gd name="connsiteX159" fmla="*/ 1644080 w 2254525"/>
                <a:gd name="connsiteY159" fmla="*/ 105478 h 372673"/>
                <a:gd name="connsiteX160" fmla="*/ 1643993 w 2254525"/>
                <a:gd name="connsiteY160" fmla="*/ 105374 h 372673"/>
                <a:gd name="connsiteX161" fmla="*/ 1643993 w 2254525"/>
                <a:gd name="connsiteY161" fmla="*/ 133205 h 372673"/>
                <a:gd name="connsiteX162" fmla="*/ 1644063 w 2254525"/>
                <a:gd name="connsiteY162" fmla="*/ 133136 h 372673"/>
                <a:gd name="connsiteX163" fmla="*/ 1624191 w 2254525"/>
                <a:gd name="connsiteY163" fmla="*/ 132875 h 372673"/>
                <a:gd name="connsiteX164" fmla="*/ 1617966 w 2254525"/>
                <a:gd name="connsiteY164" fmla="*/ 137124 h 372673"/>
                <a:gd name="connsiteX165" fmla="*/ 1618295 w 2254525"/>
                <a:gd name="connsiteY165" fmla="*/ 141216 h 372673"/>
                <a:gd name="connsiteX166" fmla="*/ 1622127 w 2254525"/>
                <a:gd name="connsiteY166" fmla="*/ 141077 h 372673"/>
                <a:gd name="connsiteX167" fmla="*/ 1637508 w 2254525"/>
                <a:gd name="connsiteY167" fmla="*/ 140401 h 372673"/>
                <a:gd name="connsiteX168" fmla="*/ 1630763 w 2254525"/>
                <a:gd name="connsiteY168" fmla="*/ 154967 h 372673"/>
                <a:gd name="connsiteX169" fmla="*/ 1627433 w 2254525"/>
                <a:gd name="connsiteY169" fmla="*/ 159683 h 372673"/>
                <a:gd name="connsiteX170" fmla="*/ 1628803 w 2254525"/>
                <a:gd name="connsiteY170" fmla="*/ 160585 h 372673"/>
                <a:gd name="connsiteX171" fmla="*/ 1643976 w 2254525"/>
                <a:gd name="connsiteY171" fmla="*/ 178307 h 372673"/>
                <a:gd name="connsiteX172" fmla="*/ 1637421 w 2254525"/>
                <a:gd name="connsiteY172" fmla="*/ 186804 h 372673"/>
                <a:gd name="connsiteX173" fmla="*/ 1632046 w 2254525"/>
                <a:gd name="connsiteY173" fmla="*/ 193289 h 372673"/>
                <a:gd name="connsiteX174" fmla="*/ 1632445 w 2254525"/>
                <a:gd name="connsiteY174" fmla="*/ 208843 h 372673"/>
                <a:gd name="connsiteX175" fmla="*/ 1637976 w 2254525"/>
                <a:gd name="connsiteY175" fmla="*/ 214028 h 372673"/>
                <a:gd name="connsiteX176" fmla="*/ 1643803 w 2254525"/>
                <a:gd name="connsiteY176" fmla="*/ 209120 h 372673"/>
                <a:gd name="connsiteX177" fmla="*/ 1643924 w 2254525"/>
                <a:gd name="connsiteY177" fmla="*/ 197953 h 372673"/>
                <a:gd name="connsiteX178" fmla="*/ 1654762 w 2254525"/>
                <a:gd name="connsiteY178" fmla="*/ 182000 h 372673"/>
                <a:gd name="connsiteX179" fmla="*/ 1655993 w 2254525"/>
                <a:gd name="connsiteY179" fmla="*/ 182278 h 372673"/>
                <a:gd name="connsiteX180" fmla="*/ 1670038 w 2254525"/>
                <a:gd name="connsiteY180" fmla="*/ 186908 h 372673"/>
                <a:gd name="connsiteX181" fmla="*/ 1676593 w 2254525"/>
                <a:gd name="connsiteY181" fmla="*/ 210109 h 372673"/>
                <a:gd name="connsiteX182" fmla="*/ 1682402 w 2254525"/>
                <a:gd name="connsiteY182" fmla="*/ 214271 h 372673"/>
                <a:gd name="connsiteX183" fmla="*/ 1687049 w 2254525"/>
                <a:gd name="connsiteY183" fmla="*/ 209086 h 372673"/>
                <a:gd name="connsiteX184" fmla="*/ 1687726 w 2254525"/>
                <a:gd name="connsiteY184" fmla="*/ 203936 h 372673"/>
                <a:gd name="connsiteX185" fmla="*/ 1669986 w 2254525"/>
                <a:gd name="connsiteY185" fmla="*/ 186960 h 372673"/>
                <a:gd name="connsiteX186" fmla="*/ 1671738 w 2254525"/>
                <a:gd name="connsiteY186" fmla="*/ 169775 h 372673"/>
                <a:gd name="connsiteX187" fmla="*/ 1681136 w 2254525"/>
                <a:gd name="connsiteY187" fmla="*/ 160967 h 372673"/>
                <a:gd name="connsiteX188" fmla="*/ 1695754 w 2254525"/>
                <a:gd name="connsiteY188" fmla="*/ 162510 h 372673"/>
                <a:gd name="connsiteX189" fmla="*/ 1695893 w 2254525"/>
                <a:gd name="connsiteY189" fmla="*/ 182382 h 372673"/>
                <a:gd name="connsiteX190" fmla="*/ 1693032 w 2254525"/>
                <a:gd name="connsiteY190" fmla="*/ 207837 h 372673"/>
                <a:gd name="connsiteX191" fmla="*/ 1696378 w 2254525"/>
                <a:gd name="connsiteY191" fmla="*/ 211531 h 372673"/>
                <a:gd name="connsiteX192" fmla="*/ 1696708 w 2254525"/>
                <a:gd name="connsiteY192" fmla="*/ 195058 h 372673"/>
                <a:gd name="connsiteX193" fmla="*/ 1700401 w 2254525"/>
                <a:gd name="connsiteY193" fmla="*/ 187584 h 372673"/>
                <a:gd name="connsiteX194" fmla="*/ 1707580 w 2254525"/>
                <a:gd name="connsiteY194" fmla="*/ 166186 h 372673"/>
                <a:gd name="connsiteX195" fmla="*/ 1705170 w 2254525"/>
                <a:gd name="connsiteY195" fmla="*/ 162787 h 372673"/>
                <a:gd name="connsiteX196" fmla="*/ 1698546 w 2254525"/>
                <a:gd name="connsiteY196" fmla="*/ 139447 h 372673"/>
                <a:gd name="connsiteX197" fmla="*/ 1713008 w 2254525"/>
                <a:gd name="connsiteY197" fmla="*/ 133482 h 372673"/>
                <a:gd name="connsiteX198" fmla="*/ 1723238 w 2254525"/>
                <a:gd name="connsiteY198" fmla="*/ 139257 h 372673"/>
                <a:gd name="connsiteX199" fmla="*/ 1715834 w 2254525"/>
                <a:gd name="connsiteY199" fmla="*/ 162631 h 372673"/>
                <a:gd name="connsiteX200" fmla="*/ 1715088 w 2254525"/>
                <a:gd name="connsiteY200" fmla="*/ 172550 h 372673"/>
                <a:gd name="connsiteX201" fmla="*/ 1718834 w 2254525"/>
                <a:gd name="connsiteY201" fmla="*/ 187272 h 372673"/>
                <a:gd name="connsiteX202" fmla="*/ 1721782 w 2254525"/>
                <a:gd name="connsiteY202" fmla="*/ 172290 h 372673"/>
                <a:gd name="connsiteX203" fmla="*/ 1738376 w 2254525"/>
                <a:gd name="connsiteY203" fmla="*/ 160932 h 372673"/>
                <a:gd name="connsiteX204" fmla="*/ 1749752 w 2254525"/>
                <a:gd name="connsiteY204" fmla="*/ 172515 h 372673"/>
                <a:gd name="connsiteX205" fmla="*/ 1735983 w 2254525"/>
                <a:gd name="connsiteY205" fmla="*/ 186457 h 372673"/>
                <a:gd name="connsiteX206" fmla="*/ 1728146 w 2254525"/>
                <a:gd name="connsiteY206" fmla="*/ 195127 h 372673"/>
                <a:gd name="connsiteX207" fmla="*/ 1729550 w 2254525"/>
                <a:gd name="connsiteY207" fmla="*/ 205410 h 372673"/>
                <a:gd name="connsiteX208" fmla="*/ 1737058 w 2254525"/>
                <a:gd name="connsiteY208" fmla="*/ 213109 h 372673"/>
                <a:gd name="connsiteX209" fmla="*/ 1749769 w 2254525"/>
                <a:gd name="connsiteY209" fmla="*/ 227102 h 372673"/>
                <a:gd name="connsiteX210" fmla="*/ 1751208 w 2254525"/>
                <a:gd name="connsiteY210" fmla="*/ 236293 h 372673"/>
                <a:gd name="connsiteX211" fmla="*/ 1751815 w 2254525"/>
                <a:gd name="connsiteY211" fmla="*/ 211444 h 372673"/>
                <a:gd name="connsiteX212" fmla="*/ 1750705 w 2254525"/>
                <a:gd name="connsiteY212" fmla="*/ 197069 h 372673"/>
                <a:gd name="connsiteX213" fmla="*/ 1756930 w 2254525"/>
                <a:gd name="connsiteY213" fmla="*/ 185781 h 372673"/>
                <a:gd name="connsiteX214" fmla="*/ 1759878 w 2254525"/>
                <a:gd name="connsiteY214" fmla="*/ 173833 h 372673"/>
                <a:gd name="connsiteX215" fmla="*/ 1753896 w 2254525"/>
                <a:gd name="connsiteY215" fmla="*/ 157152 h 372673"/>
                <a:gd name="connsiteX216" fmla="*/ 1752058 w 2254525"/>
                <a:gd name="connsiteY216" fmla="*/ 137696 h 372673"/>
                <a:gd name="connsiteX217" fmla="*/ 1761924 w 2254525"/>
                <a:gd name="connsiteY217" fmla="*/ 133344 h 372673"/>
                <a:gd name="connsiteX218" fmla="*/ 1775797 w 2254525"/>
                <a:gd name="connsiteY218" fmla="*/ 133170 h 372673"/>
                <a:gd name="connsiteX219" fmla="*/ 1776074 w 2254525"/>
                <a:gd name="connsiteY219" fmla="*/ 147892 h 372673"/>
                <a:gd name="connsiteX220" fmla="*/ 1795304 w 2254525"/>
                <a:gd name="connsiteY220" fmla="*/ 159423 h 372673"/>
                <a:gd name="connsiteX221" fmla="*/ 1789981 w 2254525"/>
                <a:gd name="connsiteY221" fmla="*/ 152262 h 372673"/>
                <a:gd name="connsiteX222" fmla="*/ 1792981 w 2254525"/>
                <a:gd name="connsiteY222" fmla="*/ 149557 h 372673"/>
                <a:gd name="connsiteX223" fmla="*/ 1797836 w 2254525"/>
                <a:gd name="connsiteY223" fmla="*/ 156319 h 372673"/>
                <a:gd name="connsiteX224" fmla="*/ 1801564 w 2254525"/>
                <a:gd name="connsiteY224" fmla="*/ 159111 h 372673"/>
                <a:gd name="connsiteX225" fmla="*/ 1803003 w 2254525"/>
                <a:gd name="connsiteY225" fmla="*/ 154603 h 372673"/>
                <a:gd name="connsiteX226" fmla="*/ 1799189 w 2254525"/>
                <a:gd name="connsiteY226" fmla="*/ 142291 h 372673"/>
                <a:gd name="connsiteX227" fmla="*/ 1786218 w 2254525"/>
                <a:gd name="connsiteY227" fmla="*/ 133101 h 372673"/>
                <a:gd name="connsiteX228" fmla="*/ 1775831 w 2254525"/>
                <a:gd name="connsiteY228" fmla="*/ 133170 h 372673"/>
                <a:gd name="connsiteX229" fmla="*/ 1775797 w 2254525"/>
                <a:gd name="connsiteY229" fmla="*/ 107143 h 372673"/>
                <a:gd name="connsiteX230" fmla="*/ 1787883 w 2254525"/>
                <a:gd name="connsiteY230" fmla="*/ 107125 h 372673"/>
                <a:gd name="connsiteX231" fmla="*/ 1801183 w 2254525"/>
                <a:gd name="connsiteY231" fmla="*/ 104906 h 372673"/>
                <a:gd name="connsiteX232" fmla="*/ 1791992 w 2254525"/>
                <a:gd name="connsiteY232" fmla="*/ 96374 h 372673"/>
                <a:gd name="connsiteX233" fmla="*/ 1790016 w 2254525"/>
                <a:gd name="connsiteY233" fmla="*/ 91224 h 372673"/>
                <a:gd name="connsiteX234" fmla="*/ 1793206 w 2254525"/>
                <a:gd name="connsiteY234" fmla="*/ 88727 h 372673"/>
                <a:gd name="connsiteX235" fmla="*/ 1796969 w 2254525"/>
                <a:gd name="connsiteY235" fmla="*/ 91606 h 372673"/>
                <a:gd name="connsiteX236" fmla="*/ 1801894 w 2254525"/>
                <a:gd name="connsiteY236" fmla="*/ 97848 h 372673"/>
                <a:gd name="connsiteX237" fmla="*/ 1789617 w 2254525"/>
                <a:gd name="connsiteY237" fmla="*/ 79884 h 372673"/>
                <a:gd name="connsiteX238" fmla="*/ 1777565 w 2254525"/>
                <a:gd name="connsiteY238" fmla="*/ 67728 h 372673"/>
                <a:gd name="connsiteX239" fmla="*/ 1777531 w 2254525"/>
                <a:gd name="connsiteY239" fmla="*/ 64278 h 372673"/>
                <a:gd name="connsiteX240" fmla="*/ 1788368 w 2254525"/>
                <a:gd name="connsiteY240" fmla="*/ 53717 h 372673"/>
                <a:gd name="connsiteX241" fmla="*/ 1803610 w 2254525"/>
                <a:gd name="connsiteY241" fmla="*/ 39498 h 372673"/>
                <a:gd name="connsiteX242" fmla="*/ 1803558 w 2254525"/>
                <a:gd name="connsiteY242" fmla="*/ 27412 h 372673"/>
                <a:gd name="connsiteX243" fmla="*/ 1822581 w 2254525"/>
                <a:gd name="connsiteY243" fmla="*/ 27568 h 372673"/>
                <a:gd name="connsiteX244" fmla="*/ 1829447 w 2254525"/>
                <a:gd name="connsiteY244" fmla="*/ 34435 h 372673"/>
                <a:gd name="connsiteX245" fmla="*/ 1829551 w 2254525"/>
                <a:gd name="connsiteY245" fmla="*/ 53457 h 372673"/>
                <a:gd name="connsiteX246" fmla="*/ 1829621 w 2254525"/>
                <a:gd name="connsiteY246" fmla="*/ 53388 h 372673"/>
                <a:gd name="connsiteX247" fmla="*/ 1813147 w 2254525"/>
                <a:gd name="connsiteY247" fmla="*/ 53388 h 372673"/>
                <a:gd name="connsiteX248" fmla="*/ 1804685 w 2254525"/>
                <a:gd name="connsiteY248" fmla="*/ 67069 h 372673"/>
                <a:gd name="connsiteX249" fmla="*/ 1805969 w 2254525"/>
                <a:gd name="connsiteY249" fmla="*/ 74959 h 372673"/>
                <a:gd name="connsiteX250" fmla="*/ 1807546 w 2254525"/>
                <a:gd name="connsiteY250" fmla="*/ 79485 h 372673"/>
                <a:gd name="connsiteX251" fmla="*/ 1811361 w 2254525"/>
                <a:gd name="connsiteY251" fmla="*/ 77283 h 372673"/>
                <a:gd name="connsiteX252" fmla="*/ 1816789 w 2254525"/>
                <a:gd name="connsiteY252" fmla="*/ 71925 h 372673"/>
                <a:gd name="connsiteX253" fmla="*/ 1817639 w 2254525"/>
                <a:gd name="connsiteY253" fmla="*/ 80664 h 372673"/>
                <a:gd name="connsiteX254" fmla="*/ 1828892 w 2254525"/>
                <a:gd name="connsiteY254" fmla="*/ 85016 h 372673"/>
                <a:gd name="connsiteX255" fmla="*/ 1828216 w 2254525"/>
                <a:gd name="connsiteY255" fmla="*/ 104594 h 372673"/>
                <a:gd name="connsiteX256" fmla="*/ 1816234 w 2254525"/>
                <a:gd name="connsiteY256" fmla="*/ 106310 h 372673"/>
                <a:gd name="connsiteX257" fmla="*/ 1807234 w 2254525"/>
                <a:gd name="connsiteY257" fmla="*/ 114634 h 372673"/>
                <a:gd name="connsiteX258" fmla="*/ 1807286 w 2254525"/>
                <a:gd name="connsiteY258" fmla="*/ 131055 h 372673"/>
                <a:gd name="connsiteX259" fmla="*/ 1813702 w 2254525"/>
                <a:gd name="connsiteY259" fmla="*/ 122905 h 372673"/>
                <a:gd name="connsiteX260" fmla="*/ 1817881 w 2254525"/>
                <a:gd name="connsiteY260" fmla="*/ 119298 h 372673"/>
                <a:gd name="connsiteX261" fmla="*/ 1820933 w 2254525"/>
                <a:gd name="connsiteY261" fmla="*/ 121899 h 372673"/>
                <a:gd name="connsiteX262" fmla="*/ 1818870 w 2254525"/>
                <a:gd name="connsiteY262" fmla="*/ 127119 h 372673"/>
                <a:gd name="connsiteX263" fmla="*/ 1814101 w 2254525"/>
                <a:gd name="connsiteY263" fmla="*/ 131991 h 372673"/>
                <a:gd name="connsiteX264" fmla="*/ 1821107 w 2254525"/>
                <a:gd name="connsiteY264" fmla="*/ 133430 h 372673"/>
                <a:gd name="connsiteX265" fmla="*/ 1829482 w 2254525"/>
                <a:gd name="connsiteY265" fmla="*/ 141667 h 372673"/>
                <a:gd name="connsiteX266" fmla="*/ 1829534 w 2254525"/>
                <a:gd name="connsiteY266" fmla="*/ 150337 h 372673"/>
                <a:gd name="connsiteX267" fmla="*/ 1821107 w 2254525"/>
                <a:gd name="connsiteY267" fmla="*/ 159545 h 372673"/>
                <a:gd name="connsiteX268" fmla="*/ 1806749 w 2254525"/>
                <a:gd name="connsiteY268" fmla="*/ 176070 h 372673"/>
                <a:gd name="connsiteX269" fmla="*/ 1811899 w 2254525"/>
                <a:gd name="connsiteY269" fmla="*/ 169984 h 372673"/>
                <a:gd name="connsiteX270" fmla="*/ 1816095 w 2254525"/>
                <a:gd name="connsiteY270" fmla="*/ 166342 h 372673"/>
                <a:gd name="connsiteX271" fmla="*/ 1819407 w 2254525"/>
                <a:gd name="connsiteY271" fmla="*/ 169706 h 372673"/>
                <a:gd name="connsiteX272" fmla="*/ 1816685 w 2254525"/>
                <a:gd name="connsiteY272" fmla="*/ 174579 h 372673"/>
                <a:gd name="connsiteX273" fmla="*/ 1806367 w 2254525"/>
                <a:gd name="connsiteY273" fmla="*/ 182122 h 372673"/>
                <a:gd name="connsiteX274" fmla="*/ 1805743 w 2254525"/>
                <a:gd name="connsiteY274" fmla="*/ 185833 h 372673"/>
                <a:gd name="connsiteX275" fmla="*/ 1809627 w 2254525"/>
                <a:gd name="connsiteY275" fmla="*/ 185468 h 372673"/>
                <a:gd name="connsiteX276" fmla="*/ 1817344 w 2254525"/>
                <a:gd name="connsiteY276" fmla="*/ 183041 h 372673"/>
                <a:gd name="connsiteX277" fmla="*/ 1829985 w 2254525"/>
                <a:gd name="connsiteY277" fmla="*/ 196913 h 372673"/>
                <a:gd name="connsiteX278" fmla="*/ 1826846 w 2254525"/>
                <a:gd name="connsiteY278" fmla="*/ 226166 h 372673"/>
                <a:gd name="connsiteX279" fmla="*/ 1841308 w 2254525"/>
                <a:gd name="connsiteY279" fmla="*/ 193653 h 372673"/>
                <a:gd name="connsiteX280" fmla="*/ 1843510 w 2254525"/>
                <a:gd name="connsiteY280" fmla="*/ 194399 h 372673"/>
                <a:gd name="connsiteX281" fmla="*/ 1839071 w 2254525"/>
                <a:gd name="connsiteY281" fmla="*/ 214167 h 372673"/>
                <a:gd name="connsiteX282" fmla="*/ 1849857 w 2254525"/>
                <a:gd name="connsiteY282" fmla="*/ 202757 h 372673"/>
                <a:gd name="connsiteX283" fmla="*/ 1835499 w 2254525"/>
                <a:gd name="connsiteY283" fmla="*/ 186734 h 372673"/>
                <a:gd name="connsiteX284" fmla="*/ 1829863 w 2254525"/>
                <a:gd name="connsiteY284" fmla="*/ 180249 h 372673"/>
                <a:gd name="connsiteX285" fmla="*/ 1830037 w 2254525"/>
                <a:gd name="connsiteY285" fmla="*/ 166394 h 372673"/>
                <a:gd name="connsiteX286" fmla="*/ 1836002 w 2254525"/>
                <a:gd name="connsiteY286" fmla="*/ 160481 h 372673"/>
                <a:gd name="connsiteX287" fmla="*/ 1836869 w 2254525"/>
                <a:gd name="connsiteY287" fmla="*/ 160446 h 372673"/>
                <a:gd name="connsiteX288" fmla="*/ 1854868 w 2254525"/>
                <a:gd name="connsiteY288" fmla="*/ 182781 h 372673"/>
                <a:gd name="connsiteX289" fmla="*/ 1856758 w 2254525"/>
                <a:gd name="connsiteY289" fmla="*/ 196757 h 372673"/>
                <a:gd name="connsiteX290" fmla="*/ 1874202 w 2254525"/>
                <a:gd name="connsiteY290" fmla="*/ 187220 h 372673"/>
                <a:gd name="connsiteX291" fmla="*/ 1882907 w 2254525"/>
                <a:gd name="connsiteY291" fmla="*/ 198318 h 372673"/>
                <a:gd name="connsiteX292" fmla="*/ 1873353 w 2254525"/>
                <a:gd name="connsiteY292" fmla="*/ 213438 h 372673"/>
                <a:gd name="connsiteX293" fmla="*/ 1870093 w 2254525"/>
                <a:gd name="connsiteY293" fmla="*/ 218692 h 372673"/>
                <a:gd name="connsiteX294" fmla="*/ 1870093 w 2254525"/>
                <a:gd name="connsiteY294" fmla="*/ 229027 h 372673"/>
                <a:gd name="connsiteX295" fmla="*/ 1877931 w 2254525"/>
                <a:gd name="connsiteY295" fmla="*/ 238720 h 372673"/>
                <a:gd name="connsiteX296" fmla="*/ 1881659 w 2254525"/>
                <a:gd name="connsiteY296" fmla="*/ 236830 h 372673"/>
                <a:gd name="connsiteX297" fmla="*/ 1882786 w 2254525"/>
                <a:gd name="connsiteY297" fmla="*/ 227449 h 372673"/>
                <a:gd name="connsiteX298" fmla="*/ 1887329 w 2254525"/>
                <a:gd name="connsiteY298" fmla="*/ 213230 h 372673"/>
                <a:gd name="connsiteX299" fmla="*/ 1896398 w 2254525"/>
                <a:gd name="connsiteY299" fmla="*/ 190601 h 372673"/>
                <a:gd name="connsiteX300" fmla="*/ 1900282 w 2254525"/>
                <a:gd name="connsiteY300" fmla="*/ 207647 h 372673"/>
                <a:gd name="connsiteX301" fmla="*/ 1909368 w 2254525"/>
                <a:gd name="connsiteY301" fmla="*/ 212987 h 372673"/>
                <a:gd name="connsiteX302" fmla="*/ 1911224 w 2254525"/>
                <a:gd name="connsiteY302" fmla="*/ 233414 h 372673"/>
                <a:gd name="connsiteX303" fmla="*/ 1918403 w 2254525"/>
                <a:gd name="connsiteY303" fmla="*/ 239136 h 372673"/>
                <a:gd name="connsiteX304" fmla="*/ 1918039 w 2254525"/>
                <a:gd name="connsiteY304" fmla="*/ 230726 h 372673"/>
                <a:gd name="connsiteX305" fmla="*/ 1918992 w 2254525"/>
                <a:gd name="connsiteY305" fmla="*/ 221918 h 372673"/>
                <a:gd name="connsiteX306" fmla="*/ 1922842 w 2254525"/>
                <a:gd name="connsiteY306" fmla="*/ 219334 h 372673"/>
                <a:gd name="connsiteX307" fmla="*/ 1918749 w 2254525"/>
                <a:gd name="connsiteY307" fmla="*/ 213594 h 372673"/>
                <a:gd name="connsiteX308" fmla="*/ 1909316 w 2254525"/>
                <a:gd name="connsiteY308" fmla="*/ 213057 h 372673"/>
                <a:gd name="connsiteX309" fmla="*/ 1909455 w 2254525"/>
                <a:gd name="connsiteY309" fmla="*/ 195734 h 372673"/>
                <a:gd name="connsiteX310" fmla="*/ 1917640 w 2254525"/>
                <a:gd name="connsiteY310" fmla="*/ 187081 h 372673"/>
                <a:gd name="connsiteX311" fmla="*/ 1921957 w 2254525"/>
                <a:gd name="connsiteY311" fmla="*/ 186838 h 372673"/>
                <a:gd name="connsiteX312" fmla="*/ 1930714 w 2254525"/>
                <a:gd name="connsiteY312" fmla="*/ 175619 h 372673"/>
                <a:gd name="connsiteX313" fmla="*/ 1930471 w 2254525"/>
                <a:gd name="connsiteY313" fmla="*/ 173954 h 372673"/>
                <a:gd name="connsiteX314" fmla="*/ 1938222 w 2254525"/>
                <a:gd name="connsiteY314" fmla="*/ 154100 h 372673"/>
                <a:gd name="connsiteX315" fmla="*/ 1944135 w 2254525"/>
                <a:gd name="connsiteY315" fmla="*/ 155695 h 372673"/>
                <a:gd name="connsiteX316" fmla="*/ 1948921 w 2254525"/>
                <a:gd name="connsiteY316" fmla="*/ 158192 h 372673"/>
                <a:gd name="connsiteX317" fmla="*/ 1947551 w 2254525"/>
                <a:gd name="connsiteY317" fmla="*/ 152279 h 372673"/>
                <a:gd name="connsiteX318" fmla="*/ 1943997 w 2254525"/>
                <a:gd name="connsiteY318" fmla="*/ 145482 h 372673"/>
                <a:gd name="connsiteX319" fmla="*/ 1945679 w 2254525"/>
                <a:gd name="connsiteY319" fmla="*/ 137939 h 372673"/>
                <a:gd name="connsiteX320" fmla="*/ 1952077 w 2254525"/>
                <a:gd name="connsiteY320" fmla="*/ 142586 h 372673"/>
                <a:gd name="connsiteX321" fmla="*/ 1953881 w 2254525"/>
                <a:gd name="connsiteY321" fmla="*/ 147216 h 372673"/>
                <a:gd name="connsiteX322" fmla="*/ 1947031 w 2254525"/>
                <a:gd name="connsiteY322" fmla="*/ 133760 h 372673"/>
                <a:gd name="connsiteX323" fmla="*/ 1937061 w 2254525"/>
                <a:gd name="connsiteY323" fmla="*/ 116316 h 372673"/>
                <a:gd name="connsiteX324" fmla="*/ 1948020 w 2254525"/>
                <a:gd name="connsiteY324" fmla="*/ 107021 h 372673"/>
                <a:gd name="connsiteX325" fmla="*/ 1942367 w 2254525"/>
                <a:gd name="connsiteY325" fmla="*/ 98074 h 372673"/>
                <a:gd name="connsiteX326" fmla="*/ 1956881 w 2254525"/>
                <a:gd name="connsiteY326" fmla="*/ 97553 h 372673"/>
                <a:gd name="connsiteX327" fmla="*/ 1939575 w 2254525"/>
                <a:gd name="connsiteY327" fmla="*/ 79381 h 372673"/>
                <a:gd name="connsiteX328" fmla="*/ 1937182 w 2254525"/>
                <a:gd name="connsiteY328" fmla="*/ 75219 h 372673"/>
                <a:gd name="connsiteX329" fmla="*/ 1937061 w 2254525"/>
                <a:gd name="connsiteY329" fmla="*/ 68283 h 372673"/>
                <a:gd name="connsiteX330" fmla="*/ 1957089 w 2254525"/>
                <a:gd name="connsiteY330" fmla="*/ 53977 h 372673"/>
                <a:gd name="connsiteX331" fmla="*/ 1960921 w 2254525"/>
                <a:gd name="connsiteY331" fmla="*/ 58070 h 372673"/>
                <a:gd name="connsiteX332" fmla="*/ 1957661 w 2254525"/>
                <a:gd name="connsiteY332" fmla="*/ 80179 h 372673"/>
                <a:gd name="connsiteX333" fmla="*/ 1959655 w 2254525"/>
                <a:gd name="connsiteY333" fmla="*/ 98299 h 372673"/>
                <a:gd name="connsiteX334" fmla="*/ 1983914 w 2254525"/>
                <a:gd name="connsiteY334" fmla="*/ 81236 h 372673"/>
                <a:gd name="connsiteX335" fmla="*/ 1989116 w 2254525"/>
                <a:gd name="connsiteY335" fmla="*/ 81271 h 372673"/>
                <a:gd name="connsiteX336" fmla="*/ 1989047 w 2254525"/>
                <a:gd name="connsiteY336" fmla="*/ 81219 h 372673"/>
                <a:gd name="connsiteX337" fmla="*/ 1988960 w 2254525"/>
                <a:gd name="connsiteY337" fmla="*/ 95906 h 372673"/>
                <a:gd name="connsiteX338" fmla="*/ 1980966 w 2254525"/>
                <a:gd name="connsiteY338" fmla="*/ 106588 h 372673"/>
                <a:gd name="connsiteX339" fmla="*/ 1978226 w 2254525"/>
                <a:gd name="connsiteY339" fmla="*/ 108235 h 372673"/>
                <a:gd name="connsiteX340" fmla="*/ 1962638 w 2254525"/>
                <a:gd name="connsiteY340" fmla="*/ 129130 h 372673"/>
                <a:gd name="connsiteX341" fmla="*/ 1964337 w 2254525"/>
                <a:gd name="connsiteY341" fmla="*/ 130483 h 372673"/>
                <a:gd name="connsiteX342" fmla="*/ 1971568 w 2254525"/>
                <a:gd name="connsiteY342" fmla="*/ 126425 h 372673"/>
                <a:gd name="connsiteX343" fmla="*/ 1976267 w 2254525"/>
                <a:gd name="connsiteY343" fmla="*/ 126650 h 372673"/>
                <a:gd name="connsiteX344" fmla="*/ 1986151 w 2254525"/>
                <a:gd name="connsiteY344" fmla="*/ 135442 h 372673"/>
                <a:gd name="connsiteX345" fmla="*/ 1988648 w 2254525"/>
                <a:gd name="connsiteY345" fmla="*/ 154325 h 372673"/>
                <a:gd name="connsiteX346" fmla="*/ 1980446 w 2254525"/>
                <a:gd name="connsiteY346" fmla="*/ 159718 h 372673"/>
                <a:gd name="connsiteX347" fmla="*/ 1972521 w 2254525"/>
                <a:gd name="connsiteY347" fmla="*/ 166741 h 372673"/>
                <a:gd name="connsiteX348" fmla="*/ 1989116 w 2254525"/>
                <a:gd name="connsiteY348" fmla="*/ 187046 h 372673"/>
                <a:gd name="connsiteX349" fmla="*/ 1989047 w 2254525"/>
                <a:gd name="connsiteY349" fmla="*/ 186977 h 372673"/>
                <a:gd name="connsiteX350" fmla="*/ 1988943 w 2254525"/>
                <a:gd name="connsiteY350" fmla="*/ 207768 h 372673"/>
                <a:gd name="connsiteX351" fmla="*/ 1994284 w 2254525"/>
                <a:gd name="connsiteY351" fmla="*/ 213768 h 372673"/>
                <a:gd name="connsiteX352" fmla="*/ 2005034 w 2254525"/>
                <a:gd name="connsiteY352" fmla="*/ 214323 h 372673"/>
                <a:gd name="connsiteX353" fmla="*/ 2016080 w 2254525"/>
                <a:gd name="connsiteY353" fmla="*/ 203936 h 372673"/>
                <a:gd name="connsiteX354" fmla="*/ 2015959 w 2254525"/>
                <a:gd name="connsiteY354" fmla="*/ 201335 h 372673"/>
                <a:gd name="connsiteX355" fmla="*/ 2030646 w 2254525"/>
                <a:gd name="connsiteY355" fmla="*/ 185260 h 372673"/>
                <a:gd name="connsiteX356" fmla="*/ 2038241 w 2254525"/>
                <a:gd name="connsiteY356" fmla="*/ 169047 h 372673"/>
                <a:gd name="connsiteX357" fmla="*/ 2030490 w 2254525"/>
                <a:gd name="connsiteY357" fmla="*/ 159909 h 372673"/>
                <a:gd name="connsiteX358" fmla="*/ 2016306 w 2254525"/>
                <a:gd name="connsiteY358" fmla="*/ 152435 h 372673"/>
                <a:gd name="connsiteX359" fmla="*/ 2030715 w 2254525"/>
                <a:gd name="connsiteY359" fmla="*/ 133708 h 372673"/>
                <a:gd name="connsiteX360" fmla="*/ 2042680 w 2254525"/>
                <a:gd name="connsiteY360" fmla="*/ 121778 h 372673"/>
                <a:gd name="connsiteX361" fmla="*/ 2063905 w 2254525"/>
                <a:gd name="connsiteY361" fmla="*/ 107697 h 372673"/>
                <a:gd name="connsiteX362" fmla="*/ 2068569 w 2254525"/>
                <a:gd name="connsiteY362" fmla="*/ 114131 h 372673"/>
                <a:gd name="connsiteX363" fmla="*/ 2068153 w 2254525"/>
                <a:gd name="connsiteY363" fmla="*/ 127968 h 372673"/>
                <a:gd name="connsiteX364" fmla="*/ 2063298 w 2254525"/>
                <a:gd name="connsiteY364" fmla="*/ 132875 h 372673"/>
                <a:gd name="connsiteX365" fmla="*/ 2058408 w 2254525"/>
                <a:gd name="connsiteY365" fmla="*/ 138095 h 372673"/>
                <a:gd name="connsiteX366" fmla="*/ 2055460 w 2254525"/>
                <a:gd name="connsiteY366" fmla="*/ 141875 h 372673"/>
                <a:gd name="connsiteX367" fmla="*/ 2044570 w 2254525"/>
                <a:gd name="connsiteY367" fmla="*/ 160342 h 372673"/>
                <a:gd name="connsiteX368" fmla="*/ 2065968 w 2254525"/>
                <a:gd name="connsiteY368" fmla="*/ 161799 h 372673"/>
                <a:gd name="connsiteX369" fmla="*/ 2068257 w 2254525"/>
                <a:gd name="connsiteY369" fmla="*/ 180717 h 372673"/>
                <a:gd name="connsiteX370" fmla="*/ 2060332 w 2254525"/>
                <a:gd name="connsiteY370" fmla="*/ 186873 h 372673"/>
                <a:gd name="connsiteX371" fmla="*/ 2053587 w 2254525"/>
                <a:gd name="connsiteY371" fmla="*/ 193861 h 372673"/>
                <a:gd name="connsiteX372" fmla="*/ 2052287 w 2254525"/>
                <a:gd name="connsiteY372" fmla="*/ 208496 h 372673"/>
                <a:gd name="connsiteX373" fmla="*/ 2059604 w 2254525"/>
                <a:gd name="connsiteY373" fmla="*/ 212172 h 372673"/>
                <a:gd name="connsiteX374" fmla="*/ 2061113 w 2254525"/>
                <a:gd name="connsiteY374" fmla="*/ 210248 h 372673"/>
                <a:gd name="connsiteX375" fmla="*/ 2068916 w 2254525"/>
                <a:gd name="connsiteY375" fmla="*/ 201647 h 372673"/>
                <a:gd name="connsiteX376" fmla="*/ 2082927 w 2254525"/>
                <a:gd name="connsiteY376" fmla="*/ 187029 h 372673"/>
                <a:gd name="connsiteX377" fmla="*/ 2094961 w 2254525"/>
                <a:gd name="connsiteY377" fmla="*/ 174301 h 372673"/>
                <a:gd name="connsiteX378" fmla="*/ 2108521 w 2254525"/>
                <a:gd name="connsiteY378" fmla="*/ 160949 h 372673"/>
                <a:gd name="connsiteX379" fmla="*/ 2122584 w 2254525"/>
                <a:gd name="connsiteY379" fmla="*/ 147060 h 372673"/>
                <a:gd name="connsiteX380" fmla="*/ 2122636 w 2254525"/>
                <a:gd name="connsiteY380" fmla="*/ 133188 h 372673"/>
                <a:gd name="connsiteX381" fmla="*/ 2122584 w 2254525"/>
                <a:gd name="connsiteY381" fmla="*/ 133257 h 372673"/>
                <a:gd name="connsiteX382" fmla="*/ 2137254 w 2254525"/>
                <a:gd name="connsiteY382" fmla="*/ 133569 h 372673"/>
                <a:gd name="connsiteX383" fmla="*/ 2148230 w 2254525"/>
                <a:gd name="connsiteY383" fmla="*/ 127275 h 372673"/>
                <a:gd name="connsiteX384" fmla="*/ 2153363 w 2254525"/>
                <a:gd name="connsiteY384" fmla="*/ 100536 h 372673"/>
                <a:gd name="connsiteX385" fmla="*/ 2156103 w 2254525"/>
                <a:gd name="connsiteY385" fmla="*/ 93721 h 372673"/>
                <a:gd name="connsiteX386" fmla="*/ 2163698 w 2254525"/>
                <a:gd name="connsiteY386" fmla="*/ 96357 h 372673"/>
                <a:gd name="connsiteX387" fmla="*/ 2174969 w 2254525"/>
                <a:gd name="connsiteY387" fmla="*/ 120373 h 372673"/>
                <a:gd name="connsiteX388" fmla="*/ 2176651 w 2254525"/>
                <a:gd name="connsiteY388" fmla="*/ 129494 h 372673"/>
                <a:gd name="connsiteX389" fmla="*/ 2181385 w 2254525"/>
                <a:gd name="connsiteY389" fmla="*/ 132546 h 372673"/>
                <a:gd name="connsiteX390" fmla="*/ 2184350 w 2254525"/>
                <a:gd name="connsiteY390" fmla="*/ 128020 h 372673"/>
                <a:gd name="connsiteX391" fmla="*/ 2187523 w 2254525"/>
                <a:gd name="connsiteY391" fmla="*/ 113888 h 372673"/>
                <a:gd name="connsiteX392" fmla="*/ 2183639 w 2254525"/>
                <a:gd name="connsiteY392" fmla="*/ 107091 h 372673"/>
                <a:gd name="connsiteX393" fmla="*/ 2174674 w 2254525"/>
                <a:gd name="connsiteY393" fmla="*/ 97588 h 372673"/>
                <a:gd name="connsiteX394" fmla="*/ 2174657 w 2254525"/>
                <a:gd name="connsiteY394" fmla="*/ 81184 h 372673"/>
                <a:gd name="connsiteX395" fmla="*/ 2174587 w 2254525"/>
                <a:gd name="connsiteY395" fmla="*/ 81236 h 372673"/>
                <a:gd name="connsiteX396" fmla="*/ 2178905 w 2254525"/>
                <a:gd name="connsiteY396" fmla="*/ 81236 h 372673"/>
                <a:gd name="connsiteX397" fmla="*/ 2200892 w 2254525"/>
                <a:gd name="connsiteY397" fmla="*/ 101091 h 372673"/>
                <a:gd name="connsiteX398" fmla="*/ 2207291 w 2254525"/>
                <a:gd name="connsiteY398" fmla="*/ 107229 h 372673"/>
                <a:gd name="connsiteX399" fmla="*/ 2210742 w 2254525"/>
                <a:gd name="connsiteY399" fmla="*/ 107281 h 372673"/>
                <a:gd name="connsiteX400" fmla="*/ 2226729 w 2254525"/>
                <a:gd name="connsiteY400" fmla="*/ 124309 h 372673"/>
                <a:gd name="connsiteX401" fmla="*/ 2218146 w 2254525"/>
                <a:gd name="connsiteY401" fmla="*/ 133257 h 372673"/>
                <a:gd name="connsiteX402" fmla="*/ 2200580 w 2254525"/>
                <a:gd name="connsiteY402" fmla="*/ 151204 h 372673"/>
                <a:gd name="connsiteX403" fmla="*/ 2198846 w 2254525"/>
                <a:gd name="connsiteY403" fmla="*/ 157551 h 372673"/>
                <a:gd name="connsiteX404" fmla="*/ 2196141 w 2254525"/>
                <a:gd name="connsiteY404" fmla="*/ 172567 h 372673"/>
                <a:gd name="connsiteX405" fmla="*/ 2198794 w 2254525"/>
                <a:gd name="connsiteY405" fmla="*/ 178532 h 372673"/>
                <a:gd name="connsiteX406" fmla="*/ 2201031 w 2254525"/>
                <a:gd name="connsiteY406" fmla="*/ 167400 h 372673"/>
                <a:gd name="connsiteX407" fmla="*/ 2209198 w 2254525"/>
                <a:gd name="connsiteY407" fmla="*/ 145378 h 372673"/>
                <a:gd name="connsiteX408" fmla="*/ 2215250 w 2254525"/>
                <a:gd name="connsiteY408" fmla="*/ 142690 h 372673"/>
                <a:gd name="connsiteX409" fmla="*/ 2218527 w 2254525"/>
                <a:gd name="connsiteY409" fmla="*/ 148274 h 372673"/>
                <a:gd name="connsiteX410" fmla="*/ 2224874 w 2254525"/>
                <a:gd name="connsiteY410" fmla="*/ 163498 h 372673"/>
                <a:gd name="connsiteX411" fmla="*/ 2231272 w 2254525"/>
                <a:gd name="connsiteY411" fmla="*/ 179555 h 372673"/>
                <a:gd name="connsiteX412" fmla="*/ 2240532 w 2254525"/>
                <a:gd name="connsiteY412" fmla="*/ 187098 h 372673"/>
                <a:gd name="connsiteX413" fmla="*/ 2254370 w 2254525"/>
                <a:gd name="connsiteY413" fmla="*/ 186994 h 372673"/>
                <a:gd name="connsiteX414" fmla="*/ 2254370 w 2254525"/>
                <a:gd name="connsiteY414" fmla="*/ 213005 h 372673"/>
                <a:gd name="connsiteX415" fmla="*/ 2234134 w 2254525"/>
                <a:gd name="connsiteY415" fmla="*/ 226513 h 372673"/>
                <a:gd name="connsiteX416" fmla="*/ 2239925 w 2254525"/>
                <a:gd name="connsiteY416" fmla="*/ 239397 h 372673"/>
                <a:gd name="connsiteX417" fmla="*/ 2254370 w 2254525"/>
                <a:gd name="connsiteY417" fmla="*/ 218207 h 372673"/>
                <a:gd name="connsiteX418" fmla="*/ 2254526 w 2254525"/>
                <a:gd name="connsiteY418" fmla="*/ 366466 h 372673"/>
                <a:gd name="connsiteX419" fmla="*/ 2248301 w 2254525"/>
                <a:gd name="connsiteY419" fmla="*/ 372674 h 372673"/>
                <a:gd name="connsiteX420" fmla="*/ 6209 w 2254525"/>
                <a:gd name="connsiteY420" fmla="*/ 372674 h 372673"/>
                <a:gd name="connsiteX421" fmla="*/ 1 w 2254525"/>
                <a:gd name="connsiteY421" fmla="*/ 366466 h 372673"/>
                <a:gd name="connsiteX422" fmla="*/ 140 w 2254525"/>
                <a:gd name="connsiteY422" fmla="*/ 186994 h 372673"/>
                <a:gd name="connsiteX423" fmla="*/ 12260 w 2254525"/>
                <a:gd name="connsiteY423" fmla="*/ 187064 h 372673"/>
                <a:gd name="connsiteX424" fmla="*/ 26202 w 2254525"/>
                <a:gd name="connsiteY424" fmla="*/ 200121 h 372673"/>
                <a:gd name="connsiteX425" fmla="*/ 27034 w 2254525"/>
                <a:gd name="connsiteY425" fmla="*/ 207803 h 372673"/>
                <a:gd name="connsiteX426" fmla="*/ 35028 w 2254525"/>
                <a:gd name="connsiteY426" fmla="*/ 213421 h 372673"/>
                <a:gd name="connsiteX427" fmla="*/ 39467 w 2254525"/>
                <a:gd name="connsiteY427" fmla="*/ 207161 h 372673"/>
                <a:gd name="connsiteX428" fmla="*/ 41444 w 2254525"/>
                <a:gd name="connsiteY428" fmla="*/ 197867 h 372673"/>
                <a:gd name="connsiteX429" fmla="*/ 33745 w 2254525"/>
                <a:gd name="connsiteY429" fmla="*/ 186752 h 372673"/>
                <a:gd name="connsiteX430" fmla="*/ 26254 w 2254525"/>
                <a:gd name="connsiteY430" fmla="*/ 179347 h 372673"/>
                <a:gd name="connsiteX431" fmla="*/ 43455 w 2254525"/>
                <a:gd name="connsiteY431" fmla="*/ 161019 h 372673"/>
                <a:gd name="connsiteX432" fmla="*/ 47756 w 2254525"/>
                <a:gd name="connsiteY432" fmla="*/ 161418 h 372673"/>
                <a:gd name="connsiteX433" fmla="*/ 51692 w 2254525"/>
                <a:gd name="connsiteY433" fmla="*/ 165423 h 372673"/>
                <a:gd name="connsiteX434" fmla="*/ 50842 w 2254525"/>
                <a:gd name="connsiteY434" fmla="*/ 185018 h 372673"/>
                <a:gd name="connsiteX435" fmla="*/ 46438 w 2254525"/>
                <a:gd name="connsiteY435" fmla="*/ 211132 h 372673"/>
                <a:gd name="connsiteX436" fmla="*/ 51467 w 2254525"/>
                <a:gd name="connsiteY436" fmla="*/ 202028 h 372673"/>
                <a:gd name="connsiteX437" fmla="*/ 70159 w 2254525"/>
                <a:gd name="connsiteY437" fmla="*/ 186925 h 372673"/>
                <a:gd name="connsiteX438" fmla="*/ 72188 w 2254525"/>
                <a:gd name="connsiteY438" fmla="*/ 185885 h 372673"/>
                <a:gd name="connsiteX439" fmla="*/ 65425 w 2254525"/>
                <a:gd name="connsiteY439" fmla="*/ 180665 h 372673"/>
                <a:gd name="connsiteX440" fmla="*/ 61957 w 2254525"/>
                <a:gd name="connsiteY440" fmla="*/ 172654 h 372673"/>
                <a:gd name="connsiteX441" fmla="*/ 70489 w 2254525"/>
                <a:gd name="connsiteY441" fmla="*/ 173608 h 372673"/>
                <a:gd name="connsiteX442" fmla="*/ 75465 w 2254525"/>
                <a:gd name="connsiteY442" fmla="*/ 175793 h 372673"/>
                <a:gd name="connsiteX443" fmla="*/ 68980 w 2254525"/>
                <a:gd name="connsiteY443" fmla="*/ 165579 h 372673"/>
                <a:gd name="connsiteX444" fmla="*/ 53322 w 2254525"/>
                <a:gd name="connsiteY444" fmla="*/ 141615 h 372673"/>
                <a:gd name="connsiteX445" fmla="*/ 46230 w 2254525"/>
                <a:gd name="connsiteY445" fmla="*/ 133136 h 372673"/>
                <a:gd name="connsiteX446" fmla="*/ 26289 w 2254525"/>
                <a:gd name="connsiteY446" fmla="*/ 111564 h 372673"/>
                <a:gd name="connsiteX447" fmla="*/ 26219 w 2254525"/>
                <a:gd name="connsiteY447" fmla="*/ 107229 h 372673"/>
                <a:gd name="connsiteX448" fmla="*/ 26150 w 2254525"/>
                <a:gd name="connsiteY448" fmla="*/ 107281 h 372673"/>
                <a:gd name="connsiteX449" fmla="*/ 37334 w 2254525"/>
                <a:gd name="connsiteY449" fmla="*/ 107229 h 372673"/>
                <a:gd name="connsiteX450" fmla="*/ 41097 w 2254525"/>
                <a:gd name="connsiteY450" fmla="*/ 104975 h 372673"/>
                <a:gd name="connsiteX451" fmla="*/ 47808 w 2254525"/>
                <a:gd name="connsiteY451" fmla="*/ 99062 h 372673"/>
                <a:gd name="connsiteX452" fmla="*/ 51345 w 2254525"/>
                <a:gd name="connsiteY452" fmla="*/ 97467 h 372673"/>
                <a:gd name="connsiteX453" fmla="*/ 50114 w 2254525"/>
                <a:gd name="connsiteY453" fmla="*/ 94658 h 372673"/>
                <a:gd name="connsiteX454" fmla="*/ 31005 w 2254525"/>
                <a:gd name="connsiteY454" fmla="*/ 81184 h 372673"/>
                <a:gd name="connsiteX455" fmla="*/ 26150 w 2254525"/>
                <a:gd name="connsiteY455" fmla="*/ 81236 h 372673"/>
                <a:gd name="connsiteX456" fmla="*/ 26219 w 2254525"/>
                <a:gd name="connsiteY456" fmla="*/ 81288 h 372673"/>
                <a:gd name="connsiteX457" fmla="*/ 30103 w 2254525"/>
                <a:gd name="connsiteY457" fmla="*/ 49608 h 372673"/>
                <a:gd name="connsiteX458" fmla="*/ 174 w 2254525"/>
                <a:gd name="connsiteY458" fmla="*/ 53509 h 372673"/>
                <a:gd name="connsiteX459" fmla="*/ 174 w 2254525"/>
                <a:gd name="connsiteY459" fmla="*/ 27534 h 372673"/>
                <a:gd name="connsiteX460" fmla="*/ 15763 w 2254525"/>
                <a:gd name="connsiteY460" fmla="*/ 27638 h 372673"/>
                <a:gd name="connsiteX461" fmla="*/ 25924 w 2254525"/>
                <a:gd name="connsiteY461" fmla="*/ 34868 h 372673"/>
                <a:gd name="connsiteX462" fmla="*/ 29445 w 2254525"/>
                <a:gd name="connsiteY462" fmla="*/ 38285 h 372673"/>
                <a:gd name="connsiteX463" fmla="*/ 44565 w 2254525"/>
                <a:gd name="connsiteY463" fmla="*/ 46885 h 372673"/>
                <a:gd name="connsiteX464" fmla="*/ 39294 w 2254525"/>
                <a:gd name="connsiteY464" fmla="*/ 30759 h 372673"/>
                <a:gd name="connsiteX465" fmla="*/ 33780 w 2254525"/>
                <a:gd name="connsiteY465" fmla="*/ 27395 h 372673"/>
                <a:gd name="connsiteX466" fmla="*/ 26531 w 2254525"/>
                <a:gd name="connsiteY466" fmla="*/ 8598 h 372673"/>
                <a:gd name="connsiteX467" fmla="*/ 35635 w 2254525"/>
                <a:gd name="connsiteY467" fmla="*/ 1471 h 372673"/>
                <a:gd name="connsiteX468" fmla="*/ 40820 w 2254525"/>
                <a:gd name="connsiteY468" fmla="*/ 1124 h 372673"/>
                <a:gd name="connsiteX469" fmla="*/ 52143 w 2254525"/>
                <a:gd name="connsiteY469" fmla="*/ 11962 h 372673"/>
                <a:gd name="connsiteX470" fmla="*/ 52143 w 2254525"/>
                <a:gd name="connsiteY470" fmla="*/ 18881 h 372673"/>
                <a:gd name="connsiteX471" fmla="*/ 60882 w 2254525"/>
                <a:gd name="connsiteY471" fmla="*/ 27568 h 372673"/>
                <a:gd name="connsiteX472" fmla="*/ 61749 w 2254525"/>
                <a:gd name="connsiteY472" fmla="*/ 27568 h 372673"/>
                <a:gd name="connsiteX473" fmla="*/ 78084 w 2254525"/>
                <a:gd name="connsiteY473" fmla="*/ 47527 h 372673"/>
                <a:gd name="connsiteX474" fmla="*/ 76749 w 2254525"/>
                <a:gd name="connsiteY474" fmla="*/ 51428 h 372673"/>
                <a:gd name="connsiteX475" fmla="*/ 56305 w 2254525"/>
                <a:gd name="connsiteY475" fmla="*/ 73381 h 372673"/>
                <a:gd name="connsiteX476" fmla="*/ 55438 w 2254525"/>
                <a:gd name="connsiteY476" fmla="*/ 78601 h 372673"/>
                <a:gd name="connsiteX477" fmla="*/ 60223 w 2254525"/>
                <a:gd name="connsiteY477" fmla="*/ 77508 h 372673"/>
                <a:gd name="connsiteX478" fmla="*/ 64992 w 2254525"/>
                <a:gd name="connsiteY478" fmla="*/ 72531 h 372673"/>
                <a:gd name="connsiteX479" fmla="*/ 71269 w 2254525"/>
                <a:gd name="connsiteY479" fmla="*/ 70555 h 372673"/>
                <a:gd name="connsiteX480" fmla="*/ 72448 w 2254525"/>
                <a:gd name="connsiteY480" fmla="*/ 75843 h 372673"/>
                <a:gd name="connsiteX481" fmla="*/ 73159 w 2254525"/>
                <a:gd name="connsiteY481" fmla="*/ 79797 h 372673"/>
                <a:gd name="connsiteX482" fmla="*/ 78795 w 2254525"/>
                <a:gd name="connsiteY482" fmla="*/ 101074 h 372673"/>
                <a:gd name="connsiteX483" fmla="*/ 72934 w 2254525"/>
                <a:gd name="connsiteY483" fmla="*/ 107125 h 372673"/>
                <a:gd name="connsiteX484" fmla="*/ 69709 w 2254525"/>
                <a:gd name="connsiteY484" fmla="*/ 119957 h 372673"/>
                <a:gd name="connsiteX485" fmla="*/ 99568 w 2254525"/>
                <a:gd name="connsiteY485" fmla="*/ 107541 h 372673"/>
                <a:gd name="connsiteX486" fmla="*/ 105690 w 2254525"/>
                <a:gd name="connsiteY486" fmla="*/ 114391 h 372673"/>
                <a:gd name="connsiteX487" fmla="*/ 105083 w 2254525"/>
                <a:gd name="connsiteY487" fmla="*/ 128211 h 372673"/>
                <a:gd name="connsiteX488" fmla="*/ 95684 w 2254525"/>
                <a:gd name="connsiteY488" fmla="*/ 133188 h 372673"/>
                <a:gd name="connsiteX489" fmla="*/ 79922 w 2254525"/>
                <a:gd name="connsiteY489" fmla="*/ 154048 h 372673"/>
                <a:gd name="connsiteX490" fmla="*/ 86511 w 2254525"/>
                <a:gd name="connsiteY490" fmla="*/ 150025 h 372673"/>
                <a:gd name="connsiteX491" fmla="*/ 91921 w 2254525"/>
                <a:gd name="connsiteY491" fmla="*/ 153424 h 372673"/>
                <a:gd name="connsiteX492" fmla="*/ 94557 w 2254525"/>
                <a:gd name="connsiteY492" fmla="*/ 160169 h 372673"/>
                <a:gd name="connsiteX493" fmla="*/ 98615 w 2254525"/>
                <a:gd name="connsiteY493" fmla="*/ 153250 h 372673"/>
                <a:gd name="connsiteX494" fmla="*/ 99620 w 2254525"/>
                <a:gd name="connsiteY494" fmla="*/ 149557 h 372673"/>
                <a:gd name="connsiteX495" fmla="*/ 105967 w 2254525"/>
                <a:gd name="connsiteY495" fmla="*/ 159337 h 372673"/>
                <a:gd name="connsiteX496" fmla="*/ 105880 w 2254525"/>
                <a:gd name="connsiteY496" fmla="*/ 159250 h 372673"/>
                <a:gd name="connsiteX497" fmla="*/ 109175 w 2254525"/>
                <a:gd name="connsiteY497" fmla="*/ 174440 h 372673"/>
                <a:gd name="connsiteX498" fmla="*/ 126897 w 2254525"/>
                <a:gd name="connsiteY498" fmla="*/ 187861 h 372673"/>
                <a:gd name="connsiteX499" fmla="*/ 140873 w 2254525"/>
                <a:gd name="connsiteY499" fmla="*/ 179139 h 372673"/>
                <a:gd name="connsiteX500" fmla="*/ 132324 w 2254525"/>
                <a:gd name="connsiteY500" fmla="*/ 165909 h 372673"/>
                <a:gd name="connsiteX501" fmla="*/ 141861 w 2254525"/>
                <a:gd name="connsiteY501" fmla="*/ 160845 h 372673"/>
                <a:gd name="connsiteX502" fmla="*/ 154728 w 2254525"/>
                <a:gd name="connsiteY502" fmla="*/ 160880 h 372673"/>
                <a:gd name="connsiteX503" fmla="*/ 160068 w 2254525"/>
                <a:gd name="connsiteY503" fmla="*/ 156233 h 372673"/>
                <a:gd name="connsiteX504" fmla="*/ 159323 w 2254525"/>
                <a:gd name="connsiteY504" fmla="*/ 143384 h 372673"/>
                <a:gd name="connsiteX505" fmla="*/ 169051 w 2254525"/>
                <a:gd name="connsiteY505" fmla="*/ 133708 h 372673"/>
                <a:gd name="connsiteX506" fmla="*/ 185368 w 2254525"/>
                <a:gd name="connsiteY506" fmla="*/ 149383 h 372673"/>
                <a:gd name="connsiteX507" fmla="*/ 196136 w 2254525"/>
                <a:gd name="connsiteY507" fmla="*/ 160880 h 372673"/>
                <a:gd name="connsiteX508" fmla="*/ 207165 w 2254525"/>
                <a:gd name="connsiteY508" fmla="*/ 158869 h 372673"/>
                <a:gd name="connsiteX509" fmla="*/ 212436 w 2254525"/>
                <a:gd name="connsiteY509" fmla="*/ 149037 h 372673"/>
                <a:gd name="connsiteX510" fmla="*/ 214118 w 2254525"/>
                <a:gd name="connsiteY510" fmla="*/ 136135 h 372673"/>
                <a:gd name="connsiteX511" fmla="*/ 233296 w 2254525"/>
                <a:gd name="connsiteY511" fmla="*/ 134124 h 372673"/>
                <a:gd name="connsiteX512" fmla="*/ 237649 w 2254525"/>
                <a:gd name="connsiteY512" fmla="*/ 144199 h 372673"/>
                <a:gd name="connsiteX513" fmla="*/ 237475 w 2254525"/>
                <a:gd name="connsiteY513" fmla="*/ 154585 h 372673"/>
                <a:gd name="connsiteX514" fmla="*/ 232585 w 2254525"/>
                <a:gd name="connsiteY514" fmla="*/ 160568 h 372673"/>
                <a:gd name="connsiteX515" fmla="*/ 226204 w 2254525"/>
                <a:gd name="connsiteY515" fmla="*/ 168076 h 372673"/>
                <a:gd name="connsiteX516" fmla="*/ 227557 w 2254525"/>
                <a:gd name="connsiteY516" fmla="*/ 181844 h 372673"/>
                <a:gd name="connsiteX517" fmla="*/ 231649 w 2254525"/>
                <a:gd name="connsiteY517" fmla="*/ 186700 h 372673"/>
                <a:gd name="connsiteX518" fmla="*/ 237891 w 2254525"/>
                <a:gd name="connsiteY518" fmla="*/ 183249 h 372673"/>
                <a:gd name="connsiteX519" fmla="*/ 238533 w 2254525"/>
                <a:gd name="connsiteY519" fmla="*/ 170660 h 372673"/>
                <a:gd name="connsiteX520" fmla="*/ 247030 w 2254525"/>
                <a:gd name="connsiteY520" fmla="*/ 161071 h 372673"/>
                <a:gd name="connsiteX521" fmla="*/ 253081 w 2254525"/>
                <a:gd name="connsiteY521" fmla="*/ 161383 h 372673"/>
                <a:gd name="connsiteX522" fmla="*/ 266017 w 2254525"/>
                <a:gd name="connsiteY522" fmla="*/ 177301 h 372673"/>
                <a:gd name="connsiteX523" fmla="*/ 274202 w 2254525"/>
                <a:gd name="connsiteY523" fmla="*/ 187168 h 372673"/>
                <a:gd name="connsiteX524" fmla="*/ 291525 w 2254525"/>
                <a:gd name="connsiteY524" fmla="*/ 187012 h 372673"/>
                <a:gd name="connsiteX525" fmla="*/ 291403 w 2254525"/>
                <a:gd name="connsiteY525" fmla="*/ 199982 h 372673"/>
                <a:gd name="connsiteX526" fmla="*/ 283947 w 2254525"/>
                <a:gd name="connsiteY526" fmla="*/ 213941 h 372673"/>
                <a:gd name="connsiteX527" fmla="*/ 281780 w 2254525"/>
                <a:gd name="connsiteY527" fmla="*/ 219733 h 372673"/>
                <a:gd name="connsiteX528" fmla="*/ 283479 w 2254525"/>
                <a:gd name="connsiteY528" fmla="*/ 237489 h 372673"/>
                <a:gd name="connsiteX529" fmla="*/ 287190 w 2254525"/>
                <a:gd name="connsiteY529" fmla="*/ 231437 h 372673"/>
                <a:gd name="connsiteX530" fmla="*/ 292843 w 2254525"/>
                <a:gd name="connsiteY530" fmla="*/ 268147 h 372673"/>
                <a:gd name="connsiteX531" fmla="*/ 296207 w 2254525"/>
                <a:gd name="connsiteY531" fmla="*/ 255679 h 372673"/>
                <a:gd name="connsiteX532" fmla="*/ 292860 w 2254525"/>
                <a:gd name="connsiteY532" fmla="*/ 235807 h 372673"/>
                <a:gd name="connsiteX533" fmla="*/ 293311 w 2254525"/>
                <a:gd name="connsiteY533" fmla="*/ 217340 h 372673"/>
                <a:gd name="connsiteX534" fmla="*/ 301530 w 2254525"/>
                <a:gd name="connsiteY534" fmla="*/ 195526 h 372673"/>
                <a:gd name="connsiteX535" fmla="*/ 291507 w 2254525"/>
                <a:gd name="connsiteY535" fmla="*/ 187081 h 372673"/>
                <a:gd name="connsiteX536" fmla="*/ 291629 w 2254525"/>
                <a:gd name="connsiteY536" fmla="*/ 176712 h 372673"/>
                <a:gd name="connsiteX537" fmla="*/ 313183 w 2254525"/>
                <a:gd name="connsiteY537" fmla="*/ 161383 h 372673"/>
                <a:gd name="connsiteX538" fmla="*/ 317414 w 2254525"/>
                <a:gd name="connsiteY538" fmla="*/ 168041 h 372673"/>
                <a:gd name="connsiteX539" fmla="*/ 317570 w 2254525"/>
                <a:gd name="connsiteY539" fmla="*/ 187064 h 372673"/>
                <a:gd name="connsiteX540" fmla="*/ 311327 w 2254525"/>
                <a:gd name="connsiteY540" fmla="*/ 191277 h 372673"/>
                <a:gd name="connsiteX541" fmla="*/ 316009 w 2254525"/>
                <a:gd name="connsiteY541" fmla="*/ 216282 h 372673"/>
                <a:gd name="connsiteX542" fmla="*/ 317240 w 2254525"/>
                <a:gd name="connsiteY542" fmla="*/ 219351 h 372673"/>
                <a:gd name="connsiteX543" fmla="*/ 316183 w 2254525"/>
                <a:gd name="connsiteY543" fmla="*/ 238113 h 372673"/>
                <a:gd name="connsiteX544" fmla="*/ 316824 w 2254525"/>
                <a:gd name="connsiteY544" fmla="*/ 253459 h 372673"/>
                <a:gd name="connsiteX545" fmla="*/ 319807 w 2254525"/>
                <a:gd name="connsiteY545" fmla="*/ 242431 h 372673"/>
                <a:gd name="connsiteX546" fmla="*/ 331754 w 2254525"/>
                <a:gd name="connsiteY546" fmla="*/ 224120 h 372673"/>
                <a:gd name="connsiteX547" fmla="*/ 325685 w 2254525"/>
                <a:gd name="connsiteY547" fmla="*/ 213161 h 372673"/>
                <a:gd name="connsiteX548" fmla="*/ 317709 w 2254525"/>
                <a:gd name="connsiteY548" fmla="*/ 204283 h 372673"/>
                <a:gd name="connsiteX549" fmla="*/ 317552 w 2254525"/>
                <a:gd name="connsiteY549" fmla="*/ 187029 h 372673"/>
                <a:gd name="connsiteX550" fmla="*/ 331425 w 2254525"/>
                <a:gd name="connsiteY550" fmla="*/ 187098 h 372673"/>
                <a:gd name="connsiteX551" fmla="*/ 344621 w 2254525"/>
                <a:gd name="connsiteY551" fmla="*/ 195543 h 372673"/>
                <a:gd name="connsiteX552" fmla="*/ 350655 w 2254525"/>
                <a:gd name="connsiteY552" fmla="*/ 198439 h 372673"/>
                <a:gd name="connsiteX553" fmla="*/ 353048 w 2254525"/>
                <a:gd name="connsiteY553" fmla="*/ 203051 h 372673"/>
                <a:gd name="connsiteX554" fmla="*/ 361458 w 2254525"/>
                <a:gd name="connsiteY554" fmla="*/ 213577 h 372673"/>
                <a:gd name="connsiteX555" fmla="*/ 371203 w 2254525"/>
                <a:gd name="connsiteY555" fmla="*/ 223478 h 372673"/>
                <a:gd name="connsiteX556" fmla="*/ 371220 w 2254525"/>
                <a:gd name="connsiteY556" fmla="*/ 227813 h 372673"/>
                <a:gd name="connsiteX557" fmla="*/ 360071 w 2254525"/>
                <a:gd name="connsiteY557" fmla="*/ 239501 h 372673"/>
                <a:gd name="connsiteX558" fmla="*/ 354158 w 2254525"/>
                <a:gd name="connsiteY558" fmla="*/ 247650 h 372673"/>
                <a:gd name="connsiteX559" fmla="*/ 359516 w 2254525"/>
                <a:gd name="connsiteY559" fmla="*/ 262286 h 372673"/>
                <a:gd name="connsiteX560" fmla="*/ 366192 w 2254525"/>
                <a:gd name="connsiteY560" fmla="*/ 266603 h 372673"/>
                <a:gd name="connsiteX561" fmla="*/ 370822 w 2254525"/>
                <a:gd name="connsiteY561" fmla="*/ 260534 h 372673"/>
                <a:gd name="connsiteX562" fmla="*/ 375486 w 2254525"/>
                <a:gd name="connsiteY562" fmla="*/ 220184 h 372673"/>
                <a:gd name="connsiteX563" fmla="*/ 373856 w 2254525"/>
                <a:gd name="connsiteY563" fmla="*/ 212918 h 372673"/>
                <a:gd name="connsiteX564" fmla="*/ 371394 w 2254525"/>
                <a:gd name="connsiteY564" fmla="*/ 197086 h 372673"/>
                <a:gd name="connsiteX565" fmla="*/ 379266 w 2254525"/>
                <a:gd name="connsiteY565" fmla="*/ 185971 h 372673"/>
                <a:gd name="connsiteX566" fmla="*/ 382596 w 2254525"/>
                <a:gd name="connsiteY566" fmla="*/ 179295 h 372673"/>
                <a:gd name="connsiteX567" fmla="*/ 386185 w 2254525"/>
                <a:gd name="connsiteY567" fmla="*/ 170695 h 372673"/>
                <a:gd name="connsiteX568" fmla="*/ 386081 w 2254525"/>
                <a:gd name="connsiteY568" fmla="*/ 180058 h 372673"/>
                <a:gd name="connsiteX569" fmla="*/ 389618 w 2254525"/>
                <a:gd name="connsiteY569" fmla="*/ 186734 h 372673"/>
                <a:gd name="connsiteX570" fmla="*/ 397300 w 2254525"/>
                <a:gd name="connsiteY570" fmla="*/ 198439 h 372673"/>
                <a:gd name="connsiteX571" fmla="*/ 398531 w 2254525"/>
                <a:gd name="connsiteY571" fmla="*/ 209259 h 372673"/>
                <a:gd name="connsiteX572" fmla="*/ 406907 w 2254525"/>
                <a:gd name="connsiteY572" fmla="*/ 199202 h 372673"/>
                <a:gd name="connsiteX573" fmla="*/ 404184 w 2254525"/>
                <a:gd name="connsiteY573" fmla="*/ 213195 h 372673"/>
                <a:gd name="connsiteX574" fmla="*/ 407514 w 2254525"/>
                <a:gd name="connsiteY574" fmla="*/ 213456 h 372673"/>
                <a:gd name="connsiteX575" fmla="*/ 424975 w 2254525"/>
                <a:gd name="connsiteY575" fmla="*/ 194832 h 372673"/>
                <a:gd name="connsiteX576" fmla="*/ 424351 w 2254525"/>
                <a:gd name="connsiteY576" fmla="*/ 177319 h 372673"/>
                <a:gd name="connsiteX577" fmla="*/ 418403 w 2254525"/>
                <a:gd name="connsiteY577" fmla="*/ 186544 h 372673"/>
                <a:gd name="connsiteX578" fmla="*/ 405415 w 2254525"/>
                <a:gd name="connsiteY578" fmla="*/ 186890 h 372673"/>
                <a:gd name="connsiteX579" fmla="*/ 397560 w 2254525"/>
                <a:gd name="connsiteY579" fmla="*/ 174631 h 372673"/>
                <a:gd name="connsiteX580" fmla="*/ 402970 w 2254525"/>
                <a:gd name="connsiteY580" fmla="*/ 161244 h 372673"/>
                <a:gd name="connsiteX581" fmla="*/ 425842 w 2254525"/>
                <a:gd name="connsiteY581" fmla="*/ 170070 h 372673"/>
                <a:gd name="connsiteX582" fmla="*/ 428582 w 2254525"/>
                <a:gd name="connsiteY582" fmla="*/ 180076 h 372673"/>
                <a:gd name="connsiteX583" fmla="*/ 441847 w 2254525"/>
                <a:gd name="connsiteY583" fmla="*/ 186838 h 372673"/>
                <a:gd name="connsiteX584" fmla="*/ 444136 w 2254525"/>
                <a:gd name="connsiteY584" fmla="*/ 181203 h 372673"/>
                <a:gd name="connsiteX585" fmla="*/ 449824 w 2254525"/>
                <a:gd name="connsiteY585" fmla="*/ 169932 h 372673"/>
                <a:gd name="connsiteX586" fmla="*/ 451280 w 2254525"/>
                <a:gd name="connsiteY586" fmla="*/ 167174 h 372673"/>
                <a:gd name="connsiteX587" fmla="*/ 459604 w 2254525"/>
                <a:gd name="connsiteY587" fmla="*/ 161019 h 372673"/>
                <a:gd name="connsiteX588" fmla="*/ 477187 w 2254525"/>
                <a:gd name="connsiteY588" fmla="*/ 143488 h 372673"/>
                <a:gd name="connsiteX589" fmla="*/ 493868 w 2254525"/>
                <a:gd name="connsiteY589" fmla="*/ 133361 h 372673"/>
                <a:gd name="connsiteX590" fmla="*/ 503076 w 2254525"/>
                <a:gd name="connsiteY590" fmla="*/ 143696 h 372673"/>
                <a:gd name="connsiteX591" fmla="*/ 503041 w 2254525"/>
                <a:gd name="connsiteY591" fmla="*/ 151499 h 372673"/>
                <a:gd name="connsiteX592" fmla="*/ 495220 w 2254525"/>
                <a:gd name="connsiteY592" fmla="*/ 159371 h 372673"/>
                <a:gd name="connsiteX593" fmla="*/ 477100 w 2254525"/>
                <a:gd name="connsiteY593" fmla="*/ 179226 h 372673"/>
                <a:gd name="connsiteX594" fmla="*/ 479510 w 2254525"/>
                <a:gd name="connsiteY594" fmla="*/ 184775 h 372673"/>
                <a:gd name="connsiteX595" fmla="*/ 485337 w 2254525"/>
                <a:gd name="connsiteY595" fmla="*/ 179590 h 372673"/>
                <a:gd name="connsiteX596" fmla="*/ 486914 w 2254525"/>
                <a:gd name="connsiteY596" fmla="*/ 170088 h 372673"/>
                <a:gd name="connsiteX597" fmla="*/ 500960 w 2254525"/>
                <a:gd name="connsiteY597" fmla="*/ 188590 h 372673"/>
                <a:gd name="connsiteX598" fmla="*/ 499920 w 2254525"/>
                <a:gd name="connsiteY598" fmla="*/ 212606 h 372673"/>
                <a:gd name="connsiteX599" fmla="*/ 498550 w 2254525"/>
                <a:gd name="connsiteY599" fmla="*/ 222507 h 372673"/>
                <a:gd name="connsiteX600" fmla="*/ 502347 w 2254525"/>
                <a:gd name="connsiteY600" fmla="*/ 225351 h 372673"/>
                <a:gd name="connsiteX601" fmla="*/ 504324 w 2254525"/>
                <a:gd name="connsiteY601" fmla="*/ 221918 h 372673"/>
                <a:gd name="connsiteX602" fmla="*/ 512127 w 2254525"/>
                <a:gd name="connsiteY602" fmla="*/ 213091 h 372673"/>
                <a:gd name="connsiteX603" fmla="*/ 516410 w 2254525"/>
                <a:gd name="connsiteY603" fmla="*/ 206571 h 372673"/>
                <a:gd name="connsiteX604" fmla="*/ 517121 w 2254525"/>
                <a:gd name="connsiteY604" fmla="*/ 195352 h 372673"/>
                <a:gd name="connsiteX605" fmla="*/ 511278 w 2254525"/>
                <a:gd name="connsiteY605" fmla="*/ 186717 h 372673"/>
                <a:gd name="connsiteX606" fmla="*/ 504862 w 2254525"/>
                <a:gd name="connsiteY606" fmla="*/ 179122 h 372673"/>
                <a:gd name="connsiteX607" fmla="*/ 504862 w 2254525"/>
                <a:gd name="connsiteY607" fmla="*/ 167851 h 372673"/>
                <a:gd name="connsiteX608" fmla="*/ 511902 w 2254525"/>
                <a:gd name="connsiteY608" fmla="*/ 161071 h 372673"/>
                <a:gd name="connsiteX609" fmla="*/ 522306 w 2254525"/>
                <a:gd name="connsiteY609" fmla="*/ 161071 h 372673"/>
                <a:gd name="connsiteX610" fmla="*/ 529051 w 2254525"/>
                <a:gd name="connsiteY610" fmla="*/ 168128 h 372673"/>
                <a:gd name="connsiteX611" fmla="*/ 530837 w 2254525"/>
                <a:gd name="connsiteY611" fmla="*/ 187029 h 372673"/>
                <a:gd name="connsiteX612" fmla="*/ 521560 w 2254525"/>
                <a:gd name="connsiteY612" fmla="*/ 189318 h 372673"/>
                <a:gd name="connsiteX613" fmla="*/ 524439 w 2254525"/>
                <a:gd name="connsiteY613" fmla="*/ 213612 h 372673"/>
                <a:gd name="connsiteX614" fmla="*/ 528063 w 2254525"/>
                <a:gd name="connsiteY614" fmla="*/ 240021 h 372673"/>
                <a:gd name="connsiteX615" fmla="*/ 528826 w 2254525"/>
                <a:gd name="connsiteY615" fmla="*/ 246021 h 372673"/>
                <a:gd name="connsiteX616" fmla="*/ 535484 w 2254525"/>
                <a:gd name="connsiteY616" fmla="*/ 217895 h 372673"/>
                <a:gd name="connsiteX617" fmla="*/ 530317 w 2254525"/>
                <a:gd name="connsiteY617" fmla="*/ 204092 h 372673"/>
                <a:gd name="connsiteX618" fmla="*/ 530803 w 2254525"/>
                <a:gd name="connsiteY618" fmla="*/ 186994 h 372673"/>
                <a:gd name="connsiteX619" fmla="*/ 548039 w 2254525"/>
                <a:gd name="connsiteY619" fmla="*/ 187064 h 372673"/>
                <a:gd name="connsiteX620" fmla="*/ 556744 w 2254525"/>
                <a:gd name="connsiteY620" fmla="*/ 195023 h 372673"/>
                <a:gd name="connsiteX621" fmla="*/ 557177 w 2254525"/>
                <a:gd name="connsiteY621" fmla="*/ 206259 h 372673"/>
                <a:gd name="connsiteX622" fmla="*/ 568864 w 2254525"/>
                <a:gd name="connsiteY622" fmla="*/ 212034 h 372673"/>
                <a:gd name="connsiteX623" fmla="*/ 576980 w 2254525"/>
                <a:gd name="connsiteY623" fmla="*/ 191416 h 372673"/>
                <a:gd name="connsiteX624" fmla="*/ 568968 w 2254525"/>
                <a:gd name="connsiteY624" fmla="*/ 186873 h 372673"/>
                <a:gd name="connsiteX625" fmla="*/ 557784 w 2254525"/>
                <a:gd name="connsiteY625" fmla="*/ 182885 h 372673"/>
                <a:gd name="connsiteX626" fmla="*/ 558478 w 2254525"/>
                <a:gd name="connsiteY626" fmla="*/ 163620 h 372673"/>
                <a:gd name="connsiteX627" fmla="*/ 578141 w 2254525"/>
                <a:gd name="connsiteY627" fmla="*/ 161487 h 372673"/>
                <a:gd name="connsiteX628" fmla="*/ 582771 w 2254525"/>
                <a:gd name="connsiteY628" fmla="*/ 170296 h 372673"/>
                <a:gd name="connsiteX629" fmla="*/ 584488 w 2254525"/>
                <a:gd name="connsiteY629" fmla="*/ 185781 h 372673"/>
                <a:gd name="connsiteX630" fmla="*/ 585459 w 2254525"/>
                <a:gd name="connsiteY630" fmla="*/ 173590 h 372673"/>
                <a:gd name="connsiteX631" fmla="*/ 587124 w 2254525"/>
                <a:gd name="connsiteY631" fmla="*/ 167157 h 372673"/>
                <a:gd name="connsiteX632" fmla="*/ 590696 w 2254525"/>
                <a:gd name="connsiteY632" fmla="*/ 172030 h 372673"/>
                <a:gd name="connsiteX633" fmla="*/ 592291 w 2254525"/>
                <a:gd name="connsiteY633" fmla="*/ 173972 h 372673"/>
                <a:gd name="connsiteX634" fmla="*/ 586916 w 2254525"/>
                <a:gd name="connsiteY634" fmla="*/ 158938 h 372673"/>
                <a:gd name="connsiteX635" fmla="*/ 582997 w 2254525"/>
                <a:gd name="connsiteY635" fmla="*/ 152245 h 372673"/>
                <a:gd name="connsiteX636" fmla="*/ 582841 w 2254525"/>
                <a:gd name="connsiteY636" fmla="*/ 133222 h 372673"/>
                <a:gd name="connsiteX637" fmla="*/ 582771 w 2254525"/>
                <a:gd name="connsiteY637" fmla="*/ 133292 h 372673"/>
                <a:gd name="connsiteX638" fmla="*/ 610585 w 2254525"/>
                <a:gd name="connsiteY638" fmla="*/ 133292 h 372673"/>
                <a:gd name="connsiteX639" fmla="*/ 610516 w 2254525"/>
                <a:gd name="connsiteY639" fmla="*/ 133222 h 372673"/>
                <a:gd name="connsiteX640" fmla="*/ 608556 w 2254525"/>
                <a:gd name="connsiteY640" fmla="*/ 148568 h 372673"/>
                <a:gd name="connsiteX641" fmla="*/ 600788 w 2254525"/>
                <a:gd name="connsiteY641" fmla="*/ 166914 h 372673"/>
                <a:gd name="connsiteX642" fmla="*/ 594372 w 2254525"/>
                <a:gd name="connsiteY642" fmla="*/ 183769 h 372673"/>
                <a:gd name="connsiteX643" fmla="*/ 598430 w 2254525"/>
                <a:gd name="connsiteY643" fmla="*/ 186890 h 372673"/>
                <a:gd name="connsiteX644" fmla="*/ 610533 w 2254525"/>
                <a:gd name="connsiteY644" fmla="*/ 186994 h 372673"/>
                <a:gd name="connsiteX645" fmla="*/ 609701 w 2254525"/>
                <a:gd name="connsiteY645" fmla="*/ 204855 h 372673"/>
                <a:gd name="connsiteX646" fmla="*/ 602002 w 2254525"/>
                <a:gd name="connsiteY646" fmla="*/ 213074 h 372673"/>
                <a:gd name="connsiteX647" fmla="*/ 595863 w 2254525"/>
                <a:gd name="connsiteY647" fmla="*/ 218120 h 372673"/>
                <a:gd name="connsiteX648" fmla="*/ 601759 w 2254525"/>
                <a:gd name="connsiteY648" fmla="*/ 235738 h 372673"/>
                <a:gd name="connsiteX649" fmla="*/ 610221 w 2254525"/>
                <a:gd name="connsiteY649" fmla="*/ 254014 h 372673"/>
                <a:gd name="connsiteX650" fmla="*/ 611712 w 2254525"/>
                <a:gd name="connsiteY650" fmla="*/ 262147 h 372673"/>
                <a:gd name="connsiteX651" fmla="*/ 611764 w 2254525"/>
                <a:gd name="connsiteY651" fmla="*/ 236154 h 372673"/>
                <a:gd name="connsiteX652" fmla="*/ 612683 w 2254525"/>
                <a:gd name="connsiteY652" fmla="*/ 216889 h 372673"/>
                <a:gd name="connsiteX653" fmla="*/ 621336 w 2254525"/>
                <a:gd name="connsiteY653" fmla="*/ 199878 h 372673"/>
                <a:gd name="connsiteX654" fmla="*/ 610516 w 2254525"/>
                <a:gd name="connsiteY654" fmla="*/ 186960 h 372673"/>
                <a:gd name="connsiteX655" fmla="*/ 609857 w 2254525"/>
                <a:gd name="connsiteY655" fmla="*/ 167937 h 372673"/>
                <a:gd name="connsiteX656" fmla="*/ 616914 w 2254525"/>
                <a:gd name="connsiteY656" fmla="*/ 160932 h 372673"/>
                <a:gd name="connsiteX657" fmla="*/ 622099 w 2254525"/>
                <a:gd name="connsiteY657" fmla="*/ 160828 h 372673"/>
                <a:gd name="connsiteX658" fmla="*/ 634480 w 2254525"/>
                <a:gd name="connsiteY658" fmla="*/ 165232 h 372673"/>
                <a:gd name="connsiteX659" fmla="*/ 632208 w 2254525"/>
                <a:gd name="connsiteY659" fmla="*/ 186179 h 372673"/>
                <a:gd name="connsiteX660" fmla="*/ 633127 w 2254525"/>
                <a:gd name="connsiteY660" fmla="*/ 215294 h 372673"/>
                <a:gd name="connsiteX661" fmla="*/ 635780 w 2254525"/>
                <a:gd name="connsiteY661" fmla="*/ 235755 h 372673"/>
                <a:gd name="connsiteX662" fmla="*/ 636561 w 2254525"/>
                <a:gd name="connsiteY662" fmla="*/ 268493 h 372673"/>
                <a:gd name="connsiteX663" fmla="*/ 636595 w 2254525"/>
                <a:gd name="connsiteY663" fmla="*/ 250702 h 372673"/>
                <a:gd name="connsiteX664" fmla="*/ 641000 w 2254525"/>
                <a:gd name="connsiteY664" fmla="*/ 239553 h 372673"/>
                <a:gd name="connsiteX665" fmla="*/ 641884 w 2254525"/>
                <a:gd name="connsiteY665" fmla="*/ 234212 h 372673"/>
                <a:gd name="connsiteX666" fmla="*/ 637012 w 2254525"/>
                <a:gd name="connsiteY666" fmla="*/ 193826 h 372673"/>
                <a:gd name="connsiteX667" fmla="*/ 639457 w 2254525"/>
                <a:gd name="connsiteY667" fmla="*/ 163810 h 372673"/>
                <a:gd name="connsiteX668" fmla="*/ 636422 w 2254525"/>
                <a:gd name="connsiteY668" fmla="*/ 145222 h 372673"/>
                <a:gd name="connsiteX669" fmla="*/ 647849 w 2254525"/>
                <a:gd name="connsiteY669" fmla="*/ 133933 h 372673"/>
                <a:gd name="connsiteX670" fmla="*/ 651803 w 2254525"/>
                <a:gd name="connsiteY670" fmla="*/ 133517 h 372673"/>
                <a:gd name="connsiteX671" fmla="*/ 651508 w 2254525"/>
                <a:gd name="connsiteY671" fmla="*/ 130136 h 372673"/>
                <a:gd name="connsiteX672" fmla="*/ 650017 w 2254525"/>
                <a:gd name="connsiteY672" fmla="*/ 123304 h 372673"/>
                <a:gd name="connsiteX673" fmla="*/ 656554 w 2254525"/>
                <a:gd name="connsiteY673" fmla="*/ 123425 h 372673"/>
                <a:gd name="connsiteX674" fmla="*/ 662675 w 2254525"/>
                <a:gd name="connsiteY674" fmla="*/ 118292 h 372673"/>
                <a:gd name="connsiteX675" fmla="*/ 670634 w 2254525"/>
                <a:gd name="connsiteY675" fmla="*/ 105044 h 372673"/>
                <a:gd name="connsiteX676" fmla="*/ 688425 w 2254525"/>
                <a:gd name="connsiteY676" fmla="*/ 117495 h 372673"/>
                <a:gd name="connsiteX677" fmla="*/ 690558 w 2254525"/>
                <a:gd name="connsiteY677" fmla="*/ 130101 h 372673"/>
                <a:gd name="connsiteX678" fmla="*/ 694009 w 2254525"/>
                <a:gd name="connsiteY678" fmla="*/ 133066 h 372673"/>
                <a:gd name="connsiteX679" fmla="*/ 699194 w 2254525"/>
                <a:gd name="connsiteY679" fmla="*/ 133361 h 372673"/>
                <a:gd name="connsiteX680" fmla="*/ 713551 w 2254525"/>
                <a:gd name="connsiteY680" fmla="*/ 138372 h 372673"/>
                <a:gd name="connsiteX681" fmla="*/ 711661 w 2254525"/>
                <a:gd name="connsiteY681" fmla="*/ 160707 h 372673"/>
                <a:gd name="connsiteX682" fmla="*/ 714418 w 2254525"/>
                <a:gd name="connsiteY682" fmla="*/ 176590 h 372673"/>
                <a:gd name="connsiteX683" fmla="*/ 716031 w 2254525"/>
                <a:gd name="connsiteY683" fmla="*/ 175689 h 372673"/>
                <a:gd name="connsiteX684" fmla="*/ 737117 w 2254525"/>
                <a:gd name="connsiteY684" fmla="*/ 161140 h 372673"/>
                <a:gd name="connsiteX685" fmla="*/ 741972 w 2254525"/>
                <a:gd name="connsiteY685" fmla="*/ 166325 h 372673"/>
                <a:gd name="connsiteX686" fmla="*/ 742163 w 2254525"/>
                <a:gd name="connsiteY686" fmla="*/ 174978 h 372673"/>
                <a:gd name="connsiteX687" fmla="*/ 730250 w 2254525"/>
                <a:gd name="connsiteY687" fmla="*/ 186856 h 372673"/>
                <a:gd name="connsiteX688" fmla="*/ 720505 w 2254525"/>
                <a:gd name="connsiteY688" fmla="*/ 200034 h 372673"/>
                <a:gd name="connsiteX689" fmla="*/ 721823 w 2254525"/>
                <a:gd name="connsiteY689" fmla="*/ 205046 h 372673"/>
                <a:gd name="connsiteX690" fmla="*/ 735313 w 2254525"/>
                <a:gd name="connsiteY690" fmla="*/ 213126 h 372673"/>
                <a:gd name="connsiteX691" fmla="*/ 742371 w 2254525"/>
                <a:gd name="connsiteY691" fmla="*/ 202791 h 372673"/>
                <a:gd name="connsiteX692" fmla="*/ 742371 w 2254525"/>
                <a:gd name="connsiteY692" fmla="*/ 201924 h 372673"/>
                <a:gd name="connsiteX693" fmla="*/ 763890 w 2254525"/>
                <a:gd name="connsiteY693" fmla="*/ 187359 h 372673"/>
                <a:gd name="connsiteX694" fmla="*/ 768190 w 2254525"/>
                <a:gd name="connsiteY694" fmla="*/ 193982 h 372673"/>
                <a:gd name="connsiteX695" fmla="*/ 768225 w 2254525"/>
                <a:gd name="connsiteY695" fmla="*/ 208704 h 372673"/>
                <a:gd name="connsiteX696" fmla="*/ 771780 w 2254525"/>
                <a:gd name="connsiteY696" fmla="*/ 213750 h 372673"/>
                <a:gd name="connsiteX697" fmla="*/ 774225 w 2254525"/>
                <a:gd name="connsiteY697" fmla="*/ 209068 h 372673"/>
                <a:gd name="connsiteX698" fmla="*/ 775976 w 2254525"/>
                <a:gd name="connsiteY698" fmla="*/ 205670 h 372673"/>
                <a:gd name="connsiteX699" fmla="*/ 781820 w 2254525"/>
                <a:gd name="connsiteY699" fmla="*/ 211045 h 372673"/>
                <a:gd name="connsiteX700" fmla="*/ 785652 w 2254525"/>
                <a:gd name="connsiteY700" fmla="*/ 203918 h 372673"/>
                <a:gd name="connsiteX701" fmla="*/ 780918 w 2254525"/>
                <a:gd name="connsiteY701" fmla="*/ 190341 h 372673"/>
                <a:gd name="connsiteX702" fmla="*/ 769803 w 2254525"/>
                <a:gd name="connsiteY702" fmla="*/ 176035 h 372673"/>
                <a:gd name="connsiteX703" fmla="*/ 783502 w 2254525"/>
                <a:gd name="connsiteY703" fmla="*/ 161036 h 372673"/>
                <a:gd name="connsiteX704" fmla="*/ 796004 w 2254525"/>
                <a:gd name="connsiteY704" fmla="*/ 146782 h 372673"/>
                <a:gd name="connsiteX705" fmla="*/ 817506 w 2254525"/>
                <a:gd name="connsiteY705" fmla="*/ 134471 h 372673"/>
                <a:gd name="connsiteX706" fmla="*/ 821668 w 2254525"/>
                <a:gd name="connsiteY706" fmla="*/ 153493 h 372673"/>
                <a:gd name="connsiteX707" fmla="*/ 812928 w 2254525"/>
                <a:gd name="connsiteY707" fmla="*/ 159233 h 372673"/>
                <a:gd name="connsiteX708" fmla="*/ 800825 w 2254525"/>
                <a:gd name="connsiteY708" fmla="*/ 159996 h 372673"/>
                <a:gd name="connsiteX709" fmla="*/ 795675 w 2254525"/>
                <a:gd name="connsiteY709" fmla="*/ 164677 h 372673"/>
                <a:gd name="connsiteX710" fmla="*/ 800252 w 2254525"/>
                <a:gd name="connsiteY710" fmla="*/ 165388 h 372673"/>
                <a:gd name="connsiteX711" fmla="*/ 801796 w 2254525"/>
                <a:gd name="connsiteY711" fmla="*/ 170053 h 372673"/>
                <a:gd name="connsiteX712" fmla="*/ 796091 w 2254525"/>
                <a:gd name="connsiteY712" fmla="*/ 174544 h 372673"/>
                <a:gd name="connsiteX713" fmla="*/ 794912 w 2254525"/>
                <a:gd name="connsiteY713" fmla="*/ 184983 h 372673"/>
                <a:gd name="connsiteX714" fmla="*/ 808610 w 2254525"/>
                <a:gd name="connsiteY714" fmla="*/ 186821 h 372673"/>
                <a:gd name="connsiteX715" fmla="*/ 821789 w 2254525"/>
                <a:gd name="connsiteY715" fmla="*/ 200017 h 372673"/>
                <a:gd name="connsiteX716" fmla="*/ 823315 w 2254525"/>
                <a:gd name="connsiteY716" fmla="*/ 183890 h 372673"/>
                <a:gd name="connsiteX717" fmla="*/ 822413 w 2254525"/>
                <a:gd name="connsiteY717" fmla="*/ 165891 h 372673"/>
                <a:gd name="connsiteX718" fmla="*/ 825847 w 2254525"/>
                <a:gd name="connsiteY718" fmla="*/ 161504 h 372673"/>
                <a:gd name="connsiteX719" fmla="*/ 838002 w 2254525"/>
                <a:gd name="connsiteY719" fmla="*/ 150146 h 372673"/>
                <a:gd name="connsiteX720" fmla="*/ 839441 w 2254525"/>
                <a:gd name="connsiteY720" fmla="*/ 155470 h 372673"/>
                <a:gd name="connsiteX721" fmla="*/ 841297 w 2254525"/>
                <a:gd name="connsiteY721" fmla="*/ 160065 h 372673"/>
                <a:gd name="connsiteX722" fmla="*/ 847279 w 2254525"/>
                <a:gd name="connsiteY722" fmla="*/ 156753 h 372673"/>
                <a:gd name="connsiteX723" fmla="*/ 848250 w 2254525"/>
                <a:gd name="connsiteY723" fmla="*/ 142950 h 372673"/>
                <a:gd name="connsiteX724" fmla="*/ 857510 w 2254525"/>
                <a:gd name="connsiteY724" fmla="*/ 133222 h 372673"/>
                <a:gd name="connsiteX725" fmla="*/ 873081 w 2254525"/>
                <a:gd name="connsiteY725" fmla="*/ 157464 h 372673"/>
                <a:gd name="connsiteX726" fmla="*/ 869093 w 2254525"/>
                <a:gd name="connsiteY726" fmla="*/ 160117 h 372673"/>
                <a:gd name="connsiteX727" fmla="*/ 859799 w 2254525"/>
                <a:gd name="connsiteY727" fmla="*/ 174544 h 372673"/>
                <a:gd name="connsiteX728" fmla="*/ 868278 w 2254525"/>
                <a:gd name="connsiteY728" fmla="*/ 166654 h 372673"/>
                <a:gd name="connsiteX729" fmla="*/ 893595 w 2254525"/>
                <a:gd name="connsiteY729" fmla="*/ 160325 h 372673"/>
                <a:gd name="connsiteX730" fmla="*/ 901207 w 2254525"/>
                <a:gd name="connsiteY730" fmla="*/ 168128 h 372673"/>
                <a:gd name="connsiteX731" fmla="*/ 901849 w 2254525"/>
                <a:gd name="connsiteY731" fmla="*/ 186890 h 372673"/>
                <a:gd name="connsiteX732" fmla="*/ 884595 w 2254525"/>
                <a:gd name="connsiteY732" fmla="*/ 186023 h 372673"/>
                <a:gd name="connsiteX733" fmla="*/ 876220 w 2254525"/>
                <a:gd name="connsiteY733" fmla="*/ 192006 h 372673"/>
                <a:gd name="connsiteX734" fmla="*/ 878613 w 2254525"/>
                <a:gd name="connsiteY734" fmla="*/ 194641 h 372673"/>
                <a:gd name="connsiteX735" fmla="*/ 881214 w 2254525"/>
                <a:gd name="connsiteY735" fmla="*/ 202288 h 372673"/>
                <a:gd name="connsiteX736" fmla="*/ 875873 w 2254525"/>
                <a:gd name="connsiteY736" fmla="*/ 210733 h 372673"/>
                <a:gd name="connsiteX737" fmla="*/ 885827 w 2254525"/>
                <a:gd name="connsiteY737" fmla="*/ 210490 h 372673"/>
                <a:gd name="connsiteX738" fmla="*/ 901745 w 2254525"/>
                <a:gd name="connsiteY738" fmla="*/ 202514 h 372673"/>
                <a:gd name="connsiteX739" fmla="*/ 901866 w 2254525"/>
                <a:gd name="connsiteY739" fmla="*/ 186942 h 372673"/>
                <a:gd name="connsiteX740" fmla="*/ 914854 w 2254525"/>
                <a:gd name="connsiteY740" fmla="*/ 177058 h 372673"/>
                <a:gd name="connsiteX741" fmla="*/ 916553 w 2254525"/>
                <a:gd name="connsiteY741" fmla="*/ 170417 h 372673"/>
                <a:gd name="connsiteX742" fmla="*/ 908941 w 2254525"/>
                <a:gd name="connsiteY742" fmla="*/ 159250 h 372673"/>
                <a:gd name="connsiteX743" fmla="*/ 901450 w 2254525"/>
                <a:gd name="connsiteY743" fmla="*/ 151915 h 372673"/>
                <a:gd name="connsiteX744" fmla="*/ 901884 w 2254525"/>
                <a:gd name="connsiteY744" fmla="*/ 133136 h 372673"/>
                <a:gd name="connsiteX745" fmla="*/ 901832 w 2254525"/>
                <a:gd name="connsiteY745" fmla="*/ 133205 h 372673"/>
                <a:gd name="connsiteX746" fmla="*/ 918235 w 2254525"/>
                <a:gd name="connsiteY746" fmla="*/ 133690 h 372673"/>
                <a:gd name="connsiteX747" fmla="*/ 927825 w 2254525"/>
                <a:gd name="connsiteY747" fmla="*/ 143124 h 372673"/>
                <a:gd name="connsiteX748" fmla="*/ 927582 w 2254525"/>
                <a:gd name="connsiteY748" fmla="*/ 161261 h 372673"/>
                <a:gd name="connsiteX749" fmla="*/ 927582 w 2254525"/>
                <a:gd name="connsiteY749" fmla="*/ 186509 h 372673"/>
                <a:gd name="connsiteX750" fmla="*/ 927842 w 2254525"/>
                <a:gd name="connsiteY750" fmla="*/ 204681 h 372673"/>
                <a:gd name="connsiteX751" fmla="*/ 932368 w 2254525"/>
                <a:gd name="connsiteY751" fmla="*/ 212953 h 372673"/>
                <a:gd name="connsiteX752" fmla="*/ 949517 w 2254525"/>
                <a:gd name="connsiteY752" fmla="*/ 207543 h 372673"/>
                <a:gd name="connsiteX753" fmla="*/ 952673 w 2254525"/>
                <a:gd name="connsiteY753" fmla="*/ 198647 h 372673"/>
                <a:gd name="connsiteX754" fmla="*/ 973065 w 2254525"/>
                <a:gd name="connsiteY754" fmla="*/ 186509 h 372673"/>
                <a:gd name="connsiteX755" fmla="*/ 979863 w 2254525"/>
                <a:gd name="connsiteY755" fmla="*/ 193774 h 372673"/>
                <a:gd name="connsiteX756" fmla="*/ 980123 w 2254525"/>
                <a:gd name="connsiteY756" fmla="*/ 205011 h 372673"/>
                <a:gd name="connsiteX757" fmla="*/ 973447 w 2254525"/>
                <a:gd name="connsiteY757" fmla="*/ 213005 h 372673"/>
                <a:gd name="connsiteX758" fmla="*/ 966441 w 2254525"/>
                <a:gd name="connsiteY758" fmla="*/ 219854 h 372673"/>
                <a:gd name="connsiteX759" fmla="*/ 964950 w 2254525"/>
                <a:gd name="connsiteY759" fmla="*/ 234472 h 372673"/>
                <a:gd name="connsiteX760" fmla="*/ 967829 w 2254525"/>
                <a:gd name="connsiteY760" fmla="*/ 239830 h 372673"/>
                <a:gd name="connsiteX761" fmla="*/ 973620 w 2254525"/>
                <a:gd name="connsiteY761" fmla="*/ 237125 h 372673"/>
                <a:gd name="connsiteX762" fmla="*/ 980140 w 2254525"/>
                <a:gd name="connsiteY762" fmla="*/ 223045 h 372673"/>
                <a:gd name="connsiteX763" fmla="*/ 988758 w 2254525"/>
                <a:gd name="connsiteY763" fmla="*/ 193133 h 372673"/>
                <a:gd name="connsiteX764" fmla="*/ 987735 w 2254525"/>
                <a:gd name="connsiteY764" fmla="*/ 186231 h 372673"/>
                <a:gd name="connsiteX765" fmla="*/ 982117 w 2254525"/>
                <a:gd name="connsiteY765" fmla="*/ 164296 h 372673"/>
                <a:gd name="connsiteX766" fmla="*/ 987388 w 2254525"/>
                <a:gd name="connsiteY766" fmla="*/ 160672 h 372673"/>
                <a:gd name="connsiteX767" fmla="*/ 1000827 w 2254525"/>
                <a:gd name="connsiteY767" fmla="*/ 151083 h 372673"/>
                <a:gd name="connsiteX768" fmla="*/ 1002821 w 2254525"/>
                <a:gd name="connsiteY768" fmla="*/ 149730 h 372673"/>
                <a:gd name="connsiteX769" fmla="*/ 1007659 w 2254525"/>
                <a:gd name="connsiteY769" fmla="*/ 160967 h 372673"/>
                <a:gd name="connsiteX770" fmla="*/ 1007590 w 2254525"/>
                <a:gd name="connsiteY770" fmla="*/ 160897 h 372673"/>
                <a:gd name="connsiteX771" fmla="*/ 1007555 w 2254525"/>
                <a:gd name="connsiteY771" fmla="*/ 175619 h 372673"/>
                <a:gd name="connsiteX772" fmla="*/ 1001521 w 2254525"/>
                <a:gd name="connsiteY772" fmla="*/ 186544 h 372673"/>
                <a:gd name="connsiteX773" fmla="*/ 1001243 w 2254525"/>
                <a:gd name="connsiteY773" fmla="*/ 193826 h 372673"/>
                <a:gd name="connsiteX774" fmla="*/ 1001919 w 2254525"/>
                <a:gd name="connsiteY774" fmla="*/ 197572 h 372673"/>
                <a:gd name="connsiteX775" fmla="*/ 998209 w 2254525"/>
                <a:gd name="connsiteY775" fmla="*/ 205358 h 372673"/>
                <a:gd name="connsiteX776" fmla="*/ 1000151 w 2254525"/>
                <a:gd name="connsiteY776" fmla="*/ 212710 h 372673"/>
                <a:gd name="connsiteX777" fmla="*/ 1007676 w 2254525"/>
                <a:gd name="connsiteY777" fmla="*/ 206762 h 372673"/>
                <a:gd name="connsiteX778" fmla="*/ 1007642 w 2254525"/>
                <a:gd name="connsiteY778" fmla="*/ 203294 h 372673"/>
                <a:gd name="connsiteX779" fmla="*/ 1024323 w 2254525"/>
                <a:gd name="connsiteY779" fmla="*/ 186908 h 372673"/>
                <a:gd name="connsiteX780" fmla="*/ 1033791 w 2254525"/>
                <a:gd name="connsiteY780" fmla="*/ 195040 h 372673"/>
                <a:gd name="connsiteX781" fmla="*/ 1044021 w 2254525"/>
                <a:gd name="connsiteY781" fmla="*/ 212537 h 372673"/>
                <a:gd name="connsiteX782" fmla="*/ 1047888 w 2254525"/>
                <a:gd name="connsiteY782" fmla="*/ 213109 h 372673"/>
                <a:gd name="connsiteX783" fmla="*/ 1048842 w 2254525"/>
                <a:gd name="connsiteY783" fmla="*/ 209554 h 372673"/>
                <a:gd name="connsiteX784" fmla="*/ 1040085 w 2254525"/>
                <a:gd name="connsiteY784" fmla="*/ 187913 h 372673"/>
                <a:gd name="connsiteX785" fmla="*/ 1034710 w 2254525"/>
                <a:gd name="connsiteY785" fmla="*/ 170434 h 372673"/>
                <a:gd name="connsiteX786" fmla="*/ 1043189 w 2254525"/>
                <a:gd name="connsiteY786" fmla="*/ 160897 h 372673"/>
                <a:gd name="connsiteX787" fmla="*/ 1051842 w 2254525"/>
                <a:gd name="connsiteY787" fmla="*/ 160897 h 372673"/>
                <a:gd name="connsiteX788" fmla="*/ 1060339 w 2254525"/>
                <a:gd name="connsiteY788" fmla="*/ 169585 h 372673"/>
                <a:gd name="connsiteX789" fmla="*/ 1063182 w 2254525"/>
                <a:gd name="connsiteY789" fmla="*/ 184723 h 372673"/>
                <a:gd name="connsiteX790" fmla="*/ 1068090 w 2254525"/>
                <a:gd name="connsiteY790" fmla="*/ 186578 h 372673"/>
                <a:gd name="connsiteX791" fmla="*/ 1067101 w 2254525"/>
                <a:gd name="connsiteY791" fmla="*/ 182711 h 372673"/>
                <a:gd name="connsiteX792" fmla="*/ 1062506 w 2254525"/>
                <a:gd name="connsiteY792" fmla="*/ 162146 h 372673"/>
                <a:gd name="connsiteX793" fmla="*/ 1061604 w 2254525"/>
                <a:gd name="connsiteY793" fmla="*/ 147476 h 372673"/>
                <a:gd name="connsiteX794" fmla="*/ 1065003 w 2254525"/>
                <a:gd name="connsiteY794" fmla="*/ 135182 h 372673"/>
                <a:gd name="connsiteX795" fmla="*/ 1083575 w 2254525"/>
                <a:gd name="connsiteY795" fmla="*/ 134800 h 372673"/>
                <a:gd name="connsiteX796" fmla="*/ 1087147 w 2254525"/>
                <a:gd name="connsiteY796" fmla="*/ 142048 h 372673"/>
                <a:gd name="connsiteX797" fmla="*/ 1087147 w 2254525"/>
                <a:gd name="connsiteY797" fmla="*/ 165336 h 372673"/>
                <a:gd name="connsiteX798" fmla="*/ 1084598 w 2254525"/>
                <a:gd name="connsiteY798" fmla="*/ 163793 h 372673"/>
                <a:gd name="connsiteX799" fmla="*/ 1098487 w 2254525"/>
                <a:gd name="connsiteY799" fmla="*/ 152869 h 372673"/>
                <a:gd name="connsiteX800" fmla="*/ 1113330 w 2254525"/>
                <a:gd name="connsiteY800" fmla="*/ 150545 h 372673"/>
                <a:gd name="connsiteX801" fmla="*/ 1113382 w 2254525"/>
                <a:gd name="connsiteY801" fmla="*/ 150441 h 372673"/>
                <a:gd name="connsiteX802" fmla="*/ 1111839 w 2254525"/>
                <a:gd name="connsiteY802" fmla="*/ 162943 h 372673"/>
                <a:gd name="connsiteX803" fmla="*/ 1112533 w 2254525"/>
                <a:gd name="connsiteY803" fmla="*/ 183249 h 372673"/>
                <a:gd name="connsiteX804" fmla="*/ 1103828 w 2254525"/>
                <a:gd name="connsiteY804" fmla="*/ 186335 h 372673"/>
                <a:gd name="connsiteX805" fmla="*/ 1098244 w 2254525"/>
                <a:gd name="connsiteY805" fmla="*/ 191850 h 372673"/>
                <a:gd name="connsiteX806" fmla="*/ 1093129 w 2254525"/>
                <a:gd name="connsiteY806" fmla="*/ 195838 h 372673"/>
                <a:gd name="connsiteX807" fmla="*/ 1087476 w 2254525"/>
                <a:gd name="connsiteY807" fmla="*/ 202046 h 372673"/>
                <a:gd name="connsiteX808" fmla="*/ 1093528 w 2254525"/>
                <a:gd name="connsiteY808" fmla="*/ 213681 h 372673"/>
                <a:gd name="connsiteX809" fmla="*/ 1112897 w 2254525"/>
                <a:gd name="connsiteY809" fmla="*/ 209363 h 372673"/>
                <a:gd name="connsiteX810" fmla="*/ 1113348 w 2254525"/>
                <a:gd name="connsiteY810" fmla="*/ 196878 h 372673"/>
                <a:gd name="connsiteX811" fmla="*/ 1122989 w 2254525"/>
                <a:gd name="connsiteY811" fmla="*/ 186942 h 372673"/>
                <a:gd name="connsiteX812" fmla="*/ 1131642 w 2254525"/>
                <a:gd name="connsiteY812" fmla="*/ 186977 h 372673"/>
                <a:gd name="connsiteX813" fmla="*/ 1139341 w 2254525"/>
                <a:gd name="connsiteY813" fmla="*/ 194867 h 372673"/>
                <a:gd name="connsiteX814" fmla="*/ 1139341 w 2254525"/>
                <a:gd name="connsiteY814" fmla="*/ 205236 h 372673"/>
                <a:gd name="connsiteX815" fmla="*/ 1132474 w 2254525"/>
                <a:gd name="connsiteY815" fmla="*/ 213265 h 372673"/>
                <a:gd name="connsiteX816" fmla="*/ 1127636 w 2254525"/>
                <a:gd name="connsiteY816" fmla="*/ 225178 h 372673"/>
                <a:gd name="connsiteX817" fmla="*/ 1134329 w 2254525"/>
                <a:gd name="connsiteY817" fmla="*/ 238373 h 372673"/>
                <a:gd name="connsiteX818" fmla="*/ 1140225 w 2254525"/>
                <a:gd name="connsiteY818" fmla="*/ 225559 h 372673"/>
                <a:gd name="connsiteX819" fmla="*/ 1148340 w 2254525"/>
                <a:gd name="connsiteY819" fmla="*/ 212866 h 372673"/>
                <a:gd name="connsiteX820" fmla="*/ 1160409 w 2254525"/>
                <a:gd name="connsiteY820" fmla="*/ 202479 h 372673"/>
                <a:gd name="connsiteX821" fmla="*/ 1172703 w 2254525"/>
                <a:gd name="connsiteY821" fmla="*/ 215970 h 372673"/>
                <a:gd name="connsiteX822" fmla="*/ 1167085 w 2254525"/>
                <a:gd name="connsiteY822" fmla="*/ 198560 h 372673"/>
                <a:gd name="connsiteX823" fmla="*/ 1176275 w 2254525"/>
                <a:gd name="connsiteY823" fmla="*/ 186561 h 372673"/>
                <a:gd name="connsiteX824" fmla="*/ 1185102 w 2254525"/>
                <a:gd name="connsiteY824" fmla="*/ 174891 h 372673"/>
                <a:gd name="connsiteX825" fmla="*/ 1193113 w 2254525"/>
                <a:gd name="connsiteY825" fmla="*/ 186890 h 372673"/>
                <a:gd name="connsiteX826" fmla="*/ 1193286 w 2254525"/>
                <a:gd name="connsiteY826" fmla="*/ 208462 h 372673"/>
                <a:gd name="connsiteX827" fmla="*/ 1196806 w 2254525"/>
                <a:gd name="connsiteY827" fmla="*/ 211791 h 372673"/>
                <a:gd name="connsiteX828" fmla="*/ 1200794 w 2254525"/>
                <a:gd name="connsiteY828" fmla="*/ 211774 h 372673"/>
                <a:gd name="connsiteX829" fmla="*/ 1219002 w 2254525"/>
                <a:gd name="connsiteY829" fmla="*/ 209571 h 372673"/>
                <a:gd name="connsiteX830" fmla="*/ 1204297 w 2254525"/>
                <a:gd name="connsiteY830" fmla="*/ 187029 h 372673"/>
                <a:gd name="connsiteX831" fmla="*/ 1193095 w 2254525"/>
                <a:gd name="connsiteY831" fmla="*/ 186890 h 372673"/>
                <a:gd name="connsiteX832" fmla="*/ 211777 w 2254525"/>
                <a:gd name="connsiteY832" fmla="*/ 213091 h 372673"/>
                <a:gd name="connsiteX833" fmla="*/ 211933 w 2254525"/>
                <a:gd name="connsiteY833" fmla="*/ 204473 h 372673"/>
                <a:gd name="connsiteX834" fmla="*/ 219979 w 2254525"/>
                <a:gd name="connsiteY834" fmla="*/ 185677 h 372673"/>
                <a:gd name="connsiteX835" fmla="*/ 221696 w 2254525"/>
                <a:gd name="connsiteY835" fmla="*/ 180232 h 372673"/>
                <a:gd name="connsiteX836" fmla="*/ 221973 w 2254525"/>
                <a:gd name="connsiteY836" fmla="*/ 168163 h 372673"/>
                <a:gd name="connsiteX837" fmla="*/ 219892 w 2254525"/>
                <a:gd name="connsiteY837" fmla="*/ 160724 h 372673"/>
                <a:gd name="connsiteX838" fmla="*/ 211725 w 2254525"/>
                <a:gd name="connsiteY838" fmla="*/ 168163 h 372673"/>
                <a:gd name="connsiteX839" fmla="*/ 209540 w 2254525"/>
                <a:gd name="connsiteY839" fmla="*/ 189405 h 372673"/>
                <a:gd name="connsiteX840" fmla="*/ 211829 w 2254525"/>
                <a:gd name="connsiteY840" fmla="*/ 213057 h 372673"/>
                <a:gd name="connsiteX841" fmla="*/ 207633 w 2254525"/>
                <a:gd name="connsiteY841" fmla="*/ 245153 h 372673"/>
                <a:gd name="connsiteX842" fmla="*/ 214708 w 2254525"/>
                <a:gd name="connsiteY842" fmla="*/ 289545 h 372673"/>
                <a:gd name="connsiteX843" fmla="*/ 213684 w 2254525"/>
                <a:gd name="connsiteY843" fmla="*/ 262494 h 372673"/>
                <a:gd name="connsiteX844" fmla="*/ 213130 w 2254525"/>
                <a:gd name="connsiteY844" fmla="*/ 243281 h 372673"/>
                <a:gd name="connsiteX845" fmla="*/ 220135 w 2254525"/>
                <a:gd name="connsiteY845" fmla="*/ 221762 h 372673"/>
                <a:gd name="connsiteX846" fmla="*/ 211777 w 2254525"/>
                <a:gd name="connsiteY846" fmla="*/ 213109 h 372673"/>
                <a:gd name="connsiteX847" fmla="*/ 265584 w 2254525"/>
                <a:gd name="connsiteY847" fmla="*/ 240870 h 372673"/>
                <a:gd name="connsiteX848" fmla="*/ 274063 w 2254525"/>
                <a:gd name="connsiteY848" fmla="*/ 210230 h 372673"/>
                <a:gd name="connsiteX849" fmla="*/ 269971 w 2254525"/>
                <a:gd name="connsiteY849" fmla="*/ 208236 h 372673"/>
                <a:gd name="connsiteX850" fmla="*/ 266035 w 2254525"/>
                <a:gd name="connsiteY850" fmla="*/ 211912 h 372673"/>
                <a:gd name="connsiteX851" fmla="*/ 264925 w 2254525"/>
                <a:gd name="connsiteY851" fmla="*/ 205531 h 372673"/>
                <a:gd name="connsiteX852" fmla="*/ 254226 w 2254525"/>
                <a:gd name="connsiteY852" fmla="*/ 187185 h 372673"/>
                <a:gd name="connsiteX853" fmla="*/ 252214 w 2254525"/>
                <a:gd name="connsiteY853" fmla="*/ 186006 h 372673"/>
                <a:gd name="connsiteX854" fmla="*/ 255006 w 2254525"/>
                <a:gd name="connsiteY854" fmla="*/ 192578 h 372673"/>
                <a:gd name="connsiteX855" fmla="*/ 258336 w 2254525"/>
                <a:gd name="connsiteY855" fmla="*/ 195560 h 372673"/>
                <a:gd name="connsiteX856" fmla="*/ 256029 w 2254525"/>
                <a:gd name="connsiteY856" fmla="*/ 198907 h 372673"/>
                <a:gd name="connsiteX857" fmla="*/ 251850 w 2254525"/>
                <a:gd name="connsiteY857" fmla="*/ 199774 h 372673"/>
                <a:gd name="connsiteX858" fmla="*/ 245382 w 2254525"/>
                <a:gd name="connsiteY858" fmla="*/ 207768 h 372673"/>
                <a:gd name="connsiteX859" fmla="*/ 252579 w 2254525"/>
                <a:gd name="connsiteY859" fmla="*/ 213456 h 372673"/>
                <a:gd name="connsiteX860" fmla="*/ 259445 w 2254525"/>
                <a:gd name="connsiteY860" fmla="*/ 214114 h 372673"/>
                <a:gd name="connsiteX861" fmla="*/ 265775 w 2254525"/>
                <a:gd name="connsiteY861" fmla="*/ 223097 h 372673"/>
                <a:gd name="connsiteX862" fmla="*/ 265514 w 2254525"/>
                <a:gd name="connsiteY862" fmla="*/ 240766 h 372673"/>
                <a:gd name="connsiteX863" fmla="*/ 261249 w 2254525"/>
                <a:gd name="connsiteY863" fmla="*/ 240073 h 372673"/>
                <a:gd name="connsiteX864" fmla="*/ 246856 w 2254525"/>
                <a:gd name="connsiteY864" fmla="*/ 250720 h 372673"/>
                <a:gd name="connsiteX865" fmla="*/ 246908 w 2254525"/>
                <a:gd name="connsiteY865" fmla="*/ 261089 h 372673"/>
                <a:gd name="connsiteX866" fmla="*/ 248885 w 2254525"/>
                <a:gd name="connsiteY866" fmla="*/ 265320 h 372673"/>
                <a:gd name="connsiteX867" fmla="*/ 252388 w 2254525"/>
                <a:gd name="connsiteY867" fmla="*/ 262112 h 372673"/>
                <a:gd name="connsiteX868" fmla="*/ 265532 w 2254525"/>
                <a:gd name="connsiteY868" fmla="*/ 240836 h 372673"/>
                <a:gd name="connsiteX869" fmla="*/ 688633 w 2254525"/>
                <a:gd name="connsiteY869" fmla="*/ 187029 h 372673"/>
                <a:gd name="connsiteX870" fmla="*/ 692101 w 2254525"/>
                <a:gd name="connsiteY870" fmla="*/ 187116 h 372673"/>
                <a:gd name="connsiteX871" fmla="*/ 708176 w 2254525"/>
                <a:gd name="connsiteY871" fmla="*/ 166481 h 372673"/>
                <a:gd name="connsiteX872" fmla="*/ 699471 w 2254525"/>
                <a:gd name="connsiteY872" fmla="*/ 159389 h 372673"/>
                <a:gd name="connsiteX873" fmla="*/ 689934 w 2254525"/>
                <a:gd name="connsiteY873" fmla="*/ 150354 h 372673"/>
                <a:gd name="connsiteX874" fmla="*/ 686969 w 2254525"/>
                <a:gd name="connsiteY874" fmla="*/ 144823 h 372673"/>
                <a:gd name="connsiteX875" fmla="*/ 668987 w 2254525"/>
                <a:gd name="connsiteY875" fmla="*/ 156614 h 372673"/>
                <a:gd name="connsiteX876" fmla="*/ 677154 w 2254525"/>
                <a:gd name="connsiteY876" fmla="*/ 154013 h 372673"/>
                <a:gd name="connsiteX877" fmla="*/ 687246 w 2254525"/>
                <a:gd name="connsiteY877" fmla="*/ 159614 h 372673"/>
                <a:gd name="connsiteX878" fmla="*/ 688668 w 2254525"/>
                <a:gd name="connsiteY878" fmla="*/ 187098 h 372673"/>
                <a:gd name="connsiteX879" fmla="*/ 667184 w 2254525"/>
                <a:gd name="connsiteY879" fmla="*/ 191659 h 372673"/>
                <a:gd name="connsiteX880" fmla="*/ 665328 w 2254525"/>
                <a:gd name="connsiteY880" fmla="*/ 194087 h 372673"/>
                <a:gd name="connsiteX881" fmla="*/ 668345 w 2254525"/>
                <a:gd name="connsiteY881" fmla="*/ 196011 h 372673"/>
                <a:gd name="connsiteX882" fmla="*/ 673443 w 2254525"/>
                <a:gd name="connsiteY882" fmla="*/ 195248 h 372673"/>
                <a:gd name="connsiteX883" fmla="*/ 678437 w 2254525"/>
                <a:gd name="connsiteY883" fmla="*/ 197173 h 372673"/>
                <a:gd name="connsiteX884" fmla="*/ 675212 w 2254525"/>
                <a:gd name="connsiteY884" fmla="*/ 201803 h 372673"/>
                <a:gd name="connsiteX885" fmla="*/ 665554 w 2254525"/>
                <a:gd name="connsiteY885" fmla="*/ 205288 h 372673"/>
                <a:gd name="connsiteX886" fmla="*/ 663559 w 2254525"/>
                <a:gd name="connsiteY886" fmla="*/ 208566 h 372673"/>
                <a:gd name="connsiteX887" fmla="*/ 666975 w 2254525"/>
                <a:gd name="connsiteY887" fmla="*/ 209034 h 372673"/>
                <a:gd name="connsiteX888" fmla="*/ 677258 w 2254525"/>
                <a:gd name="connsiteY888" fmla="*/ 211843 h 372673"/>
                <a:gd name="connsiteX889" fmla="*/ 689795 w 2254525"/>
                <a:gd name="connsiteY889" fmla="*/ 207560 h 372673"/>
                <a:gd name="connsiteX890" fmla="*/ 688599 w 2254525"/>
                <a:gd name="connsiteY890" fmla="*/ 187081 h 372673"/>
                <a:gd name="connsiteX891" fmla="*/ 2198066 w 2254525"/>
                <a:gd name="connsiteY891" fmla="*/ 188052 h 372673"/>
                <a:gd name="connsiteX892" fmla="*/ 2189136 w 2254525"/>
                <a:gd name="connsiteY892" fmla="*/ 164383 h 372673"/>
                <a:gd name="connsiteX893" fmla="*/ 2181697 w 2254525"/>
                <a:gd name="connsiteY893" fmla="*/ 159389 h 372673"/>
                <a:gd name="connsiteX894" fmla="*/ 2174778 w 2254525"/>
                <a:gd name="connsiteY894" fmla="*/ 150996 h 372673"/>
                <a:gd name="connsiteX895" fmla="*/ 2171761 w 2254525"/>
                <a:gd name="connsiteY895" fmla="*/ 146245 h 372673"/>
                <a:gd name="connsiteX896" fmla="*/ 2148195 w 2254525"/>
                <a:gd name="connsiteY896" fmla="*/ 142967 h 372673"/>
                <a:gd name="connsiteX897" fmla="*/ 2142074 w 2254525"/>
                <a:gd name="connsiteY897" fmla="*/ 144927 h 372673"/>
                <a:gd name="connsiteX898" fmla="*/ 2143566 w 2254525"/>
                <a:gd name="connsiteY898" fmla="*/ 150771 h 372673"/>
                <a:gd name="connsiteX899" fmla="*/ 2145404 w 2254525"/>
                <a:gd name="connsiteY899" fmla="*/ 158539 h 372673"/>
                <a:gd name="connsiteX900" fmla="*/ 2135901 w 2254525"/>
                <a:gd name="connsiteY900" fmla="*/ 182573 h 372673"/>
                <a:gd name="connsiteX901" fmla="*/ 2140063 w 2254525"/>
                <a:gd name="connsiteY901" fmla="*/ 188971 h 372673"/>
                <a:gd name="connsiteX902" fmla="*/ 2148542 w 2254525"/>
                <a:gd name="connsiteY902" fmla="*/ 198213 h 372673"/>
                <a:gd name="connsiteX903" fmla="*/ 2153328 w 2254525"/>
                <a:gd name="connsiteY903" fmla="*/ 210785 h 372673"/>
                <a:gd name="connsiteX904" fmla="*/ 2171917 w 2254525"/>
                <a:gd name="connsiteY904" fmla="*/ 213195 h 372673"/>
                <a:gd name="connsiteX905" fmla="*/ 2173998 w 2254525"/>
                <a:gd name="connsiteY905" fmla="*/ 200919 h 372673"/>
                <a:gd name="connsiteX906" fmla="*/ 2157108 w 2254525"/>
                <a:gd name="connsiteY906" fmla="*/ 186578 h 372673"/>
                <a:gd name="connsiteX907" fmla="*/ 2147172 w 2254525"/>
                <a:gd name="connsiteY907" fmla="*/ 172793 h 372673"/>
                <a:gd name="connsiteX908" fmla="*/ 2160836 w 2254525"/>
                <a:gd name="connsiteY908" fmla="*/ 161782 h 372673"/>
                <a:gd name="connsiteX909" fmla="*/ 2162536 w 2254525"/>
                <a:gd name="connsiteY909" fmla="*/ 161574 h 372673"/>
                <a:gd name="connsiteX910" fmla="*/ 2174743 w 2254525"/>
                <a:gd name="connsiteY910" fmla="*/ 171510 h 372673"/>
                <a:gd name="connsiteX911" fmla="*/ 2174657 w 2254525"/>
                <a:gd name="connsiteY911" fmla="*/ 178428 h 372673"/>
                <a:gd name="connsiteX912" fmla="*/ 2182841 w 2254525"/>
                <a:gd name="connsiteY912" fmla="*/ 186908 h 372673"/>
                <a:gd name="connsiteX913" fmla="*/ 2189552 w 2254525"/>
                <a:gd name="connsiteY913" fmla="*/ 174891 h 372673"/>
                <a:gd name="connsiteX914" fmla="*/ 2198101 w 2254525"/>
                <a:gd name="connsiteY914" fmla="*/ 188035 h 372673"/>
                <a:gd name="connsiteX915" fmla="*/ 172224 w 2254525"/>
                <a:gd name="connsiteY915" fmla="*/ 227362 h 372673"/>
                <a:gd name="connsiteX916" fmla="*/ 172172 w 2254525"/>
                <a:gd name="connsiteY916" fmla="*/ 233969 h 372673"/>
                <a:gd name="connsiteX917" fmla="*/ 180357 w 2254525"/>
                <a:gd name="connsiteY917" fmla="*/ 241165 h 372673"/>
                <a:gd name="connsiteX918" fmla="*/ 185299 w 2254525"/>
                <a:gd name="connsiteY918" fmla="*/ 234472 h 372673"/>
                <a:gd name="connsiteX919" fmla="*/ 185437 w 2254525"/>
                <a:gd name="connsiteY919" fmla="*/ 217999 h 372673"/>
                <a:gd name="connsiteX920" fmla="*/ 189998 w 2254525"/>
                <a:gd name="connsiteY920" fmla="*/ 214219 h 372673"/>
                <a:gd name="connsiteX921" fmla="*/ 202240 w 2254525"/>
                <a:gd name="connsiteY921" fmla="*/ 204647 h 372673"/>
                <a:gd name="connsiteX922" fmla="*/ 203038 w 2254525"/>
                <a:gd name="connsiteY922" fmla="*/ 197780 h 372673"/>
                <a:gd name="connsiteX923" fmla="*/ 194714 w 2254525"/>
                <a:gd name="connsiteY923" fmla="*/ 186873 h 372673"/>
                <a:gd name="connsiteX924" fmla="*/ 185767 w 2254525"/>
                <a:gd name="connsiteY924" fmla="*/ 177249 h 372673"/>
                <a:gd name="connsiteX925" fmla="*/ 185351 w 2254525"/>
                <a:gd name="connsiteY925" fmla="*/ 166013 h 372673"/>
                <a:gd name="connsiteX926" fmla="*/ 179351 w 2254525"/>
                <a:gd name="connsiteY926" fmla="*/ 160759 h 372673"/>
                <a:gd name="connsiteX927" fmla="*/ 175727 w 2254525"/>
                <a:gd name="connsiteY927" fmla="*/ 166203 h 372673"/>
                <a:gd name="connsiteX928" fmla="*/ 174287 w 2254525"/>
                <a:gd name="connsiteY928" fmla="*/ 178238 h 372673"/>
                <a:gd name="connsiteX929" fmla="*/ 180426 w 2254525"/>
                <a:gd name="connsiteY929" fmla="*/ 187463 h 372673"/>
                <a:gd name="connsiteX930" fmla="*/ 185455 w 2254525"/>
                <a:gd name="connsiteY930" fmla="*/ 193497 h 372673"/>
                <a:gd name="connsiteX931" fmla="*/ 179420 w 2254525"/>
                <a:gd name="connsiteY931" fmla="*/ 212294 h 372673"/>
                <a:gd name="connsiteX932" fmla="*/ 172189 w 2254525"/>
                <a:gd name="connsiteY932" fmla="*/ 227380 h 372673"/>
                <a:gd name="connsiteX933" fmla="*/ 1764231 w 2254525"/>
                <a:gd name="connsiteY933" fmla="*/ 239171 h 372673"/>
                <a:gd name="connsiteX934" fmla="*/ 1770612 w 2254525"/>
                <a:gd name="connsiteY934" fmla="*/ 237090 h 372673"/>
                <a:gd name="connsiteX935" fmla="*/ 1780253 w 2254525"/>
                <a:gd name="connsiteY935" fmla="*/ 257673 h 372673"/>
                <a:gd name="connsiteX936" fmla="*/ 1776889 w 2254525"/>
                <a:gd name="connsiteY936" fmla="*/ 202410 h 372673"/>
                <a:gd name="connsiteX937" fmla="*/ 1776005 w 2254525"/>
                <a:gd name="connsiteY937" fmla="*/ 166134 h 372673"/>
                <a:gd name="connsiteX938" fmla="*/ 1769797 w 2254525"/>
                <a:gd name="connsiteY938" fmla="*/ 159718 h 372673"/>
                <a:gd name="connsiteX939" fmla="*/ 1764161 w 2254525"/>
                <a:gd name="connsiteY939" fmla="*/ 166290 h 372673"/>
                <a:gd name="connsiteX940" fmla="*/ 1764317 w 2254525"/>
                <a:gd name="connsiteY940" fmla="*/ 180995 h 372673"/>
                <a:gd name="connsiteX941" fmla="*/ 1769086 w 2254525"/>
                <a:gd name="connsiteY941" fmla="*/ 186994 h 372673"/>
                <a:gd name="connsiteX942" fmla="*/ 1775797 w 2254525"/>
                <a:gd name="connsiteY942" fmla="*/ 199289 h 372673"/>
                <a:gd name="connsiteX943" fmla="*/ 1768965 w 2254525"/>
                <a:gd name="connsiteY943" fmla="*/ 213230 h 372673"/>
                <a:gd name="connsiteX944" fmla="*/ 1764231 w 2254525"/>
                <a:gd name="connsiteY944" fmla="*/ 219299 h 372673"/>
                <a:gd name="connsiteX945" fmla="*/ 1764231 w 2254525"/>
                <a:gd name="connsiteY945" fmla="*/ 239188 h 372673"/>
                <a:gd name="connsiteX946" fmla="*/ 1507890 w 2254525"/>
                <a:gd name="connsiteY946" fmla="*/ 249697 h 372673"/>
                <a:gd name="connsiteX947" fmla="*/ 1510075 w 2254525"/>
                <a:gd name="connsiteY947" fmla="*/ 229079 h 372673"/>
                <a:gd name="connsiteX948" fmla="*/ 1492596 w 2254525"/>
                <a:gd name="connsiteY948" fmla="*/ 213143 h 372673"/>
                <a:gd name="connsiteX949" fmla="*/ 1491729 w 2254525"/>
                <a:gd name="connsiteY949" fmla="*/ 213213 h 372673"/>
                <a:gd name="connsiteX950" fmla="*/ 1487203 w 2254525"/>
                <a:gd name="connsiteY950" fmla="*/ 230813 h 372673"/>
                <a:gd name="connsiteX951" fmla="*/ 1489804 w 2254525"/>
                <a:gd name="connsiteY951" fmla="*/ 239587 h 372673"/>
                <a:gd name="connsiteX952" fmla="*/ 1494018 w 2254525"/>
                <a:gd name="connsiteY952" fmla="*/ 239362 h 372673"/>
                <a:gd name="connsiteX953" fmla="*/ 1507873 w 2254525"/>
                <a:gd name="connsiteY953" fmla="*/ 249679 h 372673"/>
                <a:gd name="connsiteX954" fmla="*/ 90222 w 2254525"/>
                <a:gd name="connsiteY954" fmla="*/ 206311 h 372673"/>
                <a:gd name="connsiteX955" fmla="*/ 95996 w 2254525"/>
                <a:gd name="connsiteY955" fmla="*/ 212935 h 372673"/>
                <a:gd name="connsiteX956" fmla="*/ 102135 w 2254525"/>
                <a:gd name="connsiteY956" fmla="*/ 213768 h 372673"/>
                <a:gd name="connsiteX957" fmla="*/ 104337 w 2254525"/>
                <a:gd name="connsiteY957" fmla="*/ 212745 h 372673"/>
                <a:gd name="connsiteX958" fmla="*/ 105291 w 2254525"/>
                <a:gd name="connsiteY958" fmla="*/ 206259 h 372673"/>
                <a:gd name="connsiteX959" fmla="*/ 102308 w 2254525"/>
                <a:gd name="connsiteY959" fmla="*/ 199098 h 372673"/>
                <a:gd name="connsiteX960" fmla="*/ 103158 w 2254525"/>
                <a:gd name="connsiteY960" fmla="*/ 195370 h 372673"/>
                <a:gd name="connsiteX961" fmla="*/ 104822 w 2254525"/>
                <a:gd name="connsiteY961" fmla="*/ 190116 h 372673"/>
                <a:gd name="connsiteX962" fmla="*/ 99846 w 2254525"/>
                <a:gd name="connsiteY962" fmla="*/ 186353 h 372673"/>
                <a:gd name="connsiteX963" fmla="*/ 85193 w 2254525"/>
                <a:gd name="connsiteY963" fmla="*/ 187064 h 372673"/>
                <a:gd name="connsiteX964" fmla="*/ 78621 w 2254525"/>
                <a:gd name="connsiteY964" fmla="*/ 194468 h 372673"/>
                <a:gd name="connsiteX965" fmla="*/ 89372 w 2254525"/>
                <a:gd name="connsiteY965" fmla="*/ 195127 h 372673"/>
                <a:gd name="connsiteX966" fmla="*/ 82956 w 2254525"/>
                <a:gd name="connsiteY966" fmla="*/ 204074 h 372673"/>
                <a:gd name="connsiteX967" fmla="*/ 81465 w 2254525"/>
                <a:gd name="connsiteY967" fmla="*/ 204941 h 372673"/>
                <a:gd name="connsiteX968" fmla="*/ 79592 w 2254525"/>
                <a:gd name="connsiteY968" fmla="*/ 211444 h 372673"/>
                <a:gd name="connsiteX969" fmla="*/ 86598 w 2254525"/>
                <a:gd name="connsiteY969" fmla="*/ 210525 h 372673"/>
                <a:gd name="connsiteX970" fmla="*/ 90239 w 2254525"/>
                <a:gd name="connsiteY970" fmla="*/ 206294 h 372673"/>
                <a:gd name="connsiteX971" fmla="*/ 1460811 w 2254525"/>
                <a:gd name="connsiteY971" fmla="*/ 197451 h 372673"/>
                <a:gd name="connsiteX972" fmla="*/ 1458002 w 2254525"/>
                <a:gd name="connsiteY972" fmla="*/ 207855 h 372673"/>
                <a:gd name="connsiteX973" fmla="*/ 1453234 w 2254525"/>
                <a:gd name="connsiteY973" fmla="*/ 211860 h 372673"/>
                <a:gd name="connsiteX974" fmla="*/ 1445084 w 2254525"/>
                <a:gd name="connsiteY974" fmla="*/ 219074 h 372673"/>
                <a:gd name="connsiteX975" fmla="*/ 1444806 w 2254525"/>
                <a:gd name="connsiteY975" fmla="*/ 230276 h 372673"/>
                <a:gd name="connsiteX976" fmla="*/ 1449505 w 2254525"/>
                <a:gd name="connsiteY976" fmla="*/ 239934 h 372673"/>
                <a:gd name="connsiteX977" fmla="*/ 1457638 w 2254525"/>
                <a:gd name="connsiteY977" fmla="*/ 241269 h 372673"/>
                <a:gd name="connsiteX978" fmla="*/ 1459216 w 2254525"/>
                <a:gd name="connsiteY978" fmla="*/ 236171 h 372673"/>
                <a:gd name="connsiteX979" fmla="*/ 1459025 w 2254525"/>
                <a:gd name="connsiteY979" fmla="*/ 221605 h 372673"/>
                <a:gd name="connsiteX980" fmla="*/ 1462198 w 2254525"/>
                <a:gd name="connsiteY980" fmla="*/ 216369 h 372673"/>
                <a:gd name="connsiteX981" fmla="*/ 1466586 w 2254525"/>
                <a:gd name="connsiteY981" fmla="*/ 211496 h 372673"/>
                <a:gd name="connsiteX982" fmla="*/ 1460829 w 2254525"/>
                <a:gd name="connsiteY982" fmla="*/ 197433 h 372673"/>
                <a:gd name="connsiteX983" fmla="*/ 1394051 w 2254525"/>
                <a:gd name="connsiteY983" fmla="*/ 240905 h 372673"/>
                <a:gd name="connsiteX984" fmla="*/ 1404872 w 2254525"/>
                <a:gd name="connsiteY984" fmla="*/ 227050 h 372673"/>
                <a:gd name="connsiteX985" fmla="*/ 1388624 w 2254525"/>
                <a:gd name="connsiteY985" fmla="*/ 213750 h 372673"/>
                <a:gd name="connsiteX986" fmla="*/ 1384115 w 2254525"/>
                <a:gd name="connsiteY986" fmla="*/ 215207 h 372673"/>
                <a:gd name="connsiteX987" fmla="*/ 1383422 w 2254525"/>
                <a:gd name="connsiteY987" fmla="*/ 237108 h 372673"/>
                <a:gd name="connsiteX988" fmla="*/ 1394069 w 2254525"/>
                <a:gd name="connsiteY988" fmla="*/ 240905 h 372673"/>
                <a:gd name="connsiteX989" fmla="*/ 1813980 w 2254525"/>
                <a:gd name="connsiteY989" fmla="*/ 213195 h 372673"/>
                <a:gd name="connsiteX990" fmla="*/ 1803506 w 2254525"/>
                <a:gd name="connsiteY990" fmla="*/ 223374 h 372673"/>
                <a:gd name="connsiteX991" fmla="*/ 1803524 w 2254525"/>
                <a:gd name="connsiteY991" fmla="*/ 231108 h 372673"/>
                <a:gd name="connsiteX992" fmla="*/ 1811205 w 2254525"/>
                <a:gd name="connsiteY992" fmla="*/ 240870 h 372673"/>
                <a:gd name="connsiteX993" fmla="*/ 1820846 w 2254525"/>
                <a:gd name="connsiteY993" fmla="*/ 232270 h 372673"/>
                <a:gd name="connsiteX994" fmla="*/ 1822251 w 2254525"/>
                <a:gd name="connsiteY994" fmla="*/ 222074 h 372673"/>
                <a:gd name="connsiteX995" fmla="*/ 1813980 w 2254525"/>
                <a:gd name="connsiteY995" fmla="*/ 213178 h 372673"/>
                <a:gd name="connsiteX996" fmla="*/ 1151687 w 2254525"/>
                <a:gd name="connsiteY996" fmla="*/ 248361 h 372673"/>
                <a:gd name="connsiteX997" fmla="*/ 1153803 w 2254525"/>
                <a:gd name="connsiteY997" fmla="*/ 261939 h 372673"/>
                <a:gd name="connsiteX998" fmla="*/ 1160236 w 2254525"/>
                <a:gd name="connsiteY998" fmla="*/ 267176 h 372673"/>
                <a:gd name="connsiteX999" fmla="*/ 1166704 w 2254525"/>
                <a:gd name="connsiteY999" fmla="*/ 261644 h 372673"/>
                <a:gd name="connsiteX1000" fmla="*/ 1171611 w 2254525"/>
                <a:gd name="connsiteY1000" fmla="*/ 228698 h 372673"/>
                <a:gd name="connsiteX1001" fmla="*/ 1168455 w 2254525"/>
                <a:gd name="connsiteY1001" fmla="*/ 222681 h 372673"/>
                <a:gd name="connsiteX1002" fmla="*/ 1166582 w 2254525"/>
                <a:gd name="connsiteY1002" fmla="*/ 228490 h 372673"/>
                <a:gd name="connsiteX1003" fmla="*/ 1157981 w 2254525"/>
                <a:gd name="connsiteY1003" fmla="*/ 239258 h 372673"/>
                <a:gd name="connsiteX1004" fmla="*/ 1151687 w 2254525"/>
                <a:gd name="connsiteY1004" fmla="*/ 248379 h 372673"/>
                <a:gd name="connsiteX1005" fmla="*/ 26237 w 2254525"/>
                <a:gd name="connsiteY1005" fmla="*/ 223790 h 372673"/>
                <a:gd name="connsiteX1006" fmla="*/ 24000 w 2254525"/>
                <a:gd name="connsiteY1006" fmla="*/ 214375 h 372673"/>
                <a:gd name="connsiteX1007" fmla="*/ 16786 w 2254525"/>
                <a:gd name="connsiteY1007" fmla="*/ 223894 h 372673"/>
                <a:gd name="connsiteX1008" fmla="*/ 14809 w 2254525"/>
                <a:gd name="connsiteY1008" fmla="*/ 234853 h 372673"/>
                <a:gd name="connsiteX1009" fmla="*/ 18329 w 2254525"/>
                <a:gd name="connsiteY1009" fmla="*/ 240125 h 372673"/>
                <a:gd name="connsiteX1010" fmla="*/ 26219 w 2254525"/>
                <a:gd name="connsiteY1010" fmla="*/ 252714 h 372673"/>
                <a:gd name="connsiteX1011" fmla="*/ 26445 w 2254525"/>
                <a:gd name="connsiteY1011" fmla="*/ 262216 h 372673"/>
                <a:gd name="connsiteX1012" fmla="*/ 28803 w 2254525"/>
                <a:gd name="connsiteY1012" fmla="*/ 265303 h 372673"/>
                <a:gd name="connsiteX1013" fmla="*/ 31387 w 2254525"/>
                <a:gd name="connsiteY1013" fmla="*/ 262355 h 372673"/>
                <a:gd name="connsiteX1014" fmla="*/ 33780 w 2254525"/>
                <a:gd name="connsiteY1014" fmla="*/ 242674 h 372673"/>
                <a:gd name="connsiteX1015" fmla="*/ 32115 w 2254525"/>
                <a:gd name="connsiteY1015" fmla="*/ 239951 h 372673"/>
                <a:gd name="connsiteX1016" fmla="*/ 26237 w 2254525"/>
                <a:gd name="connsiteY1016" fmla="*/ 223790 h 372673"/>
                <a:gd name="connsiteX1017" fmla="*/ 1088360 w 2254525"/>
                <a:gd name="connsiteY1017" fmla="*/ 243576 h 372673"/>
                <a:gd name="connsiteX1018" fmla="*/ 1084355 w 2254525"/>
                <a:gd name="connsiteY1018" fmla="*/ 218155 h 372673"/>
                <a:gd name="connsiteX1019" fmla="*/ 1079361 w 2254525"/>
                <a:gd name="connsiteY1019" fmla="*/ 214375 h 372673"/>
                <a:gd name="connsiteX1020" fmla="*/ 1067812 w 2254525"/>
                <a:gd name="connsiteY1020" fmla="*/ 229010 h 372673"/>
                <a:gd name="connsiteX1021" fmla="*/ 1079101 w 2254525"/>
                <a:gd name="connsiteY1021" fmla="*/ 240870 h 372673"/>
                <a:gd name="connsiteX1022" fmla="*/ 1088360 w 2254525"/>
                <a:gd name="connsiteY1022" fmla="*/ 243576 h 372673"/>
                <a:gd name="connsiteX1023" fmla="*/ 2122965 w 2254525"/>
                <a:gd name="connsiteY1023" fmla="*/ 196930 h 372673"/>
                <a:gd name="connsiteX1024" fmla="*/ 2116029 w 2254525"/>
                <a:gd name="connsiteY1024" fmla="*/ 186335 h 372673"/>
                <a:gd name="connsiteX1025" fmla="*/ 2108157 w 2254525"/>
                <a:gd name="connsiteY1025" fmla="*/ 189058 h 372673"/>
                <a:gd name="connsiteX1026" fmla="*/ 2104099 w 2254525"/>
                <a:gd name="connsiteY1026" fmla="*/ 207612 h 372673"/>
                <a:gd name="connsiteX1027" fmla="*/ 2107827 w 2254525"/>
                <a:gd name="connsiteY1027" fmla="*/ 215138 h 372673"/>
                <a:gd name="connsiteX1028" fmla="*/ 2118943 w 2254525"/>
                <a:gd name="connsiteY1028" fmla="*/ 211045 h 372673"/>
                <a:gd name="connsiteX1029" fmla="*/ 2122965 w 2254525"/>
                <a:gd name="connsiteY1029" fmla="*/ 196930 h 372673"/>
                <a:gd name="connsiteX1030" fmla="*/ 1952303 w 2254525"/>
                <a:gd name="connsiteY1030" fmla="*/ 187150 h 372673"/>
                <a:gd name="connsiteX1031" fmla="*/ 1943789 w 2254525"/>
                <a:gd name="connsiteY1031" fmla="*/ 188052 h 372673"/>
                <a:gd name="connsiteX1032" fmla="*/ 1943268 w 2254525"/>
                <a:gd name="connsiteY1032" fmla="*/ 192717 h 372673"/>
                <a:gd name="connsiteX1033" fmla="*/ 1944413 w 2254525"/>
                <a:gd name="connsiteY1033" fmla="*/ 201491 h 372673"/>
                <a:gd name="connsiteX1034" fmla="*/ 1944500 w 2254525"/>
                <a:gd name="connsiteY1034" fmla="*/ 211999 h 372673"/>
                <a:gd name="connsiteX1035" fmla="*/ 1952164 w 2254525"/>
                <a:gd name="connsiteY1035" fmla="*/ 214427 h 372673"/>
                <a:gd name="connsiteX1036" fmla="*/ 1957453 w 2254525"/>
                <a:gd name="connsiteY1036" fmla="*/ 207577 h 372673"/>
                <a:gd name="connsiteX1037" fmla="*/ 1959690 w 2254525"/>
                <a:gd name="connsiteY1037" fmla="*/ 196653 h 372673"/>
                <a:gd name="connsiteX1038" fmla="*/ 1952303 w 2254525"/>
                <a:gd name="connsiteY1038" fmla="*/ 187150 h 372673"/>
                <a:gd name="connsiteX1039" fmla="*/ 1269826 w 2254525"/>
                <a:gd name="connsiteY1039" fmla="*/ 211063 h 372673"/>
                <a:gd name="connsiteX1040" fmla="*/ 1266653 w 2254525"/>
                <a:gd name="connsiteY1040" fmla="*/ 190254 h 372673"/>
                <a:gd name="connsiteX1041" fmla="*/ 1253318 w 2254525"/>
                <a:gd name="connsiteY1041" fmla="*/ 187272 h 372673"/>
                <a:gd name="connsiteX1042" fmla="*/ 1250041 w 2254525"/>
                <a:gd name="connsiteY1042" fmla="*/ 191295 h 372673"/>
                <a:gd name="connsiteX1043" fmla="*/ 1256509 w 2254525"/>
                <a:gd name="connsiteY1043" fmla="*/ 210924 h 372673"/>
                <a:gd name="connsiteX1044" fmla="*/ 1261659 w 2254525"/>
                <a:gd name="connsiteY1044" fmla="*/ 213074 h 372673"/>
                <a:gd name="connsiteX1045" fmla="*/ 1261988 w 2254525"/>
                <a:gd name="connsiteY1045" fmla="*/ 208080 h 372673"/>
                <a:gd name="connsiteX1046" fmla="*/ 1260532 w 2254525"/>
                <a:gd name="connsiteY1046" fmla="*/ 201664 h 372673"/>
                <a:gd name="connsiteX1047" fmla="*/ 1269861 w 2254525"/>
                <a:gd name="connsiteY1047" fmla="*/ 211063 h 372673"/>
                <a:gd name="connsiteX1048" fmla="*/ 1671547 w 2254525"/>
                <a:gd name="connsiteY1048" fmla="*/ 250928 h 372673"/>
                <a:gd name="connsiteX1049" fmla="*/ 1673142 w 2254525"/>
                <a:gd name="connsiteY1049" fmla="*/ 242362 h 372673"/>
                <a:gd name="connsiteX1050" fmla="*/ 1671114 w 2254525"/>
                <a:gd name="connsiteY1050" fmla="*/ 219317 h 372673"/>
                <a:gd name="connsiteX1051" fmla="*/ 1666674 w 2254525"/>
                <a:gd name="connsiteY1051" fmla="*/ 212953 h 372673"/>
                <a:gd name="connsiteX1052" fmla="*/ 1658559 w 2254525"/>
                <a:gd name="connsiteY1052" fmla="*/ 219282 h 372673"/>
                <a:gd name="connsiteX1053" fmla="*/ 1658750 w 2254525"/>
                <a:gd name="connsiteY1053" fmla="*/ 233969 h 372673"/>
                <a:gd name="connsiteX1054" fmla="*/ 1661750 w 2254525"/>
                <a:gd name="connsiteY1054" fmla="*/ 239674 h 372673"/>
                <a:gd name="connsiteX1055" fmla="*/ 1671530 w 2254525"/>
                <a:gd name="connsiteY1055" fmla="*/ 250928 h 372673"/>
                <a:gd name="connsiteX1056" fmla="*/ 708124 w 2254525"/>
                <a:gd name="connsiteY1056" fmla="*/ 229131 h 372673"/>
                <a:gd name="connsiteX1057" fmla="*/ 709910 w 2254525"/>
                <a:gd name="connsiteY1057" fmla="*/ 233969 h 372673"/>
                <a:gd name="connsiteX1058" fmla="*/ 713447 w 2254525"/>
                <a:gd name="connsiteY1058" fmla="*/ 239327 h 372673"/>
                <a:gd name="connsiteX1059" fmla="*/ 716170 w 2254525"/>
                <a:gd name="connsiteY1059" fmla="*/ 233952 h 372673"/>
                <a:gd name="connsiteX1060" fmla="*/ 715788 w 2254525"/>
                <a:gd name="connsiteY1060" fmla="*/ 220184 h 372673"/>
                <a:gd name="connsiteX1061" fmla="*/ 709910 w 2254525"/>
                <a:gd name="connsiteY1061" fmla="*/ 213230 h 372673"/>
                <a:gd name="connsiteX1062" fmla="*/ 702020 w 2254525"/>
                <a:gd name="connsiteY1062" fmla="*/ 218224 h 372673"/>
                <a:gd name="connsiteX1063" fmla="*/ 698240 w 2254525"/>
                <a:gd name="connsiteY1063" fmla="*/ 233223 h 372673"/>
                <a:gd name="connsiteX1064" fmla="*/ 698327 w 2254525"/>
                <a:gd name="connsiteY1064" fmla="*/ 239501 h 372673"/>
                <a:gd name="connsiteX1065" fmla="*/ 702766 w 2254525"/>
                <a:gd name="connsiteY1065" fmla="*/ 234957 h 372673"/>
                <a:gd name="connsiteX1066" fmla="*/ 708124 w 2254525"/>
                <a:gd name="connsiteY1066" fmla="*/ 229114 h 372673"/>
                <a:gd name="connsiteX1067" fmla="*/ 668553 w 2254525"/>
                <a:gd name="connsiteY1067" fmla="*/ 249211 h 372673"/>
                <a:gd name="connsiteX1068" fmla="*/ 669646 w 2254525"/>
                <a:gd name="connsiteY1068" fmla="*/ 261280 h 372673"/>
                <a:gd name="connsiteX1069" fmla="*/ 673513 w 2254525"/>
                <a:gd name="connsiteY1069" fmla="*/ 266881 h 372673"/>
                <a:gd name="connsiteX1070" fmla="*/ 680258 w 2254525"/>
                <a:gd name="connsiteY1070" fmla="*/ 262684 h 372673"/>
                <a:gd name="connsiteX1071" fmla="*/ 684229 w 2254525"/>
                <a:gd name="connsiteY1071" fmla="*/ 244078 h 372673"/>
                <a:gd name="connsiteX1072" fmla="*/ 681298 w 2254525"/>
                <a:gd name="connsiteY1072" fmla="*/ 239691 h 372673"/>
                <a:gd name="connsiteX1073" fmla="*/ 668571 w 2254525"/>
                <a:gd name="connsiteY1073" fmla="*/ 249211 h 372673"/>
                <a:gd name="connsiteX1074" fmla="*/ 847088 w 2254525"/>
                <a:gd name="connsiteY1074" fmla="*/ 187792 h 372673"/>
                <a:gd name="connsiteX1075" fmla="*/ 834014 w 2254525"/>
                <a:gd name="connsiteY1075" fmla="*/ 187081 h 372673"/>
                <a:gd name="connsiteX1076" fmla="*/ 831361 w 2254525"/>
                <a:gd name="connsiteY1076" fmla="*/ 210022 h 372673"/>
                <a:gd name="connsiteX1077" fmla="*/ 840829 w 2254525"/>
                <a:gd name="connsiteY1077" fmla="*/ 214704 h 372673"/>
                <a:gd name="connsiteX1078" fmla="*/ 845250 w 2254525"/>
                <a:gd name="connsiteY1078" fmla="*/ 211028 h 372673"/>
                <a:gd name="connsiteX1079" fmla="*/ 841904 w 2254525"/>
                <a:gd name="connsiteY1079" fmla="*/ 197086 h 372673"/>
                <a:gd name="connsiteX1080" fmla="*/ 847088 w 2254525"/>
                <a:gd name="connsiteY1080" fmla="*/ 187792 h 372673"/>
                <a:gd name="connsiteX1081" fmla="*/ 1376416 w 2254525"/>
                <a:gd name="connsiteY1081" fmla="*/ 200433 h 372673"/>
                <a:gd name="connsiteX1082" fmla="*/ 1376798 w 2254525"/>
                <a:gd name="connsiteY1082" fmla="*/ 200433 h 372673"/>
                <a:gd name="connsiteX1083" fmla="*/ 1376798 w 2254525"/>
                <a:gd name="connsiteY1083" fmla="*/ 196150 h 372673"/>
                <a:gd name="connsiteX1084" fmla="*/ 1370868 w 2254525"/>
                <a:gd name="connsiteY1084" fmla="*/ 186821 h 372673"/>
                <a:gd name="connsiteX1085" fmla="*/ 1363897 w 2254525"/>
                <a:gd name="connsiteY1085" fmla="*/ 196653 h 372673"/>
                <a:gd name="connsiteX1086" fmla="*/ 1366220 w 2254525"/>
                <a:gd name="connsiteY1086" fmla="*/ 210872 h 372673"/>
                <a:gd name="connsiteX1087" fmla="*/ 1372740 w 2254525"/>
                <a:gd name="connsiteY1087" fmla="*/ 215294 h 372673"/>
                <a:gd name="connsiteX1088" fmla="*/ 1376364 w 2254525"/>
                <a:gd name="connsiteY1088" fmla="*/ 210698 h 372673"/>
                <a:gd name="connsiteX1089" fmla="*/ 1376451 w 2254525"/>
                <a:gd name="connsiteY1089" fmla="*/ 200433 h 372673"/>
                <a:gd name="connsiteX1090" fmla="*/ 1296252 w 2254525"/>
                <a:gd name="connsiteY1090" fmla="*/ 164348 h 372673"/>
                <a:gd name="connsiteX1091" fmla="*/ 1292992 w 2254525"/>
                <a:gd name="connsiteY1091" fmla="*/ 159753 h 372673"/>
                <a:gd name="connsiteX1092" fmla="*/ 1285831 w 2254525"/>
                <a:gd name="connsiteY1092" fmla="*/ 164105 h 372673"/>
                <a:gd name="connsiteX1093" fmla="*/ 1283143 w 2254525"/>
                <a:gd name="connsiteY1093" fmla="*/ 180249 h 372673"/>
                <a:gd name="connsiteX1094" fmla="*/ 1286212 w 2254525"/>
                <a:gd name="connsiteY1094" fmla="*/ 186838 h 372673"/>
                <a:gd name="connsiteX1095" fmla="*/ 1293409 w 2254525"/>
                <a:gd name="connsiteY1095" fmla="*/ 182677 h 372673"/>
                <a:gd name="connsiteX1096" fmla="*/ 1296235 w 2254525"/>
                <a:gd name="connsiteY1096" fmla="*/ 164348 h 372673"/>
                <a:gd name="connsiteX1097" fmla="*/ 2071430 w 2254525"/>
                <a:gd name="connsiteY1097" fmla="*/ 240974 h 372673"/>
                <a:gd name="connsiteX1098" fmla="*/ 2082198 w 2254525"/>
                <a:gd name="connsiteY1098" fmla="*/ 216629 h 372673"/>
                <a:gd name="connsiteX1099" fmla="*/ 2077950 w 2254525"/>
                <a:gd name="connsiteY1099" fmla="*/ 209363 h 372673"/>
                <a:gd name="connsiteX1100" fmla="*/ 2068396 w 2254525"/>
                <a:gd name="connsiteY1100" fmla="*/ 219421 h 372673"/>
                <a:gd name="connsiteX1101" fmla="*/ 2071430 w 2254525"/>
                <a:gd name="connsiteY1101" fmla="*/ 240974 h 372673"/>
                <a:gd name="connsiteX1102" fmla="*/ 2180171 w 2254525"/>
                <a:gd name="connsiteY1102" fmla="*/ 229773 h 372673"/>
                <a:gd name="connsiteX1103" fmla="*/ 2186621 w 2254525"/>
                <a:gd name="connsiteY1103" fmla="*/ 234299 h 372673"/>
                <a:gd name="connsiteX1104" fmla="*/ 2189968 w 2254525"/>
                <a:gd name="connsiteY1104" fmla="*/ 227102 h 372673"/>
                <a:gd name="connsiteX1105" fmla="*/ 2189448 w 2254525"/>
                <a:gd name="connsiteY1105" fmla="*/ 216837 h 372673"/>
                <a:gd name="connsiteX1106" fmla="*/ 2182945 w 2254525"/>
                <a:gd name="connsiteY1106" fmla="*/ 213022 h 372673"/>
                <a:gd name="connsiteX1107" fmla="*/ 2177258 w 2254525"/>
                <a:gd name="connsiteY1107" fmla="*/ 217877 h 372673"/>
                <a:gd name="connsiteX1108" fmla="*/ 2178766 w 2254525"/>
                <a:gd name="connsiteY1108" fmla="*/ 238009 h 372673"/>
                <a:gd name="connsiteX1109" fmla="*/ 2180153 w 2254525"/>
                <a:gd name="connsiteY1109" fmla="*/ 229773 h 372673"/>
                <a:gd name="connsiteX1110" fmla="*/ 1320997 w 2254525"/>
                <a:gd name="connsiteY1110" fmla="*/ 253858 h 372673"/>
                <a:gd name="connsiteX1111" fmla="*/ 1320997 w 2254525"/>
                <a:gd name="connsiteY1111" fmla="*/ 246194 h 372673"/>
                <a:gd name="connsiteX1112" fmla="*/ 1313003 w 2254525"/>
                <a:gd name="connsiteY1112" fmla="*/ 239483 h 372673"/>
                <a:gd name="connsiteX1113" fmla="*/ 1308564 w 2254525"/>
                <a:gd name="connsiteY1113" fmla="*/ 247841 h 372673"/>
                <a:gd name="connsiteX1114" fmla="*/ 1311581 w 2254525"/>
                <a:gd name="connsiteY1114" fmla="*/ 254951 h 372673"/>
                <a:gd name="connsiteX1115" fmla="*/ 1319142 w 2254525"/>
                <a:gd name="connsiteY1115" fmla="*/ 264904 h 372673"/>
                <a:gd name="connsiteX1116" fmla="*/ 1321014 w 2254525"/>
                <a:gd name="connsiteY1116" fmla="*/ 253858 h 372673"/>
                <a:gd name="connsiteX1117" fmla="*/ 819691 w 2254525"/>
                <a:gd name="connsiteY1117" fmla="*/ 219785 h 372673"/>
                <a:gd name="connsiteX1118" fmla="*/ 814645 w 2254525"/>
                <a:gd name="connsiteY1118" fmla="*/ 213456 h 372673"/>
                <a:gd name="connsiteX1119" fmla="*/ 808853 w 2254525"/>
                <a:gd name="connsiteY1119" fmla="*/ 219195 h 372673"/>
                <a:gd name="connsiteX1120" fmla="*/ 810639 w 2254525"/>
                <a:gd name="connsiteY1120" fmla="*/ 236189 h 372673"/>
                <a:gd name="connsiteX1121" fmla="*/ 814333 w 2254525"/>
                <a:gd name="connsiteY1121" fmla="*/ 239986 h 372673"/>
                <a:gd name="connsiteX1122" fmla="*/ 817992 w 2254525"/>
                <a:gd name="connsiteY1122" fmla="*/ 235911 h 372673"/>
                <a:gd name="connsiteX1123" fmla="*/ 819708 w 2254525"/>
                <a:gd name="connsiteY1123" fmla="*/ 219767 h 372673"/>
                <a:gd name="connsiteX1124" fmla="*/ 1618070 w 2254525"/>
                <a:gd name="connsiteY1124" fmla="*/ 171700 h 372673"/>
                <a:gd name="connsiteX1125" fmla="*/ 1616405 w 2254525"/>
                <a:gd name="connsiteY1125" fmla="*/ 165163 h 372673"/>
                <a:gd name="connsiteX1126" fmla="*/ 1608897 w 2254525"/>
                <a:gd name="connsiteY1126" fmla="*/ 168041 h 372673"/>
                <a:gd name="connsiteX1127" fmla="*/ 1603920 w 2254525"/>
                <a:gd name="connsiteY1127" fmla="*/ 175012 h 372673"/>
                <a:gd name="connsiteX1128" fmla="*/ 1607180 w 2254525"/>
                <a:gd name="connsiteY1128" fmla="*/ 186283 h 372673"/>
                <a:gd name="connsiteX1129" fmla="*/ 1616006 w 2254525"/>
                <a:gd name="connsiteY1129" fmla="*/ 180526 h 372673"/>
                <a:gd name="connsiteX1130" fmla="*/ 1618052 w 2254525"/>
                <a:gd name="connsiteY1130" fmla="*/ 171683 h 372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Lst>
              <a:rect l="l" t="t" r="r" b="b"/>
              <a:pathLst>
                <a:path w="2254525" h="372673">
                  <a:moveTo>
                    <a:pt x="1193252" y="187064"/>
                  </a:moveTo>
                  <a:cubicBezTo>
                    <a:pt x="1193303" y="180700"/>
                    <a:pt x="1193390" y="174353"/>
                    <a:pt x="1193373" y="167989"/>
                  </a:cubicBezTo>
                  <a:cubicBezTo>
                    <a:pt x="1193373" y="163342"/>
                    <a:pt x="1195592" y="161123"/>
                    <a:pt x="1200240" y="161053"/>
                  </a:cubicBezTo>
                  <a:cubicBezTo>
                    <a:pt x="1203413" y="161001"/>
                    <a:pt x="1206569" y="160672"/>
                    <a:pt x="1209742" y="160481"/>
                  </a:cubicBezTo>
                  <a:cubicBezTo>
                    <a:pt x="1213973" y="160238"/>
                    <a:pt x="1219123" y="160724"/>
                    <a:pt x="1220216" y="164729"/>
                  </a:cubicBezTo>
                  <a:cubicBezTo>
                    <a:pt x="1221464" y="169342"/>
                    <a:pt x="1226666" y="174371"/>
                    <a:pt x="1221100" y="179694"/>
                  </a:cubicBezTo>
                  <a:cubicBezTo>
                    <a:pt x="1219643" y="181099"/>
                    <a:pt x="1219158" y="183197"/>
                    <a:pt x="1219886" y="185364"/>
                  </a:cubicBezTo>
                  <a:cubicBezTo>
                    <a:pt x="1221915" y="184099"/>
                    <a:pt x="1223094" y="177388"/>
                    <a:pt x="1226389" y="184376"/>
                  </a:cubicBezTo>
                  <a:cubicBezTo>
                    <a:pt x="1228660" y="189162"/>
                    <a:pt x="1232943" y="187150"/>
                    <a:pt x="1236221" y="186509"/>
                  </a:cubicBezTo>
                  <a:cubicBezTo>
                    <a:pt x="1240348" y="185729"/>
                    <a:pt x="1238891" y="182226"/>
                    <a:pt x="1238405" y="179417"/>
                  </a:cubicBezTo>
                  <a:cubicBezTo>
                    <a:pt x="1237903" y="176573"/>
                    <a:pt x="1237296" y="173729"/>
                    <a:pt x="1237088" y="170868"/>
                  </a:cubicBezTo>
                  <a:cubicBezTo>
                    <a:pt x="1236515" y="163412"/>
                    <a:pt x="1234313" y="157845"/>
                    <a:pt x="1225140" y="159111"/>
                  </a:cubicBezTo>
                  <a:cubicBezTo>
                    <a:pt x="1224082" y="159250"/>
                    <a:pt x="1222435" y="158973"/>
                    <a:pt x="1221898" y="158262"/>
                  </a:cubicBezTo>
                  <a:cubicBezTo>
                    <a:pt x="1217788" y="152851"/>
                    <a:pt x="1221707" y="146644"/>
                    <a:pt x="1220476" y="140817"/>
                  </a:cubicBezTo>
                  <a:cubicBezTo>
                    <a:pt x="1219921" y="138147"/>
                    <a:pt x="1221048" y="134679"/>
                    <a:pt x="1224516" y="134003"/>
                  </a:cubicBezTo>
                  <a:cubicBezTo>
                    <a:pt x="1230204" y="132928"/>
                    <a:pt x="1236012" y="132928"/>
                    <a:pt x="1241718" y="134107"/>
                  </a:cubicBezTo>
                  <a:cubicBezTo>
                    <a:pt x="1242862" y="134349"/>
                    <a:pt x="1244631" y="136014"/>
                    <a:pt x="1244561" y="136916"/>
                  </a:cubicBezTo>
                  <a:cubicBezTo>
                    <a:pt x="1243972" y="144858"/>
                    <a:pt x="1248844" y="152886"/>
                    <a:pt x="1243347" y="160845"/>
                  </a:cubicBezTo>
                  <a:cubicBezTo>
                    <a:pt x="1240174" y="165440"/>
                    <a:pt x="1244266" y="170088"/>
                    <a:pt x="1245133" y="174839"/>
                  </a:cubicBezTo>
                  <a:cubicBezTo>
                    <a:pt x="1245948" y="174457"/>
                    <a:pt x="1246694" y="174336"/>
                    <a:pt x="1246763" y="174041"/>
                  </a:cubicBezTo>
                  <a:cubicBezTo>
                    <a:pt x="1247700" y="170018"/>
                    <a:pt x="1245220" y="164400"/>
                    <a:pt x="1250179" y="162337"/>
                  </a:cubicBezTo>
                  <a:cubicBezTo>
                    <a:pt x="1256387" y="159753"/>
                    <a:pt x="1263271" y="160342"/>
                    <a:pt x="1269739" y="161938"/>
                  </a:cubicBezTo>
                  <a:cubicBezTo>
                    <a:pt x="1273207" y="162787"/>
                    <a:pt x="1272774" y="166464"/>
                    <a:pt x="1272843" y="169307"/>
                  </a:cubicBezTo>
                  <a:cubicBezTo>
                    <a:pt x="1272930" y="173348"/>
                    <a:pt x="1272600" y="177405"/>
                    <a:pt x="1272878" y="181428"/>
                  </a:cubicBezTo>
                  <a:cubicBezTo>
                    <a:pt x="1273121" y="185139"/>
                    <a:pt x="1268907" y="188191"/>
                    <a:pt x="1271942" y="192890"/>
                  </a:cubicBezTo>
                  <a:cubicBezTo>
                    <a:pt x="1278652" y="184012"/>
                    <a:pt x="1279762" y="173486"/>
                    <a:pt x="1282710" y="163706"/>
                  </a:cubicBezTo>
                  <a:cubicBezTo>
                    <a:pt x="1283247" y="161886"/>
                    <a:pt x="1281739" y="160689"/>
                    <a:pt x="1280126" y="159683"/>
                  </a:cubicBezTo>
                  <a:cubicBezTo>
                    <a:pt x="1273866" y="155765"/>
                    <a:pt x="1270086" y="142586"/>
                    <a:pt x="1274196" y="136829"/>
                  </a:cubicBezTo>
                  <a:cubicBezTo>
                    <a:pt x="1278565" y="130708"/>
                    <a:pt x="1285207" y="133812"/>
                    <a:pt x="1291016" y="134349"/>
                  </a:cubicBezTo>
                  <a:cubicBezTo>
                    <a:pt x="1295316" y="134748"/>
                    <a:pt x="1298749" y="136118"/>
                    <a:pt x="1299010" y="141546"/>
                  </a:cubicBezTo>
                  <a:cubicBezTo>
                    <a:pt x="1299304" y="147493"/>
                    <a:pt x="1296634" y="154759"/>
                    <a:pt x="1300969" y="159059"/>
                  </a:cubicBezTo>
                  <a:cubicBezTo>
                    <a:pt x="1304957" y="163013"/>
                    <a:pt x="1311980" y="159770"/>
                    <a:pt x="1317685" y="160724"/>
                  </a:cubicBezTo>
                  <a:cubicBezTo>
                    <a:pt x="1323199" y="161643"/>
                    <a:pt x="1325245" y="164019"/>
                    <a:pt x="1325037" y="169221"/>
                  </a:cubicBezTo>
                  <a:cubicBezTo>
                    <a:pt x="1324916" y="172394"/>
                    <a:pt x="1324968" y="175567"/>
                    <a:pt x="1325003" y="178758"/>
                  </a:cubicBezTo>
                  <a:cubicBezTo>
                    <a:pt x="1325055" y="184029"/>
                    <a:pt x="1322662" y="187324"/>
                    <a:pt x="1317234" y="186734"/>
                  </a:cubicBezTo>
                  <a:cubicBezTo>
                    <a:pt x="1310714" y="186023"/>
                    <a:pt x="1309379" y="189283"/>
                    <a:pt x="1309431" y="194797"/>
                  </a:cubicBezTo>
                  <a:cubicBezTo>
                    <a:pt x="1309466" y="198526"/>
                    <a:pt x="1308529" y="202254"/>
                    <a:pt x="1308391" y="205999"/>
                  </a:cubicBezTo>
                  <a:cubicBezTo>
                    <a:pt x="1308096" y="213976"/>
                    <a:pt x="1310888" y="216577"/>
                    <a:pt x="1318136" y="213438"/>
                  </a:cubicBezTo>
                  <a:cubicBezTo>
                    <a:pt x="1324569" y="210646"/>
                    <a:pt x="1325072" y="214583"/>
                    <a:pt x="1325731" y="218450"/>
                  </a:cubicBezTo>
                  <a:cubicBezTo>
                    <a:pt x="1326633" y="223842"/>
                    <a:pt x="1326841" y="229339"/>
                    <a:pt x="1327396" y="234784"/>
                  </a:cubicBezTo>
                  <a:cubicBezTo>
                    <a:pt x="1327604" y="236761"/>
                    <a:pt x="1327586" y="239188"/>
                    <a:pt x="1330430" y="239171"/>
                  </a:cubicBezTo>
                  <a:cubicBezTo>
                    <a:pt x="1332632" y="239154"/>
                    <a:pt x="1332892" y="237142"/>
                    <a:pt x="1333204" y="235426"/>
                  </a:cubicBezTo>
                  <a:cubicBezTo>
                    <a:pt x="1334176" y="230033"/>
                    <a:pt x="1335129" y="224623"/>
                    <a:pt x="1336118" y="219230"/>
                  </a:cubicBezTo>
                  <a:cubicBezTo>
                    <a:pt x="1336655" y="216317"/>
                    <a:pt x="1336014" y="214253"/>
                    <a:pt x="1332840" y="213178"/>
                  </a:cubicBezTo>
                  <a:cubicBezTo>
                    <a:pt x="1322107" y="209571"/>
                    <a:pt x="1328054" y="200572"/>
                    <a:pt x="1327031" y="193982"/>
                  </a:cubicBezTo>
                  <a:cubicBezTo>
                    <a:pt x="1326095" y="188000"/>
                    <a:pt x="1330777" y="187202"/>
                    <a:pt x="1335493" y="186908"/>
                  </a:cubicBezTo>
                  <a:cubicBezTo>
                    <a:pt x="1341892" y="186509"/>
                    <a:pt x="1340730" y="180284"/>
                    <a:pt x="1343435" y="175793"/>
                  </a:cubicBezTo>
                  <a:cubicBezTo>
                    <a:pt x="1344909" y="181029"/>
                    <a:pt x="1344961" y="185729"/>
                    <a:pt x="1350198" y="188902"/>
                  </a:cubicBezTo>
                  <a:cubicBezTo>
                    <a:pt x="1355591" y="192162"/>
                    <a:pt x="1353111" y="209329"/>
                    <a:pt x="1347632" y="213299"/>
                  </a:cubicBezTo>
                  <a:cubicBezTo>
                    <a:pt x="1340505" y="218450"/>
                    <a:pt x="1341198" y="237316"/>
                    <a:pt x="1348984" y="240957"/>
                  </a:cubicBezTo>
                  <a:cubicBezTo>
                    <a:pt x="1353198" y="242934"/>
                    <a:pt x="1351863" y="246835"/>
                    <a:pt x="1353926" y="250477"/>
                  </a:cubicBezTo>
                  <a:cubicBezTo>
                    <a:pt x="1356198" y="246090"/>
                    <a:pt x="1355487" y="242552"/>
                    <a:pt x="1354342" y="238616"/>
                  </a:cubicBezTo>
                  <a:cubicBezTo>
                    <a:pt x="1351949" y="230466"/>
                    <a:pt x="1352244" y="222351"/>
                    <a:pt x="1354706" y="214010"/>
                  </a:cubicBezTo>
                  <a:cubicBezTo>
                    <a:pt x="1357706" y="203849"/>
                    <a:pt x="1359891" y="193636"/>
                    <a:pt x="1354100" y="183162"/>
                  </a:cubicBezTo>
                  <a:cubicBezTo>
                    <a:pt x="1351030" y="177596"/>
                    <a:pt x="1351845" y="170417"/>
                    <a:pt x="1353718" y="164521"/>
                  </a:cubicBezTo>
                  <a:cubicBezTo>
                    <a:pt x="1354810" y="161105"/>
                    <a:pt x="1357793" y="154221"/>
                    <a:pt x="1364261" y="160308"/>
                  </a:cubicBezTo>
                  <a:cubicBezTo>
                    <a:pt x="1364625" y="160655"/>
                    <a:pt x="1365353" y="160603"/>
                    <a:pt x="1365908" y="160759"/>
                  </a:cubicBezTo>
                  <a:cubicBezTo>
                    <a:pt x="1370052" y="161938"/>
                    <a:pt x="1375809" y="158851"/>
                    <a:pt x="1378116" y="164677"/>
                  </a:cubicBezTo>
                  <a:cubicBezTo>
                    <a:pt x="1379832" y="169030"/>
                    <a:pt x="1379277" y="173833"/>
                    <a:pt x="1378740" y="178411"/>
                  </a:cubicBezTo>
                  <a:cubicBezTo>
                    <a:pt x="1377960" y="185000"/>
                    <a:pt x="1379954" y="188069"/>
                    <a:pt x="1387254" y="187272"/>
                  </a:cubicBezTo>
                  <a:cubicBezTo>
                    <a:pt x="1391364" y="186821"/>
                    <a:pt x="1395699" y="188520"/>
                    <a:pt x="1399878" y="188330"/>
                  </a:cubicBezTo>
                  <a:cubicBezTo>
                    <a:pt x="1402791" y="188208"/>
                    <a:pt x="1406814" y="187723"/>
                    <a:pt x="1406692" y="183284"/>
                  </a:cubicBezTo>
                  <a:cubicBezTo>
                    <a:pt x="1406588" y="179451"/>
                    <a:pt x="1403432" y="177735"/>
                    <a:pt x="1400190" y="177527"/>
                  </a:cubicBezTo>
                  <a:cubicBezTo>
                    <a:pt x="1394537" y="177145"/>
                    <a:pt x="1389300" y="176070"/>
                    <a:pt x="1385017" y="172168"/>
                  </a:cubicBezTo>
                  <a:cubicBezTo>
                    <a:pt x="1382919" y="170261"/>
                    <a:pt x="1380144" y="168041"/>
                    <a:pt x="1381844" y="164920"/>
                  </a:cubicBezTo>
                  <a:cubicBezTo>
                    <a:pt x="1383439" y="161990"/>
                    <a:pt x="1386717" y="162371"/>
                    <a:pt x="1389647" y="163100"/>
                  </a:cubicBezTo>
                  <a:cubicBezTo>
                    <a:pt x="1395387" y="164521"/>
                    <a:pt x="1399912" y="167833"/>
                    <a:pt x="1403554" y="173694"/>
                  </a:cubicBezTo>
                  <a:cubicBezTo>
                    <a:pt x="1405201" y="161660"/>
                    <a:pt x="1403571" y="159631"/>
                    <a:pt x="1393965" y="159961"/>
                  </a:cubicBezTo>
                  <a:cubicBezTo>
                    <a:pt x="1380960" y="160412"/>
                    <a:pt x="1374041" y="150892"/>
                    <a:pt x="1379694" y="139170"/>
                  </a:cubicBezTo>
                  <a:cubicBezTo>
                    <a:pt x="1383162" y="131974"/>
                    <a:pt x="1391034" y="133847"/>
                    <a:pt x="1397467" y="133500"/>
                  </a:cubicBezTo>
                  <a:cubicBezTo>
                    <a:pt x="1402167" y="133257"/>
                    <a:pt x="1403745" y="135737"/>
                    <a:pt x="1404282" y="140349"/>
                  </a:cubicBezTo>
                  <a:cubicBezTo>
                    <a:pt x="1404837" y="145135"/>
                    <a:pt x="1407421" y="149609"/>
                    <a:pt x="1407039" y="154690"/>
                  </a:cubicBezTo>
                  <a:cubicBezTo>
                    <a:pt x="1406866" y="156926"/>
                    <a:pt x="1406519" y="159545"/>
                    <a:pt x="1409796" y="160117"/>
                  </a:cubicBezTo>
                  <a:cubicBezTo>
                    <a:pt x="1412189" y="160533"/>
                    <a:pt x="1414339" y="160238"/>
                    <a:pt x="1416021" y="158140"/>
                  </a:cubicBezTo>
                  <a:cubicBezTo>
                    <a:pt x="1417825" y="155903"/>
                    <a:pt x="1419576" y="153545"/>
                    <a:pt x="1421778" y="151776"/>
                  </a:cubicBezTo>
                  <a:cubicBezTo>
                    <a:pt x="1423998" y="149990"/>
                    <a:pt x="1427535" y="149487"/>
                    <a:pt x="1427830" y="153112"/>
                  </a:cubicBezTo>
                  <a:cubicBezTo>
                    <a:pt x="1428489" y="161019"/>
                    <a:pt x="1434992" y="167868"/>
                    <a:pt x="1431922" y="176330"/>
                  </a:cubicBezTo>
                  <a:cubicBezTo>
                    <a:pt x="1429755" y="182330"/>
                    <a:pt x="1435668" y="184567"/>
                    <a:pt x="1438356" y="185607"/>
                  </a:cubicBezTo>
                  <a:cubicBezTo>
                    <a:pt x="1443436" y="187549"/>
                    <a:pt x="1442188" y="181463"/>
                    <a:pt x="1443523" y="178792"/>
                  </a:cubicBezTo>
                  <a:cubicBezTo>
                    <a:pt x="1444841" y="176157"/>
                    <a:pt x="1443835" y="172411"/>
                    <a:pt x="1447373" y="170660"/>
                  </a:cubicBezTo>
                  <a:cubicBezTo>
                    <a:pt x="1448182" y="181562"/>
                    <a:pt x="1451921" y="187029"/>
                    <a:pt x="1458592" y="187064"/>
                  </a:cubicBezTo>
                  <a:cubicBezTo>
                    <a:pt x="1458592" y="187064"/>
                    <a:pt x="1458522" y="186994"/>
                    <a:pt x="1458522" y="186994"/>
                  </a:cubicBezTo>
                  <a:cubicBezTo>
                    <a:pt x="1463759" y="194624"/>
                    <a:pt x="1468961" y="202288"/>
                    <a:pt x="1473244" y="212207"/>
                  </a:cubicBezTo>
                  <a:cubicBezTo>
                    <a:pt x="1476192" y="207334"/>
                    <a:pt x="1477527" y="202115"/>
                    <a:pt x="1480683" y="200502"/>
                  </a:cubicBezTo>
                  <a:cubicBezTo>
                    <a:pt x="1487706" y="196948"/>
                    <a:pt x="1485851" y="192196"/>
                    <a:pt x="1484585" y="186977"/>
                  </a:cubicBezTo>
                  <a:lnTo>
                    <a:pt x="1484533" y="187046"/>
                  </a:lnTo>
                  <a:cubicBezTo>
                    <a:pt x="1490584" y="187046"/>
                    <a:pt x="1496636" y="187133"/>
                    <a:pt x="1502688" y="187046"/>
                  </a:cubicBezTo>
                  <a:cubicBezTo>
                    <a:pt x="1511896" y="186942"/>
                    <a:pt x="1516231" y="180613"/>
                    <a:pt x="1512867" y="171891"/>
                  </a:cubicBezTo>
                  <a:cubicBezTo>
                    <a:pt x="1511445" y="168180"/>
                    <a:pt x="1511202" y="164660"/>
                    <a:pt x="1512346" y="160949"/>
                  </a:cubicBezTo>
                  <a:lnTo>
                    <a:pt x="1512277" y="161019"/>
                  </a:lnTo>
                  <a:cubicBezTo>
                    <a:pt x="1516040" y="161019"/>
                    <a:pt x="1519785" y="160984"/>
                    <a:pt x="1523548" y="160984"/>
                  </a:cubicBezTo>
                  <a:cubicBezTo>
                    <a:pt x="1537195" y="160984"/>
                    <a:pt x="1543143" y="170833"/>
                    <a:pt x="1537178" y="183526"/>
                  </a:cubicBezTo>
                  <a:cubicBezTo>
                    <a:pt x="1535131" y="187861"/>
                    <a:pt x="1531386" y="187445"/>
                    <a:pt x="1528334" y="186023"/>
                  </a:cubicBezTo>
                  <a:cubicBezTo>
                    <a:pt x="1521814" y="182989"/>
                    <a:pt x="1521259" y="186023"/>
                    <a:pt x="1521346" y="191451"/>
                  </a:cubicBezTo>
                  <a:cubicBezTo>
                    <a:pt x="1521415" y="196913"/>
                    <a:pt x="1520600" y="202392"/>
                    <a:pt x="1520288" y="207855"/>
                  </a:cubicBezTo>
                  <a:cubicBezTo>
                    <a:pt x="1520184" y="209693"/>
                    <a:pt x="1519022" y="212242"/>
                    <a:pt x="1522074" y="212779"/>
                  </a:cubicBezTo>
                  <a:cubicBezTo>
                    <a:pt x="1523999" y="213126"/>
                    <a:pt x="1526444" y="213473"/>
                    <a:pt x="1527935" y="212606"/>
                  </a:cubicBezTo>
                  <a:cubicBezTo>
                    <a:pt x="1530190" y="211288"/>
                    <a:pt x="1528143" y="209051"/>
                    <a:pt x="1527797" y="207196"/>
                  </a:cubicBezTo>
                  <a:cubicBezTo>
                    <a:pt x="1527242" y="204161"/>
                    <a:pt x="1524953" y="201491"/>
                    <a:pt x="1525889" y="197451"/>
                  </a:cubicBezTo>
                  <a:cubicBezTo>
                    <a:pt x="1530554" y="200260"/>
                    <a:pt x="1530311" y="206277"/>
                    <a:pt x="1534577" y="209398"/>
                  </a:cubicBezTo>
                  <a:cubicBezTo>
                    <a:pt x="1538686" y="205410"/>
                    <a:pt x="1539224" y="200537"/>
                    <a:pt x="1537750" y="195803"/>
                  </a:cubicBezTo>
                  <a:cubicBezTo>
                    <a:pt x="1535808" y="189543"/>
                    <a:pt x="1539258" y="188104"/>
                    <a:pt x="1544027" y="187220"/>
                  </a:cubicBezTo>
                  <a:cubicBezTo>
                    <a:pt x="1544305" y="187168"/>
                    <a:pt x="1544599" y="187185"/>
                    <a:pt x="1544894" y="187150"/>
                  </a:cubicBezTo>
                  <a:cubicBezTo>
                    <a:pt x="1555564" y="185924"/>
                    <a:pt x="1560414" y="180197"/>
                    <a:pt x="1559443" y="169966"/>
                  </a:cubicBezTo>
                  <a:cubicBezTo>
                    <a:pt x="1563188" y="169446"/>
                    <a:pt x="1561471" y="173850"/>
                    <a:pt x="1563691" y="174700"/>
                  </a:cubicBezTo>
                  <a:cubicBezTo>
                    <a:pt x="1565546" y="161886"/>
                    <a:pt x="1574407" y="156736"/>
                    <a:pt x="1586407" y="161383"/>
                  </a:cubicBezTo>
                  <a:cubicBezTo>
                    <a:pt x="1588956" y="162371"/>
                    <a:pt x="1589979" y="164175"/>
                    <a:pt x="1590135" y="166637"/>
                  </a:cubicBezTo>
                  <a:cubicBezTo>
                    <a:pt x="1590291" y="169238"/>
                    <a:pt x="1590325" y="171839"/>
                    <a:pt x="1590308" y="174423"/>
                  </a:cubicBezTo>
                  <a:cubicBezTo>
                    <a:pt x="1590273" y="185954"/>
                    <a:pt x="1590169" y="185711"/>
                    <a:pt x="1579002" y="186838"/>
                  </a:cubicBezTo>
                  <a:cubicBezTo>
                    <a:pt x="1574789" y="187272"/>
                    <a:pt x="1567974" y="183890"/>
                    <a:pt x="1566968" y="191364"/>
                  </a:cubicBezTo>
                  <a:cubicBezTo>
                    <a:pt x="1565893" y="199341"/>
                    <a:pt x="1573401" y="196670"/>
                    <a:pt x="1577372" y="198248"/>
                  </a:cubicBezTo>
                  <a:cubicBezTo>
                    <a:pt x="1579765" y="199202"/>
                    <a:pt x="1582280" y="199982"/>
                    <a:pt x="1584794" y="200502"/>
                  </a:cubicBezTo>
                  <a:cubicBezTo>
                    <a:pt x="1589718" y="201525"/>
                    <a:pt x="1594782" y="202635"/>
                    <a:pt x="1591973" y="194295"/>
                  </a:cubicBezTo>
                  <a:cubicBezTo>
                    <a:pt x="1591262" y="192179"/>
                    <a:pt x="1591747" y="189145"/>
                    <a:pt x="1594088" y="188156"/>
                  </a:cubicBezTo>
                  <a:cubicBezTo>
                    <a:pt x="1605984" y="183180"/>
                    <a:pt x="1598406" y="174059"/>
                    <a:pt x="1597851" y="167279"/>
                  </a:cubicBezTo>
                  <a:cubicBezTo>
                    <a:pt x="1597366" y="161365"/>
                    <a:pt x="1591747" y="157395"/>
                    <a:pt x="1585089" y="156215"/>
                  </a:cubicBezTo>
                  <a:cubicBezTo>
                    <a:pt x="1578153" y="154984"/>
                    <a:pt x="1578170" y="154759"/>
                    <a:pt x="1565737" y="142794"/>
                  </a:cubicBezTo>
                  <a:cubicBezTo>
                    <a:pt x="1565338" y="143158"/>
                    <a:pt x="1564645" y="143488"/>
                    <a:pt x="1564593" y="143887"/>
                  </a:cubicBezTo>
                  <a:cubicBezTo>
                    <a:pt x="1562893" y="159909"/>
                    <a:pt x="1562893" y="159701"/>
                    <a:pt x="1547096" y="159302"/>
                  </a:cubicBezTo>
                  <a:cubicBezTo>
                    <a:pt x="1540888" y="159146"/>
                    <a:pt x="1537906" y="156944"/>
                    <a:pt x="1538357" y="150580"/>
                  </a:cubicBezTo>
                  <a:cubicBezTo>
                    <a:pt x="1538530" y="147996"/>
                    <a:pt x="1538530" y="145378"/>
                    <a:pt x="1538357" y="142777"/>
                  </a:cubicBezTo>
                  <a:cubicBezTo>
                    <a:pt x="1537889" y="135546"/>
                    <a:pt x="1541443" y="133101"/>
                    <a:pt x="1548327" y="133326"/>
                  </a:cubicBezTo>
                  <a:cubicBezTo>
                    <a:pt x="1562269" y="133777"/>
                    <a:pt x="1563049" y="132858"/>
                    <a:pt x="1564350" y="117946"/>
                  </a:cubicBezTo>
                  <a:cubicBezTo>
                    <a:pt x="1565269" y="107472"/>
                    <a:pt x="1565668" y="107541"/>
                    <a:pt x="1578326" y="107125"/>
                  </a:cubicBezTo>
                  <a:cubicBezTo>
                    <a:pt x="1586528" y="106865"/>
                    <a:pt x="1591348" y="109119"/>
                    <a:pt x="1590360" y="118171"/>
                  </a:cubicBezTo>
                  <a:cubicBezTo>
                    <a:pt x="1589771" y="123581"/>
                    <a:pt x="1593984" y="129390"/>
                    <a:pt x="1586389" y="134297"/>
                  </a:cubicBezTo>
                  <a:cubicBezTo>
                    <a:pt x="1582800" y="136621"/>
                    <a:pt x="1589528" y="141736"/>
                    <a:pt x="1590724" y="146938"/>
                  </a:cubicBezTo>
                  <a:cubicBezTo>
                    <a:pt x="1592909" y="135008"/>
                    <a:pt x="1601857" y="126356"/>
                    <a:pt x="1600435" y="114356"/>
                  </a:cubicBezTo>
                  <a:cubicBezTo>
                    <a:pt x="1600019" y="110871"/>
                    <a:pt x="1600816" y="108391"/>
                    <a:pt x="1596204" y="106518"/>
                  </a:cubicBezTo>
                  <a:cubicBezTo>
                    <a:pt x="1588643" y="103466"/>
                    <a:pt x="1592926" y="95941"/>
                    <a:pt x="1592181" y="90392"/>
                  </a:cubicBezTo>
                  <a:cubicBezTo>
                    <a:pt x="1591487" y="85259"/>
                    <a:pt x="1592094" y="80196"/>
                    <a:pt x="1599464" y="78861"/>
                  </a:cubicBezTo>
                  <a:cubicBezTo>
                    <a:pt x="1595961" y="78583"/>
                    <a:pt x="1593117" y="69705"/>
                    <a:pt x="1589649" y="79381"/>
                  </a:cubicBezTo>
                  <a:cubicBezTo>
                    <a:pt x="1589008" y="81202"/>
                    <a:pt x="1585401" y="80491"/>
                    <a:pt x="1583129" y="80092"/>
                  </a:cubicBezTo>
                  <a:cubicBezTo>
                    <a:pt x="1576748" y="78965"/>
                    <a:pt x="1570471" y="79312"/>
                    <a:pt x="1564263" y="81132"/>
                  </a:cubicBezTo>
                  <a:lnTo>
                    <a:pt x="1564332" y="81202"/>
                  </a:lnTo>
                  <a:cubicBezTo>
                    <a:pt x="1564332" y="71925"/>
                    <a:pt x="1564332" y="62665"/>
                    <a:pt x="1564332" y="53388"/>
                  </a:cubicBezTo>
                  <a:lnTo>
                    <a:pt x="1564263" y="53457"/>
                  </a:lnTo>
                  <a:cubicBezTo>
                    <a:pt x="1567159" y="53527"/>
                    <a:pt x="1570055" y="53405"/>
                    <a:pt x="1572916" y="53683"/>
                  </a:cubicBezTo>
                  <a:cubicBezTo>
                    <a:pt x="1577199" y="54099"/>
                    <a:pt x="1579401" y="52746"/>
                    <a:pt x="1579418" y="48064"/>
                  </a:cubicBezTo>
                  <a:cubicBezTo>
                    <a:pt x="1579453" y="42706"/>
                    <a:pt x="1581447" y="39585"/>
                    <a:pt x="1587499" y="42481"/>
                  </a:cubicBezTo>
                  <a:cubicBezTo>
                    <a:pt x="1592181" y="44735"/>
                    <a:pt x="1591661" y="40573"/>
                    <a:pt x="1591505" y="38510"/>
                  </a:cubicBezTo>
                  <a:cubicBezTo>
                    <a:pt x="1590690" y="27950"/>
                    <a:pt x="1596863" y="26979"/>
                    <a:pt x="1605169" y="27430"/>
                  </a:cubicBezTo>
                  <a:cubicBezTo>
                    <a:pt x="1617654" y="28106"/>
                    <a:pt x="1617671" y="27811"/>
                    <a:pt x="1617966" y="15482"/>
                  </a:cubicBezTo>
                  <a:cubicBezTo>
                    <a:pt x="1618278" y="2668"/>
                    <a:pt x="1628405" y="-3419"/>
                    <a:pt x="1640369" y="1957"/>
                  </a:cubicBezTo>
                  <a:cubicBezTo>
                    <a:pt x="1642450" y="2893"/>
                    <a:pt x="1643629" y="4471"/>
                    <a:pt x="1643664" y="6621"/>
                  </a:cubicBezTo>
                  <a:cubicBezTo>
                    <a:pt x="1643768" y="11806"/>
                    <a:pt x="1643785" y="17008"/>
                    <a:pt x="1643560" y="22193"/>
                  </a:cubicBezTo>
                  <a:cubicBezTo>
                    <a:pt x="1643456" y="24724"/>
                    <a:pt x="1641791" y="27031"/>
                    <a:pt x="1639260" y="26805"/>
                  </a:cubicBezTo>
                  <a:cubicBezTo>
                    <a:pt x="1632133" y="26198"/>
                    <a:pt x="1631456" y="31002"/>
                    <a:pt x="1630711" y="36030"/>
                  </a:cubicBezTo>
                  <a:cubicBezTo>
                    <a:pt x="1629861" y="41857"/>
                    <a:pt x="1626688" y="46712"/>
                    <a:pt x="1623428" y="52347"/>
                  </a:cubicBezTo>
                  <a:cubicBezTo>
                    <a:pt x="1630537" y="54567"/>
                    <a:pt x="1637387" y="53145"/>
                    <a:pt x="1644080" y="53457"/>
                  </a:cubicBezTo>
                  <a:lnTo>
                    <a:pt x="1644011" y="53388"/>
                  </a:lnTo>
                  <a:cubicBezTo>
                    <a:pt x="1643803" y="57324"/>
                    <a:pt x="1645277" y="60064"/>
                    <a:pt x="1649317" y="61104"/>
                  </a:cubicBezTo>
                  <a:cubicBezTo>
                    <a:pt x="1655074" y="62596"/>
                    <a:pt x="1653808" y="66098"/>
                    <a:pt x="1651589" y="69636"/>
                  </a:cubicBezTo>
                  <a:cubicBezTo>
                    <a:pt x="1645936" y="78670"/>
                    <a:pt x="1637439" y="83230"/>
                    <a:pt x="1627052" y="83248"/>
                  </a:cubicBezTo>
                  <a:cubicBezTo>
                    <a:pt x="1619596" y="83248"/>
                    <a:pt x="1616527" y="85502"/>
                    <a:pt x="1617324" y="93322"/>
                  </a:cubicBezTo>
                  <a:cubicBezTo>
                    <a:pt x="1618001" y="99981"/>
                    <a:pt x="1616613" y="106067"/>
                    <a:pt x="1608186" y="107385"/>
                  </a:cubicBezTo>
                  <a:cubicBezTo>
                    <a:pt x="1604544" y="107958"/>
                    <a:pt x="1604371" y="111443"/>
                    <a:pt x="1603955" y="114165"/>
                  </a:cubicBezTo>
                  <a:cubicBezTo>
                    <a:pt x="1603244" y="118934"/>
                    <a:pt x="1602949" y="123755"/>
                    <a:pt x="1602412" y="129303"/>
                  </a:cubicBezTo>
                  <a:cubicBezTo>
                    <a:pt x="1607111" y="128315"/>
                    <a:pt x="1609088" y="126061"/>
                    <a:pt x="1610614" y="122731"/>
                  </a:cubicBezTo>
                  <a:cubicBezTo>
                    <a:pt x="1618226" y="105963"/>
                    <a:pt x="1625734" y="102166"/>
                    <a:pt x="1644080" y="105478"/>
                  </a:cubicBezTo>
                  <a:lnTo>
                    <a:pt x="1643993" y="105374"/>
                  </a:lnTo>
                  <a:cubicBezTo>
                    <a:pt x="1643993" y="114651"/>
                    <a:pt x="1643993" y="123928"/>
                    <a:pt x="1643993" y="133205"/>
                  </a:cubicBezTo>
                  <a:lnTo>
                    <a:pt x="1644063" y="133136"/>
                  </a:lnTo>
                  <a:cubicBezTo>
                    <a:pt x="1637439" y="133066"/>
                    <a:pt x="1630798" y="133101"/>
                    <a:pt x="1624191" y="132875"/>
                  </a:cubicBezTo>
                  <a:cubicBezTo>
                    <a:pt x="1620914" y="132771"/>
                    <a:pt x="1618365" y="133361"/>
                    <a:pt x="1617966" y="137124"/>
                  </a:cubicBezTo>
                  <a:cubicBezTo>
                    <a:pt x="1617827" y="138494"/>
                    <a:pt x="1617654" y="140176"/>
                    <a:pt x="1618295" y="141216"/>
                  </a:cubicBezTo>
                  <a:cubicBezTo>
                    <a:pt x="1619266" y="142794"/>
                    <a:pt x="1620862" y="141632"/>
                    <a:pt x="1622127" y="141077"/>
                  </a:cubicBezTo>
                  <a:cubicBezTo>
                    <a:pt x="1627295" y="138806"/>
                    <a:pt x="1633901" y="134488"/>
                    <a:pt x="1637508" y="140401"/>
                  </a:cubicBezTo>
                  <a:cubicBezTo>
                    <a:pt x="1640751" y="145742"/>
                    <a:pt x="1634612" y="150701"/>
                    <a:pt x="1630763" y="154967"/>
                  </a:cubicBezTo>
                  <a:cubicBezTo>
                    <a:pt x="1629480" y="156389"/>
                    <a:pt x="1627295" y="157239"/>
                    <a:pt x="1627433" y="159683"/>
                  </a:cubicBezTo>
                  <a:cubicBezTo>
                    <a:pt x="1627919" y="160013"/>
                    <a:pt x="1628335" y="160550"/>
                    <a:pt x="1628803" y="160585"/>
                  </a:cubicBezTo>
                  <a:cubicBezTo>
                    <a:pt x="1645034" y="161990"/>
                    <a:pt x="1644982" y="162007"/>
                    <a:pt x="1643976" y="178307"/>
                  </a:cubicBezTo>
                  <a:cubicBezTo>
                    <a:pt x="1643699" y="182815"/>
                    <a:pt x="1642624" y="186266"/>
                    <a:pt x="1637421" y="186804"/>
                  </a:cubicBezTo>
                  <a:cubicBezTo>
                    <a:pt x="1633537" y="187202"/>
                    <a:pt x="1631959" y="189578"/>
                    <a:pt x="1632046" y="193289"/>
                  </a:cubicBezTo>
                  <a:cubicBezTo>
                    <a:pt x="1632167" y="198474"/>
                    <a:pt x="1632376" y="203658"/>
                    <a:pt x="1632445" y="208843"/>
                  </a:cubicBezTo>
                  <a:cubicBezTo>
                    <a:pt x="1632497" y="212554"/>
                    <a:pt x="1634682" y="213837"/>
                    <a:pt x="1637976" y="214028"/>
                  </a:cubicBezTo>
                  <a:cubicBezTo>
                    <a:pt x="1641479" y="214219"/>
                    <a:pt x="1643543" y="212519"/>
                    <a:pt x="1643803" y="209120"/>
                  </a:cubicBezTo>
                  <a:cubicBezTo>
                    <a:pt x="1644098" y="205392"/>
                    <a:pt x="1644965" y="201352"/>
                    <a:pt x="1643924" y="197953"/>
                  </a:cubicBezTo>
                  <a:cubicBezTo>
                    <a:pt x="1640785" y="187723"/>
                    <a:pt x="1652403" y="188104"/>
                    <a:pt x="1654762" y="182000"/>
                  </a:cubicBezTo>
                  <a:cubicBezTo>
                    <a:pt x="1654796" y="181931"/>
                    <a:pt x="1655924" y="182070"/>
                    <a:pt x="1655993" y="182278"/>
                  </a:cubicBezTo>
                  <a:cubicBezTo>
                    <a:pt x="1658507" y="190445"/>
                    <a:pt x="1665547" y="184862"/>
                    <a:pt x="1670038" y="186908"/>
                  </a:cubicBezTo>
                  <a:cubicBezTo>
                    <a:pt x="1670385" y="195162"/>
                    <a:pt x="1674339" y="202392"/>
                    <a:pt x="1676593" y="210109"/>
                  </a:cubicBezTo>
                  <a:cubicBezTo>
                    <a:pt x="1677391" y="212849"/>
                    <a:pt x="1679333" y="214444"/>
                    <a:pt x="1682402" y="214271"/>
                  </a:cubicBezTo>
                  <a:cubicBezTo>
                    <a:pt x="1685662" y="214062"/>
                    <a:pt x="1686772" y="211982"/>
                    <a:pt x="1687049" y="209086"/>
                  </a:cubicBezTo>
                  <a:cubicBezTo>
                    <a:pt x="1687223" y="207369"/>
                    <a:pt x="1687465" y="205652"/>
                    <a:pt x="1687726" y="203936"/>
                  </a:cubicBezTo>
                  <a:cubicBezTo>
                    <a:pt x="1690448" y="185833"/>
                    <a:pt x="1688558" y="184012"/>
                    <a:pt x="1669986" y="186960"/>
                  </a:cubicBezTo>
                  <a:cubicBezTo>
                    <a:pt x="1671027" y="181272"/>
                    <a:pt x="1672189" y="175584"/>
                    <a:pt x="1671738" y="169775"/>
                  </a:cubicBezTo>
                  <a:cubicBezTo>
                    <a:pt x="1671218" y="162857"/>
                    <a:pt x="1674686" y="160169"/>
                    <a:pt x="1681136" y="160967"/>
                  </a:cubicBezTo>
                  <a:cubicBezTo>
                    <a:pt x="1686148" y="161591"/>
                    <a:pt x="1693240" y="157932"/>
                    <a:pt x="1695754" y="162510"/>
                  </a:cubicBezTo>
                  <a:cubicBezTo>
                    <a:pt x="1698962" y="168319"/>
                    <a:pt x="1699430" y="178099"/>
                    <a:pt x="1695893" y="182382"/>
                  </a:cubicBezTo>
                  <a:cubicBezTo>
                    <a:pt x="1688662" y="191121"/>
                    <a:pt x="1693639" y="199445"/>
                    <a:pt x="1693032" y="207837"/>
                  </a:cubicBezTo>
                  <a:cubicBezTo>
                    <a:pt x="1692910" y="209398"/>
                    <a:pt x="1692945" y="211461"/>
                    <a:pt x="1696378" y="211531"/>
                  </a:cubicBezTo>
                  <a:cubicBezTo>
                    <a:pt x="1693535" y="205861"/>
                    <a:pt x="1696794" y="200606"/>
                    <a:pt x="1696708" y="195058"/>
                  </a:cubicBezTo>
                  <a:cubicBezTo>
                    <a:pt x="1696673" y="192491"/>
                    <a:pt x="1697679" y="189526"/>
                    <a:pt x="1700401" y="187584"/>
                  </a:cubicBezTo>
                  <a:cubicBezTo>
                    <a:pt x="1707511" y="182503"/>
                    <a:pt x="1710372" y="173746"/>
                    <a:pt x="1707580" y="166186"/>
                  </a:cubicBezTo>
                  <a:cubicBezTo>
                    <a:pt x="1707112" y="164903"/>
                    <a:pt x="1706280" y="163256"/>
                    <a:pt x="1705170" y="162787"/>
                  </a:cubicBezTo>
                  <a:cubicBezTo>
                    <a:pt x="1693361" y="157759"/>
                    <a:pt x="1697557" y="147424"/>
                    <a:pt x="1698546" y="139447"/>
                  </a:cubicBezTo>
                  <a:cubicBezTo>
                    <a:pt x="1699448" y="132165"/>
                    <a:pt x="1707649" y="134193"/>
                    <a:pt x="1713008" y="133482"/>
                  </a:cubicBezTo>
                  <a:cubicBezTo>
                    <a:pt x="1717481" y="132893"/>
                    <a:pt x="1721678" y="133916"/>
                    <a:pt x="1723238" y="139257"/>
                  </a:cubicBezTo>
                  <a:cubicBezTo>
                    <a:pt x="1725822" y="148066"/>
                    <a:pt x="1722996" y="156614"/>
                    <a:pt x="1715834" y="162631"/>
                  </a:cubicBezTo>
                  <a:cubicBezTo>
                    <a:pt x="1712505" y="165423"/>
                    <a:pt x="1708707" y="168683"/>
                    <a:pt x="1715088" y="172550"/>
                  </a:cubicBezTo>
                  <a:cubicBezTo>
                    <a:pt x="1720134" y="175619"/>
                    <a:pt x="1717707" y="181168"/>
                    <a:pt x="1718834" y="187272"/>
                  </a:cubicBezTo>
                  <a:cubicBezTo>
                    <a:pt x="1723204" y="181723"/>
                    <a:pt x="1721539" y="176764"/>
                    <a:pt x="1721782" y="172290"/>
                  </a:cubicBezTo>
                  <a:cubicBezTo>
                    <a:pt x="1722354" y="161955"/>
                    <a:pt x="1724088" y="160689"/>
                    <a:pt x="1738376" y="160932"/>
                  </a:cubicBezTo>
                  <a:cubicBezTo>
                    <a:pt x="1748711" y="161105"/>
                    <a:pt x="1749630" y="162042"/>
                    <a:pt x="1749752" y="172515"/>
                  </a:cubicBezTo>
                  <a:cubicBezTo>
                    <a:pt x="1749908" y="186301"/>
                    <a:pt x="1749491" y="186960"/>
                    <a:pt x="1735983" y="186457"/>
                  </a:cubicBezTo>
                  <a:cubicBezTo>
                    <a:pt x="1729290" y="186214"/>
                    <a:pt x="1726914" y="188659"/>
                    <a:pt x="1728146" y="195127"/>
                  </a:cubicBezTo>
                  <a:cubicBezTo>
                    <a:pt x="1728787" y="198526"/>
                    <a:pt x="1729290" y="201976"/>
                    <a:pt x="1729550" y="205410"/>
                  </a:cubicBezTo>
                  <a:cubicBezTo>
                    <a:pt x="1729914" y="210178"/>
                    <a:pt x="1732082" y="212554"/>
                    <a:pt x="1737058" y="213109"/>
                  </a:cubicBezTo>
                  <a:cubicBezTo>
                    <a:pt x="1749717" y="214496"/>
                    <a:pt x="1749699" y="214669"/>
                    <a:pt x="1749769" y="227102"/>
                  </a:cubicBezTo>
                  <a:cubicBezTo>
                    <a:pt x="1749769" y="230172"/>
                    <a:pt x="1749769" y="233223"/>
                    <a:pt x="1751208" y="236293"/>
                  </a:cubicBezTo>
                  <a:cubicBezTo>
                    <a:pt x="1752457" y="228021"/>
                    <a:pt x="1757884" y="220027"/>
                    <a:pt x="1751815" y="211444"/>
                  </a:cubicBezTo>
                  <a:cubicBezTo>
                    <a:pt x="1748711" y="207057"/>
                    <a:pt x="1752335" y="201855"/>
                    <a:pt x="1750705" y="197069"/>
                  </a:cubicBezTo>
                  <a:cubicBezTo>
                    <a:pt x="1748728" y="191260"/>
                    <a:pt x="1751694" y="188364"/>
                    <a:pt x="1756930" y="185781"/>
                  </a:cubicBezTo>
                  <a:cubicBezTo>
                    <a:pt x="1761526" y="183509"/>
                    <a:pt x="1759271" y="177943"/>
                    <a:pt x="1759878" y="173833"/>
                  </a:cubicBezTo>
                  <a:cubicBezTo>
                    <a:pt x="1760832" y="167400"/>
                    <a:pt x="1763936" y="161470"/>
                    <a:pt x="1753896" y="157152"/>
                  </a:cubicBezTo>
                  <a:cubicBezTo>
                    <a:pt x="1748174" y="154690"/>
                    <a:pt x="1751329" y="144372"/>
                    <a:pt x="1752058" y="137696"/>
                  </a:cubicBezTo>
                  <a:cubicBezTo>
                    <a:pt x="1752665" y="132095"/>
                    <a:pt x="1758092" y="133534"/>
                    <a:pt x="1761924" y="133344"/>
                  </a:cubicBezTo>
                  <a:cubicBezTo>
                    <a:pt x="1766537" y="133118"/>
                    <a:pt x="1771167" y="133205"/>
                    <a:pt x="1775797" y="133170"/>
                  </a:cubicBezTo>
                  <a:cubicBezTo>
                    <a:pt x="1775866" y="138078"/>
                    <a:pt x="1775588" y="143020"/>
                    <a:pt x="1776074" y="147892"/>
                  </a:cubicBezTo>
                  <a:cubicBezTo>
                    <a:pt x="1777201" y="159285"/>
                    <a:pt x="1783461" y="163117"/>
                    <a:pt x="1795304" y="159423"/>
                  </a:cubicBezTo>
                  <a:cubicBezTo>
                    <a:pt x="1792582" y="157499"/>
                    <a:pt x="1788958" y="156337"/>
                    <a:pt x="1789981" y="152262"/>
                  </a:cubicBezTo>
                  <a:cubicBezTo>
                    <a:pt x="1790362" y="150788"/>
                    <a:pt x="1791368" y="149591"/>
                    <a:pt x="1792981" y="149557"/>
                  </a:cubicBezTo>
                  <a:cubicBezTo>
                    <a:pt x="1797853" y="149418"/>
                    <a:pt x="1796830" y="153580"/>
                    <a:pt x="1797836" y="156319"/>
                  </a:cubicBezTo>
                  <a:cubicBezTo>
                    <a:pt x="1798443" y="157949"/>
                    <a:pt x="1799570" y="159753"/>
                    <a:pt x="1801564" y="159111"/>
                  </a:cubicBezTo>
                  <a:cubicBezTo>
                    <a:pt x="1803610" y="158452"/>
                    <a:pt x="1803385" y="156129"/>
                    <a:pt x="1803003" y="154603"/>
                  </a:cubicBezTo>
                  <a:cubicBezTo>
                    <a:pt x="1801963" y="150441"/>
                    <a:pt x="1800680" y="146314"/>
                    <a:pt x="1799189" y="142291"/>
                  </a:cubicBezTo>
                  <a:cubicBezTo>
                    <a:pt x="1797004" y="136326"/>
                    <a:pt x="1793154" y="132598"/>
                    <a:pt x="1786218" y="133101"/>
                  </a:cubicBezTo>
                  <a:cubicBezTo>
                    <a:pt x="1782767" y="133344"/>
                    <a:pt x="1779299" y="133153"/>
                    <a:pt x="1775831" y="133170"/>
                  </a:cubicBezTo>
                  <a:cubicBezTo>
                    <a:pt x="1778467" y="124500"/>
                    <a:pt x="1778484" y="115813"/>
                    <a:pt x="1775797" y="107143"/>
                  </a:cubicBezTo>
                  <a:cubicBezTo>
                    <a:pt x="1779819" y="107160"/>
                    <a:pt x="1783912" y="107576"/>
                    <a:pt x="1787883" y="107125"/>
                  </a:cubicBezTo>
                  <a:cubicBezTo>
                    <a:pt x="1792513" y="106588"/>
                    <a:pt x="1799501" y="109848"/>
                    <a:pt x="1801183" y="104906"/>
                  </a:cubicBezTo>
                  <a:cubicBezTo>
                    <a:pt x="1802657" y="100623"/>
                    <a:pt x="1796189" y="98299"/>
                    <a:pt x="1791992" y="96374"/>
                  </a:cubicBezTo>
                  <a:cubicBezTo>
                    <a:pt x="1789998" y="95455"/>
                    <a:pt x="1789253" y="93409"/>
                    <a:pt x="1790016" y="91224"/>
                  </a:cubicBezTo>
                  <a:cubicBezTo>
                    <a:pt x="1790518" y="89820"/>
                    <a:pt x="1791611" y="88797"/>
                    <a:pt x="1793206" y="88727"/>
                  </a:cubicBezTo>
                  <a:cubicBezTo>
                    <a:pt x="1795200" y="88641"/>
                    <a:pt x="1796414" y="89768"/>
                    <a:pt x="1796969" y="91606"/>
                  </a:cubicBezTo>
                  <a:cubicBezTo>
                    <a:pt x="1797784" y="94345"/>
                    <a:pt x="1798374" y="97224"/>
                    <a:pt x="1801894" y="97848"/>
                  </a:cubicBezTo>
                  <a:cubicBezTo>
                    <a:pt x="1805656" y="82814"/>
                    <a:pt x="1803766" y="80057"/>
                    <a:pt x="1789617" y="79884"/>
                  </a:cubicBezTo>
                  <a:cubicBezTo>
                    <a:pt x="1781623" y="79791"/>
                    <a:pt x="1777600" y="75739"/>
                    <a:pt x="1777565" y="67728"/>
                  </a:cubicBezTo>
                  <a:cubicBezTo>
                    <a:pt x="1777565" y="66584"/>
                    <a:pt x="1777704" y="65405"/>
                    <a:pt x="1777531" y="64278"/>
                  </a:cubicBezTo>
                  <a:cubicBezTo>
                    <a:pt x="1776230" y="55677"/>
                    <a:pt x="1780392" y="53197"/>
                    <a:pt x="1788368" y="53717"/>
                  </a:cubicBezTo>
                  <a:cubicBezTo>
                    <a:pt x="1796449" y="54238"/>
                    <a:pt x="1803368" y="47475"/>
                    <a:pt x="1803610" y="39498"/>
                  </a:cubicBezTo>
                  <a:cubicBezTo>
                    <a:pt x="1803732" y="35475"/>
                    <a:pt x="1803593" y="31435"/>
                    <a:pt x="1803558" y="27412"/>
                  </a:cubicBezTo>
                  <a:cubicBezTo>
                    <a:pt x="1809905" y="27464"/>
                    <a:pt x="1816234" y="27568"/>
                    <a:pt x="1822581" y="27568"/>
                  </a:cubicBezTo>
                  <a:cubicBezTo>
                    <a:pt x="1827228" y="27568"/>
                    <a:pt x="1829447" y="29805"/>
                    <a:pt x="1829447" y="34435"/>
                  </a:cubicBezTo>
                  <a:cubicBezTo>
                    <a:pt x="1829447" y="40782"/>
                    <a:pt x="1829517" y="47111"/>
                    <a:pt x="1829551" y="53457"/>
                  </a:cubicBezTo>
                  <a:lnTo>
                    <a:pt x="1829621" y="53388"/>
                  </a:lnTo>
                  <a:cubicBezTo>
                    <a:pt x="1824124" y="53388"/>
                    <a:pt x="1818644" y="53318"/>
                    <a:pt x="1813147" y="53388"/>
                  </a:cubicBezTo>
                  <a:cubicBezTo>
                    <a:pt x="1803957" y="53527"/>
                    <a:pt x="1799015" y="60480"/>
                    <a:pt x="1804685" y="67069"/>
                  </a:cubicBezTo>
                  <a:cubicBezTo>
                    <a:pt x="1807772" y="70641"/>
                    <a:pt x="1806593" y="72150"/>
                    <a:pt x="1805969" y="74959"/>
                  </a:cubicBezTo>
                  <a:cubicBezTo>
                    <a:pt x="1805587" y="76728"/>
                    <a:pt x="1805726" y="78601"/>
                    <a:pt x="1807546" y="79485"/>
                  </a:cubicBezTo>
                  <a:cubicBezTo>
                    <a:pt x="1809610" y="80473"/>
                    <a:pt x="1810893" y="79121"/>
                    <a:pt x="1811361" y="77283"/>
                  </a:cubicBezTo>
                  <a:cubicBezTo>
                    <a:pt x="1812107" y="74265"/>
                    <a:pt x="1811916" y="69913"/>
                    <a:pt x="1816789" y="71925"/>
                  </a:cubicBezTo>
                  <a:cubicBezTo>
                    <a:pt x="1821384" y="73815"/>
                    <a:pt x="1818523" y="77612"/>
                    <a:pt x="1817639" y="80664"/>
                  </a:cubicBezTo>
                  <a:cubicBezTo>
                    <a:pt x="1821575" y="82173"/>
                    <a:pt x="1827696" y="79190"/>
                    <a:pt x="1828892" y="85016"/>
                  </a:cubicBezTo>
                  <a:cubicBezTo>
                    <a:pt x="1830193" y="91432"/>
                    <a:pt x="1831164" y="98611"/>
                    <a:pt x="1828216" y="104594"/>
                  </a:cubicBezTo>
                  <a:cubicBezTo>
                    <a:pt x="1825979" y="109137"/>
                    <a:pt x="1820118" y="106987"/>
                    <a:pt x="1816234" y="106310"/>
                  </a:cubicBezTo>
                  <a:cubicBezTo>
                    <a:pt x="1808847" y="105044"/>
                    <a:pt x="1806853" y="107958"/>
                    <a:pt x="1807234" y="114634"/>
                  </a:cubicBezTo>
                  <a:cubicBezTo>
                    <a:pt x="1807529" y="119784"/>
                    <a:pt x="1807286" y="124968"/>
                    <a:pt x="1807286" y="131055"/>
                  </a:cubicBezTo>
                  <a:cubicBezTo>
                    <a:pt x="1811760" y="129234"/>
                    <a:pt x="1812870" y="126199"/>
                    <a:pt x="1813702" y="122905"/>
                  </a:cubicBezTo>
                  <a:cubicBezTo>
                    <a:pt x="1814240" y="120789"/>
                    <a:pt x="1815402" y="119194"/>
                    <a:pt x="1817881" y="119298"/>
                  </a:cubicBezTo>
                  <a:cubicBezTo>
                    <a:pt x="1819511" y="119367"/>
                    <a:pt x="1820552" y="120391"/>
                    <a:pt x="1820933" y="121899"/>
                  </a:cubicBezTo>
                  <a:cubicBezTo>
                    <a:pt x="1821505" y="124084"/>
                    <a:pt x="1820760" y="125783"/>
                    <a:pt x="1818870" y="127119"/>
                  </a:cubicBezTo>
                  <a:cubicBezTo>
                    <a:pt x="1816945" y="128471"/>
                    <a:pt x="1812818" y="128454"/>
                    <a:pt x="1814101" y="131991"/>
                  </a:cubicBezTo>
                  <a:cubicBezTo>
                    <a:pt x="1815211" y="135026"/>
                    <a:pt x="1818662" y="133586"/>
                    <a:pt x="1821107" y="133430"/>
                  </a:cubicBezTo>
                  <a:cubicBezTo>
                    <a:pt x="1827072" y="133066"/>
                    <a:pt x="1829621" y="135893"/>
                    <a:pt x="1829482" y="141667"/>
                  </a:cubicBezTo>
                  <a:cubicBezTo>
                    <a:pt x="1829412" y="144545"/>
                    <a:pt x="1829326" y="147459"/>
                    <a:pt x="1829534" y="150337"/>
                  </a:cubicBezTo>
                  <a:cubicBezTo>
                    <a:pt x="1829985" y="156476"/>
                    <a:pt x="1827366" y="158921"/>
                    <a:pt x="1821107" y="159545"/>
                  </a:cubicBezTo>
                  <a:cubicBezTo>
                    <a:pt x="1809679" y="160672"/>
                    <a:pt x="1805067" y="166446"/>
                    <a:pt x="1806749" y="176070"/>
                  </a:cubicBezTo>
                  <a:cubicBezTo>
                    <a:pt x="1810304" y="175567"/>
                    <a:pt x="1811067" y="172758"/>
                    <a:pt x="1811899" y="169984"/>
                  </a:cubicBezTo>
                  <a:cubicBezTo>
                    <a:pt x="1812523" y="167903"/>
                    <a:pt x="1813668" y="166238"/>
                    <a:pt x="1816095" y="166342"/>
                  </a:cubicBezTo>
                  <a:cubicBezTo>
                    <a:pt x="1818089" y="166429"/>
                    <a:pt x="1819112" y="167816"/>
                    <a:pt x="1819407" y="169706"/>
                  </a:cubicBezTo>
                  <a:cubicBezTo>
                    <a:pt x="1819771" y="172012"/>
                    <a:pt x="1818748" y="173989"/>
                    <a:pt x="1816685" y="174579"/>
                  </a:cubicBezTo>
                  <a:cubicBezTo>
                    <a:pt x="1812228" y="175845"/>
                    <a:pt x="1809263" y="178879"/>
                    <a:pt x="1806367" y="182122"/>
                  </a:cubicBezTo>
                  <a:cubicBezTo>
                    <a:pt x="1805414" y="183197"/>
                    <a:pt x="1804304" y="184515"/>
                    <a:pt x="1805743" y="185833"/>
                  </a:cubicBezTo>
                  <a:cubicBezTo>
                    <a:pt x="1806974" y="186960"/>
                    <a:pt x="1808466" y="186509"/>
                    <a:pt x="1809627" y="185468"/>
                  </a:cubicBezTo>
                  <a:cubicBezTo>
                    <a:pt x="1811882" y="183457"/>
                    <a:pt x="1814136" y="179486"/>
                    <a:pt x="1817344" y="183041"/>
                  </a:cubicBezTo>
                  <a:cubicBezTo>
                    <a:pt x="1821453" y="187601"/>
                    <a:pt x="1830488" y="186509"/>
                    <a:pt x="1829985" y="196913"/>
                  </a:cubicBezTo>
                  <a:cubicBezTo>
                    <a:pt x="1829517" y="206398"/>
                    <a:pt x="1826257" y="215502"/>
                    <a:pt x="1826846" y="226166"/>
                  </a:cubicBezTo>
                  <a:cubicBezTo>
                    <a:pt x="1831979" y="214635"/>
                    <a:pt x="1836643" y="204144"/>
                    <a:pt x="1841308" y="193653"/>
                  </a:cubicBezTo>
                  <a:cubicBezTo>
                    <a:pt x="1842036" y="193896"/>
                    <a:pt x="1842782" y="194139"/>
                    <a:pt x="1843510" y="194399"/>
                  </a:cubicBezTo>
                  <a:cubicBezTo>
                    <a:pt x="1842054" y="200901"/>
                    <a:pt x="1840597" y="207404"/>
                    <a:pt x="1839071" y="214167"/>
                  </a:cubicBezTo>
                  <a:cubicBezTo>
                    <a:pt x="1848452" y="214929"/>
                    <a:pt x="1850810" y="210733"/>
                    <a:pt x="1849857" y="202757"/>
                  </a:cubicBezTo>
                  <a:cubicBezTo>
                    <a:pt x="1848279" y="189561"/>
                    <a:pt x="1848539" y="189439"/>
                    <a:pt x="1835499" y="186734"/>
                  </a:cubicBezTo>
                  <a:cubicBezTo>
                    <a:pt x="1831719" y="185954"/>
                    <a:pt x="1829915" y="183890"/>
                    <a:pt x="1829863" y="180249"/>
                  </a:cubicBezTo>
                  <a:cubicBezTo>
                    <a:pt x="1829794" y="175637"/>
                    <a:pt x="1829863" y="171007"/>
                    <a:pt x="1830037" y="166394"/>
                  </a:cubicBezTo>
                  <a:cubicBezTo>
                    <a:pt x="1830158" y="162631"/>
                    <a:pt x="1832100" y="160516"/>
                    <a:pt x="1836002" y="160481"/>
                  </a:cubicBezTo>
                  <a:cubicBezTo>
                    <a:pt x="1836297" y="160481"/>
                    <a:pt x="1836574" y="160481"/>
                    <a:pt x="1836869" y="160446"/>
                  </a:cubicBezTo>
                  <a:cubicBezTo>
                    <a:pt x="1854157" y="158782"/>
                    <a:pt x="1859238" y="164799"/>
                    <a:pt x="1854868" y="182781"/>
                  </a:cubicBezTo>
                  <a:cubicBezTo>
                    <a:pt x="1853706" y="187567"/>
                    <a:pt x="1853481" y="191590"/>
                    <a:pt x="1856758" y="196757"/>
                  </a:cubicBezTo>
                  <a:cubicBezTo>
                    <a:pt x="1857417" y="182434"/>
                    <a:pt x="1867440" y="187861"/>
                    <a:pt x="1874202" y="187220"/>
                  </a:cubicBezTo>
                  <a:cubicBezTo>
                    <a:pt x="1882214" y="186439"/>
                    <a:pt x="1882786" y="192821"/>
                    <a:pt x="1882907" y="198318"/>
                  </a:cubicBezTo>
                  <a:cubicBezTo>
                    <a:pt x="1883063" y="205150"/>
                    <a:pt x="1883722" y="212797"/>
                    <a:pt x="1873353" y="213438"/>
                  </a:cubicBezTo>
                  <a:cubicBezTo>
                    <a:pt x="1870526" y="213612"/>
                    <a:pt x="1870006" y="216161"/>
                    <a:pt x="1870093" y="218692"/>
                  </a:cubicBezTo>
                  <a:cubicBezTo>
                    <a:pt x="1870197" y="222143"/>
                    <a:pt x="1870925" y="225784"/>
                    <a:pt x="1870093" y="229027"/>
                  </a:cubicBezTo>
                  <a:cubicBezTo>
                    <a:pt x="1868272" y="236171"/>
                    <a:pt x="1875000" y="235859"/>
                    <a:pt x="1877931" y="238720"/>
                  </a:cubicBezTo>
                  <a:cubicBezTo>
                    <a:pt x="1879613" y="240350"/>
                    <a:pt x="1880965" y="238668"/>
                    <a:pt x="1881659" y="236830"/>
                  </a:cubicBezTo>
                  <a:cubicBezTo>
                    <a:pt x="1882803" y="233796"/>
                    <a:pt x="1882959" y="230674"/>
                    <a:pt x="1882786" y="227449"/>
                  </a:cubicBezTo>
                  <a:cubicBezTo>
                    <a:pt x="1882508" y="222178"/>
                    <a:pt x="1883341" y="217600"/>
                    <a:pt x="1887329" y="213230"/>
                  </a:cubicBezTo>
                  <a:cubicBezTo>
                    <a:pt x="1892635" y="207404"/>
                    <a:pt x="1891785" y="198526"/>
                    <a:pt x="1896398" y="190601"/>
                  </a:cubicBezTo>
                  <a:cubicBezTo>
                    <a:pt x="1897750" y="197000"/>
                    <a:pt x="1898167" y="202479"/>
                    <a:pt x="1900282" y="207647"/>
                  </a:cubicBezTo>
                  <a:cubicBezTo>
                    <a:pt x="1902190" y="212294"/>
                    <a:pt x="1904583" y="214149"/>
                    <a:pt x="1909368" y="212987"/>
                  </a:cubicBezTo>
                  <a:cubicBezTo>
                    <a:pt x="1909507" y="219837"/>
                    <a:pt x="1908172" y="226860"/>
                    <a:pt x="1911224" y="233414"/>
                  </a:cubicBezTo>
                  <a:cubicBezTo>
                    <a:pt x="1912646" y="236449"/>
                    <a:pt x="1914224" y="240940"/>
                    <a:pt x="1918403" y="239136"/>
                  </a:cubicBezTo>
                  <a:cubicBezTo>
                    <a:pt x="1923674" y="236848"/>
                    <a:pt x="1919131" y="233640"/>
                    <a:pt x="1918039" y="230726"/>
                  </a:cubicBezTo>
                  <a:cubicBezTo>
                    <a:pt x="1916929" y="227709"/>
                    <a:pt x="1912732" y="223790"/>
                    <a:pt x="1918992" y="221918"/>
                  </a:cubicBezTo>
                  <a:cubicBezTo>
                    <a:pt x="1920830" y="221363"/>
                    <a:pt x="1922876" y="222472"/>
                    <a:pt x="1922842" y="219334"/>
                  </a:cubicBezTo>
                  <a:cubicBezTo>
                    <a:pt x="1922807" y="216403"/>
                    <a:pt x="1921767" y="214080"/>
                    <a:pt x="1918749" y="213594"/>
                  </a:cubicBezTo>
                  <a:cubicBezTo>
                    <a:pt x="1915646" y="213109"/>
                    <a:pt x="1912455" y="213213"/>
                    <a:pt x="1909316" y="213057"/>
                  </a:cubicBezTo>
                  <a:cubicBezTo>
                    <a:pt x="1909368" y="207282"/>
                    <a:pt x="1909542" y="201508"/>
                    <a:pt x="1909455" y="195734"/>
                  </a:cubicBezTo>
                  <a:cubicBezTo>
                    <a:pt x="1909368" y="190064"/>
                    <a:pt x="1911761" y="187012"/>
                    <a:pt x="1917640" y="187081"/>
                  </a:cubicBezTo>
                  <a:cubicBezTo>
                    <a:pt x="1919079" y="187098"/>
                    <a:pt x="1920518" y="186804"/>
                    <a:pt x="1921957" y="186838"/>
                  </a:cubicBezTo>
                  <a:cubicBezTo>
                    <a:pt x="1929899" y="186994"/>
                    <a:pt x="1937061" y="186596"/>
                    <a:pt x="1930714" y="175619"/>
                  </a:cubicBezTo>
                  <a:cubicBezTo>
                    <a:pt x="1930454" y="175151"/>
                    <a:pt x="1930229" y="174249"/>
                    <a:pt x="1930471" y="173954"/>
                  </a:cubicBezTo>
                  <a:cubicBezTo>
                    <a:pt x="1935292" y="168163"/>
                    <a:pt x="1936523" y="161175"/>
                    <a:pt x="1938222" y="154100"/>
                  </a:cubicBezTo>
                  <a:cubicBezTo>
                    <a:pt x="1939020" y="150805"/>
                    <a:pt x="1942332" y="153840"/>
                    <a:pt x="1944135" y="155695"/>
                  </a:cubicBezTo>
                  <a:cubicBezTo>
                    <a:pt x="1945453" y="157048"/>
                    <a:pt x="1945904" y="161001"/>
                    <a:pt x="1948921" y="158192"/>
                  </a:cubicBezTo>
                  <a:cubicBezTo>
                    <a:pt x="1951245" y="156042"/>
                    <a:pt x="1948869" y="154187"/>
                    <a:pt x="1947551" y="152279"/>
                  </a:cubicBezTo>
                  <a:cubicBezTo>
                    <a:pt x="1946095" y="150181"/>
                    <a:pt x="1944621" y="147892"/>
                    <a:pt x="1943997" y="145482"/>
                  </a:cubicBezTo>
                  <a:cubicBezTo>
                    <a:pt x="1943338" y="142881"/>
                    <a:pt x="1942193" y="139135"/>
                    <a:pt x="1945679" y="137939"/>
                  </a:cubicBezTo>
                  <a:cubicBezTo>
                    <a:pt x="1948956" y="136812"/>
                    <a:pt x="1950673" y="140054"/>
                    <a:pt x="1952077" y="142586"/>
                  </a:cubicBezTo>
                  <a:cubicBezTo>
                    <a:pt x="1952858" y="143973"/>
                    <a:pt x="1953256" y="145586"/>
                    <a:pt x="1953881" y="147216"/>
                  </a:cubicBezTo>
                  <a:cubicBezTo>
                    <a:pt x="1956933" y="139881"/>
                    <a:pt x="1954678" y="134037"/>
                    <a:pt x="1947031" y="133760"/>
                  </a:cubicBezTo>
                  <a:cubicBezTo>
                    <a:pt x="1933090" y="133240"/>
                    <a:pt x="1938032" y="123425"/>
                    <a:pt x="1937061" y="116316"/>
                  </a:cubicBezTo>
                  <a:cubicBezTo>
                    <a:pt x="1935934" y="107940"/>
                    <a:pt x="1941569" y="106952"/>
                    <a:pt x="1948020" y="107021"/>
                  </a:cubicBezTo>
                  <a:cubicBezTo>
                    <a:pt x="1946962" y="102877"/>
                    <a:pt x="1939644" y="101993"/>
                    <a:pt x="1942367" y="98074"/>
                  </a:cubicBezTo>
                  <a:cubicBezTo>
                    <a:pt x="1945887" y="93028"/>
                    <a:pt x="1951661" y="96877"/>
                    <a:pt x="1956881" y="97553"/>
                  </a:cubicBezTo>
                  <a:cubicBezTo>
                    <a:pt x="1950534" y="91814"/>
                    <a:pt x="1949563" y="81444"/>
                    <a:pt x="1939575" y="79381"/>
                  </a:cubicBezTo>
                  <a:cubicBezTo>
                    <a:pt x="1937546" y="78965"/>
                    <a:pt x="1937269" y="76988"/>
                    <a:pt x="1937182" y="75219"/>
                  </a:cubicBezTo>
                  <a:cubicBezTo>
                    <a:pt x="1937078" y="72913"/>
                    <a:pt x="1937078" y="70607"/>
                    <a:pt x="1937061" y="68283"/>
                  </a:cubicBezTo>
                  <a:cubicBezTo>
                    <a:pt x="1937009" y="54428"/>
                    <a:pt x="1943875" y="49573"/>
                    <a:pt x="1957089" y="53977"/>
                  </a:cubicBezTo>
                  <a:cubicBezTo>
                    <a:pt x="1959222" y="54688"/>
                    <a:pt x="1961077" y="55902"/>
                    <a:pt x="1960921" y="58070"/>
                  </a:cubicBezTo>
                  <a:cubicBezTo>
                    <a:pt x="1960401" y="65439"/>
                    <a:pt x="1963834" y="72913"/>
                    <a:pt x="1957661" y="80179"/>
                  </a:cubicBezTo>
                  <a:cubicBezTo>
                    <a:pt x="1953603" y="84964"/>
                    <a:pt x="1959534" y="91138"/>
                    <a:pt x="1959655" y="98299"/>
                  </a:cubicBezTo>
                  <a:cubicBezTo>
                    <a:pt x="1964111" y="86866"/>
                    <a:pt x="1972209" y="81179"/>
                    <a:pt x="1983914" y="81236"/>
                  </a:cubicBezTo>
                  <a:cubicBezTo>
                    <a:pt x="1985648" y="81236"/>
                    <a:pt x="1987382" y="81254"/>
                    <a:pt x="1989116" y="81271"/>
                  </a:cubicBezTo>
                  <a:cubicBezTo>
                    <a:pt x="1989116" y="81271"/>
                    <a:pt x="1989047" y="81219"/>
                    <a:pt x="1989047" y="81219"/>
                  </a:cubicBezTo>
                  <a:cubicBezTo>
                    <a:pt x="1989012" y="86109"/>
                    <a:pt x="1989012" y="91016"/>
                    <a:pt x="1988960" y="95906"/>
                  </a:cubicBezTo>
                  <a:cubicBezTo>
                    <a:pt x="1988891" y="101368"/>
                    <a:pt x="1988526" y="106605"/>
                    <a:pt x="1980966" y="106588"/>
                  </a:cubicBezTo>
                  <a:cubicBezTo>
                    <a:pt x="1980013" y="106588"/>
                    <a:pt x="1978226" y="107680"/>
                    <a:pt x="1978226" y="108235"/>
                  </a:cubicBezTo>
                  <a:cubicBezTo>
                    <a:pt x="1978417" y="118726"/>
                    <a:pt x="1966557" y="121362"/>
                    <a:pt x="1962638" y="129130"/>
                  </a:cubicBezTo>
                  <a:cubicBezTo>
                    <a:pt x="1963210" y="129581"/>
                    <a:pt x="1963765" y="130032"/>
                    <a:pt x="1964337" y="130483"/>
                  </a:cubicBezTo>
                  <a:cubicBezTo>
                    <a:pt x="1966747" y="129113"/>
                    <a:pt x="1969071" y="127569"/>
                    <a:pt x="1971568" y="126425"/>
                  </a:cubicBezTo>
                  <a:cubicBezTo>
                    <a:pt x="1973111" y="125714"/>
                    <a:pt x="1976406" y="125801"/>
                    <a:pt x="1976267" y="126650"/>
                  </a:cubicBezTo>
                  <a:cubicBezTo>
                    <a:pt x="1974845" y="135268"/>
                    <a:pt x="1983099" y="132390"/>
                    <a:pt x="1986151" y="135442"/>
                  </a:cubicBezTo>
                  <a:cubicBezTo>
                    <a:pt x="1991578" y="140887"/>
                    <a:pt x="1988596" y="147961"/>
                    <a:pt x="1988648" y="154325"/>
                  </a:cubicBezTo>
                  <a:cubicBezTo>
                    <a:pt x="1988683" y="159458"/>
                    <a:pt x="1984243" y="159909"/>
                    <a:pt x="1980446" y="159718"/>
                  </a:cubicBezTo>
                  <a:cubicBezTo>
                    <a:pt x="1975227" y="159441"/>
                    <a:pt x="1973198" y="162180"/>
                    <a:pt x="1972521" y="166741"/>
                  </a:cubicBezTo>
                  <a:cubicBezTo>
                    <a:pt x="1968915" y="190965"/>
                    <a:pt x="1966158" y="186665"/>
                    <a:pt x="1989116" y="187046"/>
                  </a:cubicBezTo>
                  <a:lnTo>
                    <a:pt x="1989047" y="186977"/>
                  </a:lnTo>
                  <a:cubicBezTo>
                    <a:pt x="1989047" y="193913"/>
                    <a:pt x="1989376" y="200867"/>
                    <a:pt x="1988943" y="207768"/>
                  </a:cubicBezTo>
                  <a:cubicBezTo>
                    <a:pt x="1988648" y="212207"/>
                    <a:pt x="1992203" y="214548"/>
                    <a:pt x="1994284" y="213768"/>
                  </a:cubicBezTo>
                  <a:cubicBezTo>
                    <a:pt x="1998324" y="212259"/>
                    <a:pt x="2001497" y="214097"/>
                    <a:pt x="2005034" y="214323"/>
                  </a:cubicBezTo>
                  <a:cubicBezTo>
                    <a:pt x="2015560" y="215016"/>
                    <a:pt x="2016080" y="214513"/>
                    <a:pt x="2016080" y="203936"/>
                  </a:cubicBezTo>
                  <a:cubicBezTo>
                    <a:pt x="2016080" y="203069"/>
                    <a:pt x="2015941" y="202202"/>
                    <a:pt x="2015959" y="201335"/>
                  </a:cubicBezTo>
                  <a:cubicBezTo>
                    <a:pt x="2016063" y="187254"/>
                    <a:pt x="2016132" y="187619"/>
                    <a:pt x="2030646" y="185260"/>
                  </a:cubicBezTo>
                  <a:cubicBezTo>
                    <a:pt x="2040062" y="183734"/>
                    <a:pt x="2037409" y="175012"/>
                    <a:pt x="2038241" y="169047"/>
                  </a:cubicBezTo>
                  <a:cubicBezTo>
                    <a:pt x="2038917" y="164209"/>
                    <a:pt x="2036767" y="160256"/>
                    <a:pt x="2030490" y="159909"/>
                  </a:cubicBezTo>
                  <a:cubicBezTo>
                    <a:pt x="2024906" y="159597"/>
                    <a:pt x="2018161" y="161418"/>
                    <a:pt x="2016306" y="152435"/>
                  </a:cubicBezTo>
                  <a:cubicBezTo>
                    <a:pt x="2013254" y="137609"/>
                    <a:pt x="2015612" y="134020"/>
                    <a:pt x="2030715" y="133708"/>
                  </a:cubicBezTo>
                  <a:cubicBezTo>
                    <a:pt x="2038657" y="133534"/>
                    <a:pt x="2042559" y="130517"/>
                    <a:pt x="2042680" y="121778"/>
                  </a:cubicBezTo>
                  <a:cubicBezTo>
                    <a:pt x="2042854" y="107940"/>
                    <a:pt x="2050344" y="103432"/>
                    <a:pt x="2063905" y="107697"/>
                  </a:cubicBezTo>
                  <a:cubicBezTo>
                    <a:pt x="2067234" y="108755"/>
                    <a:pt x="2068569" y="111009"/>
                    <a:pt x="2068569" y="114131"/>
                  </a:cubicBezTo>
                  <a:cubicBezTo>
                    <a:pt x="2068569" y="118743"/>
                    <a:pt x="2068309" y="123356"/>
                    <a:pt x="2068153" y="127968"/>
                  </a:cubicBezTo>
                  <a:cubicBezTo>
                    <a:pt x="2068049" y="131089"/>
                    <a:pt x="2066384" y="132945"/>
                    <a:pt x="2063298" y="132875"/>
                  </a:cubicBezTo>
                  <a:cubicBezTo>
                    <a:pt x="2059535" y="132806"/>
                    <a:pt x="2057124" y="133344"/>
                    <a:pt x="2058408" y="138095"/>
                  </a:cubicBezTo>
                  <a:cubicBezTo>
                    <a:pt x="2058893" y="139898"/>
                    <a:pt x="2057038" y="140956"/>
                    <a:pt x="2055460" y="141875"/>
                  </a:cubicBezTo>
                  <a:cubicBezTo>
                    <a:pt x="2049079" y="145597"/>
                    <a:pt x="2045455" y="151753"/>
                    <a:pt x="2044570" y="160342"/>
                  </a:cubicBezTo>
                  <a:cubicBezTo>
                    <a:pt x="2052356" y="154551"/>
                    <a:pt x="2060194" y="157221"/>
                    <a:pt x="2065968" y="161799"/>
                  </a:cubicBezTo>
                  <a:cubicBezTo>
                    <a:pt x="2071604" y="166255"/>
                    <a:pt x="2068534" y="174249"/>
                    <a:pt x="2068257" y="180717"/>
                  </a:cubicBezTo>
                  <a:cubicBezTo>
                    <a:pt x="2068066" y="185347"/>
                    <a:pt x="2064546" y="186908"/>
                    <a:pt x="2060332" y="186873"/>
                  </a:cubicBezTo>
                  <a:cubicBezTo>
                    <a:pt x="2055564" y="186838"/>
                    <a:pt x="2053778" y="189283"/>
                    <a:pt x="2053587" y="193861"/>
                  </a:cubicBezTo>
                  <a:cubicBezTo>
                    <a:pt x="2053396" y="198751"/>
                    <a:pt x="2052217" y="203624"/>
                    <a:pt x="2052287" y="208496"/>
                  </a:cubicBezTo>
                  <a:cubicBezTo>
                    <a:pt x="2052356" y="213473"/>
                    <a:pt x="2054992" y="215363"/>
                    <a:pt x="2059604" y="212172"/>
                  </a:cubicBezTo>
                  <a:cubicBezTo>
                    <a:pt x="2060246" y="211722"/>
                    <a:pt x="2060523" y="210334"/>
                    <a:pt x="2061113" y="210248"/>
                  </a:cubicBezTo>
                  <a:cubicBezTo>
                    <a:pt x="2068864" y="209103"/>
                    <a:pt x="2068864" y="209155"/>
                    <a:pt x="2068916" y="201647"/>
                  </a:cubicBezTo>
                  <a:cubicBezTo>
                    <a:pt x="2068985" y="192052"/>
                    <a:pt x="2073650" y="187180"/>
                    <a:pt x="2082927" y="187029"/>
                  </a:cubicBezTo>
                  <a:cubicBezTo>
                    <a:pt x="2094111" y="186856"/>
                    <a:pt x="2094857" y="186058"/>
                    <a:pt x="2094961" y="174301"/>
                  </a:cubicBezTo>
                  <a:cubicBezTo>
                    <a:pt x="2095048" y="165492"/>
                    <a:pt x="2099556" y="161042"/>
                    <a:pt x="2108521" y="160949"/>
                  </a:cubicBezTo>
                  <a:cubicBezTo>
                    <a:pt x="2121127" y="160811"/>
                    <a:pt x="2122514" y="159458"/>
                    <a:pt x="2122584" y="147060"/>
                  </a:cubicBezTo>
                  <a:cubicBezTo>
                    <a:pt x="2122601" y="142430"/>
                    <a:pt x="2122619" y="137817"/>
                    <a:pt x="2122636" y="133188"/>
                  </a:cubicBezTo>
                  <a:cubicBezTo>
                    <a:pt x="2122636" y="133188"/>
                    <a:pt x="2122584" y="133257"/>
                    <a:pt x="2122584" y="133257"/>
                  </a:cubicBezTo>
                  <a:cubicBezTo>
                    <a:pt x="2127474" y="133378"/>
                    <a:pt x="2132364" y="133708"/>
                    <a:pt x="2137254" y="133569"/>
                  </a:cubicBezTo>
                  <a:cubicBezTo>
                    <a:pt x="2142022" y="133430"/>
                    <a:pt x="2148317" y="131714"/>
                    <a:pt x="2148230" y="127275"/>
                  </a:cubicBezTo>
                  <a:cubicBezTo>
                    <a:pt x="2148074" y="117772"/>
                    <a:pt x="2150432" y="109241"/>
                    <a:pt x="2153363" y="100536"/>
                  </a:cubicBezTo>
                  <a:cubicBezTo>
                    <a:pt x="2154160" y="98178"/>
                    <a:pt x="2153398" y="95022"/>
                    <a:pt x="2156103" y="93721"/>
                  </a:cubicBezTo>
                  <a:cubicBezTo>
                    <a:pt x="2159189" y="92247"/>
                    <a:pt x="2162102" y="94189"/>
                    <a:pt x="2163698" y="96357"/>
                  </a:cubicBezTo>
                  <a:cubicBezTo>
                    <a:pt x="2168952" y="103553"/>
                    <a:pt x="2179547" y="108287"/>
                    <a:pt x="2174969" y="120373"/>
                  </a:cubicBezTo>
                  <a:cubicBezTo>
                    <a:pt x="2173894" y="123200"/>
                    <a:pt x="2174951" y="126650"/>
                    <a:pt x="2176651" y="129494"/>
                  </a:cubicBezTo>
                  <a:cubicBezTo>
                    <a:pt x="2177726" y="131298"/>
                    <a:pt x="2179044" y="132875"/>
                    <a:pt x="2181385" y="132546"/>
                  </a:cubicBezTo>
                  <a:cubicBezTo>
                    <a:pt x="2184003" y="132199"/>
                    <a:pt x="2184385" y="130101"/>
                    <a:pt x="2184350" y="128020"/>
                  </a:cubicBezTo>
                  <a:cubicBezTo>
                    <a:pt x="2184280" y="123044"/>
                    <a:pt x="2184887" y="118154"/>
                    <a:pt x="2187523" y="113888"/>
                  </a:cubicBezTo>
                  <a:cubicBezTo>
                    <a:pt x="2190627" y="108859"/>
                    <a:pt x="2189864" y="106605"/>
                    <a:pt x="2183639" y="107091"/>
                  </a:cubicBezTo>
                  <a:cubicBezTo>
                    <a:pt x="2176790" y="107611"/>
                    <a:pt x="2174449" y="103952"/>
                    <a:pt x="2174674" y="97588"/>
                  </a:cubicBezTo>
                  <a:cubicBezTo>
                    <a:pt x="2174865" y="92126"/>
                    <a:pt x="2174674" y="86646"/>
                    <a:pt x="2174657" y="81184"/>
                  </a:cubicBezTo>
                  <a:lnTo>
                    <a:pt x="2174587" y="81236"/>
                  </a:lnTo>
                  <a:cubicBezTo>
                    <a:pt x="2176026" y="81236"/>
                    <a:pt x="2177466" y="81236"/>
                    <a:pt x="2178905" y="81236"/>
                  </a:cubicBezTo>
                  <a:cubicBezTo>
                    <a:pt x="2199020" y="81132"/>
                    <a:pt x="2199176" y="81115"/>
                    <a:pt x="2200892" y="101091"/>
                  </a:cubicBezTo>
                  <a:cubicBezTo>
                    <a:pt x="2201291" y="105669"/>
                    <a:pt x="2203216" y="107212"/>
                    <a:pt x="2207291" y="107229"/>
                  </a:cubicBezTo>
                  <a:cubicBezTo>
                    <a:pt x="2208435" y="107229"/>
                    <a:pt x="2209597" y="107264"/>
                    <a:pt x="2210742" y="107281"/>
                  </a:cubicBezTo>
                  <a:cubicBezTo>
                    <a:pt x="2227388" y="107541"/>
                    <a:pt x="2227197" y="107541"/>
                    <a:pt x="2226729" y="124309"/>
                  </a:cubicBezTo>
                  <a:cubicBezTo>
                    <a:pt x="2226556" y="130378"/>
                    <a:pt x="2224579" y="133084"/>
                    <a:pt x="2218146" y="133257"/>
                  </a:cubicBezTo>
                  <a:cubicBezTo>
                    <a:pt x="2201603" y="133708"/>
                    <a:pt x="2201621" y="133933"/>
                    <a:pt x="2200580" y="151204"/>
                  </a:cubicBezTo>
                  <a:cubicBezTo>
                    <a:pt x="2200442" y="153493"/>
                    <a:pt x="2200892" y="156978"/>
                    <a:pt x="2198846" y="157551"/>
                  </a:cubicBezTo>
                  <a:cubicBezTo>
                    <a:pt x="2187263" y="160845"/>
                    <a:pt x="2194459" y="167174"/>
                    <a:pt x="2196141" y="172567"/>
                  </a:cubicBezTo>
                  <a:cubicBezTo>
                    <a:pt x="2196713" y="174405"/>
                    <a:pt x="2197702" y="176105"/>
                    <a:pt x="2198794" y="178532"/>
                  </a:cubicBezTo>
                  <a:cubicBezTo>
                    <a:pt x="2202349" y="174735"/>
                    <a:pt x="2201152" y="170885"/>
                    <a:pt x="2201031" y="167400"/>
                  </a:cubicBezTo>
                  <a:cubicBezTo>
                    <a:pt x="2200736" y="158886"/>
                    <a:pt x="2203372" y="151534"/>
                    <a:pt x="2209198" y="145378"/>
                  </a:cubicBezTo>
                  <a:cubicBezTo>
                    <a:pt x="2210794" y="143678"/>
                    <a:pt x="2212857" y="142031"/>
                    <a:pt x="2215250" y="142690"/>
                  </a:cubicBezTo>
                  <a:cubicBezTo>
                    <a:pt x="2217764" y="143384"/>
                    <a:pt x="2218475" y="145881"/>
                    <a:pt x="2218527" y="148274"/>
                  </a:cubicBezTo>
                  <a:cubicBezTo>
                    <a:pt x="2218631" y="154169"/>
                    <a:pt x="2218371" y="159059"/>
                    <a:pt x="2224874" y="163498"/>
                  </a:cubicBezTo>
                  <a:cubicBezTo>
                    <a:pt x="2227839" y="165510"/>
                    <a:pt x="2230475" y="173660"/>
                    <a:pt x="2231272" y="179555"/>
                  </a:cubicBezTo>
                  <a:cubicBezTo>
                    <a:pt x="2232070" y="185364"/>
                    <a:pt x="2234966" y="187428"/>
                    <a:pt x="2240532" y="187098"/>
                  </a:cubicBezTo>
                  <a:cubicBezTo>
                    <a:pt x="2245127" y="186821"/>
                    <a:pt x="2249757" y="187012"/>
                    <a:pt x="2254370" y="186994"/>
                  </a:cubicBezTo>
                  <a:lnTo>
                    <a:pt x="2254370" y="213005"/>
                  </a:lnTo>
                  <a:cubicBezTo>
                    <a:pt x="2240740" y="212953"/>
                    <a:pt x="2239041" y="213924"/>
                    <a:pt x="2234134" y="226513"/>
                  </a:cubicBezTo>
                  <a:cubicBezTo>
                    <a:pt x="2231879" y="232287"/>
                    <a:pt x="2237220" y="234853"/>
                    <a:pt x="2239925" y="239397"/>
                  </a:cubicBezTo>
                  <a:cubicBezTo>
                    <a:pt x="2245162" y="231940"/>
                    <a:pt x="2245405" y="221970"/>
                    <a:pt x="2254370" y="218207"/>
                  </a:cubicBezTo>
                  <a:cubicBezTo>
                    <a:pt x="2254370" y="267626"/>
                    <a:pt x="2254266" y="317046"/>
                    <a:pt x="2254526" y="366466"/>
                  </a:cubicBezTo>
                  <a:cubicBezTo>
                    <a:pt x="2254543" y="371633"/>
                    <a:pt x="2253485" y="372674"/>
                    <a:pt x="2248301" y="372674"/>
                  </a:cubicBezTo>
                  <a:cubicBezTo>
                    <a:pt x="1500937" y="372535"/>
                    <a:pt x="753573" y="372535"/>
                    <a:pt x="6209" y="372674"/>
                  </a:cubicBezTo>
                  <a:cubicBezTo>
                    <a:pt x="1041" y="372674"/>
                    <a:pt x="-34" y="371633"/>
                    <a:pt x="1" y="366466"/>
                  </a:cubicBezTo>
                  <a:cubicBezTo>
                    <a:pt x="226" y="306642"/>
                    <a:pt x="140" y="246818"/>
                    <a:pt x="140" y="186994"/>
                  </a:cubicBezTo>
                  <a:cubicBezTo>
                    <a:pt x="4180" y="187012"/>
                    <a:pt x="8220" y="187046"/>
                    <a:pt x="12260" y="187064"/>
                  </a:cubicBezTo>
                  <a:cubicBezTo>
                    <a:pt x="21150" y="187111"/>
                    <a:pt x="25797" y="191463"/>
                    <a:pt x="26202" y="200121"/>
                  </a:cubicBezTo>
                  <a:cubicBezTo>
                    <a:pt x="26323" y="202705"/>
                    <a:pt x="26237" y="205427"/>
                    <a:pt x="27034" y="207803"/>
                  </a:cubicBezTo>
                  <a:cubicBezTo>
                    <a:pt x="28231" y="211392"/>
                    <a:pt x="31335" y="213386"/>
                    <a:pt x="35028" y="213421"/>
                  </a:cubicBezTo>
                  <a:cubicBezTo>
                    <a:pt x="38999" y="213473"/>
                    <a:pt x="38912" y="209918"/>
                    <a:pt x="39467" y="207161"/>
                  </a:cubicBezTo>
                  <a:cubicBezTo>
                    <a:pt x="40091" y="204057"/>
                    <a:pt x="40386" y="200832"/>
                    <a:pt x="41444" y="197867"/>
                  </a:cubicBezTo>
                  <a:cubicBezTo>
                    <a:pt x="44114" y="190376"/>
                    <a:pt x="42866" y="186110"/>
                    <a:pt x="33745" y="186752"/>
                  </a:cubicBezTo>
                  <a:cubicBezTo>
                    <a:pt x="28786" y="187098"/>
                    <a:pt x="26705" y="184237"/>
                    <a:pt x="26254" y="179347"/>
                  </a:cubicBezTo>
                  <a:cubicBezTo>
                    <a:pt x="24641" y="162232"/>
                    <a:pt x="26445" y="160186"/>
                    <a:pt x="43455" y="161019"/>
                  </a:cubicBezTo>
                  <a:cubicBezTo>
                    <a:pt x="44895" y="161088"/>
                    <a:pt x="46334" y="161175"/>
                    <a:pt x="47756" y="161418"/>
                  </a:cubicBezTo>
                  <a:cubicBezTo>
                    <a:pt x="49975" y="161816"/>
                    <a:pt x="51519" y="163204"/>
                    <a:pt x="51692" y="165423"/>
                  </a:cubicBezTo>
                  <a:cubicBezTo>
                    <a:pt x="52178" y="172012"/>
                    <a:pt x="54085" y="179261"/>
                    <a:pt x="50842" y="185018"/>
                  </a:cubicBezTo>
                  <a:cubicBezTo>
                    <a:pt x="46056" y="193514"/>
                    <a:pt x="47999" y="202427"/>
                    <a:pt x="46438" y="211132"/>
                  </a:cubicBezTo>
                  <a:cubicBezTo>
                    <a:pt x="48640" y="208236"/>
                    <a:pt x="50496" y="205254"/>
                    <a:pt x="51467" y="202028"/>
                  </a:cubicBezTo>
                  <a:cubicBezTo>
                    <a:pt x="55559" y="188434"/>
                    <a:pt x="55455" y="188416"/>
                    <a:pt x="70159" y="186925"/>
                  </a:cubicBezTo>
                  <a:cubicBezTo>
                    <a:pt x="70662" y="186873"/>
                    <a:pt x="71130" y="186439"/>
                    <a:pt x="72188" y="185885"/>
                  </a:cubicBezTo>
                  <a:cubicBezTo>
                    <a:pt x="69761" y="184047"/>
                    <a:pt x="67368" y="182590"/>
                    <a:pt x="65425" y="180665"/>
                  </a:cubicBezTo>
                  <a:cubicBezTo>
                    <a:pt x="63206" y="178498"/>
                    <a:pt x="59911" y="175532"/>
                    <a:pt x="61957" y="172654"/>
                  </a:cubicBezTo>
                  <a:cubicBezTo>
                    <a:pt x="64160" y="169533"/>
                    <a:pt x="67645" y="172290"/>
                    <a:pt x="70489" y="173608"/>
                  </a:cubicBezTo>
                  <a:cubicBezTo>
                    <a:pt x="72119" y="174371"/>
                    <a:pt x="72968" y="177076"/>
                    <a:pt x="75465" y="175793"/>
                  </a:cubicBezTo>
                  <a:cubicBezTo>
                    <a:pt x="76731" y="170105"/>
                    <a:pt x="74148" y="167660"/>
                    <a:pt x="68980" y="165579"/>
                  </a:cubicBezTo>
                  <a:cubicBezTo>
                    <a:pt x="53027" y="159198"/>
                    <a:pt x="53131" y="158938"/>
                    <a:pt x="53322" y="141615"/>
                  </a:cubicBezTo>
                  <a:cubicBezTo>
                    <a:pt x="53374" y="136708"/>
                    <a:pt x="52195" y="133586"/>
                    <a:pt x="46230" y="133136"/>
                  </a:cubicBezTo>
                  <a:cubicBezTo>
                    <a:pt x="26375" y="131610"/>
                    <a:pt x="26393" y="131402"/>
                    <a:pt x="26289" y="111564"/>
                  </a:cubicBezTo>
                  <a:cubicBezTo>
                    <a:pt x="26289" y="110125"/>
                    <a:pt x="26254" y="108686"/>
                    <a:pt x="26219" y="107229"/>
                  </a:cubicBezTo>
                  <a:cubicBezTo>
                    <a:pt x="26219" y="107229"/>
                    <a:pt x="26150" y="107281"/>
                    <a:pt x="26150" y="107281"/>
                  </a:cubicBezTo>
                  <a:cubicBezTo>
                    <a:pt x="29878" y="107281"/>
                    <a:pt x="33606" y="107333"/>
                    <a:pt x="37334" y="107229"/>
                  </a:cubicBezTo>
                  <a:cubicBezTo>
                    <a:pt x="38947" y="107177"/>
                    <a:pt x="41513" y="107351"/>
                    <a:pt x="41097" y="104975"/>
                  </a:cubicBezTo>
                  <a:cubicBezTo>
                    <a:pt x="40057" y="98958"/>
                    <a:pt x="43941" y="99114"/>
                    <a:pt x="47808" y="99062"/>
                  </a:cubicBezTo>
                  <a:cubicBezTo>
                    <a:pt x="49264" y="99045"/>
                    <a:pt x="50773" y="99201"/>
                    <a:pt x="51345" y="97467"/>
                  </a:cubicBezTo>
                  <a:cubicBezTo>
                    <a:pt x="51744" y="96236"/>
                    <a:pt x="51311" y="94883"/>
                    <a:pt x="50114" y="94658"/>
                  </a:cubicBezTo>
                  <a:cubicBezTo>
                    <a:pt x="41687" y="93010"/>
                    <a:pt x="35808" y="88016"/>
                    <a:pt x="31005" y="81184"/>
                  </a:cubicBezTo>
                  <a:cubicBezTo>
                    <a:pt x="29947" y="79693"/>
                    <a:pt x="27797" y="80681"/>
                    <a:pt x="26150" y="81236"/>
                  </a:cubicBezTo>
                  <a:lnTo>
                    <a:pt x="26219" y="81288"/>
                  </a:lnTo>
                  <a:cubicBezTo>
                    <a:pt x="27242" y="71248"/>
                    <a:pt x="23792" y="60844"/>
                    <a:pt x="30103" y="49608"/>
                  </a:cubicBezTo>
                  <a:cubicBezTo>
                    <a:pt x="19405" y="54688"/>
                    <a:pt x="9694" y="53024"/>
                    <a:pt x="174" y="53509"/>
                  </a:cubicBezTo>
                  <a:lnTo>
                    <a:pt x="174" y="27534"/>
                  </a:lnTo>
                  <a:cubicBezTo>
                    <a:pt x="5376" y="27568"/>
                    <a:pt x="10561" y="27620"/>
                    <a:pt x="15763" y="27638"/>
                  </a:cubicBezTo>
                  <a:cubicBezTo>
                    <a:pt x="20861" y="27638"/>
                    <a:pt x="25942" y="27534"/>
                    <a:pt x="25924" y="34868"/>
                  </a:cubicBezTo>
                  <a:cubicBezTo>
                    <a:pt x="25924" y="36793"/>
                    <a:pt x="27745" y="37764"/>
                    <a:pt x="29445" y="38285"/>
                  </a:cubicBezTo>
                  <a:cubicBezTo>
                    <a:pt x="35028" y="39984"/>
                    <a:pt x="39641" y="43279"/>
                    <a:pt x="44565" y="46885"/>
                  </a:cubicBezTo>
                  <a:cubicBezTo>
                    <a:pt x="42814" y="41510"/>
                    <a:pt x="41062" y="36134"/>
                    <a:pt x="39294" y="30759"/>
                  </a:cubicBezTo>
                  <a:cubicBezTo>
                    <a:pt x="38409" y="28088"/>
                    <a:pt x="36121" y="27794"/>
                    <a:pt x="33780" y="27395"/>
                  </a:cubicBezTo>
                  <a:cubicBezTo>
                    <a:pt x="21052" y="25227"/>
                    <a:pt x="27589" y="15222"/>
                    <a:pt x="26531" y="8598"/>
                  </a:cubicBezTo>
                  <a:cubicBezTo>
                    <a:pt x="25474" y="2026"/>
                    <a:pt x="30624" y="1437"/>
                    <a:pt x="35635" y="1471"/>
                  </a:cubicBezTo>
                  <a:cubicBezTo>
                    <a:pt x="37369" y="1471"/>
                    <a:pt x="39086" y="1228"/>
                    <a:pt x="40820" y="1124"/>
                  </a:cubicBezTo>
                  <a:cubicBezTo>
                    <a:pt x="51259" y="517"/>
                    <a:pt x="52039" y="1263"/>
                    <a:pt x="52143" y="11962"/>
                  </a:cubicBezTo>
                  <a:cubicBezTo>
                    <a:pt x="52160" y="14268"/>
                    <a:pt x="52282" y="16592"/>
                    <a:pt x="52143" y="18881"/>
                  </a:cubicBezTo>
                  <a:cubicBezTo>
                    <a:pt x="51761" y="25158"/>
                    <a:pt x="54605" y="28036"/>
                    <a:pt x="60882" y="27568"/>
                  </a:cubicBezTo>
                  <a:cubicBezTo>
                    <a:pt x="61177" y="27551"/>
                    <a:pt x="61455" y="27568"/>
                    <a:pt x="61749" y="27568"/>
                  </a:cubicBezTo>
                  <a:cubicBezTo>
                    <a:pt x="78656" y="28088"/>
                    <a:pt x="80824" y="30724"/>
                    <a:pt x="78084" y="47527"/>
                  </a:cubicBezTo>
                  <a:cubicBezTo>
                    <a:pt x="77858" y="48914"/>
                    <a:pt x="77529" y="51186"/>
                    <a:pt x="76749" y="51428"/>
                  </a:cubicBezTo>
                  <a:cubicBezTo>
                    <a:pt x="65599" y="54740"/>
                    <a:pt x="67142" y="69757"/>
                    <a:pt x="56305" y="73381"/>
                  </a:cubicBezTo>
                  <a:cubicBezTo>
                    <a:pt x="54189" y="74092"/>
                    <a:pt x="54016" y="76815"/>
                    <a:pt x="55438" y="78601"/>
                  </a:cubicBezTo>
                  <a:cubicBezTo>
                    <a:pt x="57466" y="81150"/>
                    <a:pt x="58854" y="78982"/>
                    <a:pt x="60223" y="77508"/>
                  </a:cubicBezTo>
                  <a:cubicBezTo>
                    <a:pt x="61801" y="75826"/>
                    <a:pt x="63223" y="73988"/>
                    <a:pt x="64992" y="72531"/>
                  </a:cubicBezTo>
                  <a:cubicBezTo>
                    <a:pt x="66743" y="71092"/>
                    <a:pt x="68824" y="69514"/>
                    <a:pt x="71269" y="70555"/>
                  </a:cubicBezTo>
                  <a:cubicBezTo>
                    <a:pt x="73853" y="71647"/>
                    <a:pt x="72518" y="73919"/>
                    <a:pt x="72448" y="75843"/>
                  </a:cubicBezTo>
                  <a:cubicBezTo>
                    <a:pt x="72396" y="77196"/>
                    <a:pt x="72466" y="79485"/>
                    <a:pt x="73159" y="79797"/>
                  </a:cubicBezTo>
                  <a:cubicBezTo>
                    <a:pt x="84084" y="84496"/>
                    <a:pt x="77165" y="93981"/>
                    <a:pt x="78795" y="101074"/>
                  </a:cubicBezTo>
                  <a:cubicBezTo>
                    <a:pt x="79627" y="104663"/>
                    <a:pt x="76332" y="105998"/>
                    <a:pt x="72934" y="107125"/>
                  </a:cubicBezTo>
                  <a:cubicBezTo>
                    <a:pt x="65859" y="109484"/>
                    <a:pt x="65582" y="110975"/>
                    <a:pt x="69709" y="119957"/>
                  </a:cubicBezTo>
                  <a:cubicBezTo>
                    <a:pt x="75084" y="103449"/>
                    <a:pt x="88072" y="107420"/>
                    <a:pt x="99568" y="107541"/>
                  </a:cubicBezTo>
                  <a:cubicBezTo>
                    <a:pt x="103817" y="107593"/>
                    <a:pt x="105742" y="110351"/>
                    <a:pt x="105690" y="114391"/>
                  </a:cubicBezTo>
                  <a:cubicBezTo>
                    <a:pt x="105637" y="119003"/>
                    <a:pt x="105585" y="123633"/>
                    <a:pt x="105083" y="128211"/>
                  </a:cubicBezTo>
                  <a:cubicBezTo>
                    <a:pt x="104424" y="134176"/>
                    <a:pt x="99499" y="132858"/>
                    <a:pt x="95684" y="133188"/>
                  </a:cubicBezTo>
                  <a:cubicBezTo>
                    <a:pt x="87950" y="133881"/>
                    <a:pt x="78777" y="145551"/>
                    <a:pt x="79922" y="154048"/>
                  </a:cubicBezTo>
                  <a:cubicBezTo>
                    <a:pt x="82246" y="152609"/>
                    <a:pt x="84257" y="151048"/>
                    <a:pt x="86511" y="150025"/>
                  </a:cubicBezTo>
                  <a:cubicBezTo>
                    <a:pt x="89754" y="148534"/>
                    <a:pt x="92390" y="148881"/>
                    <a:pt x="91921" y="153424"/>
                  </a:cubicBezTo>
                  <a:cubicBezTo>
                    <a:pt x="91627" y="156250"/>
                    <a:pt x="90170" y="159840"/>
                    <a:pt x="94557" y="160169"/>
                  </a:cubicBezTo>
                  <a:cubicBezTo>
                    <a:pt x="99586" y="160550"/>
                    <a:pt x="98164" y="156146"/>
                    <a:pt x="98615" y="153250"/>
                  </a:cubicBezTo>
                  <a:cubicBezTo>
                    <a:pt x="98788" y="152175"/>
                    <a:pt x="99187" y="151117"/>
                    <a:pt x="99620" y="149557"/>
                  </a:cubicBezTo>
                  <a:cubicBezTo>
                    <a:pt x="104510" y="151430"/>
                    <a:pt x="103435" y="156597"/>
                    <a:pt x="105967" y="159337"/>
                  </a:cubicBezTo>
                  <a:lnTo>
                    <a:pt x="105880" y="159250"/>
                  </a:lnTo>
                  <a:cubicBezTo>
                    <a:pt x="106140" y="164487"/>
                    <a:pt x="107701" y="169446"/>
                    <a:pt x="109175" y="174440"/>
                  </a:cubicBezTo>
                  <a:cubicBezTo>
                    <a:pt x="112886" y="187098"/>
                    <a:pt x="114065" y="187861"/>
                    <a:pt x="126897" y="187861"/>
                  </a:cubicBezTo>
                  <a:cubicBezTo>
                    <a:pt x="133122" y="187861"/>
                    <a:pt x="133347" y="181099"/>
                    <a:pt x="140873" y="179139"/>
                  </a:cubicBezTo>
                  <a:cubicBezTo>
                    <a:pt x="130711" y="176937"/>
                    <a:pt x="131596" y="171267"/>
                    <a:pt x="132324" y="165909"/>
                  </a:cubicBezTo>
                  <a:cubicBezTo>
                    <a:pt x="133122" y="160100"/>
                    <a:pt x="138064" y="161296"/>
                    <a:pt x="141861" y="160845"/>
                  </a:cubicBezTo>
                  <a:cubicBezTo>
                    <a:pt x="146075" y="160342"/>
                    <a:pt x="149838" y="157013"/>
                    <a:pt x="154728" y="160880"/>
                  </a:cubicBezTo>
                  <a:cubicBezTo>
                    <a:pt x="157745" y="163273"/>
                    <a:pt x="160814" y="160585"/>
                    <a:pt x="160068" y="156233"/>
                  </a:cubicBezTo>
                  <a:cubicBezTo>
                    <a:pt x="159340" y="151950"/>
                    <a:pt x="159149" y="147771"/>
                    <a:pt x="159323" y="143384"/>
                  </a:cubicBezTo>
                  <a:cubicBezTo>
                    <a:pt x="159583" y="136604"/>
                    <a:pt x="163190" y="134488"/>
                    <a:pt x="169051" y="133708"/>
                  </a:cubicBezTo>
                  <a:cubicBezTo>
                    <a:pt x="182247" y="131956"/>
                    <a:pt x="186772" y="136187"/>
                    <a:pt x="185368" y="149383"/>
                  </a:cubicBezTo>
                  <a:cubicBezTo>
                    <a:pt x="184241" y="159978"/>
                    <a:pt x="185732" y="161660"/>
                    <a:pt x="196136" y="160880"/>
                  </a:cubicBezTo>
                  <a:cubicBezTo>
                    <a:pt x="199864" y="160603"/>
                    <a:pt x="203783" y="160273"/>
                    <a:pt x="207165" y="158869"/>
                  </a:cubicBezTo>
                  <a:cubicBezTo>
                    <a:pt x="210997" y="157273"/>
                    <a:pt x="218314" y="157204"/>
                    <a:pt x="212436" y="149037"/>
                  </a:cubicBezTo>
                  <a:cubicBezTo>
                    <a:pt x="210147" y="145863"/>
                    <a:pt x="210251" y="139205"/>
                    <a:pt x="214118" y="136135"/>
                  </a:cubicBezTo>
                  <a:cubicBezTo>
                    <a:pt x="219650" y="131748"/>
                    <a:pt x="226846" y="132841"/>
                    <a:pt x="233296" y="134124"/>
                  </a:cubicBezTo>
                  <a:cubicBezTo>
                    <a:pt x="238602" y="135199"/>
                    <a:pt x="237510" y="140297"/>
                    <a:pt x="237649" y="144199"/>
                  </a:cubicBezTo>
                  <a:cubicBezTo>
                    <a:pt x="237770" y="147649"/>
                    <a:pt x="237753" y="151135"/>
                    <a:pt x="237475" y="154585"/>
                  </a:cubicBezTo>
                  <a:cubicBezTo>
                    <a:pt x="237233" y="157603"/>
                    <a:pt x="235863" y="161227"/>
                    <a:pt x="232585" y="160568"/>
                  </a:cubicBezTo>
                  <a:cubicBezTo>
                    <a:pt x="225077" y="159059"/>
                    <a:pt x="225875" y="163637"/>
                    <a:pt x="226204" y="168076"/>
                  </a:cubicBezTo>
                  <a:cubicBezTo>
                    <a:pt x="226534" y="172671"/>
                    <a:pt x="227054" y="177266"/>
                    <a:pt x="227557" y="181844"/>
                  </a:cubicBezTo>
                  <a:cubicBezTo>
                    <a:pt x="227834" y="184341"/>
                    <a:pt x="228875" y="186318"/>
                    <a:pt x="231649" y="186700"/>
                  </a:cubicBezTo>
                  <a:cubicBezTo>
                    <a:pt x="234545" y="187098"/>
                    <a:pt x="236348" y="185919"/>
                    <a:pt x="237891" y="183249"/>
                  </a:cubicBezTo>
                  <a:cubicBezTo>
                    <a:pt x="240336" y="179001"/>
                    <a:pt x="239157" y="174891"/>
                    <a:pt x="238533" y="170660"/>
                  </a:cubicBezTo>
                  <a:cubicBezTo>
                    <a:pt x="237562" y="164140"/>
                    <a:pt x="240094" y="160637"/>
                    <a:pt x="247030" y="161071"/>
                  </a:cubicBezTo>
                  <a:cubicBezTo>
                    <a:pt x="249041" y="161192"/>
                    <a:pt x="251070" y="161348"/>
                    <a:pt x="253081" y="161383"/>
                  </a:cubicBezTo>
                  <a:cubicBezTo>
                    <a:pt x="263590" y="161504"/>
                    <a:pt x="268878" y="167365"/>
                    <a:pt x="266017" y="177301"/>
                  </a:cubicBezTo>
                  <a:cubicBezTo>
                    <a:pt x="263607" y="185711"/>
                    <a:pt x="266624" y="187671"/>
                    <a:pt x="274202" y="187168"/>
                  </a:cubicBezTo>
                  <a:cubicBezTo>
                    <a:pt x="279959" y="186786"/>
                    <a:pt x="285750" y="187029"/>
                    <a:pt x="291525" y="187012"/>
                  </a:cubicBezTo>
                  <a:cubicBezTo>
                    <a:pt x="291490" y="191329"/>
                    <a:pt x="291455" y="195664"/>
                    <a:pt x="291403" y="199982"/>
                  </a:cubicBezTo>
                  <a:cubicBezTo>
                    <a:pt x="291317" y="205895"/>
                    <a:pt x="292825" y="212467"/>
                    <a:pt x="283947" y="213941"/>
                  </a:cubicBezTo>
                  <a:cubicBezTo>
                    <a:pt x="281259" y="214392"/>
                    <a:pt x="280704" y="218155"/>
                    <a:pt x="281780" y="219733"/>
                  </a:cubicBezTo>
                  <a:cubicBezTo>
                    <a:pt x="285646" y="225420"/>
                    <a:pt x="281832" y="231611"/>
                    <a:pt x="283479" y="237489"/>
                  </a:cubicBezTo>
                  <a:cubicBezTo>
                    <a:pt x="286617" y="236483"/>
                    <a:pt x="284537" y="232287"/>
                    <a:pt x="287190" y="231437"/>
                  </a:cubicBezTo>
                  <a:cubicBezTo>
                    <a:pt x="292600" y="242258"/>
                    <a:pt x="290484" y="254413"/>
                    <a:pt x="292843" y="268147"/>
                  </a:cubicBezTo>
                  <a:cubicBezTo>
                    <a:pt x="295669" y="262528"/>
                    <a:pt x="296103" y="259147"/>
                    <a:pt x="296207" y="255679"/>
                  </a:cubicBezTo>
                  <a:cubicBezTo>
                    <a:pt x="296380" y="248934"/>
                    <a:pt x="299623" y="242587"/>
                    <a:pt x="292860" y="235807"/>
                  </a:cubicBezTo>
                  <a:cubicBezTo>
                    <a:pt x="289080" y="232027"/>
                    <a:pt x="288802" y="220392"/>
                    <a:pt x="293311" y="217340"/>
                  </a:cubicBezTo>
                  <a:cubicBezTo>
                    <a:pt x="302258" y="211253"/>
                    <a:pt x="300836" y="203554"/>
                    <a:pt x="301530" y="195526"/>
                  </a:cubicBezTo>
                  <a:cubicBezTo>
                    <a:pt x="302206" y="187636"/>
                    <a:pt x="299328" y="184584"/>
                    <a:pt x="291507" y="187081"/>
                  </a:cubicBezTo>
                  <a:cubicBezTo>
                    <a:pt x="291542" y="183630"/>
                    <a:pt x="291611" y="180162"/>
                    <a:pt x="291629" y="176712"/>
                  </a:cubicBezTo>
                  <a:cubicBezTo>
                    <a:pt x="291681" y="161868"/>
                    <a:pt x="298964" y="156736"/>
                    <a:pt x="313183" y="161383"/>
                  </a:cubicBezTo>
                  <a:cubicBezTo>
                    <a:pt x="316668" y="162527"/>
                    <a:pt x="317362" y="165024"/>
                    <a:pt x="317414" y="168041"/>
                  </a:cubicBezTo>
                  <a:cubicBezTo>
                    <a:pt x="317518" y="174388"/>
                    <a:pt x="317518" y="180717"/>
                    <a:pt x="317570" y="187064"/>
                  </a:cubicBezTo>
                  <a:cubicBezTo>
                    <a:pt x="314501" y="187064"/>
                    <a:pt x="310928" y="187636"/>
                    <a:pt x="311327" y="191277"/>
                  </a:cubicBezTo>
                  <a:cubicBezTo>
                    <a:pt x="312246" y="199670"/>
                    <a:pt x="303333" y="210040"/>
                    <a:pt x="316009" y="216282"/>
                  </a:cubicBezTo>
                  <a:cubicBezTo>
                    <a:pt x="316755" y="216646"/>
                    <a:pt x="317206" y="218276"/>
                    <a:pt x="317240" y="219351"/>
                  </a:cubicBezTo>
                  <a:cubicBezTo>
                    <a:pt x="317431" y="225646"/>
                    <a:pt x="318714" y="232131"/>
                    <a:pt x="316183" y="238113"/>
                  </a:cubicBezTo>
                  <a:cubicBezTo>
                    <a:pt x="313911" y="243471"/>
                    <a:pt x="314258" y="248188"/>
                    <a:pt x="316824" y="253459"/>
                  </a:cubicBezTo>
                  <a:cubicBezTo>
                    <a:pt x="319373" y="249627"/>
                    <a:pt x="316131" y="244391"/>
                    <a:pt x="319807" y="242431"/>
                  </a:cubicBezTo>
                  <a:cubicBezTo>
                    <a:pt x="327402" y="238391"/>
                    <a:pt x="328546" y="230622"/>
                    <a:pt x="331754" y="224120"/>
                  </a:cubicBezTo>
                  <a:cubicBezTo>
                    <a:pt x="335240" y="217062"/>
                    <a:pt x="333592" y="214028"/>
                    <a:pt x="325685" y="213161"/>
                  </a:cubicBezTo>
                  <a:cubicBezTo>
                    <a:pt x="319824" y="212519"/>
                    <a:pt x="317622" y="209831"/>
                    <a:pt x="317709" y="204283"/>
                  </a:cubicBezTo>
                  <a:cubicBezTo>
                    <a:pt x="317795" y="198543"/>
                    <a:pt x="317622" y="192786"/>
                    <a:pt x="317552" y="187029"/>
                  </a:cubicBezTo>
                  <a:cubicBezTo>
                    <a:pt x="322182" y="187064"/>
                    <a:pt x="326812" y="187324"/>
                    <a:pt x="331425" y="187098"/>
                  </a:cubicBezTo>
                  <a:cubicBezTo>
                    <a:pt x="337910" y="186786"/>
                    <a:pt x="343580" y="186994"/>
                    <a:pt x="344621" y="195543"/>
                  </a:cubicBezTo>
                  <a:cubicBezTo>
                    <a:pt x="344846" y="197346"/>
                    <a:pt x="345973" y="200745"/>
                    <a:pt x="350655" y="198439"/>
                  </a:cubicBezTo>
                  <a:cubicBezTo>
                    <a:pt x="355042" y="196271"/>
                    <a:pt x="353915" y="201057"/>
                    <a:pt x="353048" y="203051"/>
                  </a:cubicBezTo>
                  <a:cubicBezTo>
                    <a:pt x="349060" y="212172"/>
                    <a:pt x="352112" y="214721"/>
                    <a:pt x="361458" y="213577"/>
                  </a:cubicBezTo>
                  <a:cubicBezTo>
                    <a:pt x="368030" y="212779"/>
                    <a:pt x="371810" y="216369"/>
                    <a:pt x="371203" y="223478"/>
                  </a:cubicBezTo>
                  <a:cubicBezTo>
                    <a:pt x="371082" y="224917"/>
                    <a:pt x="371030" y="226391"/>
                    <a:pt x="371220" y="227813"/>
                  </a:cubicBezTo>
                  <a:cubicBezTo>
                    <a:pt x="372469" y="236501"/>
                    <a:pt x="368637" y="240350"/>
                    <a:pt x="360071" y="239501"/>
                  </a:cubicBezTo>
                  <a:cubicBezTo>
                    <a:pt x="353187" y="238807"/>
                    <a:pt x="351834" y="241737"/>
                    <a:pt x="354158" y="247650"/>
                  </a:cubicBezTo>
                  <a:cubicBezTo>
                    <a:pt x="356048" y="252488"/>
                    <a:pt x="357782" y="257396"/>
                    <a:pt x="359516" y="262286"/>
                  </a:cubicBezTo>
                  <a:cubicBezTo>
                    <a:pt x="360643" y="265476"/>
                    <a:pt x="362949" y="266777"/>
                    <a:pt x="366192" y="266603"/>
                  </a:cubicBezTo>
                  <a:cubicBezTo>
                    <a:pt x="370076" y="266395"/>
                    <a:pt x="370874" y="263604"/>
                    <a:pt x="370822" y="260534"/>
                  </a:cubicBezTo>
                  <a:cubicBezTo>
                    <a:pt x="370596" y="246870"/>
                    <a:pt x="374116" y="233657"/>
                    <a:pt x="375486" y="220184"/>
                  </a:cubicBezTo>
                  <a:cubicBezTo>
                    <a:pt x="375764" y="217496"/>
                    <a:pt x="375816" y="215138"/>
                    <a:pt x="373856" y="212918"/>
                  </a:cubicBezTo>
                  <a:cubicBezTo>
                    <a:pt x="369712" y="208219"/>
                    <a:pt x="372053" y="202392"/>
                    <a:pt x="371394" y="197086"/>
                  </a:cubicBezTo>
                  <a:cubicBezTo>
                    <a:pt x="370631" y="190913"/>
                    <a:pt x="373059" y="187480"/>
                    <a:pt x="379266" y="185971"/>
                  </a:cubicBezTo>
                  <a:cubicBezTo>
                    <a:pt x="381833" y="185347"/>
                    <a:pt x="381885" y="181740"/>
                    <a:pt x="382596" y="179295"/>
                  </a:cubicBezTo>
                  <a:cubicBezTo>
                    <a:pt x="383463" y="176347"/>
                    <a:pt x="383341" y="173001"/>
                    <a:pt x="386185" y="170695"/>
                  </a:cubicBezTo>
                  <a:cubicBezTo>
                    <a:pt x="388162" y="173972"/>
                    <a:pt x="386393" y="177006"/>
                    <a:pt x="386081" y="180058"/>
                  </a:cubicBezTo>
                  <a:cubicBezTo>
                    <a:pt x="385786" y="183075"/>
                    <a:pt x="385700" y="186509"/>
                    <a:pt x="389618" y="186734"/>
                  </a:cubicBezTo>
                  <a:cubicBezTo>
                    <a:pt x="397872" y="187185"/>
                    <a:pt x="397144" y="192803"/>
                    <a:pt x="397300" y="198439"/>
                  </a:cubicBezTo>
                  <a:cubicBezTo>
                    <a:pt x="397404" y="201994"/>
                    <a:pt x="395462" y="205895"/>
                    <a:pt x="398531" y="209259"/>
                  </a:cubicBezTo>
                  <a:cubicBezTo>
                    <a:pt x="402866" y="207282"/>
                    <a:pt x="401930" y="201196"/>
                    <a:pt x="406907" y="199202"/>
                  </a:cubicBezTo>
                  <a:cubicBezTo>
                    <a:pt x="407739" y="204439"/>
                    <a:pt x="403213" y="208444"/>
                    <a:pt x="404184" y="213195"/>
                  </a:cubicBezTo>
                  <a:cubicBezTo>
                    <a:pt x="405346" y="214323"/>
                    <a:pt x="406421" y="213473"/>
                    <a:pt x="407514" y="213456"/>
                  </a:cubicBezTo>
                  <a:cubicBezTo>
                    <a:pt x="424646" y="212987"/>
                    <a:pt x="425305" y="212294"/>
                    <a:pt x="424975" y="194832"/>
                  </a:cubicBezTo>
                  <a:cubicBezTo>
                    <a:pt x="424871" y="189058"/>
                    <a:pt x="424975" y="183284"/>
                    <a:pt x="424351" y="177319"/>
                  </a:cubicBezTo>
                  <a:cubicBezTo>
                    <a:pt x="422808" y="180821"/>
                    <a:pt x="424455" y="186266"/>
                    <a:pt x="418403" y="186544"/>
                  </a:cubicBezTo>
                  <a:cubicBezTo>
                    <a:pt x="414086" y="186752"/>
                    <a:pt x="409750" y="186873"/>
                    <a:pt x="405415" y="186890"/>
                  </a:cubicBezTo>
                  <a:cubicBezTo>
                    <a:pt x="396468" y="186925"/>
                    <a:pt x="397127" y="180336"/>
                    <a:pt x="397560" y="174631"/>
                  </a:cubicBezTo>
                  <a:cubicBezTo>
                    <a:pt x="397942" y="169775"/>
                    <a:pt x="394508" y="162961"/>
                    <a:pt x="402970" y="161244"/>
                  </a:cubicBezTo>
                  <a:cubicBezTo>
                    <a:pt x="416270" y="158556"/>
                    <a:pt x="422496" y="160897"/>
                    <a:pt x="425842" y="170070"/>
                  </a:cubicBezTo>
                  <a:cubicBezTo>
                    <a:pt x="427021" y="173313"/>
                    <a:pt x="427628" y="176746"/>
                    <a:pt x="428582" y="180076"/>
                  </a:cubicBezTo>
                  <a:cubicBezTo>
                    <a:pt x="430316" y="186162"/>
                    <a:pt x="436177" y="189006"/>
                    <a:pt x="441847" y="186838"/>
                  </a:cubicBezTo>
                  <a:cubicBezTo>
                    <a:pt x="444864" y="185677"/>
                    <a:pt x="444258" y="183613"/>
                    <a:pt x="444136" y="181203"/>
                  </a:cubicBezTo>
                  <a:cubicBezTo>
                    <a:pt x="443893" y="176504"/>
                    <a:pt x="440807" y="170140"/>
                    <a:pt x="449824" y="169932"/>
                  </a:cubicBezTo>
                  <a:cubicBezTo>
                    <a:pt x="451124" y="169897"/>
                    <a:pt x="451298" y="168354"/>
                    <a:pt x="451280" y="167174"/>
                  </a:cubicBezTo>
                  <a:cubicBezTo>
                    <a:pt x="451194" y="161227"/>
                    <a:pt x="455373" y="161261"/>
                    <a:pt x="459604" y="161019"/>
                  </a:cubicBezTo>
                  <a:cubicBezTo>
                    <a:pt x="471464" y="160325"/>
                    <a:pt x="476250" y="155487"/>
                    <a:pt x="477187" y="143488"/>
                  </a:cubicBezTo>
                  <a:cubicBezTo>
                    <a:pt x="477794" y="135737"/>
                    <a:pt x="482146" y="133396"/>
                    <a:pt x="493868" y="133361"/>
                  </a:cubicBezTo>
                  <a:cubicBezTo>
                    <a:pt x="501359" y="133344"/>
                    <a:pt x="503457" y="137141"/>
                    <a:pt x="503076" y="143696"/>
                  </a:cubicBezTo>
                  <a:cubicBezTo>
                    <a:pt x="502920" y="146297"/>
                    <a:pt x="502954" y="148898"/>
                    <a:pt x="503041" y="151499"/>
                  </a:cubicBezTo>
                  <a:cubicBezTo>
                    <a:pt x="503214" y="156944"/>
                    <a:pt x="500700" y="159077"/>
                    <a:pt x="495220" y="159371"/>
                  </a:cubicBezTo>
                  <a:cubicBezTo>
                    <a:pt x="480291" y="160152"/>
                    <a:pt x="476545" y="164417"/>
                    <a:pt x="477100" y="179226"/>
                  </a:cubicBezTo>
                  <a:cubicBezTo>
                    <a:pt x="477169" y="181307"/>
                    <a:pt x="476164" y="184532"/>
                    <a:pt x="479510" y="184775"/>
                  </a:cubicBezTo>
                  <a:cubicBezTo>
                    <a:pt x="482701" y="185018"/>
                    <a:pt x="484851" y="183041"/>
                    <a:pt x="485337" y="179590"/>
                  </a:cubicBezTo>
                  <a:cubicBezTo>
                    <a:pt x="485735" y="176798"/>
                    <a:pt x="484556" y="173816"/>
                    <a:pt x="486914" y="170088"/>
                  </a:cubicBezTo>
                  <a:cubicBezTo>
                    <a:pt x="488753" y="179035"/>
                    <a:pt x="492723" y="185156"/>
                    <a:pt x="500960" y="188590"/>
                  </a:cubicBezTo>
                  <a:cubicBezTo>
                    <a:pt x="505035" y="190289"/>
                    <a:pt x="504220" y="208982"/>
                    <a:pt x="499920" y="212606"/>
                  </a:cubicBezTo>
                  <a:cubicBezTo>
                    <a:pt x="495983" y="215918"/>
                    <a:pt x="496833" y="218987"/>
                    <a:pt x="498550" y="222507"/>
                  </a:cubicBezTo>
                  <a:cubicBezTo>
                    <a:pt x="499295" y="224033"/>
                    <a:pt x="500423" y="225923"/>
                    <a:pt x="502347" y="225351"/>
                  </a:cubicBezTo>
                  <a:cubicBezTo>
                    <a:pt x="503284" y="225073"/>
                    <a:pt x="504237" y="223149"/>
                    <a:pt x="504324" y="221918"/>
                  </a:cubicBezTo>
                  <a:cubicBezTo>
                    <a:pt x="504688" y="216889"/>
                    <a:pt x="507029" y="213924"/>
                    <a:pt x="512127" y="213091"/>
                  </a:cubicBezTo>
                  <a:cubicBezTo>
                    <a:pt x="515751" y="212502"/>
                    <a:pt x="516324" y="209693"/>
                    <a:pt x="516410" y="206571"/>
                  </a:cubicBezTo>
                  <a:cubicBezTo>
                    <a:pt x="516514" y="202826"/>
                    <a:pt x="516410" y="198994"/>
                    <a:pt x="517121" y="195352"/>
                  </a:cubicBezTo>
                  <a:cubicBezTo>
                    <a:pt x="518127" y="190202"/>
                    <a:pt x="517589" y="186838"/>
                    <a:pt x="511278" y="186717"/>
                  </a:cubicBezTo>
                  <a:cubicBezTo>
                    <a:pt x="506544" y="186630"/>
                    <a:pt x="504896" y="183422"/>
                    <a:pt x="504862" y="179122"/>
                  </a:cubicBezTo>
                  <a:cubicBezTo>
                    <a:pt x="504844" y="175359"/>
                    <a:pt x="504862" y="171614"/>
                    <a:pt x="504862" y="167851"/>
                  </a:cubicBezTo>
                  <a:cubicBezTo>
                    <a:pt x="504862" y="163152"/>
                    <a:pt x="507341" y="161036"/>
                    <a:pt x="511902" y="161071"/>
                  </a:cubicBezTo>
                  <a:cubicBezTo>
                    <a:pt x="515370" y="161088"/>
                    <a:pt x="518838" y="161071"/>
                    <a:pt x="522306" y="161071"/>
                  </a:cubicBezTo>
                  <a:cubicBezTo>
                    <a:pt x="527022" y="161071"/>
                    <a:pt x="529051" y="163585"/>
                    <a:pt x="529051" y="168128"/>
                  </a:cubicBezTo>
                  <a:cubicBezTo>
                    <a:pt x="529051" y="174475"/>
                    <a:pt x="528843" y="180856"/>
                    <a:pt x="530837" y="187029"/>
                  </a:cubicBezTo>
                  <a:cubicBezTo>
                    <a:pt x="527369" y="186301"/>
                    <a:pt x="523867" y="185746"/>
                    <a:pt x="521560" y="189318"/>
                  </a:cubicBezTo>
                  <a:cubicBezTo>
                    <a:pt x="520121" y="191555"/>
                    <a:pt x="522375" y="211860"/>
                    <a:pt x="524439" y="213612"/>
                  </a:cubicBezTo>
                  <a:cubicBezTo>
                    <a:pt x="533664" y="221363"/>
                    <a:pt x="531618" y="230761"/>
                    <a:pt x="528063" y="240021"/>
                  </a:cubicBezTo>
                  <a:cubicBezTo>
                    <a:pt x="526884" y="243107"/>
                    <a:pt x="527040" y="244703"/>
                    <a:pt x="528826" y="246021"/>
                  </a:cubicBezTo>
                  <a:cubicBezTo>
                    <a:pt x="540895" y="238876"/>
                    <a:pt x="537010" y="228073"/>
                    <a:pt x="535484" y="217895"/>
                  </a:cubicBezTo>
                  <a:cubicBezTo>
                    <a:pt x="534756" y="213039"/>
                    <a:pt x="529155" y="210196"/>
                    <a:pt x="530317" y="204092"/>
                  </a:cubicBezTo>
                  <a:cubicBezTo>
                    <a:pt x="531375" y="198560"/>
                    <a:pt x="530716" y="192717"/>
                    <a:pt x="530803" y="186994"/>
                  </a:cubicBezTo>
                  <a:cubicBezTo>
                    <a:pt x="536542" y="187029"/>
                    <a:pt x="542299" y="187254"/>
                    <a:pt x="548039" y="187064"/>
                  </a:cubicBezTo>
                  <a:cubicBezTo>
                    <a:pt x="553709" y="186890"/>
                    <a:pt x="556761" y="189075"/>
                    <a:pt x="556744" y="195023"/>
                  </a:cubicBezTo>
                  <a:cubicBezTo>
                    <a:pt x="556744" y="198768"/>
                    <a:pt x="556900" y="202514"/>
                    <a:pt x="557177" y="206259"/>
                  </a:cubicBezTo>
                  <a:cubicBezTo>
                    <a:pt x="557732" y="213664"/>
                    <a:pt x="563229" y="216629"/>
                    <a:pt x="568864" y="212034"/>
                  </a:cubicBezTo>
                  <a:cubicBezTo>
                    <a:pt x="575194" y="206884"/>
                    <a:pt x="578419" y="199948"/>
                    <a:pt x="576980" y="191416"/>
                  </a:cubicBezTo>
                  <a:cubicBezTo>
                    <a:pt x="576147" y="186509"/>
                    <a:pt x="572350" y="187202"/>
                    <a:pt x="568968" y="186873"/>
                  </a:cubicBezTo>
                  <a:cubicBezTo>
                    <a:pt x="564876" y="186474"/>
                    <a:pt x="559275" y="188347"/>
                    <a:pt x="557784" y="182885"/>
                  </a:cubicBezTo>
                  <a:cubicBezTo>
                    <a:pt x="556067" y="176538"/>
                    <a:pt x="554524" y="168544"/>
                    <a:pt x="558478" y="163620"/>
                  </a:cubicBezTo>
                  <a:cubicBezTo>
                    <a:pt x="563073" y="157915"/>
                    <a:pt x="571448" y="161071"/>
                    <a:pt x="578141" y="161487"/>
                  </a:cubicBezTo>
                  <a:cubicBezTo>
                    <a:pt x="583344" y="161799"/>
                    <a:pt x="582459" y="166654"/>
                    <a:pt x="582771" y="170296"/>
                  </a:cubicBezTo>
                  <a:cubicBezTo>
                    <a:pt x="583187" y="174943"/>
                    <a:pt x="581904" y="179815"/>
                    <a:pt x="584488" y="185781"/>
                  </a:cubicBezTo>
                  <a:cubicBezTo>
                    <a:pt x="586881" y="180752"/>
                    <a:pt x="586031" y="177145"/>
                    <a:pt x="585459" y="173590"/>
                  </a:cubicBezTo>
                  <a:cubicBezTo>
                    <a:pt x="585060" y="171093"/>
                    <a:pt x="583465" y="167903"/>
                    <a:pt x="587124" y="167157"/>
                  </a:cubicBezTo>
                  <a:cubicBezTo>
                    <a:pt x="590245" y="166516"/>
                    <a:pt x="589968" y="169984"/>
                    <a:pt x="590696" y="172030"/>
                  </a:cubicBezTo>
                  <a:cubicBezTo>
                    <a:pt x="590939" y="172741"/>
                    <a:pt x="591702" y="173261"/>
                    <a:pt x="592291" y="173972"/>
                  </a:cubicBezTo>
                  <a:cubicBezTo>
                    <a:pt x="596713" y="163862"/>
                    <a:pt x="596245" y="162146"/>
                    <a:pt x="586916" y="158938"/>
                  </a:cubicBezTo>
                  <a:cubicBezTo>
                    <a:pt x="583170" y="157655"/>
                    <a:pt x="583049" y="155123"/>
                    <a:pt x="582997" y="152245"/>
                  </a:cubicBezTo>
                  <a:cubicBezTo>
                    <a:pt x="582875" y="145898"/>
                    <a:pt x="582893" y="139569"/>
                    <a:pt x="582841" y="133222"/>
                  </a:cubicBezTo>
                  <a:cubicBezTo>
                    <a:pt x="582841" y="133222"/>
                    <a:pt x="582771" y="133292"/>
                    <a:pt x="582771" y="133292"/>
                  </a:cubicBezTo>
                  <a:cubicBezTo>
                    <a:pt x="592048" y="133292"/>
                    <a:pt x="601308" y="133292"/>
                    <a:pt x="610585" y="133292"/>
                  </a:cubicBezTo>
                  <a:lnTo>
                    <a:pt x="610516" y="133222"/>
                  </a:lnTo>
                  <a:cubicBezTo>
                    <a:pt x="609180" y="138251"/>
                    <a:pt x="608140" y="143332"/>
                    <a:pt x="608556" y="148568"/>
                  </a:cubicBezTo>
                  <a:cubicBezTo>
                    <a:pt x="609146" y="156025"/>
                    <a:pt x="608695" y="162510"/>
                    <a:pt x="600788" y="166914"/>
                  </a:cubicBezTo>
                  <a:cubicBezTo>
                    <a:pt x="594823" y="170244"/>
                    <a:pt x="598343" y="178602"/>
                    <a:pt x="594372" y="183769"/>
                  </a:cubicBezTo>
                  <a:cubicBezTo>
                    <a:pt x="593175" y="185347"/>
                    <a:pt x="596349" y="186821"/>
                    <a:pt x="598430" y="186890"/>
                  </a:cubicBezTo>
                  <a:cubicBezTo>
                    <a:pt x="602452" y="187029"/>
                    <a:pt x="606493" y="186977"/>
                    <a:pt x="610533" y="186994"/>
                  </a:cubicBezTo>
                  <a:cubicBezTo>
                    <a:pt x="607238" y="192786"/>
                    <a:pt x="609787" y="198907"/>
                    <a:pt x="609701" y="204855"/>
                  </a:cubicBezTo>
                  <a:cubicBezTo>
                    <a:pt x="609614" y="210438"/>
                    <a:pt x="608348" y="213629"/>
                    <a:pt x="602002" y="213074"/>
                  </a:cubicBezTo>
                  <a:cubicBezTo>
                    <a:pt x="598603" y="212779"/>
                    <a:pt x="594632" y="214062"/>
                    <a:pt x="595863" y="218120"/>
                  </a:cubicBezTo>
                  <a:cubicBezTo>
                    <a:pt x="597615" y="223912"/>
                    <a:pt x="594372" y="230744"/>
                    <a:pt x="601759" y="235738"/>
                  </a:cubicBezTo>
                  <a:cubicBezTo>
                    <a:pt x="607048" y="239310"/>
                    <a:pt x="611123" y="246038"/>
                    <a:pt x="610221" y="254014"/>
                  </a:cubicBezTo>
                  <a:cubicBezTo>
                    <a:pt x="609926" y="256633"/>
                    <a:pt x="611175" y="259424"/>
                    <a:pt x="611712" y="262147"/>
                  </a:cubicBezTo>
                  <a:cubicBezTo>
                    <a:pt x="613620" y="253459"/>
                    <a:pt x="617781" y="245466"/>
                    <a:pt x="611764" y="236154"/>
                  </a:cubicBezTo>
                  <a:cubicBezTo>
                    <a:pt x="608418" y="230969"/>
                    <a:pt x="607464" y="219698"/>
                    <a:pt x="612683" y="216889"/>
                  </a:cubicBezTo>
                  <a:cubicBezTo>
                    <a:pt x="620885" y="212467"/>
                    <a:pt x="620192" y="206242"/>
                    <a:pt x="621336" y="199878"/>
                  </a:cubicBezTo>
                  <a:cubicBezTo>
                    <a:pt x="623486" y="187965"/>
                    <a:pt x="622498" y="186908"/>
                    <a:pt x="610516" y="186960"/>
                  </a:cubicBezTo>
                  <a:cubicBezTo>
                    <a:pt x="610308" y="180613"/>
                    <a:pt x="610273" y="174267"/>
                    <a:pt x="609857" y="167937"/>
                  </a:cubicBezTo>
                  <a:cubicBezTo>
                    <a:pt x="609510" y="162666"/>
                    <a:pt x="611660" y="160429"/>
                    <a:pt x="616914" y="160932"/>
                  </a:cubicBezTo>
                  <a:cubicBezTo>
                    <a:pt x="618631" y="161105"/>
                    <a:pt x="620382" y="160897"/>
                    <a:pt x="622099" y="160828"/>
                  </a:cubicBezTo>
                  <a:cubicBezTo>
                    <a:pt x="626868" y="160603"/>
                    <a:pt x="632781" y="158678"/>
                    <a:pt x="634480" y="165232"/>
                  </a:cubicBezTo>
                  <a:cubicBezTo>
                    <a:pt x="636301" y="172238"/>
                    <a:pt x="639248" y="179763"/>
                    <a:pt x="632208" y="186179"/>
                  </a:cubicBezTo>
                  <a:cubicBezTo>
                    <a:pt x="625983" y="191850"/>
                    <a:pt x="627440" y="208947"/>
                    <a:pt x="633127" y="215294"/>
                  </a:cubicBezTo>
                  <a:cubicBezTo>
                    <a:pt x="638208" y="220964"/>
                    <a:pt x="636353" y="228871"/>
                    <a:pt x="635780" y="235755"/>
                  </a:cubicBezTo>
                  <a:cubicBezTo>
                    <a:pt x="634861" y="246714"/>
                    <a:pt x="635694" y="257569"/>
                    <a:pt x="636561" y="268493"/>
                  </a:cubicBezTo>
                  <a:cubicBezTo>
                    <a:pt x="636561" y="262563"/>
                    <a:pt x="636457" y="256633"/>
                    <a:pt x="636595" y="250702"/>
                  </a:cubicBezTo>
                  <a:cubicBezTo>
                    <a:pt x="636682" y="246506"/>
                    <a:pt x="635659" y="241876"/>
                    <a:pt x="641000" y="239553"/>
                  </a:cubicBezTo>
                  <a:cubicBezTo>
                    <a:pt x="643549" y="238443"/>
                    <a:pt x="641555" y="235981"/>
                    <a:pt x="641884" y="234212"/>
                  </a:cubicBezTo>
                  <a:cubicBezTo>
                    <a:pt x="644503" y="220114"/>
                    <a:pt x="633058" y="207386"/>
                    <a:pt x="637012" y="193826"/>
                  </a:cubicBezTo>
                  <a:cubicBezTo>
                    <a:pt x="639977" y="183665"/>
                    <a:pt x="642283" y="173868"/>
                    <a:pt x="639457" y="163810"/>
                  </a:cubicBezTo>
                  <a:cubicBezTo>
                    <a:pt x="637722" y="157620"/>
                    <a:pt x="636769" y="151603"/>
                    <a:pt x="636422" y="145222"/>
                  </a:cubicBezTo>
                  <a:cubicBezTo>
                    <a:pt x="635954" y="136638"/>
                    <a:pt x="638919" y="132581"/>
                    <a:pt x="647849" y="133933"/>
                  </a:cubicBezTo>
                  <a:cubicBezTo>
                    <a:pt x="649202" y="134141"/>
                    <a:pt x="650676" y="133656"/>
                    <a:pt x="651803" y="133517"/>
                  </a:cubicBezTo>
                  <a:cubicBezTo>
                    <a:pt x="653069" y="131974"/>
                    <a:pt x="651976" y="131124"/>
                    <a:pt x="651508" y="130136"/>
                  </a:cubicBezTo>
                  <a:cubicBezTo>
                    <a:pt x="650450" y="127951"/>
                    <a:pt x="647624" y="125783"/>
                    <a:pt x="650017" y="123304"/>
                  </a:cubicBezTo>
                  <a:cubicBezTo>
                    <a:pt x="651733" y="121518"/>
                    <a:pt x="654491" y="122367"/>
                    <a:pt x="656554" y="123425"/>
                  </a:cubicBezTo>
                  <a:cubicBezTo>
                    <a:pt x="662831" y="126633"/>
                    <a:pt x="663195" y="123182"/>
                    <a:pt x="662675" y="118292"/>
                  </a:cubicBezTo>
                  <a:cubicBezTo>
                    <a:pt x="661982" y="111894"/>
                    <a:pt x="663646" y="106067"/>
                    <a:pt x="670634" y="105044"/>
                  </a:cubicBezTo>
                  <a:cubicBezTo>
                    <a:pt x="680466" y="103605"/>
                    <a:pt x="688287" y="109345"/>
                    <a:pt x="688425" y="117495"/>
                  </a:cubicBezTo>
                  <a:cubicBezTo>
                    <a:pt x="688495" y="121864"/>
                    <a:pt x="691755" y="125489"/>
                    <a:pt x="690558" y="130101"/>
                  </a:cubicBezTo>
                  <a:cubicBezTo>
                    <a:pt x="690003" y="132199"/>
                    <a:pt x="692258" y="132841"/>
                    <a:pt x="694009" y="133066"/>
                  </a:cubicBezTo>
                  <a:cubicBezTo>
                    <a:pt x="695726" y="133292"/>
                    <a:pt x="697477" y="133188"/>
                    <a:pt x="699194" y="133361"/>
                  </a:cubicBezTo>
                  <a:cubicBezTo>
                    <a:pt x="704482" y="133881"/>
                    <a:pt x="712112" y="132321"/>
                    <a:pt x="713551" y="138372"/>
                  </a:cubicBezTo>
                  <a:cubicBezTo>
                    <a:pt x="715199" y="145326"/>
                    <a:pt x="719759" y="153094"/>
                    <a:pt x="711661" y="160707"/>
                  </a:cubicBezTo>
                  <a:cubicBezTo>
                    <a:pt x="707326" y="164782"/>
                    <a:pt x="713707" y="171007"/>
                    <a:pt x="714418" y="176590"/>
                  </a:cubicBezTo>
                  <a:cubicBezTo>
                    <a:pt x="715251" y="176139"/>
                    <a:pt x="716014" y="175931"/>
                    <a:pt x="716031" y="175689"/>
                  </a:cubicBezTo>
                  <a:cubicBezTo>
                    <a:pt x="717106" y="161383"/>
                    <a:pt x="722568" y="157637"/>
                    <a:pt x="737117" y="161140"/>
                  </a:cubicBezTo>
                  <a:cubicBezTo>
                    <a:pt x="740030" y="161851"/>
                    <a:pt x="741799" y="163325"/>
                    <a:pt x="741972" y="166325"/>
                  </a:cubicBezTo>
                  <a:cubicBezTo>
                    <a:pt x="742145" y="169203"/>
                    <a:pt x="742180" y="172099"/>
                    <a:pt x="742163" y="174978"/>
                  </a:cubicBezTo>
                  <a:cubicBezTo>
                    <a:pt x="742093" y="185867"/>
                    <a:pt x="741209" y="186734"/>
                    <a:pt x="730250" y="186856"/>
                  </a:cubicBezTo>
                  <a:cubicBezTo>
                    <a:pt x="721419" y="186960"/>
                    <a:pt x="718169" y="191352"/>
                    <a:pt x="720505" y="200034"/>
                  </a:cubicBezTo>
                  <a:cubicBezTo>
                    <a:pt x="720956" y="201699"/>
                    <a:pt x="721753" y="203364"/>
                    <a:pt x="721823" y="205046"/>
                  </a:cubicBezTo>
                  <a:cubicBezTo>
                    <a:pt x="722187" y="214808"/>
                    <a:pt x="728811" y="213369"/>
                    <a:pt x="735313" y="213126"/>
                  </a:cubicBezTo>
                  <a:cubicBezTo>
                    <a:pt x="742787" y="212849"/>
                    <a:pt x="742319" y="207785"/>
                    <a:pt x="742371" y="202791"/>
                  </a:cubicBezTo>
                  <a:cubicBezTo>
                    <a:pt x="742371" y="202497"/>
                    <a:pt x="742371" y="202219"/>
                    <a:pt x="742371" y="201924"/>
                  </a:cubicBezTo>
                  <a:cubicBezTo>
                    <a:pt x="742544" y="187879"/>
                    <a:pt x="750035" y="182885"/>
                    <a:pt x="763890" y="187359"/>
                  </a:cubicBezTo>
                  <a:cubicBezTo>
                    <a:pt x="767358" y="188486"/>
                    <a:pt x="768156" y="190931"/>
                    <a:pt x="768190" y="193982"/>
                  </a:cubicBezTo>
                  <a:cubicBezTo>
                    <a:pt x="768260" y="198890"/>
                    <a:pt x="768156" y="203797"/>
                    <a:pt x="768225" y="208704"/>
                  </a:cubicBezTo>
                  <a:cubicBezTo>
                    <a:pt x="768260" y="211115"/>
                    <a:pt x="767219" y="214357"/>
                    <a:pt x="771780" y="213750"/>
                  </a:cubicBezTo>
                  <a:cubicBezTo>
                    <a:pt x="774953" y="213317"/>
                    <a:pt x="776514" y="212484"/>
                    <a:pt x="774225" y="209068"/>
                  </a:cubicBezTo>
                  <a:cubicBezTo>
                    <a:pt x="773427" y="207872"/>
                    <a:pt x="774381" y="206051"/>
                    <a:pt x="775976" y="205670"/>
                  </a:cubicBezTo>
                  <a:cubicBezTo>
                    <a:pt x="780329" y="204612"/>
                    <a:pt x="779149" y="209831"/>
                    <a:pt x="781820" y="211045"/>
                  </a:cubicBezTo>
                  <a:cubicBezTo>
                    <a:pt x="784941" y="209762"/>
                    <a:pt x="784109" y="206190"/>
                    <a:pt x="785652" y="203918"/>
                  </a:cubicBezTo>
                  <a:cubicBezTo>
                    <a:pt x="789952" y="197607"/>
                    <a:pt x="787525" y="193185"/>
                    <a:pt x="780918" y="190341"/>
                  </a:cubicBezTo>
                  <a:cubicBezTo>
                    <a:pt x="774641" y="187636"/>
                    <a:pt x="769491" y="184671"/>
                    <a:pt x="769803" y="176035"/>
                  </a:cubicBezTo>
                  <a:cubicBezTo>
                    <a:pt x="770271" y="162406"/>
                    <a:pt x="769716" y="162389"/>
                    <a:pt x="783502" y="161036"/>
                  </a:cubicBezTo>
                  <a:cubicBezTo>
                    <a:pt x="792692" y="160134"/>
                    <a:pt x="795432" y="156996"/>
                    <a:pt x="796004" y="146782"/>
                  </a:cubicBezTo>
                  <a:cubicBezTo>
                    <a:pt x="796594" y="135979"/>
                    <a:pt x="808177" y="129009"/>
                    <a:pt x="817506" y="134471"/>
                  </a:cubicBezTo>
                  <a:cubicBezTo>
                    <a:pt x="825101" y="138927"/>
                    <a:pt x="821494" y="146938"/>
                    <a:pt x="821668" y="153493"/>
                  </a:cubicBezTo>
                  <a:cubicBezTo>
                    <a:pt x="821824" y="159267"/>
                    <a:pt x="817073" y="159077"/>
                    <a:pt x="812928" y="159233"/>
                  </a:cubicBezTo>
                  <a:cubicBezTo>
                    <a:pt x="808888" y="159389"/>
                    <a:pt x="804865" y="159857"/>
                    <a:pt x="800825" y="159996"/>
                  </a:cubicBezTo>
                  <a:cubicBezTo>
                    <a:pt x="797669" y="160117"/>
                    <a:pt x="795588" y="161799"/>
                    <a:pt x="795675" y="164677"/>
                  </a:cubicBezTo>
                  <a:cubicBezTo>
                    <a:pt x="795848" y="170365"/>
                    <a:pt x="798588" y="164573"/>
                    <a:pt x="800252" y="165388"/>
                  </a:cubicBezTo>
                  <a:cubicBezTo>
                    <a:pt x="802784" y="166620"/>
                    <a:pt x="803131" y="167885"/>
                    <a:pt x="801796" y="170053"/>
                  </a:cubicBezTo>
                  <a:cubicBezTo>
                    <a:pt x="800530" y="172116"/>
                    <a:pt x="797183" y="171197"/>
                    <a:pt x="796091" y="174544"/>
                  </a:cubicBezTo>
                  <a:cubicBezTo>
                    <a:pt x="803738" y="176989"/>
                    <a:pt x="800894" y="180925"/>
                    <a:pt x="794912" y="184983"/>
                  </a:cubicBezTo>
                  <a:cubicBezTo>
                    <a:pt x="800946" y="185850"/>
                    <a:pt x="804796" y="186942"/>
                    <a:pt x="808610" y="186821"/>
                  </a:cubicBezTo>
                  <a:cubicBezTo>
                    <a:pt x="817333" y="186561"/>
                    <a:pt x="825014" y="186856"/>
                    <a:pt x="821789" y="200017"/>
                  </a:cubicBezTo>
                  <a:cubicBezTo>
                    <a:pt x="824581" y="194156"/>
                    <a:pt x="825725" y="189439"/>
                    <a:pt x="823315" y="183890"/>
                  </a:cubicBezTo>
                  <a:cubicBezTo>
                    <a:pt x="820853" y="178238"/>
                    <a:pt x="822188" y="171926"/>
                    <a:pt x="822413" y="165891"/>
                  </a:cubicBezTo>
                  <a:cubicBezTo>
                    <a:pt x="822500" y="163724"/>
                    <a:pt x="823644" y="161452"/>
                    <a:pt x="825847" y="161504"/>
                  </a:cubicBezTo>
                  <a:cubicBezTo>
                    <a:pt x="833615" y="161678"/>
                    <a:pt x="835349" y="155435"/>
                    <a:pt x="838002" y="150146"/>
                  </a:cubicBezTo>
                  <a:cubicBezTo>
                    <a:pt x="841175" y="151586"/>
                    <a:pt x="839580" y="153736"/>
                    <a:pt x="839441" y="155470"/>
                  </a:cubicBezTo>
                  <a:cubicBezTo>
                    <a:pt x="839285" y="157412"/>
                    <a:pt x="838037" y="159978"/>
                    <a:pt x="841297" y="160065"/>
                  </a:cubicBezTo>
                  <a:cubicBezTo>
                    <a:pt x="843620" y="160134"/>
                    <a:pt x="846915" y="160637"/>
                    <a:pt x="847279" y="156753"/>
                  </a:cubicBezTo>
                  <a:cubicBezTo>
                    <a:pt x="847695" y="152158"/>
                    <a:pt x="848181" y="147545"/>
                    <a:pt x="848250" y="142950"/>
                  </a:cubicBezTo>
                  <a:cubicBezTo>
                    <a:pt x="848337" y="136690"/>
                    <a:pt x="850747" y="133500"/>
                    <a:pt x="857510" y="133222"/>
                  </a:cubicBezTo>
                  <a:cubicBezTo>
                    <a:pt x="873255" y="132581"/>
                    <a:pt x="879966" y="142811"/>
                    <a:pt x="873081" y="157464"/>
                  </a:cubicBezTo>
                  <a:cubicBezTo>
                    <a:pt x="872214" y="159302"/>
                    <a:pt x="870914" y="159736"/>
                    <a:pt x="869093" y="160117"/>
                  </a:cubicBezTo>
                  <a:cubicBezTo>
                    <a:pt x="858065" y="162406"/>
                    <a:pt x="858082" y="162458"/>
                    <a:pt x="859799" y="174544"/>
                  </a:cubicBezTo>
                  <a:cubicBezTo>
                    <a:pt x="864307" y="173573"/>
                    <a:pt x="865053" y="168596"/>
                    <a:pt x="868278" y="166654"/>
                  </a:cubicBezTo>
                  <a:cubicBezTo>
                    <a:pt x="876012" y="161990"/>
                    <a:pt x="884613" y="160152"/>
                    <a:pt x="893595" y="160325"/>
                  </a:cubicBezTo>
                  <a:cubicBezTo>
                    <a:pt x="898433" y="160429"/>
                    <a:pt x="901658" y="162007"/>
                    <a:pt x="901207" y="168128"/>
                  </a:cubicBezTo>
                  <a:cubicBezTo>
                    <a:pt x="900757" y="174336"/>
                    <a:pt x="901589" y="180630"/>
                    <a:pt x="901849" y="186890"/>
                  </a:cubicBezTo>
                  <a:cubicBezTo>
                    <a:pt x="896092" y="186890"/>
                    <a:pt x="890352" y="186994"/>
                    <a:pt x="884595" y="186023"/>
                  </a:cubicBezTo>
                  <a:cubicBezTo>
                    <a:pt x="880243" y="185295"/>
                    <a:pt x="877590" y="188156"/>
                    <a:pt x="876220" y="192006"/>
                  </a:cubicBezTo>
                  <a:cubicBezTo>
                    <a:pt x="875596" y="193774"/>
                    <a:pt x="876931" y="194693"/>
                    <a:pt x="878613" y="194641"/>
                  </a:cubicBezTo>
                  <a:cubicBezTo>
                    <a:pt x="887699" y="194381"/>
                    <a:pt x="882202" y="199237"/>
                    <a:pt x="881214" y="202288"/>
                  </a:cubicBezTo>
                  <a:cubicBezTo>
                    <a:pt x="880174" y="205444"/>
                    <a:pt x="875943" y="206728"/>
                    <a:pt x="875873" y="210733"/>
                  </a:cubicBezTo>
                  <a:cubicBezTo>
                    <a:pt x="879307" y="211843"/>
                    <a:pt x="882098" y="208063"/>
                    <a:pt x="885827" y="210490"/>
                  </a:cubicBezTo>
                  <a:cubicBezTo>
                    <a:pt x="893491" y="215467"/>
                    <a:pt x="901034" y="211583"/>
                    <a:pt x="901745" y="202514"/>
                  </a:cubicBezTo>
                  <a:cubicBezTo>
                    <a:pt x="902144" y="197346"/>
                    <a:pt x="901849" y="192127"/>
                    <a:pt x="901866" y="186942"/>
                  </a:cubicBezTo>
                  <a:cubicBezTo>
                    <a:pt x="909669" y="188208"/>
                    <a:pt x="913640" y="184515"/>
                    <a:pt x="914854" y="177058"/>
                  </a:cubicBezTo>
                  <a:cubicBezTo>
                    <a:pt x="915218" y="174804"/>
                    <a:pt x="915964" y="172619"/>
                    <a:pt x="916553" y="170417"/>
                  </a:cubicBezTo>
                  <a:cubicBezTo>
                    <a:pt x="919258" y="160221"/>
                    <a:pt x="919276" y="159978"/>
                    <a:pt x="908941" y="159250"/>
                  </a:cubicBezTo>
                  <a:cubicBezTo>
                    <a:pt x="903912" y="158903"/>
                    <a:pt x="901467" y="156684"/>
                    <a:pt x="901450" y="151915"/>
                  </a:cubicBezTo>
                  <a:cubicBezTo>
                    <a:pt x="901415" y="145655"/>
                    <a:pt x="901728" y="139395"/>
                    <a:pt x="901884" y="133136"/>
                  </a:cubicBezTo>
                  <a:cubicBezTo>
                    <a:pt x="901884" y="133136"/>
                    <a:pt x="901832" y="133205"/>
                    <a:pt x="901832" y="133205"/>
                  </a:cubicBezTo>
                  <a:cubicBezTo>
                    <a:pt x="907294" y="133396"/>
                    <a:pt x="912791" y="134020"/>
                    <a:pt x="918235" y="133690"/>
                  </a:cubicBezTo>
                  <a:cubicBezTo>
                    <a:pt x="925293" y="133274"/>
                    <a:pt x="928327" y="135945"/>
                    <a:pt x="927825" y="143124"/>
                  </a:cubicBezTo>
                  <a:cubicBezTo>
                    <a:pt x="927408" y="149141"/>
                    <a:pt x="927634" y="155210"/>
                    <a:pt x="927582" y="161261"/>
                  </a:cubicBezTo>
                  <a:cubicBezTo>
                    <a:pt x="921461" y="171249"/>
                    <a:pt x="921461" y="179157"/>
                    <a:pt x="927582" y="186509"/>
                  </a:cubicBezTo>
                  <a:cubicBezTo>
                    <a:pt x="927651" y="192561"/>
                    <a:pt x="927582" y="198630"/>
                    <a:pt x="927842" y="204681"/>
                  </a:cubicBezTo>
                  <a:cubicBezTo>
                    <a:pt x="927998" y="208097"/>
                    <a:pt x="926455" y="213456"/>
                    <a:pt x="932368" y="212953"/>
                  </a:cubicBezTo>
                  <a:cubicBezTo>
                    <a:pt x="938315" y="212450"/>
                    <a:pt x="946188" y="216681"/>
                    <a:pt x="949517" y="207543"/>
                  </a:cubicBezTo>
                  <a:cubicBezTo>
                    <a:pt x="950592" y="204595"/>
                    <a:pt x="951546" y="201577"/>
                    <a:pt x="952673" y="198647"/>
                  </a:cubicBezTo>
                  <a:cubicBezTo>
                    <a:pt x="957251" y="186700"/>
                    <a:pt x="960268" y="184966"/>
                    <a:pt x="973065" y="186509"/>
                  </a:cubicBezTo>
                  <a:cubicBezTo>
                    <a:pt x="977487" y="187046"/>
                    <a:pt x="979880" y="189162"/>
                    <a:pt x="979863" y="193774"/>
                  </a:cubicBezTo>
                  <a:cubicBezTo>
                    <a:pt x="979863" y="197520"/>
                    <a:pt x="979585" y="201335"/>
                    <a:pt x="980123" y="205011"/>
                  </a:cubicBezTo>
                  <a:cubicBezTo>
                    <a:pt x="980938" y="210490"/>
                    <a:pt x="979394" y="213282"/>
                    <a:pt x="973447" y="213005"/>
                  </a:cubicBezTo>
                  <a:cubicBezTo>
                    <a:pt x="968886" y="212797"/>
                    <a:pt x="966684" y="215207"/>
                    <a:pt x="966441" y="219854"/>
                  </a:cubicBezTo>
                  <a:cubicBezTo>
                    <a:pt x="966164" y="224744"/>
                    <a:pt x="965332" y="229582"/>
                    <a:pt x="964950" y="234472"/>
                  </a:cubicBezTo>
                  <a:cubicBezTo>
                    <a:pt x="964777" y="236726"/>
                    <a:pt x="964551" y="239292"/>
                    <a:pt x="967829" y="239830"/>
                  </a:cubicBezTo>
                  <a:cubicBezTo>
                    <a:pt x="970377" y="240246"/>
                    <a:pt x="972476" y="239518"/>
                    <a:pt x="973620" y="237125"/>
                  </a:cubicBezTo>
                  <a:cubicBezTo>
                    <a:pt x="975874" y="232478"/>
                    <a:pt x="978788" y="228177"/>
                    <a:pt x="980140" y="223045"/>
                  </a:cubicBezTo>
                  <a:cubicBezTo>
                    <a:pt x="982793" y="213022"/>
                    <a:pt x="985862" y="203103"/>
                    <a:pt x="988758" y="193133"/>
                  </a:cubicBezTo>
                  <a:cubicBezTo>
                    <a:pt x="989469" y="190688"/>
                    <a:pt x="990613" y="188451"/>
                    <a:pt x="987735" y="186231"/>
                  </a:cubicBezTo>
                  <a:cubicBezTo>
                    <a:pt x="982273" y="182035"/>
                    <a:pt x="979637" y="170677"/>
                    <a:pt x="982117" y="164296"/>
                  </a:cubicBezTo>
                  <a:cubicBezTo>
                    <a:pt x="983105" y="161764"/>
                    <a:pt x="985065" y="160238"/>
                    <a:pt x="987388" y="160672"/>
                  </a:cubicBezTo>
                  <a:cubicBezTo>
                    <a:pt x="995382" y="162128"/>
                    <a:pt x="999128" y="158244"/>
                    <a:pt x="1000827" y="151083"/>
                  </a:cubicBezTo>
                  <a:cubicBezTo>
                    <a:pt x="1000966" y="150528"/>
                    <a:pt x="1002093" y="150216"/>
                    <a:pt x="1002821" y="149730"/>
                  </a:cubicBezTo>
                  <a:cubicBezTo>
                    <a:pt x="1006636" y="152713"/>
                    <a:pt x="1002388" y="158903"/>
                    <a:pt x="1007659" y="160967"/>
                  </a:cubicBezTo>
                  <a:lnTo>
                    <a:pt x="1007590" y="160897"/>
                  </a:lnTo>
                  <a:cubicBezTo>
                    <a:pt x="1007572" y="165805"/>
                    <a:pt x="1007468" y="170712"/>
                    <a:pt x="1007555" y="175619"/>
                  </a:cubicBezTo>
                  <a:cubicBezTo>
                    <a:pt x="1007642" y="180457"/>
                    <a:pt x="1007364" y="184497"/>
                    <a:pt x="1001521" y="186544"/>
                  </a:cubicBezTo>
                  <a:cubicBezTo>
                    <a:pt x="998867" y="187480"/>
                    <a:pt x="994411" y="191381"/>
                    <a:pt x="1001243" y="193826"/>
                  </a:cubicBezTo>
                  <a:cubicBezTo>
                    <a:pt x="1004364" y="194936"/>
                    <a:pt x="1002474" y="196306"/>
                    <a:pt x="1001919" y="197572"/>
                  </a:cubicBezTo>
                  <a:cubicBezTo>
                    <a:pt x="1000758" y="200208"/>
                    <a:pt x="999058" y="202653"/>
                    <a:pt x="998209" y="205358"/>
                  </a:cubicBezTo>
                  <a:cubicBezTo>
                    <a:pt x="997394" y="207959"/>
                    <a:pt x="996318" y="211115"/>
                    <a:pt x="1000151" y="212710"/>
                  </a:cubicBezTo>
                  <a:cubicBezTo>
                    <a:pt x="1001278" y="208982"/>
                    <a:pt x="1008318" y="212745"/>
                    <a:pt x="1007676" y="206762"/>
                  </a:cubicBezTo>
                  <a:cubicBezTo>
                    <a:pt x="1007555" y="205618"/>
                    <a:pt x="1007624" y="204456"/>
                    <a:pt x="1007642" y="203294"/>
                  </a:cubicBezTo>
                  <a:cubicBezTo>
                    <a:pt x="1007850" y="186422"/>
                    <a:pt x="1007850" y="186578"/>
                    <a:pt x="1024323" y="186908"/>
                  </a:cubicBezTo>
                  <a:cubicBezTo>
                    <a:pt x="1030097" y="187029"/>
                    <a:pt x="1033617" y="188364"/>
                    <a:pt x="1033791" y="195040"/>
                  </a:cubicBezTo>
                  <a:cubicBezTo>
                    <a:pt x="1033981" y="202497"/>
                    <a:pt x="1042738" y="205358"/>
                    <a:pt x="1044021" y="212537"/>
                  </a:cubicBezTo>
                  <a:cubicBezTo>
                    <a:pt x="1044264" y="213837"/>
                    <a:pt x="1046501" y="213820"/>
                    <a:pt x="1047888" y="213109"/>
                  </a:cubicBezTo>
                  <a:cubicBezTo>
                    <a:pt x="1049414" y="212328"/>
                    <a:pt x="1050056" y="210612"/>
                    <a:pt x="1048842" y="209554"/>
                  </a:cubicBezTo>
                  <a:cubicBezTo>
                    <a:pt x="1042045" y="203641"/>
                    <a:pt x="1044230" y="193809"/>
                    <a:pt x="1040085" y="187913"/>
                  </a:cubicBezTo>
                  <a:cubicBezTo>
                    <a:pt x="1035941" y="182018"/>
                    <a:pt x="1035854" y="176417"/>
                    <a:pt x="1034710" y="170434"/>
                  </a:cubicBezTo>
                  <a:cubicBezTo>
                    <a:pt x="1033392" y="163550"/>
                    <a:pt x="1036548" y="160724"/>
                    <a:pt x="1043189" y="160897"/>
                  </a:cubicBezTo>
                  <a:cubicBezTo>
                    <a:pt x="1046068" y="160967"/>
                    <a:pt x="1048963" y="160984"/>
                    <a:pt x="1051842" y="160897"/>
                  </a:cubicBezTo>
                  <a:cubicBezTo>
                    <a:pt x="1057911" y="160689"/>
                    <a:pt x="1061119" y="162909"/>
                    <a:pt x="1060339" y="169585"/>
                  </a:cubicBezTo>
                  <a:cubicBezTo>
                    <a:pt x="1059732" y="174839"/>
                    <a:pt x="1060998" y="179902"/>
                    <a:pt x="1063182" y="184723"/>
                  </a:cubicBezTo>
                  <a:cubicBezTo>
                    <a:pt x="1064240" y="187029"/>
                    <a:pt x="1066182" y="187792"/>
                    <a:pt x="1068090" y="186578"/>
                  </a:cubicBezTo>
                  <a:cubicBezTo>
                    <a:pt x="1070725" y="184914"/>
                    <a:pt x="1068003" y="183769"/>
                    <a:pt x="1067101" y="182711"/>
                  </a:cubicBezTo>
                  <a:cubicBezTo>
                    <a:pt x="1061899" y="176642"/>
                    <a:pt x="1062506" y="169394"/>
                    <a:pt x="1062506" y="162146"/>
                  </a:cubicBezTo>
                  <a:cubicBezTo>
                    <a:pt x="1062506" y="157256"/>
                    <a:pt x="1061639" y="152366"/>
                    <a:pt x="1061604" y="147476"/>
                  </a:cubicBezTo>
                  <a:cubicBezTo>
                    <a:pt x="1061570" y="143106"/>
                    <a:pt x="1059402" y="137609"/>
                    <a:pt x="1065003" y="135182"/>
                  </a:cubicBezTo>
                  <a:cubicBezTo>
                    <a:pt x="1070951" y="132598"/>
                    <a:pt x="1077367" y="132338"/>
                    <a:pt x="1083575" y="134800"/>
                  </a:cubicBezTo>
                  <a:cubicBezTo>
                    <a:pt x="1086817" y="136083"/>
                    <a:pt x="1087129" y="139083"/>
                    <a:pt x="1087147" y="142048"/>
                  </a:cubicBezTo>
                  <a:cubicBezTo>
                    <a:pt x="1087181" y="149817"/>
                    <a:pt x="1087147" y="157568"/>
                    <a:pt x="1087147" y="165336"/>
                  </a:cubicBezTo>
                  <a:cubicBezTo>
                    <a:pt x="1086297" y="164816"/>
                    <a:pt x="1085447" y="164313"/>
                    <a:pt x="1084598" y="163793"/>
                  </a:cubicBezTo>
                  <a:cubicBezTo>
                    <a:pt x="1089210" y="160117"/>
                    <a:pt x="1093597" y="156129"/>
                    <a:pt x="1098487" y="152869"/>
                  </a:cubicBezTo>
                  <a:cubicBezTo>
                    <a:pt x="1102892" y="149921"/>
                    <a:pt x="1107573" y="145950"/>
                    <a:pt x="1113330" y="150545"/>
                  </a:cubicBezTo>
                  <a:lnTo>
                    <a:pt x="1113382" y="150441"/>
                  </a:lnTo>
                  <a:cubicBezTo>
                    <a:pt x="1109325" y="154187"/>
                    <a:pt x="1108406" y="157325"/>
                    <a:pt x="1111839" y="162943"/>
                  </a:cubicBezTo>
                  <a:cubicBezTo>
                    <a:pt x="1115411" y="168770"/>
                    <a:pt x="1113781" y="176504"/>
                    <a:pt x="1112533" y="183249"/>
                  </a:cubicBezTo>
                  <a:cubicBezTo>
                    <a:pt x="1111648" y="188069"/>
                    <a:pt x="1106967" y="185781"/>
                    <a:pt x="1103828" y="186335"/>
                  </a:cubicBezTo>
                  <a:cubicBezTo>
                    <a:pt x="1100897" y="186856"/>
                    <a:pt x="1093996" y="183127"/>
                    <a:pt x="1098244" y="191850"/>
                  </a:cubicBezTo>
                  <a:cubicBezTo>
                    <a:pt x="1099822" y="195092"/>
                    <a:pt x="1095487" y="195474"/>
                    <a:pt x="1093129" y="195838"/>
                  </a:cubicBezTo>
                  <a:cubicBezTo>
                    <a:pt x="1089436" y="196410"/>
                    <a:pt x="1086626" y="196566"/>
                    <a:pt x="1087476" y="202046"/>
                  </a:cubicBezTo>
                  <a:cubicBezTo>
                    <a:pt x="1088239" y="206936"/>
                    <a:pt x="1085777" y="213317"/>
                    <a:pt x="1093528" y="213681"/>
                  </a:cubicBezTo>
                  <a:cubicBezTo>
                    <a:pt x="1100186" y="213993"/>
                    <a:pt x="1107990" y="217010"/>
                    <a:pt x="1112897" y="209363"/>
                  </a:cubicBezTo>
                  <a:cubicBezTo>
                    <a:pt x="1115394" y="205462"/>
                    <a:pt x="1113348" y="201023"/>
                    <a:pt x="1113348" y="196878"/>
                  </a:cubicBezTo>
                  <a:cubicBezTo>
                    <a:pt x="1113348" y="190029"/>
                    <a:pt x="1115810" y="186491"/>
                    <a:pt x="1122989" y="186942"/>
                  </a:cubicBezTo>
                  <a:cubicBezTo>
                    <a:pt x="1125867" y="187116"/>
                    <a:pt x="1128763" y="187098"/>
                    <a:pt x="1131642" y="186977"/>
                  </a:cubicBezTo>
                  <a:cubicBezTo>
                    <a:pt x="1137191" y="186752"/>
                    <a:pt x="1139514" y="189491"/>
                    <a:pt x="1139341" y="194867"/>
                  </a:cubicBezTo>
                  <a:cubicBezTo>
                    <a:pt x="1139219" y="198318"/>
                    <a:pt x="1139219" y="201786"/>
                    <a:pt x="1139341" y="205236"/>
                  </a:cubicBezTo>
                  <a:cubicBezTo>
                    <a:pt x="1139531" y="210109"/>
                    <a:pt x="1137451" y="212398"/>
                    <a:pt x="1132474" y="213265"/>
                  </a:cubicBezTo>
                  <a:cubicBezTo>
                    <a:pt x="1122209" y="215068"/>
                    <a:pt x="1122087" y="215970"/>
                    <a:pt x="1127636" y="225178"/>
                  </a:cubicBezTo>
                  <a:cubicBezTo>
                    <a:pt x="1130116" y="229305"/>
                    <a:pt x="1132023" y="233796"/>
                    <a:pt x="1134329" y="238373"/>
                  </a:cubicBezTo>
                  <a:cubicBezTo>
                    <a:pt x="1139583" y="235235"/>
                    <a:pt x="1139965" y="230466"/>
                    <a:pt x="1140225" y="225559"/>
                  </a:cubicBezTo>
                  <a:cubicBezTo>
                    <a:pt x="1140537" y="219889"/>
                    <a:pt x="1139965" y="214427"/>
                    <a:pt x="1148340" y="212866"/>
                  </a:cubicBezTo>
                  <a:cubicBezTo>
                    <a:pt x="1152883" y="212016"/>
                    <a:pt x="1154756" y="205011"/>
                    <a:pt x="1160409" y="202479"/>
                  </a:cubicBezTo>
                  <a:cubicBezTo>
                    <a:pt x="1160825" y="210040"/>
                    <a:pt x="1166929" y="212606"/>
                    <a:pt x="1172703" y="215970"/>
                  </a:cubicBezTo>
                  <a:cubicBezTo>
                    <a:pt x="1166409" y="211340"/>
                    <a:pt x="1167241" y="204889"/>
                    <a:pt x="1167085" y="198560"/>
                  </a:cubicBezTo>
                  <a:cubicBezTo>
                    <a:pt x="1166912" y="191867"/>
                    <a:pt x="1167380" y="186682"/>
                    <a:pt x="1176275" y="186561"/>
                  </a:cubicBezTo>
                  <a:cubicBezTo>
                    <a:pt x="1182674" y="186474"/>
                    <a:pt x="1180628" y="178584"/>
                    <a:pt x="1185102" y="174891"/>
                  </a:cubicBezTo>
                  <a:cubicBezTo>
                    <a:pt x="1185396" y="180891"/>
                    <a:pt x="1183316" y="188520"/>
                    <a:pt x="1193113" y="186890"/>
                  </a:cubicBezTo>
                  <a:cubicBezTo>
                    <a:pt x="1193147" y="194087"/>
                    <a:pt x="1192905" y="201300"/>
                    <a:pt x="1193286" y="208462"/>
                  </a:cubicBezTo>
                  <a:cubicBezTo>
                    <a:pt x="1193494" y="212380"/>
                    <a:pt x="1196338" y="213664"/>
                    <a:pt x="1196806" y="211791"/>
                  </a:cubicBezTo>
                  <a:cubicBezTo>
                    <a:pt x="1198506" y="204994"/>
                    <a:pt x="1199477" y="210542"/>
                    <a:pt x="1200794" y="211774"/>
                  </a:cubicBezTo>
                  <a:cubicBezTo>
                    <a:pt x="1203153" y="213976"/>
                    <a:pt x="1218187" y="212138"/>
                    <a:pt x="1219002" y="209571"/>
                  </a:cubicBezTo>
                  <a:cubicBezTo>
                    <a:pt x="1222452" y="198751"/>
                    <a:pt x="1215932" y="188590"/>
                    <a:pt x="1204297" y="187029"/>
                  </a:cubicBezTo>
                  <a:cubicBezTo>
                    <a:pt x="1200621" y="186544"/>
                    <a:pt x="1196824" y="186908"/>
                    <a:pt x="1193095" y="186890"/>
                  </a:cubicBezTo>
                  <a:close/>
                  <a:moveTo>
                    <a:pt x="211777" y="213091"/>
                  </a:moveTo>
                  <a:cubicBezTo>
                    <a:pt x="211812" y="210213"/>
                    <a:pt x="211656" y="207317"/>
                    <a:pt x="211933" y="204473"/>
                  </a:cubicBezTo>
                  <a:cubicBezTo>
                    <a:pt x="212627" y="197433"/>
                    <a:pt x="208448" y="188312"/>
                    <a:pt x="219979" y="185677"/>
                  </a:cubicBezTo>
                  <a:cubicBezTo>
                    <a:pt x="221904" y="185243"/>
                    <a:pt x="221609" y="182226"/>
                    <a:pt x="221696" y="180232"/>
                  </a:cubicBezTo>
                  <a:cubicBezTo>
                    <a:pt x="221852" y="176209"/>
                    <a:pt x="222285" y="172151"/>
                    <a:pt x="221973" y="168163"/>
                  </a:cubicBezTo>
                  <a:cubicBezTo>
                    <a:pt x="221765" y="165614"/>
                    <a:pt x="225389" y="161279"/>
                    <a:pt x="219892" y="160724"/>
                  </a:cubicBezTo>
                  <a:cubicBezTo>
                    <a:pt x="215054" y="160221"/>
                    <a:pt x="211638" y="162354"/>
                    <a:pt x="211725" y="168163"/>
                  </a:cubicBezTo>
                  <a:cubicBezTo>
                    <a:pt x="211846" y="175324"/>
                    <a:pt x="210633" y="182312"/>
                    <a:pt x="209540" y="189405"/>
                  </a:cubicBezTo>
                  <a:cubicBezTo>
                    <a:pt x="208361" y="197000"/>
                    <a:pt x="205535" y="205774"/>
                    <a:pt x="211829" y="213057"/>
                  </a:cubicBezTo>
                  <a:cubicBezTo>
                    <a:pt x="211864" y="223946"/>
                    <a:pt x="210546" y="234368"/>
                    <a:pt x="207633" y="245153"/>
                  </a:cubicBezTo>
                  <a:cubicBezTo>
                    <a:pt x="203592" y="260153"/>
                    <a:pt x="211760" y="274719"/>
                    <a:pt x="214708" y="289545"/>
                  </a:cubicBezTo>
                  <a:cubicBezTo>
                    <a:pt x="214760" y="280666"/>
                    <a:pt x="221800" y="272430"/>
                    <a:pt x="213684" y="262494"/>
                  </a:cubicBezTo>
                  <a:cubicBezTo>
                    <a:pt x="210754" y="258904"/>
                    <a:pt x="208032" y="247234"/>
                    <a:pt x="213130" y="243281"/>
                  </a:cubicBezTo>
                  <a:cubicBezTo>
                    <a:pt x="221401" y="236882"/>
                    <a:pt x="219476" y="229426"/>
                    <a:pt x="220135" y="221762"/>
                  </a:cubicBezTo>
                  <a:cubicBezTo>
                    <a:pt x="220690" y="215467"/>
                    <a:pt x="218262" y="212415"/>
                    <a:pt x="211777" y="213109"/>
                  </a:cubicBezTo>
                  <a:close/>
                  <a:moveTo>
                    <a:pt x="265584" y="240870"/>
                  </a:moveTo>
                  <a:cubicBezTo>
                    <a:pt x="274237" y="232270"/>
                    <a:pt x="276907" y="222143"/>
                    <a:pt x="274063" y="210230"/>
                  </a:cubicBezTo>
                  <a:cubicBezTo>
                    <a:pt x="273283" y="206970"/>
                    <a:pt x="272763" y="205878"/>
                    <a:pt x="269971" y="208236"/>
                  </a:cubicBezTo>
                  <a:cubicBezTo>
                    <a:pt x="268566" y="209433"/>
                    <a:pt x="269728" y="213889"/>
                    <a:pt x="266035" y="211912"/>
                  </a:cubicBezTo>
                  <a:cubicBezTo>
                    <a:pt x="263832" y="210733"/>
                    <a:pt x="264682" y="207872"/>
                    <a:pt x="264925" y="205531"/>
                  </a:cubicBezTo>
                  <a:cubicBezTo>
                    <a:pt x="266381" y="191867"/>
                    <a:pt x="266208" y="191624"/>
                    <a:pt x="254226" y="187185"/>
                  </a:cubicBezTo>
                  <a:cubicBezTo>
                    <a:pt x="253515" y="186925"/>
                    <a:pt x="252873" y="186405"/>
                    <a:pt x="252214" y="186006"/>
                  </a:cubicBezTo>
                  <a:cubicBezTo>
                    <a:pt x="252717" y="188503"/>
                    <a:pt x="247064" y="193618"/>
                    <a:pt x="255006" y="192578"/>
                  </a:cubicBezTo>
                  <a:cubicBezTo>
                    <a:pt x="257052" y="192318"/>
                    <a:pt x="258284" y="193497"/>
                    <a:pt x="258336" y="195560"/>
                  </a:cubicBezTo>
                  <a:cubicBezTo>
                    <a:pt x="258370" y="197121"/>
                    <a:pt x="257434" y="198370"/>
                    <a:pt x="256029" y="198907"/>
                  </a:cubicBezTo>
                  <a:cubicBezTo>
                    <a:pt x="254729" y="199410"/>
                    <a:pt x="253203" y="199341"/>
                    <a:pt x="251850" y="199774"/>
                  </a:cubicBezTo>
                  <a:cubicBezTo>
                    <a:pt x="247966" y="201005"/>
                    <a:pt x="245348" y="203190"/>
                    <a:pt x="245382" y="207768"/>
                  </a:cubicBezTo>
                  <a:cubicBezTo>
                    <a:pt x="245434" y="212814"/>
                    <a:pt x="249301" y="212797"/>
                    <a:pt x="252579" y="213456"/>
                  </a:cubicBezTo>
                  <a:cubicBezTo>
                    <a:pt x="254815" y="213924"/>
                    <a:pt x="257156" y="213889"/>
                    <a:pt x="259445" y="214114"/>
                  </a:cubicBezTo>
                  <a:cubicBezTo>
                    <a:pt x="265064" y="214669"/>
                    <a:pt x="267682" y="218970"/>
                    <a:pt x="265775" y="223097"/>
                  </a:cubicBezTo>
                  <a:cubicBezTo>
                    <a:pt x="262861" y="229357"/>
                    <a:pt x="265116" y="234905"/>
                    <a:pt x="265514" y="240766"/>
                  </a:cubicBezTo>
                  <a:cubicBezTo>
                    <a:pt x="264093" y="240541"/>
                    <a:pt x="262653" y="240420"/>
                    <a:pt x="261249" y="240073"/>
                  </a:cubicBezTo>
                  <a:cubicBezTo>
                    <a:pt x="248573" y="236830"/>
                    <a:pt x="246822" y="238113"/>
                    <a:pt x="246856" y="250720"/>
                  </a:cubicBezTo>
                  <a:cubicBezTo>
                    <a:pt x="246856" y="254170"/>
                    <a:pt x="246856" y="257638"/>
                    <a:pt x="246908" y="261089"/>
                  </a:cubicBezTo>
                  <a:cubicBezTo>
                    <a:pt x="246943" y="262771"/>
                    <a:pt x="246735" y="264921"/>
                    <a:pt x="248885" y="265320"/>
                  </a:cubicBezTo>
                  <a:cubicBezTo>
                    <a:pt x="251018" y="265719"/>
                    <a:pt x="251677" y="263604"/>
                    <a:pt x="252388" y="262112"/>
                  </a:cubicBezTo>
                  <a:cubicBezTo>
                    <a:pt x="256064" y="254587"/>
                    <a:pt x="260174" y="247321"/>
                    <a:pt x="265532" y="240836"/>
                  </a:cubicBezTo>
                  <a:close/>
                  <a:moveTo>
                    <a:pt x="688633" y="187029"/>
                  </a:moveTo>
                  <a:cubicBezTo>
                    <a:pt x="689795" y="187064"/>
                    <a:pt x="690940" y="187133"/>
                    <a:pt x="692101" y="187116"/>
                  </a:cubicBezTo>
                  <a:cubicBezTo>
                    <a:pt x="714713" y="186596"/>
                    <a:pt x="711904" y="192058"/>
                    <a:pt x="708176" y="166481"/>
                  </a:cubicBezTo>
                  <a:cubicBezTo>
                    <a:pt x="707413" y="161192"/>
                    <a:pt x="704708" y="158556"/>
                    <a:pt x="699471" y="159389"/>
                  </a:cubicBezTo>
                  <a:cubicBezTo>
                    <a:pt x="692084" y="160568"/>
                    <a:pt x="689604" y="157256"/>
                    <a:pt x="689934" y="150354"/>
                  </a:cubicBezTo>
                  <a:cubicBezTo>
                    <a:pt x="690021" y="148655"/>
                    <a:pt x="690593" y="146175"/>
                    <a:pt x="686969" y="144823"/>
                  </a:cubicBezTo>
                  <a:cubicBezTo>
                    <a:pt x="683882" y="152539"/>
                    <a:pt x="672091" y="147684"/>
                    <a:pt x="668987" y="156614"/>
                  </a:cubicBezTo>
                  <a:cubicBezTo>
                    <a:pt x="672073" y="156319"/>
                    <a:pt x="674484" y="154603"/>
                    <a:pt x="677154" y="154013"/>
                  </a:cubicBezTo>
                  <a:cubicBezTo>
                    <a:pt x="681801" y="153007"/>
                    <a:pt x="685963" y="151620"/>
                    <a:pt x="687246" y="159614"/>
                  </a:cubicBezTo>
                  <a:cubicBezTo>
                    <a:pt x="688720" y="168856"/>
                    <a:pt x="688616" y="177925"/>
                    <a:pt x="688668" y="187098"/>
                  </a:cubicBezTo>
                  <a:cubicBezTo>
                    <a:pt x="680692" y="184653"/>
                    <a:pt x="674692" y="191659"/>
                    <a:pt x="667184" y="191659"/>
                  </a:cubicBezTo>
                  <a:cubicBezTo>
                    <a:pt x="666525" y="191659"/>
                    <a:pt x="665346" y="193237"/>
                    <a:pt x="665328" y="194087"/>
                  </a:cubicBezTo>
                  <a:cubicBezTo>
                    <a:pt x="665293" y="195890"/>
                    <a:pt x="666715" y="196289"/>
                    <a:pt x="668345" y="196011"/>
                  </a:cubicBezTo>
                  <a:cubicBezTo>
                    <a:pt x="670045" y="195716"/>
                    <a:pt x="671744" y="195231"/>
                    <a:pt x="673443" y="195248"/>
                  </a:cubicBezTo>
                  <a:cubicBezTo>
                    <a:pt x="675281" y="195266"/>
                    <a:pt x="677882" y="194416"/>
                    <a:pt x="678437" y="197173"/>
                  </a:cubicBezTo>
                  <a:cubicBezTo>
                    <a:pt x="678906" y="199479"/>
                    <a:pt x="676894" y="200693"/>
                    <a:pt x="675212" y="201803"/>
                  </a:cubicBezTo>
                  <a:cubicBezTo>
                    <a:pt x="672282" y="203728"/>
                    <a:pt x="668952" y="204577"/>
                    <a:pt x="665554" y="205288"/>
                  </a:cubicBezTo>
                  <a:cubicBezTo>
                    <a:pt x="664010" y="205618"/>
                    <a:pt x="663039" y="206988"/>
                    <a:pt x="663559" y="208566"/>
                  </a:cubicBezTo>
                  <a:cubicBezTo>
                    <a:pt x="664270" y="210681"/>
                    <a:pt x="665623" y="209450"/>
                    <a:pt x="666975" y="209034"/>
                  </a:cubicBezTo>
                  <a:cubicBezTo>
                    <a:pt x="670929" y="207803"/>
                    <a:pt x="673946" y="208305"/>
                    <a:pt x="677258" y="211843"/>
                  </a:cubicBezTo>
                  <a:cubicBezTo>
                    <a:pt x="682009" y="216906"/>
                    <a:pt x="688668" y="214427"/>
                    <a:pt x="689795" y="207560"/>
                  </a:cubicBezTo>
                  <a:cubicBezTo>
                    <a:pt x="690922" y="200710"/>
                    <a:pt x="690610" y="193809"/>
                    <a:pt x="688599" y="187081"/>
                  </a:cubicBezTo>
                  <a:close/>
                  <a:moveTo>
                    <a:pt x="2198066" y="188052"/>
                  </a:moveTo>
                  <a:cubicBezTo>
                    <a:pt x="2195846" y="178671"/>
                    <a:pt x="2192361" y="171579"/>
                    <a:pt x="2189136" y="164383"/>
                  </a:cubicBezTo>
                  <a:cubicBezTo>
                    <a:pt x="2187696" y="161175"/>
                    <a:pt x="2185234" y="159441"/>
                    <a:pt x="2181697" y="159389"/>
                  </a:cubicBezTo>
                  <a:cubicBezTo>
                    <a:pt x="2176061" y="159319"/>
                    <a:pt x="2172645" y="157585"/>
                    <a:pt x="2174778" y="150996"/>
                  </a:cubicBezTo>
                  <a:cubicBezTo>
                    <a:pt x="2175593" y="148482"/>
                    <a:pt x="2174778" y="145603"/>
                    <a:pt x="2171761" y="146245"/>
                  </a:cubicBezTo>
                  <a:cubicBezTo>
                    <a:pt x="2163386" y="148048"/>
                    <a:pt x="2155808" y="145863"/>
                    <a:pt x="2148195" y="142967"/>
                  </a:cubicBezTo>
                  <a:cubicBezTo>
                    <a:pt x="2145803" y="142066"/>
                    <a:pt x="2143600" y="142829"/>
                    <a:pt x="2142074" y="144927"/>
                  </a:cubicBezTo>
                  <a:cubicBezTo>
                    <a:pt x="2140271" y="147407"/>
                    <a:pt x="2141415" y="149470"/>
                    <a:pt x="2143566" y="150771"/>
                  </a:cubicBezTo>
                  <a:cubicBezTo>
                    <a:pt x="2147034" y="152869"/>
                    <a:pt x="2148299" y="156580"/>
                    <a:pt x="2145404" y="158539"/>
                  </a:cubicBezTo>
                  <a:cubicBezTo>
                    <a:pt x="2136508" y="164573"/>
                    <a:pt x="2138381" y="174336"/>
                    <a:pt x="2135901" y="182573"/>
                  </a:cubicBezTo>
                  <a:cubicBezTo>
                    <a:pt x="2134878" y="185937"/>
                    <a:pt x="2135208" y="189266"/>
                    <a:pt x="2140063" y="188971"/>
                  </a:cubicBezTo>
                  <a:cubicBezTo>
                    <a:pt x="2146808" y="188572"/>
                    <a:pt x="2148698" y="192630"/>
                    <a:pt x="2148542" y="198213"/>
                  </a:cubicBezTo>
                  <a:cubicBezTo>
                    <a:pt x="2148404" y="203173"/>
                    <a:pt x="2149877" y="207543"/>
                    <a:pt x="2153328" y="210785"/>
                  </a:cubicBezTo>
                  <a:cubicBezTo>
                    <a:pt x="2158756" y="215883"/>
                    <a:pt x="2165935" y="215658"/>
                    <a:pt x="2171917" y="213195"/>
                  </a:cubicBezTo>
                  <a:cubicBezTo>
                    <a:pt x="2176876" y="211149"/>
                    <a:pt x="2176304" y="204751"/>
                    <a:pt x="2173998" y="200919"/>
                  </a:cubicBezTo>
                  <a:cubicBezTo>
                    <a:pt x="2170131" y="194503"/>
                    <a:pt x="2166646" y="187393"/>
                    <a:pt x="2157108" y="186578"/>
                  </a:cubicBezTo>
                  <a:cubicBezTo>
                    <a:pt x="2148351" y="185815"/>
                    <a:pt x="2147398" y="181411"/>
                    <a:pt x="2147172" y="172793"/>
                  </a:cubicBezTo>
                  <a:cubicBezTo>
                    <a:pt x="2146878" y="161591"/>
                    <a:pt x="2151577" y="159631"/>
                    <a:pt x="2160836" y="161782"/>
                  </a:cubicBezTo>
                  <a:cubicBezTo>
                    <a:pt x="2161357" y="161903"/>
                    <a:pt x="2161981" y="161678"/>
                    <a:pt x="2162536" y="161574"/>
                  </a:cubicBezTo>
                  <a:cubicBezTo>
                    <a:pt x="2173165" y="159857"/>
                    <a:pt x="2174466" y="160897"/>
                    <a:pt x="2174743" y="171510"/>
                  </a:cubicBezTo>
                  <a:cubicBezTo>
                    <a:pt x="2174795" y="173816"/>
                    <a:pt x="2174813" y="176139"/>
                    <a:pt x="2174657" y="178428"/>
                  </a:cubicBezTo>
                  <a:cubicBezTo>
                    <a:pt x="2174258" y="184324"/>
                    <a:pt x="2177102" y="186509"/>
                    <a:pt x="2182841" y="186908"/>
                  </a:cubicBezTo>
                  <a:cubicBezTo>
                    <a:pt x="2192500" y="187567"/>
                    <a:pt x="2189066" y="180370"/>
                    <a:pt x="2189552" y="174891"/>
                  </a:cubicBezTo>
                  <a:cubicBezTo>
                    <a:pt x="2194095" y="178307"/>
                    <a:pt x="2192396" y="184307"/>
                    <a:pt x="2198101" y="188035"/>
                  </a:cubicBezTo>
                  <a:close/>
                  <a:moveTo>
                    <a:pt x="172224" y="227362"/>
                  </a:moveTo>
                  <a:cubicBezTo>
                    <a:pt x="172224" y="229929"/>
                    <a:pt x="172519" y="232010"/>
                    <a:pt x="172172" y="233969"/>
                  </a:cubicBezTo>
                  <a:cubicBezTo>
                    <a:pt x="170906" y="241061"/>
                    <a:pt x="174322" y="242050"/>
                    <a:pt x="180357" y="241165"/>
                  </a:cubicBezTo>
                  <a:cubicBezTo>
                    <a:pt x="184813" y="240524"/>
                    <a:pt x="185246" y="237801"/>
                    <a:pt x="185299" y="234472"/>
                  </a:cubicBezTo>
                  <a:cubicBezTo>
                    <a:pt x="185403" y="228992"/>
                    <a:pt x="185437" y="223496"/>
                    <a:pt x="185437" y="217999"/>
                  </a:cubicBezTo>
                  <a:cubicBezTo>
                    <a:pt x="185437" y="214843"/>
                    <a:pt x="186114" y="213161"/>
                    <a:pt x="189998" y="214219"/>
                  </a:cubicBezTo>
                  <a:cubicBezTo>
                    <a:pt x="198026" y="216386"/>
                    <a:pt x="201980" y="212779"/>
                    <a:pt x="202240" y="204647"/>
                  </a:cubicBezTo>
                  <a:cubicBezTo>
                    <a:pt x="202309" y="202340"/>
                    <a:pt x="202361" y="199930"/>
                    <a:pt x="203038" y="197780"/>
                  </a:cubicBezTo>
                  <a:cubicBezTo>
                    <a:pt x="205500" y="190012"/>
                    <a:pt x="203471" y="186093"/>
                    <a:pt x="194714" y="186873"/>
                  </a:cubicBezTo>
                  <a:cubicBezTo>
                    <a:pt x="187813" y="187480"/>
                    <a:pt x="185576" y="183526"/>
                    <a:pt x="185767" y="177249"/>
                  </a:cubicBezTo>
                  <a:cubicBezTo>
                    <a:pt x="185888" y="173504"/>
                    <a:pt x="185767" y="169723"/>
                    <a:pt x="185351" y="166013"/>
                  </a:cubicBezTo>
                  <a:cubicBezTo>
                    <a:pt x="184969" y="162683"/>
                    <a:pt x="182472" y="161001"/>
                    <a:pt x="179351" y="160759"/>
                  </a:cubicBezTo>
                  <a:cubicBezTo>
                    <a:pt x="175259" y="160446"/>
                    <a:pt x="176004" y="163724"/>
                    <a:pt x="175727" y="166203"/>
                  </a:cubicBezTo>
                  <a:cubicBezTo>
                    <a:pt x="175276" y="170209"/>
                    <a:pt x="174738" y="174215"/>
                    <a:pt x="174287" y="178238"/>
                  </a:cubicBezTo>
                  <a:cubicBezTo>
                    <a:pt x="173767" y="182989"/>
                    <a:pt x="174357" y="186925"/>
                    <a:pt x="180426" y="187463"/>
                  </a:cubicBezTo>
                  <a:cubicBezTo>
                    <a:pt x="183842" y="187775"/>
                    <a:pt x="185090" y="190237"/>
                    <a:pt x="185455" y="193497"/>
                  </a:cubicBezTo>
                  <a:cubicBezTo>
                    <a:pt x="186252" y="200710"/>
                    <a:pt x="176264" y="204387"/>
                    <a:pt x="179420" y="212294"/>
                  </a:cubicBezTo>
                  <a:cubicBezTo>
                    <a:pt x="168947" y="213785"/>
                    <a:pt x="173334" y="222126"/>
                    <a:pt x="172189" y="227380"/>
                  </a:cubicBezTo>
                  <a:close/>
                  <a:moveTo>
                    <a:pt x="1764231" y="239171"/>
                  </a:moveTo>
                  <a:cubicBezTo>
                    <a:pt x="1767126" y="238634"/>
                    <a:pt x="1765548" y="231888"/>
                    <a:pt x="1770612" y="237090"/>
                  </a:cubicBezTo>
                  <a:cubicBezTo>
                    <a:pt x="1776577" y="243229"/>
                    <a:pt x="1777929" y="250356"/>
                    <a:pt x="1780253" y="257673"/>
                  </a:cubicBezTo>
                  <a:cubicBezTo>
                    <a:pt x="1777860" y="239240"/>
                    <a:pt x="1776889" y="220860"/>
                    <a:pt x="1776889" y="202410"/>
                  </a:cubicBezTo>
                  <a:cubicBezTo>
                    <a:pt x="1776889" y="190324"/>
                    <a:pt x="1776195" y="178220"/>
                    <a:pt x="1776005" y="166134"/>
                  </a:cubicBezTo>
                  <a:cubicBezTo>
                    <a:pt x="1775935" y="161782"/>
                    <a:pt x="1774097" y="159909"/>
                    <a:pt x="1769797" y="159718"/>
                  </a:cubicBezTo>
                  <a:cubicBezTo>
                    <a:pt x="1764890" y="159510"/>
                    <a:pt x="1764023" y="162267"/>
                    <a:pt x="1764161" y="166290"/>
                  </a:cubicBezTo>
                  <a:cubicBezTo>
                    <a:pt x="1764335" y="171180"/>
                    <a:pt x="1764300" y="176087"/>
                    <a:pt x="1764317" y="180995"/>
                  </a:cubicBezTo>
                  <a:cubicBezTo>
                    <a:pt x="1764317" y="184272"/>
                    <a:pt x="1765462" y="186717"/>
                    <a:pt x="1769086" y="186994"/>
                  </a:cubicBezTo>
                  <a:cubicBezTo>
                    <a:pt x="1777669" y="187636"/>
                    <a:pt x="1776022" y="194156"/>
                    <a:pt x="1775797" y="199289"/>
                  </a:cubicBezTo>
                  <a:cubicBezTo>
                    <a:pt x="1775571" y="204699"/>
                    <a:pt x="1778727" y="212259"/>
                    <a:pt x="1768965" y="213230"/>
                  </a:cubicBezTo>
                  <a:cubicBezTo>
                    <a:pt x="1765375" y="213577"/>
                    <a:pt x="1764231" y="216022"/>
                    <a:pt x="1764231" y="219299"/>
                  </a:cubicBezTo>
                  <a:cubicBezTo>
                    <a:pt x="1764231" y="225576"/>
                    <a:pt x="1764231" y="231871"/>
                    <a:pt x="1764231" y="239188"/>
                  </a:cubicBezTo>
                  <a:close/>
                  <a:moveTo>
                    <a:pt x="1507890" y="249697"/>
                  </a:moveTo>
                  <a:cubicBezTo>
                    <a:pt x="1508809" y="241096"/>
                    <a:pt x="1509624" y="235096"/>
                    <a:pt x="1510075" y="229079"/>
                  </a:cubicBezTo>
                  <a:cubicBezTo>
                    <a:pt x="1511306" y="212519"/>
                    <a:pt x="1509416" y="210837"/>
                    <a:pt x="1492596" y="213143"/>
                  </a:cubicBezTo>
                  <a:cubicBezTo>
                    <a:pt x="1492318" y="213178"/>
                    <a:pt x="1492006" y="213143"/>
                    <a:pt x="1491729" y="213213"/>
                  </a:cubicBezTo>
                  <a:cubicBezTo>
                    <a:pt x="1480371" y="216317"/>
                    <a:pt x="1491209" y="225316"/>
                    <a:pt x="1487203" y="230813"/>
                  </a:cubicBezTo>
                  <a:cubicBezTo>
                    <a:pt x="1485868" y="232651"/>
                    <a:pt x="1485244" y="237888"/>
                    <a:pt x="1489804" y="239587"/>
                  </a:cubicBezTo>
                  <a:cubicBezTo>
                    <a:pt x="1491018" y="240038"/>
                    <a:pt x="1492735" y="239015"/>
                    <a:pt x="1494018" y="239362"/>
                  </a:cubicBezTo>
                  <a:cubicBezTo>
                    <a:pt x="1499150" y="240749"/>
                    <a:pt x="1506121" y="239119"/>
                    <a:pt x="1507873" y="249679"/>
                  </a:cubicBezTo>
                  <a:close/>
                  <a:moveTo>
                    <a:pt x="90222" y="206311"/>
                  </a:moveTo>
                  <a:cubicBezTo>
                    <a:pt x="91835" y="214773"/>
                    <a:pt x="92598" y="215640"/>
                    <a:pt x="95996" y="212935"/>
                  </a:cubicBezTo>
                  <a:cubicBezTo>
                    <a:pt x="98840" y="210681"/>
                    <a:pt x="100800" y="207768"/>
                    <a:pt x="102135" y="213768"/>
                  </a:cubicBezTo>
                  <a:cubicBezTo>
                    <a:pt x="102880" y="213438"/>
                    <a:pt x="103834" y="213282"/>
                    <a:pt x="104337" y="212745"/>
                  </a:cubicBezTo>
                  <a:cubicBezTo>
                    <a:pt x="106088" y="210855"/>
                    <a:pt x="106106" y="208531"/>
                    <a:pt x="105291" y="206259"/>
                  </a:cubicBezTo>
                  <a:cubicBezTo>
                    <a:pt x="104406" y="203832"/>
                    <a:pt x="103158" y="201543"/>
                    <a:pt x="102308" y="199098"/>
                  </a:cubicBezTo>
                  <a:cubicBezTo>
                    <a:pt x="101875" y="197849"/>
                    <a:pt x="99915" y="195907"/>
                    <a:pt x="103158" y="195370"/>
                  </a:cubicBezTo>
                  <a:cubicBezTo>
                    <a:pt x="107077" y="194711"/>
                    <a:pt x="105169" y="192006"/>
                    <a:pt x="104822" y="190116"/>
                  </a:cubicBezTo>
                  <a:cubicBezTo>
                    <a:pt x="104354" y="187549"/>
                    <a:pt x="102603" y="186214"/>
                    <a:pt x="99846" y="186353"/>
                  </a:cubicBezTo>
                  <a:cubicBezTo>
                    <a:pt x="94956" y="186613"/>
                    <a:pt x="90066" y="186734"/>
                    <a:pt x="85193" y="187064"/>
                  </a:cubicBezTo>
                  <a:cubicBezTo>
                    <a:pt x="80824" y="187359"/>
                    <a:pt x="78691" y="189699"/>
                    <a:pt x="78621" y="194468"/>
                  </a:cubicBezTo>
                  <a:cubicBezTo>
                    <a:pt x="82714" y="194520"/>
                    <a:pt x="87725" y="191173"/>
                    <a:pt x="89372" y="195127"/>
                  </a:cubicBezTo>
                  <a:cubicBezTo>
                    <a:pt x="91158" y="199375"/>
                    <a:pt x="86425" y="201959"/>
                    <a:pt x="82956" y="204074"/>
                  </a:cubicBezTo>
                  <a:cubicBezTo>
                    <a:pt x="82471" y="204369"/>
                    <a:pt x="81933" y="204612"/>
                    <a:pt x="81465" y="204941"/>
                  </a:cubicBezTo>
                  <a:cubicBezTo>
                    <a:pt x="79038" y="206589"/>
                    <a:pt x="77529" y="208878"/>
                    <a:pt x="79592" y="211444"/>
                  </a:cubicBezTo>
                  <a:cubicBezTo>
                    <a:pt x="82055" y="214513"/>
                    <a:pt x="84552" y="213369"/>
                    <a:pt x="86598" y="210525"/>
                  </a:cubicBezTo>
                  <a:cubicBezTo>
                    <a:pt x="87430" y="209381"/>
                    <a:pt x="88436" y="208375"/>
                    <a:pt x="90239" y="206294"/>
                  </a:cubicBezTo>
                  <a:close/>
                  <a:moveTo>
                    <a:pt x="1460811" y="197451"/>
                  </a:moveTo>
                  <a:cubicBezTo>
                    <a:pt x="1457395" y="200884"/>
                    <a:pt x="1458557" y="204612"/>
                    <a:pt x="1458002" y="207855"/>
                  </a:cubicBezTo>
                  <a:cubicBezTo>
                    <a:pt x="1457499" y="210872"/>
                    <a:pt x="1456494" y="213560"/>
                    <a:pt x="1453234" y="211860"/>
                  </a:cubicBezTo>
                  <a:cubicBezTo>
                    <a:pt x="1443592" y="206814"/>
                    <a:pt x="1445222" y="213837"/>
                    <a:pt x="1445084" y="219074"/>
                  </a:cubicBezTo>
                  <a:cubicBezTo>
                    <a:pt x="1444980" y="222819"/>
                    <a:pt x="1445743" y="226773"/>
                    <a:pt x="1444806" y="230276"/>
                  </a:cubicBezTo>
                  <a:cubicBezTo>
                    <a:pt x="1443454" y="235304"/>
                    <a:pt x="1447269" y="237194"/>
                    <a:pt x="1449505" y="239934"/>
                  </a:cubicBezTo>
                  <a:cubicBezTo>
                    <a:pt x="1451534" y="242431"/>
                    <a:pt x="1454916" y="241789"/>
                    <a:pt x="1457638" y="241269"/>
                  </a:cubicBezTo>
                  <a:cubicBezTo>
                    <a:pt x="1460586" y="240714"/>
                    <a:pt x="1458782" y="237940"/>
                    <a:pt x="1459216" y="236171"/>
                  </a:cubicBezTo>
                  <a:cubicBezTo>
                    <a:pt x="1460395" y="231281"/>
                    <a:pt x="1459701" y="226478"/>
                    <a:pt x="1459025" y="221605"/>
                  </a:cubicBezTo>
                  <a:cubicBezTo>
                    <a:pt x="1458713" y="219351"/>
                    <a:pt x="1458332" y="215051"/>
                    <a:pt x="1462198" y="216369"/>
                  </a:cubicBezTo>
                  <a:cubicBezTo>
                    <a:pt x="1468753" y="218588"/>
                    <a:pt x="1467019" y="213750"/>
                    <a:pt x="1466586" y="211496"/>
                  </a:cubicBezTo>
                  <a:cubicBezTo>
                    <a:pt x="1465667" y="206797"/>
                    <a:pt x="1464487" y="201976"/>
                    <a:pt x="1460829" y="197433"/>
                  </a:cubicBezTo>
                  <a:close/>
                  <a:moveTo>
                    <a:pt x="1394051" y="240905"/>
                  </a:moveTo>
                  <a:cubicBezTo>
                    <a:pt x="1403103" y="241200"/>
                    <a:pt x="1409415" y="233379"/>
                    <a:pt x="1404872" y="227050"/>
                  </a:cubicBezTo>
                  <a:cubicBezTo>
                    <a:pt x="1400918" y="221553"/>
                    <a:pt x="1394294" y="217895"/>
                    <a:pt x="1388624" y="213750"/>
                  </a:cubicBezTo>
                  <a:cubicBezTo>
                    <a:pt x="1387323" y="212797"/>
                    <a:pt x="1384861" y="213560"/>
                    <a:pt x="1384115" y="215207"/>
                  </a:cubicBezTo>
                  <a:cubicBezTo>
                    <a:pt x="1380873" y="222334"/>
                    <a:pt x="1382121" y="230033"/>
                    <a:pt x="1383422" y="237108"/>
                  </a:cubicBezTo>
                  <a:cubicBezTo>
                    <a:pt x="1384289" y="241824"/>
                    <a:pt x="1390739" y="239951"/>
                    <a:pt x="1394069" y="240905"/>
                  </a:cubicBezTo>
                  <a:close/>
                  <a:moveTo>
                    <a:pt x="1813980" y="213195"/>
                  </a:moveTo>
                  <a:cubicBezTo>
                    <a:pt x="1805934" y="211808"/>
                    <a:pt x="1802986" y="215762"/>
                    <a:pt x="1803506" y="223374"/>
                  </a:cubicBezTo>
                  <a:cubicBezTo>
                    <a:pt x="1803680" y="225941"/>
                    <a:pt x="1803576" y="228542"/>
                    <a:pt x="1803524" y="231108"/>
                  </a:cubicBezTo>
                  <a:cubicBezTo>
                    <a:pt x="1803437" y="236449"/>
                    <a:pt x="1804183" y="240714"/>
                    <a:pt x="1811205" y="240870"/>
                  </a:cubicBezTo>
                  <a:cubicBezTo>
                    <a:pt x="1817517" y="241009"/>
                    <a:pt x="1821020" y="239258"/>
                    <a:pt x="1820846" y="232270"/>
                  </a:cubicBezTo>
                  <a:cubicBezTo>
                    <a:pt x="1820760" y="228888"/>
                    <a:pt x="1821349" y="225368"/>
                    <a:pt x="1822251" y="222074"/>
                  </a:cubicBezTo>
                  <a:cubicBezTo>
                    <a:pt x="1824315" y="214479"/>
                    <a:pt x="1821280" y="211930"/>
                    <a:pt x="1813980" y="213178"/>
                  </a:cubicBezTo>
                  <a:close/>
                  <a:moveTo>
                    <a:pt x="1151687" y="248361"/>
                  </a:moveTo>
                  <a:cubicBezTo>
                    <a:pt x="1152398" y="252887"/>
                    <a:pt x="1153248" y="257396"/>
                    <a:pt x="1153803" y="261939"/>
                  </a:cubicBezTo>
                  <a:cubicBezTo>
                    <a:pt x="1154271" y="265910"/>
                    <a:pt x="1156542" y="267418"/>
                    <a:pt x="1160236" y="267176"/>
                  </a:cubicBezTo>
                  <a:cubicBezTo>
                    <a:pt x="1163704" y="266933"/>
                    <a:pt x="1166877" y="265424"/>
                    <a:pt x="1166704" y="261644"/>
                  </a:cubicBezTo>
                  <a:cubicBezTo>
                    <a:pt x="1166166" y="250286"/>
                    <a:pt x="1169808" y="239657"/>
                    <a:pt x="1171611" y="228698"/>
                  </a:cubicBezTo>
                  <a:cubicBezTo>
                    <a:pt x="1172027" y="226149"/>
                    <a:pt x="1171490" y="222577"/>
                    <a:pt x="1168455" y="222681"/>
                  </a:cubicBezTo>
                  <a:cubicBezTo>
                    <a:pt x="1165923" y="222767"/>
                    <a:pt x="1166149" y="226339"/>
                    <a:pt x="1166582" y="228490"/>
                  </a:cubicBezTo>
                  <a:cubicBezTo>
                    <a:pt x="1168039" y="235668"/>
                    <a:pt x="1166027" y="239518"/>
                    <a:pt x="1157981" y="239258"/>
                  </a:cubicBezTo>
                  <a:cubicBezTo>
                    <a:pt x="1151670" y="239067"/>
                    <a:pt x="1151652" y="243732"/>
                    <a:pt x="1151687" y="248379"/>
                  </a:cubicBezTo>
                  <a:close/>
                  <a:moveTo>
                    <a:pt x="26237" y="223790"/>
                  </a:moveTo>
                  <a:cubicBezTo>
                    <a:pt x="25075" y="221692"/>
                    <a:pt x="29722" y="215380"/>
                    <a:pt x="24000" y="214375"/>
                  </a:cubicBezTo>
                  <a:cubicBezTo>
                    <a:pt x="19266" y="213542"/>
                    <a:pt x="18503" y="220097"/>
                    <a:pt x="16786" y="223894"/>
                  </a:cubicBezTo>
                  <a:cubicBezTo>
                    <a:pt x="15226" y="227328"/>
                    <a:pt x="14601" y="231039"/>
                    <a:pt x="14809" y="234853"/>
                  </a:cubicBezTo>
                  <a:cubicBezTo>
                    <a:pt x="14948" y="237368"/>
                    <a:pt x="15711" y="239899"/>
                    <a:pt x="18329" y="240125"/>
                  </a:cubicBezTo>
                  <a:cubicBezTo>
                    <a:pt x="26809" y="240853"/>
                    <a:pt x="26341" y="246766"/>
                    <a:pt x="26219" y="252714"/>
                  </a:cubicBezTo>
                  <a:cubicBezTo>
                    <a:pt x="26150" y="255887"/>
                    <a:pt x="26289" y="259060"/>
                    <a:pt x="26445" y="262216"/>
                  </a:cubicBezTo>
                  <a:cubicBezTo>
                    <a:pt x="26514" y="263708"/>
                    <a:pt x="27104" y="265233"/>
                    <a:pt x="28803" y="265303"/>
                  </a:cubicBezTo>
                  <a:cubicBezTo>
                    <a:pt x="30572" y="265372"/>
                    <a:pt x="31179" y="263760"/>
                    <a:pt x="31387" y="262355"/>
                  </a:cubicBezTo>
                  <a:cubicBezTo>
                    <a:pt x="32288" y="255800"/>
                    <a:pt x="33121" y="249246"/>
                    <a:pt x="33780" y="242674"/>
                  </a:cubicBezTo>
                  <a:cubicBezTo>
                    <a:pt x="33866" y="241807"/>
                    <a:pt x="32913" y="240212"/>
                    <a:pt x="32115" y="239951"/>
                  </a:cubicBezTo>
                  <a:cubicBezTo>
                    <a:pt x="24225" y="237368"/>
                    <a:pt x="26861" y="230813"/>
                    <a:pt x="26237" y="223790"/>
                  </a:cubicBezTo>
                  <a:close/>
                  <a:moveTo>
                    <a:pt x="1088360" y="243576"/>
                  </a:moveTo>
                  <a:cubicBezTo>
                    <a:pt x="1087112" y="234281"/>
                    <a:pt x="1088777" y="225784"/>
                    <a:pt x="1084355" y="218155"/>
                  </a:cubicBezTo>
                  <a:cubicBezTo>
                    <a:pt x="1083245" y="216230"/>
                    <a:pt x="1082447" y="213837"/>
                    <a:pt x="1079361" y="214375"/>
                  </a:cubicBezTo>
                  <a:cubicBezTo>
                    <a:pt x="1074193" y="215276"/>
                    <a:pt x="1067465" y="223565"/>
                    <a:pt x="1067812" y="229010"/>
                  </a:cubicBezTo>
                  <a:cubicBezTo>
                    <a:pt x="1068263" y="235998"/>
                    <a:pt x="1069408" y="242535"/>
                    <a:pt x="1079101" y="240870"/>
                  </a:cubicBezTo>
                  <a:cubicBezTo>
                    <a:pt x="1082101" y="240350"/>
                    <a:pt x="1084424" y="242500"/>
                    <a:pt x="1088360" y="243576"/>
                  </a:cubicBezTo>
                  <a:close/>
                  <a:moveTo>
                    <a:pt x="2122965" y="196930"/>
                  </a:moveTo>
                  <a:cubicBezTo>
                    <a:pt x="2123121" y="191624"/>
                    <a:pt x="2121752" y="187619"/>
                    <a:pt x="2116029" y="186335"/>
                  </a:cubicBezTo>
                  <a:cubicBezTo>
                    <a:pt x="2112821" y="185607"/>
                    <a:pt x="2109301" y="184809"/>
                    <a:pt x="2108157" y="189058"/>
                  </a:cubicBezTo>
                  <a:cubicBezTo>
                    <a:pt x="2106510" y="195162"/>
                    <a:pt x="2105192" y="201387"/>
                    <a:pt x="2104099" y="207612"/>
                  </a:cubicBezTo>
                  <a:cubicBezTo>
                    <a:pt x="2103544" y="210785"/>
                    <a:pt x="2103579" y="214496"/>
                    <a:pt x="2107827" y="215138"/>
                  </a:cubicBezTo>
                  <a:cubicBezTo>
                    <a:pt x="2112093" y="215779"/>
                    <a:pt x="2116948" y="216213"/>
                    <a:pt x="2118943" y="211045"/>
                  </a:cubicBezTo>
                  <a:cubicBezTo>
                    <a:pt x="2120694" y="206502"/>
                    <a:pt x="2121647" y="201647"/>
                    <a:pt x="2122965" y="196930"/>
                  </a:cubicBezTo>
                  <a:close/>
                  <a:moveTo>
                    <a:pt x="1952303" y="187150"/>
                  </a:moveTo>
                  <a:cubicBezTo>
                    <a:pt x="1949459" y="187411"/>
                    <a:pt x="1946476" y="187254"/>
                    <a:pt x="1943789" y="188052"/>
                  </a:cubicBezTo>
                  <a:cubicBezTo>
                    <a:pt x="1940789" y="188936"/>
                    <a:pt x="1940217" y="192040"/>
                    <a:pt x="1943268" y="192717"/>
                  </a:cubicBezTo>
                  <a:cubicBezTo>
                    <a:pt x="1952823" y="194849"/>
                    <a:pt x="1947170" y="198092"/>
                    <a:pt x="1944413" y="201491"/>
                  </a:cubicBezTo>
                  <a:cubicBezTo>
                    <a:pt x="1941639" y="204924"/>
                    <a:pt x="1942714" y="208652"/>
                    <a:pt x="1944500" y="211999"/>
                  </a:cubicBezTo>
                  <a:cubicBezTo>
                    <a:pt x="1946095" y="214981"/>
                    <a:pt x="1949251" y="214860"/>
                    <a:pt x="1952164" y="214427"/>
                  </a:cubicBezTo>
                  <a:cubicBezTo>
                    <a:pt x="1956031" y="213837"/>
                    <a:pt x="1956967" y="210976"/>
                    <a:pt x="1957453" y="207577"/>
                  </a:cubicBezTo>
                  <a:cubicBezTo>
                    <a:pt x="1957973" y="203901"/>
                    <a:pt x="1958545" y="200156"/>
                    <a:pt x="1959690" y="196653"/>
                  </a:cubicBezTo>
                  <a:cubicBezTo>
                    <a:pt x="1962013" y="189543"/>
                    <a:pt x="1961614" y="185052"/>
                    <a:pt x="1952303" y="187150"/>
                  </a:cubicBezTo>
                  <a:close/>
                  <a:moveTo>
                    <a:pt x="1269826" y="211063"/>
                  </a:moveTo>
                  <a:cubicBezTo>
                    <a:pt x="1271889" y="203416"/>
                    <a:pt x="1269618" y="196479"/>
                    <a:pt x="1266653" y="190254"/>
                  </a:cubicBezTo>
                  <a:cubicBezTo>
                    <a:pt x="1264086" y="184896"/>
                    <a:pt x="1258017" y="187185"/>
                    <a:pt x="1253318" y="187272"/>
                  </a:cubicBezTo>
                  <a:cubicBezTo>
                    <a:pt x="1251029" y="187324"/>
                    <a:pt x="1249312" y="188867"/>
                    <a:pt x="1250041" y="191295"/>
                  </a:cubicBezTo>
                  <a:cubicBezTo>
                    <a:pt x="1252000" y="197901"/>
                    <a:pt x="1254116" y="204456"/>
                    <a:pt x="1256509" y="210924"/>
                  </a:cubicBezTo>
                  <a:cubicBezTo>
                    <a:pt x="1257254" y="212953"/>
                    <a:pt x="1259665" y="213802"/>
                    <a:pt x="1261659" y="213074"/>
                  </a:cubicBezTo>
                  <a:cubicBezTo>
                    <a:pt x="1264867" y="211912"/>
                    <a:pt x="1262248" y="209762"/>
                    <a:pt x="1261988" y="208080"/>
                  </a:cubicBezTo>
                  <a:cubicBezTo>
                    <a:pt x="1261659" y="205982"/>
                    <a:pt x="1259110" y="204404"/>
                    <a:pt x="1260532" y="201664"/>
                  </a:cubicBezTo>
                  <a:cubicBezTo>
                    <a:pt x="1264433" y="203849"/>
                    <a:pt x="1265127" y="209051"/>
                    <a:pt x="1269861" y="211063"/>
                  </a:cubicBezTo>
                  <a:close/>
                  <a:moveTo>
                    <a:pt x="1671547" y="250928"/>
                  </a:moveTo>
                  <a:cubicBezTo>
                    <a:pt x="1674703" y="247911"/>
                    <a:pt x="1673888" y="244772"/>
                    <a:pt x="1673142" y="242362"/>
                  </a:cubicBezTo>
                  <a:cubicBezTo>
                    <a:pt x="1670784" y="234767"/>
                    <a:pt x="1670992" y="227068"/>
                    <a:pt x="1671114" y="219317"/>
                  </a:cubicBezTo>
                  <a:cubicBezTo>
                    <a:pt x="1671166" y="216091"/>
                    <a:pt x="1671755" y="212693"/>
                    <a:pt x="1666674" y="212953"/>
                  </a:cubicBezTo>
                  <a:cubicBezTo>
                    <a:pt x="1662391" y="213161"/>
                    <a:pt x="1658386" y="213386"/>
                    <a:pt x="1658559" y="219282"/>
                  </a:cubicBezTo>
                  <a:cubicBezTo>
                    <a:pt x="1658698" y="224172"/>
                    <a:pt x="1658629" y="229062"/>
                    <a:pt x="1658750" y="233969"/>
                  </a:cubicBezTo>
                  <a:cubicBezTo>
                    <a:pt x="1658819" y="236345"/>
                    <a:pt x="1659426" y="239449"/>
                    <a:pt x="1661750" y="239674"/>
                  </a:cubicBezTo>
                  <a:cubicBezTo>
                    <a:pt x="1668408" y="240350"/>
                    <a:pt x="1670195" y="245171"/>
                    <a:pt x="1671530" y="250928"/>
                  </a:cubicBezTo>
                  <a:close/>
                  <a:moveTo>
                    <a:pt x="708124" y="229131"/>
                  </a:moveTo>
                  <a:cubicBezTo>
                    <a:pt x="710274" y="230466"/>
                    <a:pt x="709788" y="232339"/>
                    <a:pt x="709910" y="233969"/>
                  </a:cubicBezTo>
                  <a:cubicBezTo>
                    <a:pt x="710083" y="236449"/>
                    <a:pt x="709338" y="239709"/>
                    <a:pt x="713447" y="239327"/>
                  </a:cubicBezTo>
                  <a:cubicBezTo>
                    <a:pt x="716742" y="239015"/>
                    <a:pt x="716204" y="236171"/>
                    <a:pt x="716170" y="233952"/>
                  </a:cubicBezTo>
                  <a:cubicBezTo>
                    <a:pt x="716118" y="229357"/>
                    <a:pt x="715875" y="224779"/>
                    <a:pt x="715788" y="220184"/>
                  </a:cubicBezTo>
                  <a:cubicBezTo>
                    <a:pt x="715719" y="216230"/>
                    <a:pt x="714297" y="213560"/>
                    <a:pt x="709910" y="213230"/>
                  </a:cubicBezTo>
                  <a:cubicBezTo>
                    <a:pt x="705991" y="212935"/>
                    <a:pt x="703113" y="214236"/>
                    <a:pt x="702020" y="218224"/>
                  </a:cubicBezTo>
                  <a:cubicBezTo>
                    <a:pt x="700650" y="223201"/>
                    <a:pt x="699228" y="228177"/>
                    <a:pt x="698240" y="233223"/>
                  </a:cubicBezTo>
                  <a:cubicBezTo>
                    <a:pt x="697841" y="235270"/>
                    <a:pt x="695847" y="238443"/>
                    <a:pt x="698327" y="239501"/>
                  </a:cubicBezTo>
                  <a:cubicBezTo>
                    <a:pt x="702176" y="241148"/>
                    <a:pt x="701500" y="236865"/>
                    <a:pt x="702766" y="234957"/>
                  </a:cubicBezTo>
                  <a:cubicBezTo>
                    <a:pt x="704222" y="232755"/>
                    <a:pt x="706338" y="231004"/>
                    <a:pt x="708124" y="229114"/>
                  </a:cubicBezTo>
                  <a:close/>
                  <a:moveTo>
                    <a:pt x="668553" y="249211"/>
                  </a:moveTo>
                  <a:cubicBezTo>
                    <a:pt x="668918" y="253234"/>
                    <a:pt x="669299" y="257257"/>
                    <a:pt x="669646" y="261280"/>
                  </a:cubicBezTo>
                  <a:cubicBezTo>
                    <a:pt x="669871" y="263898"/>
                    <a:pt x="669785" y="266725"/>
                    <a:pt x="673513" y="266881"/>
                  </a:cubicBezTo>
                  <a:cubicBezTo>
                    <a:pt x="676703" y="267020"/>
                    <a:pt x="679443" y="265962"/>
                    <a:pt x="680258" y="262684"/>
                  </a:cubicBezTo>
                  <a:cubicBezTo>
                    <a:pt x="681784" y="256529"/>
                    <a:pt x="682980" y="250304"/>
                    <a:pt x="684229" y="244078"/>
                  </a:cubicBezTo>
                  <a:cubicBezTo>
                    <a:pt x="684697" y="241772"/>
                    <a:pt x="683761" y="240420"/>
                    <a:pt x="681298" y="239691"/>
                  </a:cubicBezTo>
                  <a:cubicBezTo>
                    <a:pt x="673062" y="237281"/>
                    <a:pt x="668259" y="240784"/>
                    <a:pt x="668571" y="249211"/>
                  </a:cubicBezTo>
                  <a:close/>
                  <a:moveTo>
                    <a:pt x="847088" y="187792"/>
                  </a:moveTo>
                  <a:cubicBezTo>
                    <a:pt x="836546" y="183492"/>
                    <a:pt x="834829" y="183301"/>
                    <a:pt x="834014" y="187081"/>
                  </a:cubicBezTo>
                  <a:cubicBezTo>
                    <a:pt x="832384" y="194607"/>
                    <a:pt x="830372" y="202236"/>
                    <a:pt x="831361" y="210022"/>
                  </a:cubicBezTo>
                  <a:cubicBezTo>
                    <a:pt x="832089" y="215831"/>
                    <a:pt x="836979" y="214687"/>
                    <a:pt x="840829" y="214704"/>
                  </a:cubicBezTo>
                  <a:cubicBezTo>
                    <a:pt x="843204" y="214704"/>
                    <a:pt x="846499" y="213594"/>
                    <a:pt x="845250" y="211028"/>
                  </a:cubicBezTo>
                  <a:cubicBezTo>
                    <a:pt x="843014" y="206433"/>
                    <a:pt x="844331" y="200919"/>
                    <a:pt x="841904" y="197086"/>
                  </a:cubicBezTo>
                  <a:cubicBezTo>
                    <a:pt x="838141" y="191156"/>
                    <a:pt x="839337" y="188607"/>
                    <a:pt x="847088" y="187792"/>
                  </a:cubicBezTo>
                  <a:close/>
                  <a:moveTo>
                    <a:pt x="1376416" y="200433"/>
                  </a:moveTo>
                  <a:cubicBezTo>
                    <a:pt x="1376538" y="200433"/>
                    <a:pt x="1376676" y="200433"/>
                    <a:pt x="1376798" y="200433"/>
                  </a:cubicBezTo>
                  <a:cubicBezTo>
                    <a:pt x="1376798" y="199011"/>
                    <a:pt x="1376867" y="197572"/>
                    <a:pt x="1376798" y="196150"/>
                  </a:cubicBezTo>
                  <a:cubicBezTo>
                    <a:pt x="1376538" y="191988"/>
                    <a:pt x="1378896" y="186578"/>
                    <a:pt x="1370868" y="186821"/>
                  </a:cubicBezTo>
                  <a:cubicBezTo>
                    <a:pt x="1363498" y="187046"/>
                    <a:pt x="1363290" y="191485"/>
                    <a:pt x="1363897" y="196653"/>
                  </a:cubicBezTo>
                  <a:cubicBezTo>
                    <a:pt x="1364452" y="201421"/>
                    <a:pt x="1365631" y="206103"/>
                    <a:pt x="1366220" y="210872"/>
                  </a:cubicBezTo>
                  <a:cubicBezTo>
                    <a:pt x="1366706" y="214912"/>
                    <a:pt x="1370607" y="214305"/>
                    <a:pt x="1372740" y="215294"/>
                  </a:cubicBezTo>
                  <a:cubicBezTo>
                    <a:pt x="1375099" y="216403"/>
                    <a:pt x="1376156" y="212883"/>
                    <a:pt x="1376364" y="210698"/>
                  </a:cubicBezTo>
                  <a:cubicBezTo>
                    <a:pt x="1376676" y="207300"/>
                    <a:pt x="1376451" y="203849"/>
                    <a:pt x="1376451" y="200433"/>
                  </a:cubicBezTo>
                  <a:close/>
                  <a:moveTo>
                    <a:pt x="1296252" y="164348"/>
                  </a:moveTo>
                  <a:cubicBezTo>
                    <a:pt x="1296634" y="162857"/>
                    <a:pt x="1296547" y="160290"/>
                    <a:pt x="1292992" y="159753"/>
                  </a:cubicBezTo>
                  <a:cubicBezTo>
                    <a:pt x="1289524" y="159233"/>
                    <a:pt x="1286559" y="160117"/>
                    <a:pt x="1285831" y="164105"/>
                  </a:cubicBezTo>
                  <a:cubicBezTo>
                    <a:pt x="1284843" y="169463"/>
                    <a:pt x="1284132" y="174891"/>
                    <a:pt x="1283143" y="180249"/>
                  </a:cubicBezTo>
                  <a:cubicBezTo>
                    <a:pt x="1282588" y="183301"/>
                    <a:pt x="1282086" y="186214"/>
                    <a:pt x="1286212" y="186838"/>
                  </a:cubicBezTo>
                  <a:cubicBezTo>
                    <a:pt x="1289594" y="187341"/>
                    <a:pt x="1292715" y="186838"/>
                    <a:pt x="1293409" y="182677"/>
                  </a:cubicBezTo>
                  <a:cubicBezTo>
                    <a:pt x="1294362" y="177024"/>
                    <a:pt x="1295160" y="171336"/>
                    <a:pt x="1296235" y="164348"/>
                  </a:cubicBezTo>
                  <a:close/>
                  <a:moveTo>
                    <a:pt x="2071430" y="240974"/>
                  </a:moveTo>
                  <a:cubicBezTo>
                    <a:pt x="2075297" y="231697"/>
                    <a:pt x="2082528" y="226079"/>
                    <a:pt x="2082198" y="216629"/>
                  </a:cubicBezTo>
                  <a:cubicBezTo>
                    <a:pt x="2082094" y="213334"/>
                    <a:pt x="2080950" y="210855"/>
                    <a:pt x="2077950" y="209363"/>
                  </a:cubicBezTo>
                  <a:cubicBezTo>
                    <a:pt x="2075869" y="213820"/>
                    <a:pt x="2068135" y="213404"/>
                    <a:pt x="2068396" y="219421"/>
                  </a:cubicBezTo>
                  <a:cubicBezTo>
                    <a:pt x="2068673" y="225854"/>
                    <a:pt x="2066852" y="232582"/>
                    <a:pt x="2071430" y="240974"/>
                  </a:cubicBezTo>
                  <a:close/>
                  <a:moveTo>
                    <a:pt x="2180171" y="229773"/>
                  </a:moveTo>
                  <a:cubicBezTo>
                    <a:pt x="2182807" y="231212"/>
                    <a:pt x="2182408" y="236033"/>
                    <a:pt x="2186621" y="234299"/>
                  </a:cubicBezTo>
                  <a:cubicBezTo>
                    <a:pt x="2190020" y="232894"/>
                    <a:pt x="2189985" y="229946"/>
                    <a:pt x="2189968" y="227102"/>
                  </a:cubicBezTo>
                  <a:cubicBezTo>
                    <a:pt x="2189968" y="223669"/>
                    <a:pt x="2189916" y="220218"/>
                    <a:pt x="2189448" y="216837"/>
                  </a:cubicBezTo>
                  <a:cubicBezTo>
                    <a:pt x="2188928" y="213143"/>
                    <a:pt x="2186084" y="212727"/>
                    <a:pt x="2182945" y="213022"/>
                  </a:cubicBezTo>
                  <a:cubicBezTo>
                    <a:pt x="2179824" y="213317"/>
                    <a:pt x="2176633" y="214253"/>
                    <a:pt x="2177258" y="217877"/>
                  </a:cubicBezTo>
                  <a:cubicBezTo>
                    <a:pt x="2178437" y="224536"/>
                    <a:pt x="2176824" y="231247"/>
                    <a:pt x="2178766" y="238009"/>
                  </a:cubicBezTo>
                  <a:cubicBezTo>
                    <a:pt x="2179217" y="235374"/>
                    <a:pt x="2179651" y="232738"/>
                    <a:pt x="2180153" y="229773"/>
                  </a:cubicBezTo>
                  <a:close/>
                  <a:moveTo>
                    <a:pt x="1320997" y="253858"/>
                  </a:moveTo>
                  <a:cubicBezTo>
                    <a:pt x="1320997" y="250806"/>
                    <a:pt x="1320997" y="248500"/>
                    <a:pt x="1320997" y="246194"/>
                  </a:cubicBezTo>
                  <a:cubicBezTo>
                    <a:pt x="1320997" y="240801"/>
                    <a:pt x="1317598" y="239171"/>
                    <a:pt x="1313003" y="239483"/>
                  </a:cubicBezTo>
                  <a:cubicBezTo>
                    <a:pt x="1307350" y="239847"/>
                    <a:pt x="1307870" y="244148"/>
                    <a:pt x="1308564" y="247841"/>
                  </a:cubicBezTo>
                  <a:cubicBezTo>
                    <a:pt x="1309015" y="250321"/>
                    <a:pt x="1310211" y="252801"/>
                    <a:pt x="1311581" y="254951"/>
                  </a:cubicBezTo>
                  <a:cubicBezTo>
                    <a:pt x="1313922" y="258610"/>
                    <a:pt x="1314165" y="265996"/>
                    <a:pt x="1319142" y="264904"/>
                  </a:cubicBezTo>
                  <a:cubicBezTo>
                    <a:pt x="1323286" y="264002"/>
                    <a:pt x="1320078" y="257188"/>
                    <a:pt x="1321014" y="253858"/>
                  </a:cubicBezTo>
                  <a:close/>
                  <a:moveTo>
                    <a:pt x="819691" y="219785"/>
                  </a:moveTo>
                  <a:cubicBezTo>
                    <a:pt x="820090" y="216074"/>
                    <a:pt x="818598" y="213646"/>
                    <a:pt x="814645" y="213456"/>
                  </a:cubicBezTo>
                  <a:cubicBezTo>
                    <a:pt x="810761" y="213282"/>
                    <a:pt x="808610" y="215415"/>
                    <a:pt x="808853" y="219195"/>
                  </a:cubicBezTo>
                  <a:cubicBezTo>
                    <a:pt x="809217" y="224883"/>
                    <a:pt x="810015" y="230536"/>
                    <a:pt x="810639" y="236189"/>
                  </a:cubicBezTo>
                  <a:cubicBezTo>
                    <a:pt x="810882" y="238408"/>
                    <a:pt x="811818" y="240159"/>
                    <a:pt x="814333" y="239986"/>
                  </a:cubicBezTo>
                  <a:cubicBezTo>
                    <a:pt x="816674" y="239830"/>
                    <a:pt x="817749" y="238113"/>
                    <a:pt x="817992" y="235911"/>
                  </a:cubicBezTo>
                  <a:cubicBezTo>
                    <a:pt x="818581" y="230536"/>
                    <a:pt x="819136" y="225160"/>
                    <a:pt x="819708" y="219767"/>
                  </a:cubicBezTo>
                  <a:close/>
                  <a:moveTo>
                    <a:pt x="1618070" y="171700"/>
                  </a:moveTo>
                  <a:cubicBezTo>
                    <a:pt x="1617810" y="169775"/>
                    <a:pt x="1619284" y="166516"/>
                    <a:pt x="1616405" y="165163"/>
                  </a:cubicBezTo>
                  <a:cubicBezTo>
                    <a:pt x="1613423" y="163758"/>
                    <a:pt x="1610822" y="165770"/>
                    <a:pt x="1608897" y="168041"/>
                  </a:cubicBezTo>
                  <a:cubicBezTo>
                    <a:pt x="1607041" y="170226"/>
                    <a:pt x="1604857" y="172429"/>
                    <a:pt x="1603920" y="175012"/>
                  </a:cubicBezTo>
                  <a:cubicBezTo>
                    <a:pt x="1602394" y="179278"/>
                    <a:pt x="1602498" y="184185"/>
                    <a:pt x="1607180" y="186283"/>
                  </a:cubicBezTo>
                  <a:cubicBezTo>
                    <a:pt x="1612087" y="188486"/>
                    <a:pt x="1614290" y="184497"/>
                    <a:pt x="1616006" y="180526"/>
                  </a:cubicBezTo>
                  <a:cubicBezTo>
                    <a:pt x="1617168" y="177839"/>
                    <a:pt x="1618122" y="175168"/>
                    <a:pt x="1618052" y="171683"/>
                  </a:cubicBezTo>
                  <a:close/>
                </a:path>
              </a:pathLst>
            </a:custGeom>
            <a:grpFill/>
            <a:ln w="1729" cap="flat">
              <a:noFill/>
              <a:prstDash val="solid"/>
              <a:miter/>
            </a:ln>
          </p:spPr>
          <p:txBody>
            <a:bodyPr rtlCol="0" anchor="ctr"/>
            <a:lstStyle/>
            <a:p>
              <a:endParaRPr lang="LID4096"/>
            </a:p>
          </p:txBody>
        </p:sp>
      </p:grpSp>
    </p:spTree>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AS_NET" val="4.0.30319.42000"/>
  <p:tag name="AS_OS" val="Microsoft Windows NT 10.0.14393.0"/>
  <p:tag name="AS_RELEASE_DATE" val="2019.12.14"/>
  <p:tag name="AS_TITLE" val="Aspose.Slides for .NET 4.0 Client Profile"/>
  <p:tag name="AS_VERSION" val="19.12"/>
</p:tagLst>
</file>

<file path=ppt/theme/theme1.xml><?xml version="1.0" encoding="utf-8"?>
<a:theme xmlns:a="http://schemas.openxmlformats.org/drawingml/2006/main" name="Military Background by Slidesgo">
  <a:themeElements>
    <a:clrScheme name="Personalizado 524">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00000"/>
      </a:hlink>
      <a:folHlink>
        <a:srgbClr val="954F72"/>
      </a:folHlink>
    </a:clrScheme>
    <a:fontScheme name="Office">
      <a:majorFont>
        <a:latin typeface="Calibri Light" panose="020F0302020204030204"/>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626</TotalTime>
  <Words>1316</Words>
  <Application>Microsoft Office PowerPoint</Application>
  <PresentationFormat>Presentación en pantalla (16:9)</PresentationFormat>
  <Paragraphs>220</Paragraphs>
  <Slides>34</Slides>
  <Notes>32</Notes>
  <HiddenSlides>0</HiddenSlides>
  <MMClips>0</MMClips>
  <ScaleCrop>false</ScaleCrop>
  <HeadingPairs>
    <vt:vector size="6" baseType="variant">
      <vt:variant>
        <vt:lpstr>Fuentes usadas</vt:lpstr>
      </vt:variant>
      <vt:variant>
        <vt:i4>16</vt:i4>
      </vt:variant>
      <vt:variant>
        <vt:lpstr>Tema</vt:lpstr>
      </vt:variant>
      <vt:variant>
        <vt:i4>1</vt:i4>
      </vt:variant>
      <vt:variant>
        <vt:lpstr>Títulos de diapositiva</vt:lpstr>
      </vt:variant>
      <vt:variant>
        <vt:i4>34</vt:i4>
      </vt:variant>
    </vt:vector>
  </HeadingPairs>
  <TitlesOfParts>
    <vt:vector size="51" baseType="lpstr">
      <vt:lpstr>맑은 고딕</vt:lpstr>
      <vt:lpstr>微软雅黑</vt:lpstr>
      <vt:lpstr>Abril Fatface</vt:lpstr>
      <vt:lpstr>Arial</vt:lpstr>
      <vt:lpstr>Arial (Títulos)</vt:lpstr>
      <vt:lpstr>Arial Black</vt:lpstr>
      <vt:lpstr>Assistant Light</vt:lpstr>
      <vt:lpstr>Calibri</vt:lpstr>
      <vt:lpstr>DM Sans</vt:lpstr>
      <vt:lpstr>Kanit Light</vt:lpstr>
      <vt:lpstr>Montserrat</vt:lpstr>
      <vt:lpstr>Nunito Sans</vt:lpstr>
      <vt:lpstr>Oswald</vt:lpstr>
      <vt:lpstr>Rubik</vt:lpstr>
      <vt:lpstr>Source Sans Pro</vt:lpstr>
      <vt:lpstr>Wingdings</vt:lpstr>
      <vt:lpstr>Military Background by Slidesgo</vt:lpstr>
      <vt:lpstr>Presentación de PowerPoint</vt:lpstr>
      <vt:lpstr>Presentación de PowerPoint</vt:lpstr>
      <vt:lpstr>SHERK</vt:lpstr>
      <vt:lpstr>TABLE OF CONTENTS</vt:lpstr>
      <vt:lpstr>Presentación de PowerPoint</vt:lpstr>
      <vt:lpstr>Hello!</vt:lpstr>
      <vt:lpstr>INTRODUCTION</vt:lpstr>
      <vt:lpstr>INTRODUCTION</vt:lpstr>
      <vt:lpstr>Presentación de PowerPoint</vt:lpstr>
      <vt:lpstr>TWO COLUMNS</vt:lpstr>
      <vt:lpstr>This is a slide title</vt:lpstr>
      <vt:lpstr>BIG CONCEPT</vt:lpstr>
      <vt:lpstr>EQUIPMENT FOR MISSIONS</vt:lpstr>
      <vt:lpstr>Presentación de PowerPoint</vt:lpstr>
      <vt:lpstr>TYPES OF MILITARY HELMETS</vt:lpstr>
      <vt:lpstr>PERCENTAGES</vt:lpstr>
      <vt:lpstr>SHERK</vt:lpstr>
      <vt:lpstr>Presentación de PowerPoint</vt:lpstr>
      <vt:lpstr>TIMELINE OF MISSIONS</vt:lpstr>
      <vt:lpstr>A PICTURE IS WORTH A THOUSAND WORDS </vt:lpstr>
      <vt:lpstr>TWO MILITARY CONCEPTS</vt:lpstr>
      <vt:lpstr>—SOMEONE FAMOUS</vt:lpstr>
      <vt:lpstr>SPECIAL AWARDS</vt:lpstr>
      <vt:lpstr>558,098,300</vt:lpstr>
      <vt:lpstr>Presentación de PowerPoint</vt:lpstr>
      <vt:lpstr>800 km</vt:lpstr>
      <vt:lpstr>Choose the tone</vt:lpstr>
      <vt:lpstr>ARMY</vt:lpstr>
      <vt:lpstr>Notre entreprise</vt:lpstr>
      <vt:lpstr>THANK YOU</vt:lpstr>
      <vt:lpstr>Presentación de PowerPoint</vt:lpstr>
      <vt:lpstr>Presentación de PowerPoint</vt:lpstr>
      <vt:lpstr>Presentación de PowerPoint</vt:lpstr>
      <vt:lpstr>Presentación de PowerPoint</vt:lpstr>
    </vt:vector>
  </TitlesOfParts>
  <Manager>slidesppt.net</Manager>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 sherk</dc:title>
  <dc:creator>Grym</dc:creator>
  <cp:lastModifiedBy>eduardo</cp:lastModifiedBy>
  <cp:revision>56</cp:revision>
  <dcterms:modified xsi:type="dcterms:W3CDTF">2023-12-03T05:47:57Z</dcterms:modified>
  <cp:category>slidesppt.net</cp:category>
</cp:coreProperties>
</file>