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48" r:id="rId3"/>
    <p:sldId id="349" r:id="rId4"/>
    <p:sldId id="352" r:id="rId5"/>
    <p:sldId id="350" r:id="rId6"/>
    <p:sldId id="353" r:id="rId7"/>
    <p:sldId id="351" r:id="rId8"/>
    <p:sldId id="35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4" d="100"/>
          <a:sy n="124" d="100"/>
        </p:scale>
        <p:origin x="427"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12/4/2025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12/4/2025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12/4/2025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12/4/2025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12/4/2025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b="1" dirty="0">
                <a:solidFill>
                  <a:srgbClr val="FF0000"/>
                </a:solidFill>
                <a:latin typeface="Arial" panose="020B0604020202020204" pitchFamily="34" charset="0"/>
                <a:cs typeface="Arial" panose="020B0604020202020204" pitchFamily="34" charset="0"/>
              </a:rPr>
              <a:t>Cha </a:t>
            </a:r>
            <a:r>
              <a:rPr lang="en-US" sz="4800" b="1" dirty="0" err="1">
                <a:solidFill>
                  <a:srgbClr val="FF0000"/>
                </a:solidFill>
                <a:latin typeface="Arial" panose="020B0604020202020204" pitchFamily="34" charset="0"/>
                <a:cs typeface="Arial" panose="020B0604020202020204" pitchFamily="34" charset="0"/>
              </a:rPr>
              <a:t>Mẹ</a:t>
            </a:r>
            <a:r>
              <a:rPr lang="en-US" sz="4800" b="1" dirty="0">
                <a:solidFill>
                  <a:srgbClr val="FF0000"/>
                </a:solidFill>
                <a:latin typeface="Arial" panose="020B0604020202020204" pitchFamily="34" charset="0"/>
                <a:cs typeface="Arial" panose="020B0604020202020204" pitchFamily="34" charset="0"/>
              </a:rPr>
              <a:t> </a:t>
            </a:r>
            <a:r>
              <a:rPr lang="en-US" sz="4800" b="1" dirty="0" err="1">
                <a:solidFill>
                  <a:srgbClr val="FF0000"/>
                </a:solidFill>
                <a:latin typeface="Arial" panose="020B0604020202020204" pitchFamily="34" charset="0"/>
                <a:cs typeface="Arial" panose="020B0604020202020204" pitchFamily="34" charset="0"/>
              </a:rPr>
              <a:t>của</a:t>
            </a:r>
            <a:r>
              <a:rPr lang="en-US" sz="4800" b="1" dirty="0">
                <a:solidFill>
                  <a:srgbClr val="FF0000"/>
                </a:solidFill>
                <a:latin typeface="Arial" panose="020B0604020202020204" pitchFamily="34" charset="0"/>
                <a:cs typeface="Arial" panose="020B0604020202020204" pitchFamily="34" charset="0"/>
              </a:rPr>
              <a:t> </a:t>
            </a:r>
            <a:r>
              <a:rPr lang="en-US" sz="4800" b="1" dirty="0" err="1">
                <a:solidFill>
                  <a:srgbClr val="FF0000"/>
                </a:solidFill>
                <a:latin typeface="Arial" panose="020B0604020202020204" pitchFamily="34" charset="0"/>
                <a:cs typeface="Arial" panose="020B0604020202020204" pitchFamily="34" charset="0"/>
              </a:rPr>
              <a:t>Đức</a:t>
            </a:r>
            <a:r>
              <a:rPr lang="en-US" sz="4800" b="1" dirty="0">
                <a:solidFill>
                  <a:srgbClr val="FF0000"/>
                </a:solidFill>
                <a:latin typeface="Arial" panose="020B0604020202020204" pitchFamily="34" charset="0"/>
                <a:cs typeface="Arial" panose="020B0604020202020204" pitchFamily="34" charset="0"/>
              </a:rPr>
              <a:t> </a:t>
            </a:r>
            <a:r>
              <a:rPr lang="en-US" sz="4800" b="1" dirty="0" err="1">
                <a:solidFill>
                  <a:srgbClr val="FF0000"/>
                </a:solidFill>
                <a:latin typeface="Arial" panose="020B0604020202020204" pitchFamily="34" charset="0"/>
                <a:cs typeface="Arial" panose="020B0604020202020204" pitchFamily="34" charset="0"/>
              </a:rPr>
              <a:t>Giêsu</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ĐC: </a:t>
            </a:r>
            <a:r>
              <a:rPr lang="vi-VN" sz="6000" b="1" dirty="0">
                <a:latin typeface="Arial" panose="020B0604020202020204" pitchFamily="34" charset="0"/>
                <a:cs typeface="Arial" panose="020B0604020202020204" pitchFamily="34" charset="0"/>
              </a:rPr>
              <a:t>Cha mẹ của Đức Giê-su kinh ngạc vì những điều được nói về Người. Kinh ngạc, kinh ngạc, cha mẹ của Đức Giê-su kinh ngạc vì những điều được nói về Người.</a:t>
            </a:r>
            <a:endParaRPr lang="vi-VN" sz="6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0090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1. </a:t>
            </a:r>
            <a:r>
              <a:rPr lang="vi-VN" sz="6000" b="1" dirty="0">
                <a:latin typeface="Arial" panose="020B0604020202020204" pitchFamily="34" charset="0"/>
                <a:cs typeface="Arial" panose="020B0604020202020204" pitchFamily="34" charset="0"/>
              </a:rPr>
              <a:t>Tôi vững lòng đợi trông (i) đợi trông Chúa, Chúa (i) đã nghiêng mình là về bên tôi. Người không nhận lễ toàn thiêu lễ đền tội, bấy giờ tôi thưa: "Này con xin đến".</a:t>
            </a:r>
            <a:endParaRPr lang="vi-VN" sz="6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4548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ĐC: </a:t>
            </a:r>
            <a:r>
              <a:rPr lang="vi-VN" sz="6000" b="1" dirty="0">
                <a:latin typeface="Arial" panose="020B0604020202020204" pitchFamily="34" charset="0"/>
                <a:cs typeface="Arial" panose="020B0604020202020204" pitchFamily="34" charset="0"/>
              </a:rPr>
              <a:t>Cha mẹ của Đức Giê-su kinh ngạc vì những điều được nói về Người. Kinh ngạc, kinh ngạc, cha mẹ của Đức Giê-su kinh ngạc vì những điều được nói về Người.</a:t>
            </a:r>
            <a:endParaRPr lang="vi-VN" sz="6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296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2. </a:t>
            </a:r>
            <a:r>
              <a:rPr lang="vi-VN" sz="6000" b="1" dirty="0">
                <a:latin typeface="Arial" panose="020B0604020202020204" pitchFamily="34" charset="0"/>
                <a:cs typeface="Arial" panose="020B0604020202020204" pitchFamily="34" charset="0"/>
              </a:rPr>
              <a:t>"Trong sấm truyền về con (i) đã ghi chép: Con (i) luôn ước nguyện thực thi ý Chúa Và con ghi khắc vào tim giới luật Ngài, ôi lạy Thiên Chúa, lòng con yêu mến".</a:t>
            </a:r>
            <a:endParaRPr lang="vi-VN" sz="6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4828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ĐC: </a:t>
            </a:r>
            <a:r>
              <a:rPr lang="vi-VN" sz="6000" b="1" dirty="0">
                <a:latin typeface="Arial" panose="020B0604020202020204" pitchFamily="34" charset="0"/>
                <a:cs typeface="Arial" panose="020B0604020202020204" pitchFamily="34" charset="0"/>
              </a:rPr>
              <a:t>Cha mẹ của Đức Giê-su kinh ngạc vì những điều được nói về Người. Kinh ngạc, kinh ngạc, cha mẹ của Đức Giê-su kinh ngạc vì những điều được nói về Người.</a:t>
            </a:r>
            <a:endParaRPr lang="vi-VN" sz="6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601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3. </a:t>
            </a:r>
            <a:r>
              <a:rPr lang="vi-VN" sz="6000" b="1" dirty="0">
                <a:latin typeface="Arial" panose="020B0604020202020204" pitchFamily="34" charset="0"/>
                <a:cs typeface="Arial" panose="020B0604020202020204" pitchFamily="34" charset="0"/>
              </a:rPr>
              <a:t>Ước (i) gì người luôn (i) tìm kiếm Chúa, Chúa (i) ban cho được mừng vui hân hoan. Cùng nhau cám mến tạ ơn Chúa độ trì, chung lời ngợi ca: "Ngài thật cao cả".</a:t>
            </a:r>
            <a:endParaRPr lang="vi-VN" sz="6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0605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5E36D-E92B-786D-8F43-F0D1FA608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B47237-C38B-C152-BA73-2748A291E3F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E2ECB95-F268-3442-5C7E-96C2E3AE1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6F41B97F-434B-899A-E0D4-569B8839C60E}"/>
              </a:ext>
            </a:extLst>
          </p:cNvPr>
          <p:cNvSpPr/>
          <p:nvPr/>
        </p:nvSpPr>
        <p:spPr>
          <a:xfrm>
            <a:off x="315427" y="342620"/>
            <a:ext cx="11379200"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ĐC: </a:t>
            </a:r>
            <a:r>
              <a:rPr lang="vi-VN" sz="6000" b="1" dirty="0">
                <a:latin typeface="Arial" panose="020B0604020202020204" pitchFamily="34" charset="0"/>
                <a:cs typeface="Arial" panose="020B0604020202020204" pitchFamily="34" charset="0"/>
              </a:rPr>
              <a:t>Cha mẹ của Đức Giê-su kinh ngạc vì những điều được nói về Người. Kinh ngạc, kinh ngạc, cha mẹ của Đức Giê-su kinh ngạc vì những điều được nói về Người.</a:t>
            </a:r>
            <a:endParaRPr lang="vi-VN" sz="6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64168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137</TotalTime>
  <Words>299</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Garamond</vt:lpstr>
      <vt:lpstr>Savon</vt:lpstr>
      <vt:lpstr>Cha Mẹ của Đức Giêsu</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65</cp:revision>
  <dcterms:created xsi:type="dcterms:W3CDTF">2024-12-09T09:39:37Z</dcterms:created>
  <dcterms:modified xsi:type="dcterms:W3CDTF">2025-12-04T12:36:44Z</dcterms:modified>
</cp:coreProperties>
</file>