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3" r:id="rId3"/>
    <p:sldId id="324" r:id="rId4"/>
    <p:sldId id="325" r:id="rId5"/>
    <p:sldId id="327" r:id="rId6"/>
    <p:sldId id="326" r:id="rId7"/>
    <p:sldId id="32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10/29/2025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10/29/2025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10/29/2025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10/29/2025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10/29/2025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Times New Roman" panose="02020603050405020304" pitchFamily="18" charset="0"/>
                <a:cs typeface="Times New Roman" panose="02020603050405020304" pitchFamily="18" charset="0"/>
              </a:rPr>
              <a:t>HOAN CA MẸ VÔ NHIỄM</a:t>
            </a:r>
            <a:endParaRPr lang="en-US" sz="44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529348" y="642594"/>
            <a:ext cx="11133303"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Xin chúc khen danh Mẹ, Maria Nữ Vương uy quyền. Như ánh sao mai sáng ngời, soi đường chỉ lối muôn người. Mẹ đầy ơn Thiên Chúa, tươi thắm hơn muôn ngàn bông huệ. Xin kính dâng lên Mẹ ngàn lời kinh chan hoà yêu thương.</a:t>
            </a:r>
            <a:endParaRPr lang="vi-VN" sz="5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83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6AC5A-A8A4-D065-68C2-0C135D6E1D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E2847C-39C7-EFAD-1140-06DE3971902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2A5B7D6-32A6-EB8B-37F9-7F055889B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8737F75C-B851-5FE2-4C49-8D2EED481732}"/>
              </a:ext>
            </a:extLst>
          </p:cNvPr>
          <p:cNvSpPr/>
          <p:nvPr/>
        </p:nvSpPr>
        <p:spPr>
          <a:xfrm>
            <a:off x="538479" y="642594"/>
            <a:ext cx="1114552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Ôi Maria Mẹ dịu dàng, uy nghi, cao sang chốn thiên đàng, khiết trinh vẹn tuyền, ngàn đời Mẹ thật vinh quang. Ôi Maria Mẹ hiền từ, nay con xin dâng trót cuộc đời, sống theo gương Mẹ Maria Vô Nhiễm Nguyên Tội.</a:t>
            </a:r>
            <a:endParaRPr lang="vi-VN" sz="5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6277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62FA8-5B2B-C6CF-9DEC-AD050C7AC7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9CE87-A06D-EBBD-0074-5A7F1B6F2F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A43D200-DDEC-6590-12F4-0A7683422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CAA2A966-BCE4-2053-33A4-9A813A20D2C0}"/>
              </a:ext>
            </a:extLst>
          </p:cNvPr>
          <p:cNvSpPr/>
          <p:nvPr/>
        </p:nvSpPr>
        <p:spPr>
          <a:xfrm>
            <a:off x="538479" y="642594"/>
            <a:ext cx="1114552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Xin chúc khen danh Mẹ, ôi bao la trái tim nhân từ. Con đến trao dâng trót đời: linh hồn, thân xác yếu hèn. Xưa đồi Calve ấy, Mẹ hiến trao Con Một cứu đời. Giang cánh tay hộ phù, dìu đoàn con qua ngàn thương đau.</a:t>
            </a:r>
            <a:endParaRPr lang="vi-VN" sz="5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9598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3717C-1D75-1B98-8802-1BCA3B183F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E0FD2-53D7-C971-3951-E5D3E0E3924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5CC8656-FB39-AD56-36FA-33FB96DC84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5A8E63A9-4F56-AEBA-5327-919E972E42E1}"/>
              </a:ext>
            </a:extLst>
          </p:cNvPr>
          <p:cNvSpPr/>
          <p:nvPr/>
        </p:nvSpPr>
        <p:spPr>
          <a:xfrm>
            <a:off x="538479" y="642594"/>
            <a:ext cx="1114552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Ôi Maria Mẹ dịu dàng, uy nghi, cao sang chốn thiên đàng, khiết trinh vẹn tuyền, ngàn đời Mẹ thật vinh quang. Ôi Maria Mẹ hiền từ, nay con xin dâng trót cuộc đời, sống theo gương Mẹ Maria Vô Nhiễm Nguyên Tội.</a:t>
            </a:r>
            <a:endParaRPr lang="vi-VN" sz="5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8636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D9F74-8196-3793-8BFA-72EE90C529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FC153F-2D6A-9803-1220-60C09BA139A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C890448-D7FD-B625-8E2D-88E24C8B92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D4498FC2-E780-E555-DED3-4E6A28916BD1}"/>
              </a:ext>
            </a:extLst>
          </p:cNvPr>
          <p:cNvSpPr/>
          <p:nvPr/>
        </p:nvSpPr>
        <p:spPr>
          <a:xfrm>
            <a:off x="538479" y="642594"/>
            <a:ext cx="1114552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Xin chúc khen danh Mẹ, Maria Nữ Vương gia đình. Thương khấn ban ơn phúc lành mọi ngày cuộc sống chúng con. Cuộc đời nơi dương thế bao lắng lo, vui buồn kiếp người. Nhưng có Mẹ song hành thì đời sẽ không còn sầu lo.</a:t>
            </a:r>
            <a:endParaRPr lang="vi-VN" sz="5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345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D4A7A-75F8-3517-FF7E-D97024B90B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C8311-B6B3-F8DE-9E08-B864BF707E2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529B887-1FD1-0890-0F7B-65C8E2BFC8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2B28CC35-BE56-ACDA-7331-65617860C57C}"/>
              </a:ext>
            </a:extLst>
          </p:cNvPr>
          <p:cNvSpPr/>
          <p:nvPr/>
        </p:nvSpPr>
        <p:spPr>
          <a:xfrm>
            <a:off x="538479" y="642594"/>
            <a:ext cx="11145521"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Ôi Maria Mẹ dịu dàng, uy nghi, cao sang chốn thiên đàng, khiết trinh vẹn tuyền, ngàn đời Mẹ thật vinh quang. Ôi Maria Mẹ hiền từ, nay con xin dâng trót cuộc đời, sống theo gương Mẹ Maria Vô Nhiễm Nguyên Tội.</a:t>
            </a:r>
            <a:endParaRPr lang="vi-VN" sz="5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7165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350</TotalTime>
  <Words>331</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Times New Roman</vt:lpstr>
      <vt:lpstr>Savon</vt:lpstr>
      <vt:lpstr>HOAN CA MẸ VÔ NHIỄM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DINH GIA</cp:lastModifiedBy>
  <cp:revision>98</cp:revision>
  <dcterms:created xsi:type="dcterms:W3CDTF">2024-12-09T14:38:56Z</dcterms:created>
  <dcterms:modified xsi:type="dcterms:W3CDTF">2025-10-29T13:28:30Z</dcterms:modified>
</cp:coreProperties>
</file>