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7bccfeecc_0_6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7bccfeecc_0_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87bccfeecc_0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87bccfeecc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87bccfeecc_0_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87bccfeecc_0_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87bccfeecc_0_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87bccfeecc_0_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87bccfeecc_0_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87bccfeecc_0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87bccfeecc_0_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87bccfeecc_0_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87bccfeecc_0_6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87bccfeecc_0_6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87bccfeecc_0_7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87bccfeecc_0_7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7bccfeecc_0_7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7bccfeecc_0_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87bccfeecc_0_7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87bccfeecc_0_7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87bccfeecc_0_8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87bccfeecc_0_8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87bccfeecc_0_7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87bccfeecc_0_7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87bccfeecc_0_7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87bccfeecc_0_7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87bccfeecc_0_7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87bccfeecc_0_7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87bccfeecc_0_7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87bccfeecc_0_7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87bccfeecc_0_8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87bccfeecc_0_8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87d8aebf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87d8aebf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9b136b13c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9b136b13c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9b136b13c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9b136b13c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89b136b13c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89b136b13c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9b136b13c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9b136b13c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fd8ccc017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6fd8ccc017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89b136b13c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89b136b13c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89b136b13c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89b136b13c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89b136b13c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89b136b13c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9b136b13c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9b136b13c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89b136b13c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89b136b13c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9b136b13c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9b136b13c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89b136b13c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89b136b13c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89b136b13c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89b136b13c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89b136b13c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89b136b13c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89b136b13c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89b136b13c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87bccfeecc_0_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87bccfeecc_0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89b136b13c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89b136b13c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89b136b13c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89b136b13c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89b136b13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89b136b13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89b136b13c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89b136b13c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89b136b13c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89b136b13c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89b136b13c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89b136b13c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89b136b13c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89b136b13c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6fd8ccc017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6fd8ccc017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87bccfeecc_0_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87bccfeecc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7bccfeecc_0_5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7bccfeecc_0_5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87bccfeecc_0_5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87bccfeecc_0_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87bccfeecc_0_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87bccfeecc_0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87bccfeecc_0_6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87bccfeecc_0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19.xml"/><Relationship Id="rId11" Type="http://schemas.openxmlformats.org/officeDocument/2006/relationships/slide" Target="/ppt/slides/slide10.xml"/><Relationship Id="rId22" Type="http://schemas.openxmlformats.org/officeDocument/2006/relationships/slide" Target="/ppt/slides/slide17.xml"/><Relationship Id="rId10" Type="http://schemas.openxmlformats.org/officeDocument/2006/relationships/slide" Target="/ppt/slides/slide11.xml"/><Relationship Id="rId21" Type="http://schemas.openxmlformats.org/officeDocument/2006/relationships/slide" Target="/ppt/slides/slide18.xml"/><Relationship Id="rId13" Type="http://schemas.openxmlformats.org/officeDocument/2006/relationships/slide" Target="/ppt/slides/slide13.xml"/><Relationship Id="rId24" Type="http://schemas.openxmlformats.org/officeDocument/2006/relationships/slide" Target="/ppt/slides/slide15.xml"/><Relationship Id="rId12" Type="http://schemas.openxmlformats.org/officeDocument/2006/relationships/slide" Target="/ppt/slides/slide12.xml"/><Relationship Id="rId23" Type="http://schemas.openxmlformats.org/officeDocument/2006/relationships/slide" Target="/ppt/slides/slide16.xml"/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4.xml"/><Relationship Id="rId9" Type="http://schemas.openxmlformats.org/officeDocument/2006/relationships/slide" Target="/ppt/slides/slide9.xml"/><Relationship Id="rId15" Type="http://schemas.openxmlformats.org/officeDocument/2006/relationships/slide" Target="/ppt/slides/slide14.xml"/><Relationship Id="rId14" Type="http://schemas.openxmlformats.org/officeDocument/2006/relationships/slide" Target="/ppt/slides/slide22.xml"/><Relationship Id="rId17" Type="http://schemas.openxmlformats.org/officeDocument/2006/relationships/slide" Target="/ppt/slides/slide24.xml"/><Relationship Id="rId16" Type="http://schemas.openxmlformats.org/officeDocument/2006/relationships/slide" Target="/ppt/slides/slide23.xml"/><Relationship Id="rId5" Type="http://schemas.openxmlformats.org/officeDocument/2006/relationships/slide" Target="/ppt/slides/slide5.xml"/><Relationship Id="rId19" Type="http://schemas.openxmlformats.org/officeDocument/2006/relationships/slide" Target="/ppt/slides/slide20.xml"/><Relationship Id="rId6" Type="http://schemas.openxmlformats.org/officeDocument/2006/relationships/slide" Target="/ppt/slides/slide6.xml"/><Relationship Id="rId18" Type="http://schemas.openxmlformats.org/officeDocument/2006/relationships/slide" Target="/ppt/slides/slide21.xml"/><Relationship Id="rId7" Type="http://schemas.openxmlformats.org/officeDocument/2006/relationships/slide" Target="/ppt/slides/slide7.xml"/><Relationship Id="rId8" Type="http://schemas.openxmlformats.org/officeDocument/2006/relationships/slide" Target="/ppt/slides/slide8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3.png"/><Relationship Id="rId1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2">
            <a:hlinkClick action="ppaction://hlinksldjump" r:id="rId2"/>
          </p:cNvPr>
          <p:cNvSpPr/>
          <p:nvPr/>
        </p:nvSpPr>
        <p:spPr>
          <a:xfrm rot="-5400000">
            <a:off x="580090" y="376172"/>
            <a:ext cx="1224000" cy="12240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">
            <a:hlinkClick action="ppaction://hlinksldjump" r:id="rId3"/>
          </p:cNvPr>
          <p:cNvSpPr/>
          <p:nvPr/>
        </p:nvSpPr>
        <p:spPr>
          <a:xfrm>
            <a:off x="1805230" y="376172"/>
            <a:ext cx="12240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">
            <a:hlinkClick action="ppaction://hlinksldjump" r:id="rId4"/>
          </p:cNvPr>
          <p:cNvSpPr/>
          <p:nvPr/>
        </p:nvSpPr>
        <p:spPr>
          <a:xfrm>
            <a:off x="3030371" y="376172"/>
            <a:ext cx="12240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">
            <a:hlinkClick action="ppaction://hlinksldjump" r:id="rId5"/>
          </p:cNvPr>
          <p:cNvSpPr/>
          <p:nvPr/>
        </p:nvSpPr>
        <p:spPr>
          <a:xfrm>
            <a:off x="4255511" y="376172"/>
            <a:ext cx="12240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">
            <a:hlinkClick action="ppaction://hlinksldjump" r:id="rId6"/>
          </p:cNvPr>
          <p:cNvSpPr/>
          <p:nvPr/>
        </p:nvSpPr>
        <p:spPr>
          <a:xfrm>
            <a:off x="5480651" y="376172"/>
            <a:ext cx="12240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>
            <a:hlinkClick action="ppaction://hlinksldjump" r:id="rId7"/>
          </p:cNvPr>
          <p:cNvSpPr/>
          <p:nvPr/>
        </p:nvSpPr>
        <p:spPr>
          <a:xfrm>
            <a:off x="6705792" y="376172"/>
            <a:ext cx="12240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>
            <a:hlinkClick action="ppaction://hlinksldjump" r:id="rId8"/>
          </p:cNvPr>
          <p:cNvSpPr/>
          <p:nvPr/>
        </p:nvSpPr>
        <p:spPr>
          <a:xfrm>
            <a:off x="7930932" y="376172"/>
            <a:ext cx="12240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>
            <a:hlinkClick action="ppaction://hlinksldjump" r:id="rId9"/>
          </p:cNvPr>
          <p:cNvSpPr/>
          <p:nvPr/>
        </p:nvSpPr>
        <p:spPr>
          <a:xfrm>
            <a:off x="9156072" y="376172"/>
            <a:ext cx="12240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>
            <a:hlinkClick action="ppaction://hlinksldjump" r:id="rId10"/>
          </p:cNvPr>
          <p:cNvSpPr/>
          <p:nvPr/>
        </p:nvSpPr>
        <p:spPr>
          <a:xfrm>
            <a:off x="10383603" y="1600132"/>
            <a:ext cx="12240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>
            <a:hlinkClick action="ppaction://hlinksldjump" r:id="rId11"/>
          </p:cNvPr>
          <p:cNvSpPr/>
          <p:nvPr/>
        </p:nvSpPr>
        <p:spPr>
          <a:xfrm>
            <a:off x="10381213" y="376172"/>
            <a:ext cx="1224000" cy="1224000"/>
          </a:xfrm>
          <a:prstGeom prst="round1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>
            <a:hlinkClick action="ppaction://hlinksldjump" r:id="rId12"/>
          </p:cNvPr>
          <p:cNvSpPr/>
          <p:nvPr/>
        </p:nvSpPr>
        <p:spPr>
          <a:xfrm>
            <a:off x="10383607" y="2820981"/>
            <a:ext cx="12240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>
            <a:hlinkClick action="ppaction://hlinksldjump" r:id="rId13"/>
          </p:cNvPr>
          <p:cNvSpPr/>
          <p:nvPr/>
        </p:nvSpPr>
        <p:spPr>
          <a:xfrm>
            <a:off x="10383602" y="4032308"/>
            <a:ext cx="12240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>
            <a:hlinkClick action="ppaction://hlinksldjump" r:id="rId14"/>
          </p:cNvPr>
          <p:cNvSpPr/>
          <p:nvPr/>
        </p:nvSpPr>
        <p:spPr>
          <a:xfrm rot="10800000">
            <a:off x="583604" y="5256578"/>
            <a:ext cx="1224000" cy="1224000"/>
          </a:xfrm>
          <a:prstGeom prst="round1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>
            <a:hlinkClick action="ppaction://hlinksldjump" r:id="rId15"/>
          </p:cNvPr>
          <p:cNvSpPr/>
          <p:nvPr/>
        </p:nvSpPr>
        <p:spPr>
          <a:xfrm rot="5400000">
            <a:off x="10388001" y="5257828"/>
            <a:ext cx="1224000" cy="1224000"/>
          </a:xfrm>
          <a:prstGeom prst="round1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>
            <a:hlinkClick action="ppaction://hlinksldjump" r:id="rId16"/>
          </p:cNvPr>
          <p:cNvSpPr/>
          <p:nvPr/>
        </p:nvSpPr>
        <p:spPr>
          <a:xfrm>
            <a:off x="579999" y="4029201"/>
            <a:ext cx="12240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>
            <a:hlinkClick action="ppaction://hlinksldjump" r:id="rId17"/>
          </p:cNvPr>
          <p:cNvSpPr/>
          <p:nvPr/>
        </p:nvSpPr>
        <p:spPr>
          <a:xfrm>
            <a:off x="584200" y="2805233"/>
            <a:ext cx="1224000" cy="12240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>
            <a:hlinkClick action="ppaction://hlinksldjump" r:id="rId18"/>
          </p:cNvPr>
          <p:cNvSpPr/>
          <p:nvPr/>
        </p:nvSpPr>
        <p:spPr>
          <a:xfrm>
            <a:off x="1809154" y="5257733"/>
            <a:ext cx="12240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>
            <a:hlinkClick action="ppaction://hlinksldjump" r:id="rId19"/>
          </p:cNvPr>
          <p:cNvSpPr/>
          <p:nvPr/>
        </p:nvSpPr>
        <p:spPr>
          <a:xfrm>
            <a:off x="3034703" y="5257733"/>
            <a:ext cx="12240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>
            <a:hlinkClick action="ppaction://hlinksldjump" r:id="rId20"/>
          </p:cNvPr>
          <p:cNvSpPr/>
          <p:nvPr/>
        </p:nvSpPr>
        <p:spPr>
          <a:xfrm>
            <a:off x="4260253" y="5257733"/>
            <a:ext cx="12240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>
            <a:hlinkClick action="ppaction://hlinksldjump" r:id="rId21"/>
          </p:cNvPr>
          <p:cNvSpPr/>
          <p:nvPr/>
        </p:nvSpPr>
        <p:spPr>
          <a:xfrm>
            <a:off x="5485802" y="5257733"/>
            <a:ext cx="12240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">
            <a:hlinkClick action="ppaction://hlinksldjump" r:id="rId22"/>
          </p:cNvPr>
          <p:cNvSpPr/>
          <p:nvPr/>
        </p:nvSpPr>
        <p:spPr>
          <a:xfrm>
            <a:off x="6711352" y="5257733"/>
            <a:ext cx="12240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">
            <a:hlinkClick action="ppaction://hlinksldjump" r:id="rId23"/>
          </p:cNvPr>
          <p:cNvSpPr/>
          <p:nvPr/>
        </p:nvSpPr>
        <p:spPr>
          <a:xfrm>
            <a:off x="7936902" y="5257733"/>
            <a:ext cx="12240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">
            <a:hlinkClick action="ppaction://hlinksldjump" r:id="rId24"/>
          </p:cNvPr>
          <p:cNvSpPr/>
          <p:nvPr/>
        </p:nvSpPr>
        <p:spPr>
          <a:xfrm>
            <a:off x="9162451" y="5257733"/>
            <a:ext cx="12240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">
  <p:cSld name="CUSTOM_5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/>
          <p:nvPr/>
        </p:nvSpPr>
        <p:spPr>
          <a:xfrm>
            <a:off x="6243291" y="247762"/>
            <a:ext cx="4649700" cy="6518949"/>
          </a:xfrm>
          <a:prstGeom prst="roundRect">
            <a:avLst>
              <a:gd fmla="val 6298" name="adj"/>
            </a:avLst>
          </a:prstGeom>
          <a:solidFill>
            <a:srgbClr val="F3F3F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1"/>
          <p:cNvSpPr/>
          <p:nvPr/>
        </p:nvSpPr>
        <p:spPr>
          <a:xfrm>
            <a:off x="6444625" y="422625"/>
            <a:ext cx="4265400" cy="6169200"/>
          </a:xfrm>
          <a:prstGeom prst="roundRect">
            <a:avLst>
              <a:gd fmla="val 6298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6426275" y="422625"/>
            <a:ext cx="4283700" cy="13014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11"/>
          <p:cNvSpPr txBox="1"/>
          <p:nvPr>
            <p:ph type="title"/>
          </p:nvPr>
        </p:nvSpPr>
        <p:spPr>
          <a:xfrm>
            <a:off x="65271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0" name="Google Shape;150;p11"/>
          <p:cNvSpPr txBox="1"/>
          <p:nvPr>
            <p:ph idx="1" type="body"/>
          </p:nvPr>
        </p:nvSpPr>
        <p:spPr>
          <a:xfrm>
            <a:off x="6527100" y="2086925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grpSp>
        <p:nvGrpSpPr>
          <p:cNvPr id="151" name="Google Shape;151;p11"/>
          <p:cNvGrpSpPr/>
          <p:nvPr/>
        </p:nvGrpSpPr>
        <p:grpSpPr>
          <a:xfrm>
            <a:off x="11678910" y="90784"/>
            <a:ext cx="436898" cy="421241"/>
            <a:chOff x="2205238" y="-492150"/>
            <a:chExt cx="196200" cy="196200"/>
          </a:xfrm>
        </p:grpSpPr>
        <p:sp>
          <p:nvSpPr>
            <p:cNvPr id="152" name="Google Shape;152;p11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1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1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">
  <p:cSld name="CUSTOM_5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/>
          <p:nvPr/>
        </p:nvSpPr>
        <p:spPr>
          <a:xfrm>
            <a:off x="1061691" y="247762"/>
            <a:ext cx="4649700" cy="6519000"/>
          </a:xfrm>
          <a:prstGeom prst="roundRect">
            <a:avLst>
              <a:gd fmla="val 6298" name="adj"/>
            </a:avLst>
          </a:prstGeom>
          <a:solidFill>
            <a:srgbClr val="F3F3F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2"/>
          <p:cNvSpPr/>
          <p:nvPr/>
        </p:nvSpPr>
        <p:spPr>
          <a:xfrm>
            <a:off x="1263025" y="422625"/>
            <a:ext cx="4265400" cy="6169200"/>
          </a:xfrm>
          <a:prstGeom prst="roundRect">
            <a:avLst>
              <a:gd fmla="val 6298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2"/>
          <p:cNvSpPr/>
          <p:nvPr/>
        </p:nvSpPr>
        <p:spPr>
          <a:xfrm>
            <a:off x="1244675" y="422625"/>
            <a:ext cx="4283700" cy="13014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" name="Google Shape;160;p12"/>
          <p:cNvSpPr txBox="1"/>
          <p:nvPr>
            <p:ph type="title"/>
          </p:nvPr>
        </p:nvSpPr>
        <p:spPr>
          <a:xfrm>
            <a:off x="13455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1" name="Google Shape;161;p12"/>
          <p:cNvSpPr txBox="1"/>
          <p:nvPr>
            <p:ph idx="1" type="body"/>
          </p:nvPr>
        </p:nvSpPr>
        <p:spPr>
          <a:xfrm>
            <a:off x="1345500" y="2086925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grpSp>
        <p:nvGrpSpPr>
          <p:cNvPr id="162" name="Google Shape;162;p12"/>
          <p:cNvGrpSpPr/>
          <p:nvPr/>
        </p:nvGrpSpPr>
        <p:grpSpPr>
          <a:xfrm>
            <a:off x="11678910" y="90784"/>
            <a:ext cx="436898" cy="421241"/>
            <a:chOff x="2205238" y="-492150"/>
            <a:chExt cx="196200" cy="196200"/>
          </a:xfrm>
        </p:grpSpPr>
        <p:sp>
          <p:nvSpPr>
            <p:cNvPr id="163" name="Google Shape;163;p12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2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12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">
  <p:cSld name="CUSTOM_5_2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>
            <a:off x="6243291" y="247762"/>
            <a:ext cx="4649700" cy="6519000"/>
          </a:xfrm>
          <a:prstGeom prst="roundRect">
            <a:avLst>
              <a:gd fmla="val 6298" name="adj"/>
            </a:avLst>
          </a:prstGeom>
          <a:solidFill>
            <a:srgbClr val="F3F3F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3"/>
          <p:cNvSpPr/>
          <p:nvPr/>
        </p:nvSpPr>
        <p:spPr>
          <a:xfrm>
            <a:off x="6444625" y="422625"/>
            <a:ext cx="4265400" cy="6169200"/>
          </a:xfrm>
          <a:prstGeom prst="roundRect">
            <a:avLst>
              <a:gd fmla="val 6298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3"/>
          <p:cNvSpPr/>
          <p:nvPr/>
        </p:nvSpPr>
        <p:spPr>
          <a:xfrm>
            <a:off x="6426275" y="422625"/>
            <a:ext cx="4283700" cy="13014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" name="Google Shape;171;p13"/>
          <p:cNvSpPr txBox="1"/>
          <p:nvPr>
            <p:ph type="title"/>
          </p:nvPr>
        </p:nvSpPr>
        <p:spPr>
          <a:xfrm>
            <a:off x="65271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2" name="Google Shape;172;p13"/>
          <p:cNvSpPr txBox="1"/>
          <p:nvPr>
            <p:ph idx="1" type="body"/>
          </p:nvPr>
        </p:nvSpPr>
        <p:spPr>
          <a:xfrm>
            <a:off x="6527100" y="2086925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grpSp>
        <p:nvGrpSpPr>
          <p:cNvPr id="173" name="Google Shape;173;p13"/>
          <p:cNvGrpSpPr/>
          <p:nvPr/>
        </p:nvGrpSpPr>
        <p:grpSpPr>
          <a:xfrm>
            <a:off x="11678910" y="90784"/>
            <a:ext cx="436898" cy="421241"/>
            <a:chOff x="2205238" y="-492150"/>
            <a:chExt cx="196200" cy="196200"/>
          </a:xfrm>
        </p:grpSpPr>
        <p:sp>
          <p:nvSpPr>
            <p:cNvPr id="174" name="Google Shape;174;p13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3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p13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ellow">
  <p:cSld name="CUSTOM_5_1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/>
          <p:nvPr/>
        </p:nvSpPr>
        <p:spPr>
          <a:xfrm>
            <a:off x="1061691" y="247762"/>
            <a:ext cx="4649700" cy="6519000"/>
          </a:xfrm>
          <a:prstGeom prst="roundRect">
            <a:avLst>
              <a:gd fmla="val 6298" name="adj"/>
            </a:avLst>
          </a:prstGeom>
          <a:solidFill>
            <a:srgbClr val="F3F3F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4"/>
          <p:cNvSpPr/>
          <p:nvPr/>
        </p:nvSpPr>
        <p:spPr>
          <a:xfrm>
            <a:off x="1263025" y="422625"/>
            <a:ext cx="4265400" cy="6169200"/>
          </a:xfrm>
          <a:prstGeom prst="roundRect">
            <a:avLst>
              <a:gd fmla="val 6298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4"/>
          <p:cNvSpPr/>
          <p:nvPr/>
        </p:nvSpPr>
        <p:spPr>
          <a:xfrm>
            <a:off x="1244675" y="422625"/>
            <a:ext cx="4283700" cy="13014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2" name="Google Shape;182;p14"/>
          <p:cNvSpPr txBox="1"/>
          <p:nvPr>
            <p:ph type="title"/>
          </p:nvPr>
        </p:nvSpPr>
        <p:spPr>
          <a:xfrm>
            <a:off x="13455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3" name="Google Shape;183;p14"/>
          <p:cNvSpPr txBox="1"/>
          <p:nvPr>
            <p:ph idx="1" type="body"/>
          </p:nvPr>
        </p:nvSpPr>
        <p:spPr>
          <a:xfrm>
            <a:off x="1345500" y="2086925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grpSp>
        <p:nvGrpSpPr>
          <p:cNvPr id="184" name="Google Shape;184;p14"/>
          <p:cNvGrpSpPr/>
          <p:nvPr/>
        </p:nvGrpSpPr>
        <p:grpSpPr>
          <a:xfrm>
            <a:off x="11678910" y="90784"/>
            <a:ext cx="436898" cy="421241"/>
            <a:chOff x="2205238" y="-492150"/>
            <a:chExt cx="196200" cy="196200"/>
          </a:xfrm>
        </p:grpSpPr>
        <p:sp>
          <p:nvSpPr>
            <p:cNvPr id="185" name="Google Shape;185;p14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4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p14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">
  <p:cSld name="CUSTOM_5_2_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/>
          <p:nvPr/>
        </p:nvSpPr>
        <p:spPr>
          <a:xfrm>
            <a:off x="6243291" y="247762"/>
            <a:ext cx="4649700" cy="6519000"/>
          </a:xfrm>
          <a:prstGeom prst="roundRect">
            <a:avLst>
              <a:gd fmla="val 6298" name="adj"/>
            </a:avLst>
          </a:prstGeom>
          <a:solidFill>
            <a:srgbClr val="F3F3F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5"/>
          <p:cNvSpPr/>
          <p:nvPr/>
        </p:nvSpPr>
        <p:spPr>
          <a:xfrm>
            <a:off x="6444625" y="422625"/>
            <a:ext cx="4265400" cy="6169200"/>
          </a:xfrm>
          <a:prstGeom prst="roundRect">
            <a:avLst>
              <a:gd fmla="val 6298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5"/>
          <p:cNvSpPr/>
          <p:nvPr/>
        </p:nvSpPr>
        <p:spPr>
          <a:xfrm>
            <a:off x="6426275" y="422625"/>
            <a:ext cx="4283700" cy="13014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15"/>
          <p:cNvSpPr txBox="1"/>
          <p:nvPr>
            <p:ph type="title"/>
          </p:nvPr>
        </p:nvSpPr>
        <p:spPr>
          <a:xfrm>
            <a:off x="65271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4" name="Google Shape;194;p15"/>
          <p:cNvSpPr txBox="1"/>
          <p:nvPr>
            <p:ph idx="1" type="body"/>
          </p:nvPr>
        </p:nvSpPr>
        <p:spPr>
          <a:xfrm>
            <a:off x="6527100" y="2086925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grpSp>
        <p:nvGrpSpPr>
          <p:cNvPr id="195" name="Google Shape;195;p15"/>
          <p:cNvGrpSpPr/>
          <p:nvPr/>
        </p:nvGrpSpPr>
        <p:grpSpPr>
          <a:xfrm>
            <a:off x="11678910" y="90784"/>
            <a:ext cx="436898" cy="421241"/>
            <a:chOff x="2205238" y="-492150"/>
            <a:chExt cx="196200" cy="196200"/>
          </a:xfrm>
        </p:grpSpPr>
        <p:sp>
          <p:nvSpPr>
            <p:cNvPr id="196" name="Google Shape;196;p15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15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nk">
  <p:cSld name="CUSTOM_5_1_1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/>
          <p:nvPr/>
        </p:nvSpPr>
        <p:spPr>
          <a:xfrm>
            <a:off x="1061691" y="247762"/>
            <a:ext cx="4649700" cy="6519000"/>
          </a:xfrm>
          <a:prstGeom prst="roundRect">
            <a:avLst>
              <a:gd fmla="val 6298" name="adj"/>
            </a:avLst>
          </a:prstGeom>
          <a:solidFill>
            <a:srgbClr val="F3F3F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6"/>
          <p:cNvSpPr/>
          <p:nvPr/>
        </p:nvSpPr>
        <p:spPr>
          <a:xfrm>
            <a:off x="1263025" y="422625"/>
            <a:ext cx="4265400" cy="6169200"/>
          </a:xfrm>
          <a:prstGeom prst="roundRect">
            <a:avLst>
              <a:gd fmla="val 6298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6"/>
          <p:cNvSpPr/>
          <p:nvPr/>
        </p:nvSpPr>
        <p:spPr>
          <a:xfrm>
            <a:off x="1244675" y="422625"/>
            <a:ext cx="4283700" cy="13014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16"/>
          <p:cNvSpPr txBox="1"/>
          <p:nvPr>
            <p:ph type="title"/>
          </p:nvPr>
        </p:nvSpPr>
        <p:spPr>
          <a:xfrm>
            <a:off x="13455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5" name="Google Shape;205;p16"/>
          <p:cNvSpPr txBox="1"/>
          <p:nvPr>
            <p:ph idx="1" type="body"/>
          </p:nvPr>
        </p:nvSpPr>
        <p:spPr>
          <a:xfrm>
            <a:off x="1345500" y="2086925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grpSp>
        <p:nvGrpSpPr>
          <p:cNvPr id="206" name="Google Shape;206;p16"/>
          <p:cNvGrpSpPr/>
          <p:nvPr/>
        </p:nvGrpSpPr>
        <p:grpSpPr>
          <a:xfrm>
            <a:off x="11678910" y="90784"/>
            <a:ext cx="436898" cy="421241"/>
            <a:chOff x="2205238" y="-492150"/>
            <a:chExt cx="196200" cy="196200"/>
          </a:xfrm>
        </p:grpSpPr>
        <p:sp>
          <p:nvSpPr>
            <p:cNvPr id="207" name="Google Shape;207;p16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16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1">
  <p:cSld name="CUSTOM_5_3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"/>
          <p:cNvSpPr/>
          <p:nvPr/>
        </p:nvSpPr>
        <p:spPr>
          <a:xfrm>
            <a:off x="6243291" y="247762"/>
            <a:ext cx="4649700" cy="6519000"/>
          </a:xfrm>
          <a:prstGeom prst="roundRect">
            <a:avLst>
              <a:gd fmla="val 6298" name="adj"/>
            </a:avLst>
          </a:prstGeom>
          <a:solidFill>
            <a:srgbClr val="F3F3F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7"/>
          <p:cNvSpPr/>
          <p:nvPr/>
        </p:nvSpPr>
        <p:spPr>
          <a:xfrm>
            <a:off x="6444625" y="422625"/>
            <a:ext cx="4265400" cy="6169200"/>
          </a:xfrm>
          <a:prstGeom prst="roundRect">
            <a:avLst>
              <a:gd fmla="val 6298" name="adj"/>
            </a:avLst>
          </a:pr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7"/>
          <p:cNvSpPr/>
          <p:nvPr/>
        </p:nvSpPr>
        <p:spPr>
          <a:xfrm>
            <a:off x="6426275" y="422625"/>
            <a:ext cx="4283700" cy="13014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" name="Google Shape;215;p17"/>
          <p:cNvSpPr txBox="1"/>
          <p:nvPr>
            <p:ph type="title"/>
          </p:nvPr>
        </p:nvSpPr>
        <p:spPr>
          <a:xfrm>
            <a:off x="65271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6" name="Google Shape;216;p17"/>
          <p:cNvSpPr txBox="1"/>
          <p:nvPr>
            <p:ph idx="1" type="body"/>
          </p:nvPr>
        </p:nvSpPr>
        <p:spPr>
          <a:xfrm>
            <a:off x="6527100" y="2086925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81000" lvl="1" marL="9144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>
                <a:solidFill>
                  <a:srgbClr val="FFFFFF"/>
                </a:solidFill>
              </a:defRPr>
            </a:lvl2pPr>
            <a:lvl3pPr indent="-381000" lvl="2" marL="13716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>
                <a:solidFill>
                  <a:srgbClr val="FFFFFF"/>
                </a:solidFill>
              </a:defRPr>
            </a:lvl3pPr>
            <a:lvl4pPr indent="-381000" lvl="3" marL="18288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4pPr>
            <a:lvl5pPr indent="-381000" lvl="4" marL="22860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>
                <a:solidFill>
                  <a:srgbClr val="FFFFFF"/>
                </a:solidFill>
              </a:defRPr>
            </a:lvl5pPr>
            <a:lvl6pPr indent="-381000" lvl="5" marL="27432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>
                <a:solidFill>
                  <a:srgbClr val="FFFFFF"/>
                </a:solidFill>
              </a:defRPr>
            </a:lvl6pPr>
            <a:lvl7pPr indent="-381000" lvl="6" marL="32004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7pPr>
            <a:lvl8pPr indent="-381000" lvl="7" marL="36576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>
                <a:solidFill>
                  <a:srgbClr val="FFFFFF"/>
                </a:solidFill>
              </a:defRPr>
            </a:lvl8pPr>
            <a:lvl9pPr indent="-381000" lvl="8" marL="4114800" rtl="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400"/>
              <a:buChar char="■"/>
              <a:defRPr sz="24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217" name="Google Shape;217;p17"/>
          <p:cNvGrpSpPr/>
          <p:nvPr/>
        </p:nvGrpSpPr>
        <p:grpSpPr>
          <a:xfrm>
            <a:off x="11678910" y="90784"/>
            <a:ext cx="436898" cy="421241"/>
            <a:chOff x="2205238" y="-492150"/>
            <a:chExt cx="196200" cy="196200"/>
          </a:xfrm>
        </p:grpSpPr>
        <p:sp>
          <p:nvSpPr>
            <p:cNvPr id="218" name="Google Shape;218;p17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7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" name="Google Shape;220;p17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221" name="Google Shape;221;p17"/>
          <p:cNvGrpSpPr/>
          <p:nvPr/>
        </p:nvGrpSpPr>
        <p:grpSpPr>
          <a:xfrm>
            <a:off x="10259702" y="512075"/>
            <a:ext cx="310310" cy="299185"/>
            <a:chOff x="2205238" y="-492150"/>
            <a:chExt cx="196200" cy="196200"/>
          </a:xfrm>
        </p:grpSpPr>
        <p:sp>
          <p:nvSpPr>
            <p:cNvPr id="222" name="Google Shape;222;p17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7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1">
  <p:cSld name="CUSTOM_5_1_2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/>
          <p:nvPr/>
        </p:nvSpPr>
        <p:spPr>
          <a:xfrm>
            <a:off x="1061691" y="247762"/>
            <a:ext cx="4649700" cy="6519000"/>
          </a:xfrm>
          <a:prstGeom prst="roundRect">
            <a:avLst>
              <a:gd fmla="val 6298" name="adj"/>
            </a:avLst>
          </a:prstGeom>
          <a:solidFill>
            <a:srgbClr val="F3F3F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8"/>
          <p:cNvSpPr/>
          <p:nvPr/>
        </p:nvSpPr>
        <p:spPr>
          <a:xfrm>
            <a:off x="1263025" y="422625"/>
            <a:ext cx="4265400" cy="6169200"/>
          </a:xfrm>
          <a:prstGeom prst="roundRect">
            <a:avLst>
              <a:gd fmla="val 6298" name="adj"/>
            </a:avLst>
          </a:prstGeom>
          <a:solidFill>
            <a:schemeClr val="accent3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1244675" y="422625"/>
            <a:ext cx="4283700" cy="13014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9" name="Google Shape;229;p18"/>
          <p:cNvGrpSpPr/>
          <p:nvPr/>
        </p:nvGrpSpPr>
        <p:grpSpPr>
          <a:xfrm>
            <a:off x="11678910" y="90784"/>
            <a:ext cx="436898" cy="421241"/>
            <a:chOff x="2205238" y="-492150"/>
            <a:chExt cx="196200" cy="196200"/>
          </a:xfrm>
        </p:grpSpPr>
        <p:sp>
          <p:nvSpPr>
            <p:cNvPr id="230" name="Google Shape;230;p18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8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" name="Google Shape;232;p18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33" name="Google Shape;233;p18"/>
          <p:cNvSpPr txBox="1"/>
          <p:nvPr>
            <p:ph type="title"/>
          </p:nvPr>
        </p:nvSpPr>
        <p:spPr>
          <a:xfrm>
            <a:off x="13455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4" name="Google Shape;234;p18"/>
          <p:cNvSpPr txBox="1"/>
          <p:nvPr>
            <p:ph idx="1" type="body"/>
          </p:nvPr>
        </p:nvSpPr>
        <p:spPr>
          <a:xfrm>
            <a:off x="1345500" y="2086925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81000" lvl="1" marL="9144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>
                <a:solidFill>
                  <a:srgbClr val="FFFFFF"/>
                </a:solidFill>
              </a:defRPr>
            </a:lvl2pPr>
            <a:lvl3pPr indent="-381000" lvl="2" marL="13716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>
                <a:solidFill>
                  <a:srgbClr val="FFFFFF"/>
                </a:solidFill>
              </a:defRPr>
            </a:lvl3pPr>
            <a:lvl4pPr indent="-381000" lvl="3" marL="18288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4pPr>
            <a:lvl5pPr indent="-381000" lvl="4" marL="22860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>
                <a:solidFill>
                  <a:srgbClr val="FFFFFF"/>
                </a:solidFill>
              </a:defRPr>
            </a:lvl5pPr>
            <a:lvl6pPr indent="-381000" lvl="5" marL="27432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>
                <a:solidFill>
                  <a:srgbClr val="FFFFFF"/>
                </a:solidFill>
              </a:defRPr>
            </a:lvl6pPr>
            <a:lvl7pPr indent="-381000" lvl="6" marL="32004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7pPr>
            <a:lvl8pPr indent="-381000" lvl="7" marL="36576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>
                <a:solidFill>
                  <a:srgbClr val="FFFFFF"/>
                </a:solidFill>
              </a:defRPr>
            </a:lvl8pPr>
            <a:lvl9pPr indent="-381000" lvl="8" marL="4114800" rtl="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400"/>
              <a:buChar char="■"/>
              <a:defRPr sz="24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235" name="Google Shape;235;p18"/>
          <p:cNvGrpSpPr/>
          <p:nvPr/>
        </p:nvGrpSpPr>
        <p:grpSpPr>
          <a:xfrm>
            <a:off x="5078102" y="512075"/>
            <a:ext cx="310310" cy="299185"/>
            <a:chOff x="2205238" y="-492150"/>
            <a:chExt cx="196200" cy="196200"/>
          </a:xfrm>
        </p:grpSpPr>
        <p:sp>
          <p:nvSpPr>
            <p:cNvPr id="236" name="Google Shape;236;p18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8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1">
  <p:cSld name="CUSTOM_5_2_2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/>
          <p:nvPr/>
        </p:nvSpPr>
        <p:spPr>
          <a:xfrm>
            <a:off x="6243291" y="247762"/>
            <a:ext cx="4649700" cy="6519000"/>
          </a:xfrm>
          <a:prstGeom prst="roundRect">
            <a:avLst>
              <a:gd fmla="val 6298" name="adj"/>
            </a:avLst>
          </a:prstGeom>
          <a:solidFill>
            <a:srgbClr val="F3F3F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6444625" y="422625"/>
            <a:ext cx="4265400" cy="6169200"/>
          </a:xfrm>
          <a:prstGeom prst="roundRect">
            <a:avLst>
              <a:gd fmla="val 6298" name="adj"/>
            </a:avLst>
          </a:prstGeom>
          <a:solidFill>
            <a:schemeClr val="accent4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9"/>
          <p:cNvSpPr/>
          <p:nvPr/>
        </p:nvSpPr>
        <p:spPr>
          <a:xfrm>
            <a:off x="6426275" y="422625"/>
            <a:ext cx="4283700" cy="13014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3" name="Google Shape;243;p19"/>
          <p:cNvGrpSpPr/>
          <p:nvPr/>
        </p:nvGrpSpPr>
        <p:grpSpPr>
          <a:xfrm>
            <a:off x="11678910" y="90784"/>
            <a:ext cx="436898" cy="421241"/>
            <a:chOff x="2205238" y="-492150"/>
            <a:chExt cx="196200" cy="196200"/>
          </a:xfrm>
        </p:grpSpPr>
        <p:sp>
          <p:nvSpPr>
            <p:cNvPr id="244" name="Google Shape;244;p19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9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" name="Google Shape;246;p19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47" name="Google Shape;247;p19"/>
          <p:cNvSpPr txBox="1"/>
          <p:nvPr>
            <p:ph type="title"/>
          </p:nvPr>
        </p:nvSpPr>
        <p:spPr>
          <a:xfrm>
            <a:off x="65271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8" name="Google Shape;248;p19"/>
          <p:cNvSpPr txBox="1"/>
          <p:nvPr>
            <p:ph idx="1" type="body"/>
          </p:nvPr>
        </p:nvSpPr>
        <p:spPr>
          <a:xfrm>
            <a:off x="6527100" y="2086925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81000" lvl="1" marL="9144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>
                <a:solidFill>
                  <a:srgbClr val="FFFFFF"/>
                </a:solidFill>
              </a:defRPr>
            </a:lvl2pPr>
            <a:lvl3pPr indent="-381000" lvl="2" marL="13716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>
                <a:solidFill>
                  <a:srgbClr val="FFFFFF"/>
                </a:solidFill>
              </a:defRPr>
            </a:lvl3pPr>
            <a:lvl4pPr indent="-381000" lvl="3" marL="18288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4pPr>
            <a:lvl5pPr indent="-381000" lvl="4" marL="22860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>
                <a:solidFill>
                  <a:srgbClr val="FFFFFF"/>
                </a:solidFill>
              </a:defRPr>
            </a:lvl5pPr>
            <a:lvl6pPr indent="-381000" lvl="5" marL="27432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>
                <a:solidFill>
                  <a:srgbClr val="FFFFFF"/>
                </a:solidFill>
              </a:defRPr>
            </a:lvl6pPr>
            <a:lvl7pPr indent="-381000" lvl="6" marL="32004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7pPr>
            <a:lvl8pPr indent="-381000" lvl="7" marL="36576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>
                <a:solidFill>
                  <a:srgbClr val="FFFFFF"/>
                </a:solidFill>
              </a:defRPr>
            </a:lvl8pPr>
            <a:lvl9pPr indent="-381000" lvl="8" marL="4114800" rtl="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400"/>
              <a:buChar char="■"/>
              <a:defRPr sz="24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249" name="Google Shape;249;p19"/>
          <p:cNvGrpSpPr/>
          <p:nvPr/>
        </p:nvGrpSpPr>
        <p:grpSpPr>
          <a:xfrm>
            <a:off x="10259702" y="512075"/>
            <a:ext cx="310310" cy="299185"/>
            <a:chOff x="2205238" y="-492150"/>
            <a:chExt cx="196200" cy="196200"/>
          </a:xfrm>
        </p:grpSpPr>
        <p:sp>
          <p:nvSpPr>
            <p:cNvPr id="250" name="Google Shape;250;p19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9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ellow 1">
  <p:cSld name="CUSTOM_5_1_1_2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0"/>
          <p:cNvSpPr/>
          <p:nvPr/>
        </p:nvSpPr>
        <p:spPr>
          <a:xfrm>
            <a:off x="1061691" y="247762"/>
            <a:ext cx="4649700" cy="6519000"/>
          </a:xfrm>
          <a:prstGeom prst="roundRect">
            <a:avLst>
              <a:gd fmla="val 6298" name="adj"/>
            </a:avLst>
          </a:prstGeom>
          <a:solidFill>
            <a:srgbClr val="F3F3F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1263025" y="422625"/>
            <a:ext cx="4265400" cy="6169200"/>
          </a:xfrm>
          <a:prstGeom prst="roundRect">
            <a:avLst>
              <a:gd fmla="val 6298" name="adj"/>
            </a:avLst>
          </a:prstGeom>
          <a:solidFill>
            <a:schemeClr val="accent5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0"/>
          <p:cNvSpPr/>
          <p:nvPr/>
        </p:nvSpPr>
        <p:spPr>
          <a:xfrm>
            <a:off x="1244675" y="422625"/>
            <a:ext cx="4283700" cy="13014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7" name="Google Shape;257;p20"/>
          <p:cNvGrpSpPr/>
          <p:nvPr/>
        </p:nvGrpSpPr>
        <p:grpSpPr>
          <a:xfrm>
            <a:off x="11678910" y="90784"/>
            <a:ext cx="436898" cy="421241"/>
            <a:chOff x="2205238" y="-492150"/>
            <a:chExt cx="196200" cy="196200"/>
          </a:xfrm>
        </p:grpSpPr>
        <p:sp>
          <p:nvSpPr>
            <p:cNvPr id="258" name="Google Shape;258;p20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0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260;p20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61" name="Google Shape;261;p20"/>
          <p:cNvSpPr txBox="1"/>
          <p:nvPr>
            <p:ph type="title"/>
          </p:nvPr>
        </p:nvSpPr>
        <p:spPr>
          <a:xfrm>
            <a:off x="13455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62" name="Google Shape;262;p20"/>
          <p:cNvSpPr txBox="1"/>
          <p:nvPr>
            <p:ph idx="1" type="body"/>
          </p:nvPr>
        </p:nvSpPr>
        <p:spPr>
          <a:xfrm>
            <a:off x="1345500" y="2086925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81000" lvl="1" marL="9144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>
                <a:solidFill>
                  <a:srgbClr val="FFFFFF"/>
                </a:solidFill>
              </a:defRPr>
            </a:lvl2pPr>
            <a:lvl3pPr indent="-381000" lvl="2" marL="13716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>
                <a:solidFill>
                  <a:srgbClr val="FFFFFF"/>
                </a:solidFill>
              </a:defRPr>
            </a:lvl3pPr>
            <a:lvl4pPr indent="-381000" lvl="3" marL="18288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4pPr>
            <a:lvl5pPr indent="-381000" lvl="4" marL="22860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>
                <a:solidFill>
                  <a:srgbClr val="FFFFFF"/>
                </a:solidFill>
              </a:defRPr>
            </a:lvl5pPr>
            <a:lvl6pPr indent="-381000" lvl="5" marL="27432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>
                <a:solidFill>
                  <a:srgbClr val="FFFFFF"/>
                </a:solidFill>
              </a:defRPr>
            </a:lvl6pPr>
            <a:lvl7pPr indent="-381000" lvl="6" marL="32004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7pPr>
            <a:lvl8pPr indent="-381000" lvl="7" marL="36576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>
                <a:solidFill>
                  <a:srgbClr val="FFFFFF"/>
                </a:solidFill>
              </a:defRPr>
            </a:lvl8pPr>
            <a:lvl9pPr indent="-381000" lvl="8" marL="4114800" rtl="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400"/>
              <a:buChar char="■"/>
              <a:defRPr sz="24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263" name="Google Shape;263;p20"/>
          <p:cNvGrpSpPr/>
          <p:nvPr/>
        </p:nvGrpSpPr>
        <p:grpSpPr>
          <a:xfrm>
            <a:off x="5078102" y="512075"/>
            <a:ext cx="310310" cy="299185"/>
            <a:chOff x="2205238" y="-492150"/>
            <a:chExt cx="196200" cy="196200"/>
          </a:xfrm>
        </p:grpSpPr>
        <p:sp>
          <p:nvSpPr>
            <p:cNvPr id="264" name="Google Shape;264;p20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0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ish">
  <p:cSld name="CUSTOM_14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/>
          <p:nvPr/>
        </p:nvSpPr>
        <p:spPr>
          <a:xfrm>
            <a:off x="489425" y="247750"/>
            <a:ext cx="11469600" cy="6371700"/>
          </a:xfrm>
          <a:prstGeom prst="roundRect">
            <a:avLst>
              <a:gd fmla="val 6298" name="adj"/>
            </a:avLst>
          </a:prstGeom>
          <a:solidFill>
            <a:srgbClr val="F3F3F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"/>
          <p:cNvSpPr/>
          <p:nvPr/>
        </p:nvSpPr>
        <p:spPr>
          <a:xfrm>
            <a:off x="727230" y="455939"/>
            <a:ext cx="10994100" cy="6030000"/>
          </a:xfrm>
          <a:prstGeom prst="roundRect">
            <a:avLst>
              <a:gd fmla="val 6298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703625" y="381460"/>
            <a:ext cx="11041200" cy="12720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"/>
          <p:cNvSpPr txBox="1"/>
          <p:nvPr>
            <p:ph type="title"/>
          </p:nvPr>
        </p:nvSpPr>
        <p:spPr>
          <a:xfrm>
            <a:off x="1189533" y="637823"/>
            <a:ext cx="10035900" cy="746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3"/>
          <p:cNvSpPr txBox="1"/>
          <p:nvPr>
            <p:ph idx="1" type="body"/>
          </p:nvPr>
        </p:nvSpPr>
        <p:spPr>
          <a:xfrm>
            <a:off x="1189533" y="2082634"/>
            <a:ext cx="10035900" cy="4037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grpSp>
        <p:nvGrpSpPr>
          <p:cNvPr id="88" name="Google Shape;88;p3"/>
          <p:cNvGrpSpPr/>
          <p:nvPr/>
        </p:nvGrpSpPr>
        <p:grpSpPr>
          <a:xfrm>
            <a:off x="11125662" y="541204"/>
            <a:ext cx="427029" cy="411726"/>
            <a:chOff x="2205238" y="-492150"/>
            <a:chExt cx="196200" cy="196200"/>
          </a:xfrm>
        </p:grpSpPr>
        <p:sp>
          <p:nvSpPr>
            <p:cNvPr id="89" name="Google Shape;89;p3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3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 1">
  <p:cSld name="CUSTOM_5_2_1_1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/>
          <p:nvPr/>
        </p:nvSpPr>
        <p:spPr>
          <a:xfrm>
            <a:off x="6243291" y="247762"/>
            <a:ext cx="4649700" cy="6519000"/>
          </a:xfrm>
          <a:prstGeom prst="roundRect">
            <a:avLst>
              <a:gd fmla="val 6298" name="adj"/>
            </a:avLst>
          </a:prstGeom>
          <a:solidFill>
            <a:srgbClr val="F3F3F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1"/>
          <p:cNvSpPr/>
          <p:nvPr/>
        </p:nvSpPr>
        <p:spPr>
          <a:xfrm>
            <a:off x="6444625" y="422625"/>
            <a:ext cx="4265400" cy="6169200"/>
          </a:xfrm>
          <a:prstGeom prst="roundRect">
            <a:avLst>
              <a:gd fmla="val 6298" name="adj"/>
            </a:avLst>
          </a:prstGeom>
          <a:solidFill>
            <a:schemeClr val="accent6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1"/>
          <p:cNvSpPr/>
          <p:nvPr/>
        </p:nvSpPr>
        <p:spPr>
          <a:xfrm>
            <a:off x="6426275" y="422625"/>
            <a:ext cx="4283700" cy="13014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1" name="Google Shape;271;p21"/>
          <p:cNvGrpSpPr/>
          <p:nvPr/>
        </p:nvGrpSpPr>
        <p:grpSpPr>
          <a:xfrm>
            <a:off x="11678910" y="90784"/>
            <a:ext cx="436898" cy="421241"/>
            <a:chOff x="2205238" y="-492150"/>
            <a:chExt cx="196200" cy="196200"/>
          </a:xfrm>
        </p:grpSpPr>
        <p:sp>
          <p:nvSpPr>
            <p:cNvPr id="272" name="Google Shape;272;p21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1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75" name="Google Shape;275;p21"/>
          <p:cNvSpPr txBox="1"/>
          <p:nvPr>
            <p:ph type="title"/>
          </p:nvPr>
        </p:nvSpPr>
        <p:spPr>
          <a:xfrm>
            <a:off x="65271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76" name="Google Shape;276;p21"/>
          <p:cNvSpPr txBox="1"/>
          <p:nvPr>
            <p:ph idx="1" type="body"/>
          </p:nvPr>
        </p:nvSpPr>
        <p:spPr>
          <a:xfrm>
            <a:off x="6527100" y="2086925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81000" lvl="1" marL="9144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>
                <a:solidFill>
                  <a:srgbClr val="FFFFFF"/>
                </a:solidFill>
              </a:defRPr>
            </a:lvl2pPr>
            <a:lvl3pPr indent="-381000" lvl="2" marL="13716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>
                <a:solidFill>
                  <a:srgbClr val="FFFFFF"/>
                </a:solidFill>
              </a:defRPr>
            </a:lvl3pPr>
            <a:lvl4pPr indent="-381000" lvl="3" marL="18288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4pPr>
            <a:lvl5pPr indent="-381000" lvl="4" marL="22860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>
                <a:solidFill>
                  <a:srgbClr val="FFFFFF"/>
                </a:solidFill>
              </a:defRPr>
            </a:lvl5pPr>
            <a:lvl6pPr indent="-381000" lvl="5" marL="27432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>
                <a:solidFill>
                  <a:srgbClr val="FFFFFF"/>
                </a:solidFill>
              </a:defRPr>
            </a:lvl6pPr>
            <a:lvl7pPr indent="-381000" lvl="6" marL="32004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7pPr>
            <a:lvl8pPr indent="-381000" lvl="7" marL="36576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>
                <a:solidFill>
                  <a:srgbClr val="FFFFFF"/>
                </a:solidFill>
              </a:defRPr>
            </a:lvl8pPr>
            <a:lvl9pPr indent="-381000" lvl="8" marL="4114800" rtl="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400"/>
              <a:buChar char="■"/>
              <a:defRPr sz="24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277" name="Google Shape;277;p21"/>
          <p:cNvGrpSpPr/>
          <p:nvPr/>
        </p:nvGrpSpPr>
        <p:grpSpPr>
          <a:xfrm>
            <a:off x="10259702" y="512075"/>
            <a:ext cx="310310" cy="299185"/>
            <a:chOff x="2205238" y="-492150"/>
            <a:chExt cx="196200" cy="196200"/>
          </a:xfrm>
        </p:grpSpPr>
        <p:sp>
          <p:nvSpPr>
            <p:cNvPr id="278" name="Google Shape;278;p21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1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nk 1">
  <p:cSld name="CUSTOM_5_1_1_1_1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"/>
          <p:cNvSpPr/>
          <p:nvPr/>
        </p:nvSpPr>
        <p:spPr>
          <a:xfrm>
            <a:off x="1061691" y="247762"/>
            <a:ext cx="4649700" cy="6519000"/>
          </a:xfrm>
          <a:prstGeom prst="roundRect">
            <a:avLst>
              <a:gd fmla="val 6298" name="adj"/>
            </a:avLst>
          </a:prstGeom>
          <a:solidFill>
            <a:srgbClr val="F3F3F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2"/>
          <p:cNvSpPr/>
          <p:nvPr/>
        </p:nvSpPr>
        <p:spPr>
          <a:xfrm>
            <a:off x="1263025" y="422625"/>
            <a:ext cx="4265400" cy="6169200"/>
          </a:xfrm>
          <a:prstGeom prst="roundRect">
            <a:avLst>
              <a:gd fmla="val 6298" name="adj"/>
            </a:avLst>
          </a:prstGeom>
          <a:solidFill>
            <a:schemeClr val="accen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2"/>
          <p:cNvSpPr/>
          <p:nvPr/>
        </p:nvSpPr>
        <p:spPr>
          <a:xfrm>
            <a:off x="1244675" y="422625"/>
            <a:ext cx="4283700" cy="13014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5" name="Google Shape;285;p22"/>
          <p:cNvGrpSpPr/>
          <p:nvPr/>
        </p:nvGrpSpPr>
        <p:grpSpPr>
          <a:xfrm>
            <a:off x="11678910" y="90784"/>
            <a:ext cx="436898" cy="421241"/>
            <a:chOff x="2205238" y="-492150"/>
            <a:chExt cx="196200" cy="196200"/>
          </a:xfrm>
        </p:grpSpPr>
        <p:sp>
          <p:nvSpPr>
            <p:cNvPr id="286" name="Google Shape;286;p22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2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288;p22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89" name="Google Shape;289;p22"/>
          <p:cNvSpPr txBox="1"/>
          <p:nvPr>
            <p:ph type="title"/>
          </p:nvPr>
        </p:nvSpPr>
        <p:spPr>
          <a:xfrm>
            <a:off x="13455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0" name="Google Shape;290;p22"/>
          <p:cNvSpPr txBox="1"/>
          <p:nvPr>
            <p:ph idx="1" type="body"/>
          </p:nvPr>
        </p:nvSpPr>
        <p:spPr>
          <a:xfrm>
            <a:off x="1345500" y="2086925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81000" lvl="1" marL="9144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>
                <a:solidFill>
                  <a:srgbClr val="FFFFFF"/>
                </a:solidFill>
              </a:defRPr>
            </a:lvl2pPr>
            <a:lvl3pPr indent="-381000" lvl="2" marL="13716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>
                <a:solidFill>
                  <a:srgbClr val="FFFFFF"/>
                </a:solidFill>
              </a:defRPr>
            </a:lvl3pPr>
            <a:lvl4pPr indent="-381000" lvl="3" marL="18288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4pPr>
            <a:lvl5pPr indent="-381000" lvl="4" marL="22860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>
                <a:solidFill>
                  <a:srgbClr val="FFFFFF"/>
                </a:solidFill>
              </a:defRPr>
            </a:lvl5pPr>
            <a:lvl6pPr indent="-381000" lvl="5" marL="27432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>
                <a:solidFill>
                  <a:srgbClr val="FFFFFF"/>
                </a:solidFill>
              </a:defRPr>
            </a:lvl6pPr>
            <a:lvl7pPr indent="-381000" lvl="6" marL="32004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7pPr>
            <a:lvl8pPr indent="-381000" lvl="7" marL="36576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>
                <a:solidFill>
                  <a:srgbClr val="FFFFFF"/>
                </a:solidFill>
              </a:defRPr>
            </a:lvl8pPr>
            <a:lvl9pPr indent="-381000" lvl="8" marL="4114800" rtl="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400"/>
              <a:buChar char="■"/>
              <a:defRPr sz="24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291" name="Google Shape;291;p22"/>
          <p:cNvGrpSpPr/>
          <p:nvPr/>
        </p:nvGrpSpPr>
        <p:grpSpPr>
          <a:xfrm>
            <a:off x="5078102" y="512075"/>
            <a:ext cx="310310" cy="299185"/>
            <a:chOff x="2205238" y="-492150"/>
            <a:chExt cx="196200" cy="196200"/>
          </a:xfrm>
        </p:grpSpPr>
        <p:sp>
          <p:nvSpPr>
            <p:cNvPr id="292" name="Google Shape;292;p22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2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CUSTOM_13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96" name="Google Shape;296;p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7" name="Google Shape;297;p23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8" name="Google Shape;298;p23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99" name="Google Shape;299;p23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300" name="Google Shape;300;p23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23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23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23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4" name="Google Shape;304;p23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red">
  <p:cSld name="CUSTOM_14_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/>
          <p:nvPr/>
        </p:nvSpPr>
        <p:spPr>
          <a:xfrm>
            <a:off x="489425" y="247750"/>
            <a:ext cx="11469600" cy="6371700"/>
          </a:xfrm>
          <a:prstGeom prst="roundRect">
            <a:avLst>
              <a:gd fmla="val 6298" name="adj"/>
            </a:avLst>
          </a:prstGeom>
          <a:solidFill>
            <a:srgbClr val="F3F3F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727230" y="455939"/>
            <a:ext cx="10994100" cy="6030000"/>
          </a:xfrm>
          <a:prstGeom prst="roundRect">
            <a:avLst>
              <a:gd fmla="val 6298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>
            <a:off x="11125662" y="541204"/>
            <a:ext cx="427029" cy="411726"/>
            <a:chOff x="2205238" y="-492150"/>
            <a:chExt cx="196200" cy="196200"/>
          </a:xfrm>
        </p:grpSpPr>
        <p:sp>
          <p:nvSpPr>
            <p:cNvPr id="96" name="Google Shape;96;p4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98;p4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yellow">
  <p:cSld name="CUSTOM_14_2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/>
          <p:nvPr/>
        </p:nvSpPr>
        <p:spPr>
          <a:xfrm>
            <a:off x="489425" y="247750"/>
            <a:ext cx="11469600" cy="6371700"/>
          </a:xfrm>
          <a:prstGeom prst="roundRect">
            <a:avLst>
              <a:gd fmla="val 6298" name="adj"/>
            </a:avLst>
          </a:prstGeom>
          <a:solidFill>
            <a:srgbClr val="F3F3F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727230" y="455939"/>
            <a:ext cx="10994100" cy="6030000"/>
          </a:xfrm>
          <a:prstGeom prst="roundRect">
            <a:avLst>
              <a:gd fmla="val 6298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5"/>
          <p:cNvGrpSpPr/>
          <p:nvPr/>
        </p:nvGrpSpPr>
        <p:grpSpPr>
          <a:xfrm>
            <a:off x="11125662" y="541204"/>
            <a:ext cx="427029" cy="411726"/>
            <a:chOff x="2205238" y="-492150"/>
            <a:chExt cx="196200" cy="196200"/>
          </a:xfrm>
        </p:grpSpPr>
        <p:sp>
          <p:nvSpPr>
            <p:cNvPr id="103" name="Google Shape;103;p5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p5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green">
  <p:cSld name="CUSTOM_14_2_1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/>
          <p:nvPr/>
        </p:nvSpPr>
        <p:spPr>
          <a:xfrm>
            <a:off x="489425" y="247750"/>
            <a:ext cx="11469600" cy="6371700"/>
          </a:xfrm>
          <a:prstGeom prst="roundRect">
            <a:avLst>
              <a:gd fmla="val 6298" name="adj"/>
            </a:avLst>
          </a:prstGeom>
          <a:solidFill>
            <a:srgbClr val="F3F3F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"/>
          <p:cNvSpPr/>
          <p:nvPr/>
        </p:nvSpPr>
        <p:spPr>
          <a:xfrm>
            <a:off x="727230" y="455939"/>
            <a:ext cx="10994100" cy="6030000"/>
          </a:xfrm>
          <a:prstGeom prst="roundRect">
            <a:avLst>
              <a:gd fmla="val 6298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Google Shape;109;p6"/>
          <p:cNvGrpSpPr/>
          <p:nvPr/>
        </p:nvGrpSpPr>
        <p:grpSpPr>
          <a:xfrm>
            <a:off x="11125662" y="541204"/>
            <a:ext cx="427029" cy="411726"/>
            <a:chOff x="2205238" y="-492150"/>
            <a:chExt cx="196200" cy="196200"/>
          </a:xfrm>
        </p:grpSpPr>
        <p:sp>
          <p:nvSpPr>
            <p:cNvPr id="110" name="Google Shape;110;p6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lue">
  <p:cSld name="CUSTOM_14_2_1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489425" y="247750"/>
            <a:ext cx="11469600" cy="6371700"/>
          </a:xfrm>
          <a:prstGeom prst="roundRect">
            <a:avLst>
              <a:gd fmla="val 6298" name="adj"/>
            </a:avLst>
          </a:prstGeom>
          <a:solidFill>
            <a:srgbClr val="F3F3F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7"/>
          <p:cNvSpPr/>
          <p:nvPr/>
        </p:nvSpPr>
        <p:spPr>
          <a:xfrm>
            <a:off x="727230" y="455939"/>
            <a:ext cx="10994100" cy="6030000"/>
          </a:xfrm>
          <a:prstGeom prst="roundRect">
            <a:avLst>
              <a:gd fmla="val 6298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" name="Google Shape;116;p7"/>
          <p:cNvGrpSpPr/>
          <p:nvPr/>
        </p:nvGrpSpPr>
        <p:grpSpPr>
          <a:xfrm>
            <a:off x="11125662" y="541204"/>
            <a:ext cx="427029" cy="411726"/>
            <a:chOff x="2205238" y="-492150"/>
            <a:chExt cx="196200" cy="196200"/>
          </a:xfrm>
        </p:grpSpPr>
        <p:sp>
          <p:nvSpPr>
            <p:cNvPr id="117" name="Google Shape;117;p7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7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purple">
  <p:cSld name="CUSTOM_14_2_1_1_1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/>
          <p:nvPr/>
        </p:nvSpPr>
        <p:spPr>
          <a:xfrm>
            <a:off x="489425" y="247750"/>
            <a:ext cx="11469600" cy="6371700"/>
          </a:xfrm>
          <a:prstGeom prst="roundRect">
            <a:avLst>
              <a:gd fmla="val 6298" name="adj"/>
            </a:avLst>
          </a:prstGeom>
          <a:solidFill>
            <a:srgbClr val="F3F3F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727230" y="455939"/>
            <a:ext cx="10994100" cy="6030000"/>
          </a:xfrm>
          <a:prstGeom prst="roundRect">
            <a:avLst>
              <a:gd fmla="val 6298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p8"/>
          <p:cNvGrpSpPr/>
          <p:nvPr/>
        </p:nvGrpSpPr>
        <p:grpSpPr>
          <a:xfrm>
            <a:off x="11125662" y="541204"/>
            <a:ext cx="427029" cy="411726"/>
            <a:chOff x="2205238" y="-492150"/>
            <a:chExt cx="196200" cy="196200"/>
          </a:xfrm>
        </p:grpSpPr>
        <p:sp>
          <p:nvSpPr>
            <p:cNvPr id="124" name="Google Shape;124;p8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8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pink">
  <p:cSld name="CUSTOM_14_2_1_1_1_1_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/>
          <p:nvPr/>
        </p:nvSpPr>
        <p:spPr>
          <a:xfrm>
            <a:off x="489425" y="247750"/>
            <a:ext cx="11469600" cy="6371700"/>
          </a:xfrm>
          <a:prstGeom prst="roundRect">
            <a:avLst>
              <a:gd fmla="val 6298" name="adj"/>
            </a:avLst>
          </a:prstGeom>
          <a:solidFill>
            <a:srgbClr val="F3F3F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9"/>
          <p:cNvSpPr/>
          <p:nvPr/>
        </p:nvSpPr>
        <p:spPr>
          <a:xfrm>
            <a:off x="727230" y="455939"/>
            <a:ext cx="10994100" cy="6030000"/>
          </a:xfrm>
          <a:prstGeom prst="roundRect">
            <a:avLst>
              <a:gd fmla="val 6298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" name="Google Shape;130;p9"/>
          <p:cNvGrpSpPr/>
          <p:nvPr/>
        </p:nvGrpSpPr>
        <p:grpSpPr>
          <a:xfrm>
            <a:off x="11125662" y="541204"/>
            <a:ext cx="427029" cy="411726"/>
            <a:chOff x="2205238" y="-492150"/>
            <a:chExt cx="196200" cy="196200"/>
          </a:xfrm>
        </p:grpSpPr>
        <p:sp>
          <p:nvSpPr>
            <p:cNvPr id="131" name="Google Shape;131;p9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9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 1">
  <p:cSld name="CUSTOM_14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/>
          <p:nvPr/>
        </p:nvSpPr>
        <p:spPr>
          <a:xfrm>
            <a:off x="514650" y="247750"/>
            <a:ext cx="11444400" cy="6357900"/>
          </a:xfrm>
          <a:prstGeom prst="roundRect">
            <a:avLst>
              <a:gd fmla="val 6298" name="adj"/>
            </a:avLst>
          </a:prstGeom>
          <a:solidFill>
            <a:srgbClr val="F3F3F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0"/>
          <p:cNvSpPr/>
          <p:nvPr/>
        </p:nvSpPr>
        <p:spPr>
          <a:xfrm>
            <a:off x="751932" y="455481"/>
            <a:ext cx="10969800" cy="6016500"/>
          </a:xfrm>
          <a:prstGeom prst="roundRect">
            <a:avLst>
              <a:gd fmla="val 6298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0"/>
          <p:cNvSpPr txBox="1"/>
          <p:nvPr>
            <p:ph idx="1" type="body"/>
          </p:nvPr>
        </p:nvSpPr>
        <p:spPr>
          <a:xfrm>
            <a:off x="1213219" y="2078602"/>
            <a:ext cx="10014000" cy="4028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38" name="Google Shape;138;p10"/>
          <p:cNvSpPr/>
          <p:nvPr/>
        </p:nvSpPr>
        <p:spPr>
          <a:xfrm>
            <a:off x="728379" y="381166"/>
            <a:ext cx="11017200" cy="12693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0"/>
          <p:cNvSpPr txBox="1"/>
          <p:nvPr>
            <p:ph type="title"/>
          </p:nvPr>
        </p:nvSpPr>
        <p:spPr>
          <a:xfrm>
            <a:off x="1213219" y="711281"/>
            <a:ext cx="10014000" cy="744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40" name="Google Shape;140;p10"/>
          <p:cNvGrpSpPr/>
          <p:nvPr/>
        </p:nvGrpSpPr>
        <p:grpSpPr>
          <a:xfrm>
            <a:off x="11127466" y="540554"/>
            <a:ext cx="426088" cy="410823"/>
            <a:chOff x="2205238" y="-492150"/>
            <a:chExt cx="196200" cy="196200"/>
          </a:xfrm>
        </p:grpSpPr>
        <p:sp>
          <p:nvSpPr>
            <p:cNvPr id="141" name="Google Shape;141;p10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10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2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b="1"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b="1"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b="1"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b="1"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b="1"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b="1"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b="1"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b="1"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b="1"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290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290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■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290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290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290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■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290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290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290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Poppins"/>
              <a:buChar char="■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-5400000">
            <a:off x="580090" y="376172"/>
            <a:ext cx="1224000" cy="12240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1805230" y="376172"/>
            <a:ext cx="1224000" cy="12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3030371" y="376172"/>
            <a:ext cx="1224000" cy="12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4255511" y="376172"/>
            <a:ext cx="1224000" cy="12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5480651" y="376172"/>
            <a:ext cx="1224000" cy="12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6705792" y="376172"/>
            <a:ext cx="1224000" cy="12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7930932" y="376172"/>
            <a:ext cx="1224000" cy="1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9156072" y="376172"/>
            <a:ext cx="1224000" cy="12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10383603" y="1600132"/>
            <a:ext cx="1224000" cy="12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10381213" y="376172"/>
            <a:ext cx="1224000" cy="1224000"/>
          </a:xfrm>
          <a:prstGeom prst="round1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10383607" y="2820981"/>
            <a:ext cx="1224000" cy="12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10383602" y="4032308"/>
            <a:ext cx="1224000" cy="12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 rot="10800000">
            <a:off x="583604" y="5256578"/>
            <a:ext cx="1224000" cy="1224000"/>
          </a:xfrm>
          <a:prstGeom prst="round1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"/>
          <p:cNvSpPr/>
          <p:nvPr/>
        </p:nvSpPr>
        <p:spPr>
          <a:xfrm rot="5400000">
            <a:off x="10388001" y="5257828"/>
            <a:ext cx="1224000" cy="1224000"/>
          </a:xfrm>
          <a:prstGeom prst="round1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579999" y="4029201"/>
            <a:ext cx="1224000" cy="12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584200" y="2805233"/>
            <a:ext cx="1224000" cy="12240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"/>
          <p:cNvSpPr/>
          <p:nvPr/>
        </p:nvSpPr>
        <p:spPr>
          <a:xfrm>
            <a:off x="1809154" y="5257733"/>
            <a:ext cx="1224000" cy="12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"/>
          <p:cNvSpPr/>
          <p:nvPr/>
        </p:nvSpPr>
        <p:spPr>
          <a:xfrm>
            <a:off x="3034703" y="5257733"/>
            <a:ext cx="1224000" cy="1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"/>
          <p:cNvSpPr/>
          <p:nvPr/>
        </p:nvSpPr>
        <p:spPr>
          <a:xfrm>
            <a:off x="4260253" y="5257733"/>
            <a:ext cx="1224000" cy="12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"/>
          <p:cNvSpPr/>
          <p:nvPr/>
        </p:nvSpPr>
        <p:spPr>
          <a:xfrm>
            <a:off x="5485802" y="5257733"/>
            <a:ext cx="1224000" cy="12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"/>
          <p:cNvSpPr/>
          <p:nvPr/>
        </p:nvSpPr>
        <p:spPr>
          <a:xfrm>
            <a:off x="6711352" y="5257733"/>
            <a:ext cx="1224000" cy="12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7936902" y="5257733"/>
            <a:ext cx="1224000" cy="12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"/>
          <p:cNvSpPr/>
          <p:nvPr/>
        </p:nvSpPr>
        <p:spPr>
          <a:xfrm>
            <a:off x="9162451" y="5257733"/>
            <a:ext cx="1224000" cy="12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"/>
          <p:cNvSpPr/>
          <p:nvPr/>
        </p:nvSpPr>
        <p:spPr>
          <a:xfrm>
            <a:off x="728440" y="786188"/>
            <a:ext cx="935524" cy="4039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Boogaloo"/>
              </a:rPr>
              <a:t>Start</a:t>
            </a:r>
          </a:p>
        </p:txBody>
      </p:sp>
      <p:sp>
        <p:nvSpPr>
          <p:cNvPr id="33" name="Google Shape;33;p1"/>
          <p:cNvSpPr/>
          <p:nvPr/>
        </p:nvSpPr>
        <p:spPr>
          <a:xfrm>
            <a:off x="2343665" y="806813"/>
            <a:ext cx="147143" cy="36270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Boogaloo"/>
              </a:rPr>
              <a:t>1</a:t>
            </a:r>
          </a:p>
        </p:txBody>
      </p:sp>
      <p:sp>
        <p:nvSpPr>
          <p:cNvPr id="34" name="Google Shape;34;p1"/>
          <p:cNvSpPr/>
          <p:nvPr/>
        </p:nvSpPr>
        <p:spPr>
          <a:xfrm>
            <a:off x="3486665" y="806813"/>
            <a:ext cx="228587" cy="3654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Boogaloo"/>
              </a:rPr>
              <a:t>2</a:t>
            </a:r>
          </a:p>
        </p:txBody>
      </p:sp>
      <p:sp>
        <p:nvSpPr>
          <p:cNvPr id="35" name="Google Shape;35;p1"/>
          <p:cNvSpPr/>
          <p:nvPr/>
        </p:nvSpPr>
        <p:spPr>
          <a:xfrm>
            <a:off x="4767328" y="812238"/>
            <a:ext cx="200353" cy="35456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Boogaloo"/>
              </a:rPr>
              <a:t>3</a:t>
            </a:r>
          </a:p>
        </p:txBody>
      </p:sp>
      <p:sp>
        <p:nvSpPr>
          <p:cNvPr id="36" name="Google Shape;36;p1"/>
          <p:cNvSpPr/>
          <p:nvPr/>
        </p:nvSpPr>
        <p:spPr>
          <a:xfrm>
            <a:off x="5986528" y="812238"/>
            <a:ext cx="239989" cy="37031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Boogaloo"/>
              </a:rPr>
              <a:t>4</a:t>
            </a:r>
          </a:p>
        </p:txBody>
      </p:sp>
      <p:sp>
        <p:nvSpPr>
          <p:cNvPr id="37" name="Google Shape;37;p1"/>
          <p:cNvSpPr/>
          <p:nvPr/>
        </p:nvSpPr>
        <p:spPr>
          <a:xfrm>
            <a:off x="7205728" y="812238"/>
            <a:ext cx="197638" cy="3659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Boogaloo"/>
              </a:rPr>
              <a:t>5</a:t>
            </a:r>
          </a:p>
        </p:txBody>
      </p:sp>
      <p:sp>
        <p:nvSpPr>
          <p:cNvPr id="38" name="Google Shape;38;p1"/>
          <p:cNvSpPr/>
          <p:nvPr/>
        </p:nvSpPr>
        <p:spPr>
          <a:xfrm>
            <a:off x="8424928" y="812238"/>
            <a:ext cx="213927" cy="3692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Boogaloo"/>
              </a:rPr>
              <a:t>6</a:t>
            </a:r>
          </a:p>
        </p:txBody>
      </p:sp>
      <p:sp>
        <p:nvSpPr>
          <p:cNvPr id="39" name="Google Shape;39;p1"/>
          <p:cNvSpPr/>
          <p:nvPr/>
        </p:nvSpPr>
        <p:spPr>
          <a:xfrm>
            <a:off x="9644128" y="812238"/>
            <a:ext cx="192752" cy="3605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Boogaloo"/>
              </a:rPr>
              <a:t>7</a:t>
            </a:r>
          </a:p>
        </p:txBody>
      </p:sp>
      <p:sp>
        <p:nvSpPr>
          <p:cNvPr id="40" name="Google Shape;40;p1"/>
          <p:cNvSpPr/>
          <p:nvPr/>
        </p:nvSpPr>
        <p:spPr>
          <a:xfrm>
            <a:off x="10863328" y="812238"/>
            <a:ext cx="217185" cy="3768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Boogaloo"/>
              </a:rPr>
              <a:t>8</a:t>
            </a:r>
          </a:p>
        </p:txBody>
      </p:sp>
      <p:sp>
        <p:nvSpPr>
          <p:cNvPr id="41" name="Google Shape;41;p1"/>
          <p:cNvSpPr/>
          <p:nvPr/>
        </p:nvSpPr>
        <p:spPr>
          <a:xfrm>
            <a:off x="10863328" y="2031438"/>
            <a:ext cx="225872" cy="3822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Boogaloo"/>
              </a:rPr>
              <a:t>9</a:t>
            </a:r>
          </a:p>
        </p:txBody>
      </p:sp>
      <p:sp>
        <p:nvSpPr>
          <p:cNvPr id="42" name="Google Shape;42;p1"/>
          <p:cNvSpPr/>
          <p:nvPr/>
        </p:nvSpPr>
        <p:spPr>
          <a:xfrm>
            <a:off x="10770053" y="3246850"/>
            <a:ext cx="459889" cy="36270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Boogaloo"/>
              </a:rPr>
              <a:t>10</a:t>
            </a:r>
          </a:p>
        </p:txBody>
      </p:sp>
      <p:sp>
        <p:nvSpPr>
          <p:cNvPr id="43" name="Google Shape;43;p1"/>
          <p:cNvSpPr/>
          <p:nvPr/>
        </p:nvSpPr>
        <p:spPr>
          <a:xfrm>
            <a:off x="10770053" y="4466050"/>
            <a:ext cx="409937" cy="36270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Boogaloo"/>
              </a:rPr>
              <a:t>11</a:t>
            </a:r>
          </a:p>
        </p:txBody>
      </p:sp>
      <p:sp>
        <p:nvSpPr>
          <p:cNvPr id="44" name="Google Shape;44;p1"/>
          <p:cNvSpPr/>
          <p:nvPr/>
        </p:nvSpPr>
        <p:spPr>
          <a:xfrm>
            <a:off x="10770053" y="5685250"/>
            <a:ext cx="457174" cy="3670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Boogaloo"/>
              </a:rPr>
              <a:t>12</a:t>
            </a:r>
          </a:p>
        </p:txBody>
      </p:sp>
      <p:sp>
        <p:nvSpPr>
          <p:cNvPr id="45" name="Google Shape;45;p1"/>
          <p:cNvSpPr/>
          <p:nvPr/>
        </p:nvSpPr>
        <p:spPr>
          <a:xfrm>
            <a:off x="9550853" y="5685250"/>
            <a:ext cx="445229" cy="36270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Boogaloo"/>
              </a:rPr>
              <a:t>13</a:t>
            </a:r>
          </a:p>
        </p:txBody>
      </p:sp>
      <p:sp>
        <p:nvSpPr>
          <p:cNvPr id="46" name="Google Shape;46;p1"/>
          <p:cNvSpPr/>
          <p:nvPr/>
        </p:nvSpPr>
        <p:spPr>
          <a:xfrm>
            <a:off x="8331653" y="5685250"/>
            <a:ext cx="460432" cy="37031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Boogaloo"/>
              </a:rPr>
              <a:t>14</a:t>
            </a:r>
          </a:p>
        </p:txBody>
      </p:sp>
      <p:sp>
        <p:nvSpPr>
          <p:cNvPr id="47" name="Google Shape;47;p1"/>
          <p:cNvSpPr/>
          <p:nvPr/>
        </p:nvSpPr>
        <p:spPr>
          <a:xfrm>
            <a:off x="7112453" y="5685250"/>
            <a:ext cx="455546" cy="36813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Boogaloo"/>
              </a:rPr>
              <a:t>15</a:t>
            </a:r>
          </a:p>
        </p:txBody>
      </p:sp>
      <p:sp>
        <p:nvSpPr>
          <p:cNvPr id="48" name="Google Shape;48;p1"/>
          <p:cNvSpPr/>
          <p:nvPr/>
        </p:nvSpPr>
        <p:spPr>
          <a:xfrm>
            <a:off x="5893253" y="5685250"/>
            <a:ext cx="458260" cy="3697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Boogaloo"/>
              </a:rPr>
              <a:t>16</a:t>
            </a:r>
          </a:p>
        </p:txBody>
      </p:sp>
      <p:sp>
        <p:nvSpPr>
          <p:cNvPr id="49" name="Google Shape;49;p1"/>
          <p:cNvSpPr/>
          <p:nvPr/>
        </p:nvSpPr>
        <p:spPr>
          <a:xfrm>
            <a:off x="4674053" y="5685250"/>
            <a:ext cx="446315" cy="36270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Boogaloo"/>
              </a:rPr>
              <a:t>17</a:t>
            </a:r>
          </a:p>
        </p:txBody>
      </p:sp>
      <p:sp>
        <p:nvSpPr>
          <p:cNvPr id="50" name="Google Shape;50;p1"/>
          <p:cNvSpPr/>
          <p:nvPr/>
        </p:nvSpPr>
        <p:spPr>
          <a:xfrm>
            <a:off x="3378653" y="5685250"/>
            <a:ext cx="457717" cy="3768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Boogaloo"/>
              </a:rPr>
              <a:t>18</a:t>
            </a:r>
          </a:p>
        </p:txBody>
      </p:sp>
      <p:sp>
        <p:nvSpPr>
          <p:cNvPr id="51" name="Google Shape;51;p1"/>
          <p:cNvSpPr/>
          <p:nvPr/>
        </p:nvSpPr>
        <p:spPr>
          <a:xfrm>
            <a:off x="2159453" y="5685250"/>
            <a:ext cx="460975" cy="3822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Boogaloo"/>
              </a:rPr>
              <a:t>19</a:t>
            </a:r>
          </a:p>
        </p:txBody>
      </p:sp>
      <p:sp>
        <p:nvSpPr>
          <p:cNvPr id="52" name="Google Shape;52;p1"/>
          <p:cNvSpPr/>
          <p:nvPr/>
        </p:nvSpPr>
        <p:spPr>
          <a:xfrm>
            <a:off x="940253" y="5685250"/>
            <a:ext cx="494096" cy="3654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Boogaloo"/>
              </a:rPr>
              <a:t>20</a:t>
            </a:r>
          </a:p>
        </p:txBody>
      </p:sp>
      <p:sp>
        <p:nvSpPr>
          <p:cNvPr id="53" name="Google Shape;53;p1"/>
          <p:cNvSpPr/>
          <p:nvPr/>
        </p:nvSpPr>
        <p:spPr>
          <a:xfrm>
            <a:off x="940253" y="4466050"/>
            <a:ext cx="444143" cy="3670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Boogaloo"/>
              </a:rPr>
              <a:t>21</a:t>
            </a:r>
          </a:p>
        </p:txBody>
      </p:sp>
      <p:sp>
        <p:nvSpPr>
          <p:cNvPr id="54" name="Google Shape;54;p1"/>
          <p:cNvSpPr/>
          <p:nvPr/>
        </p:nvSpPr>
        <p:spPr>
          <a:xfrm>
            <a:off x="651615" y="3235513"/>
            <a:ext cx="1089183" cy="40288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Boogaloo"/>
              </a:rPr>
              <a:t>Finish</a:t>
            </a:r>
          </a:p>
        </p:txBody>
      </p:sp>
      <p:sp>
        <p:nvSpPr>
          <p:cNvPr id="55" name="Google Shape;55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20.xml"/><Relationship Id="rId22" Type="http://schemas.openxmlformats.org/officeDocument/2006/relationships/slide" Target="/ppt/slides/slide18.xml"/><Relationship Id="rId21" Type="http://schemas.openxmlformats.org/officeDocument/2006/relationships/slide" Target="/ppt/slides/slide19.xml"/><Relationship Id="rId24" Type="http://schemas.openxmlformats.org/officeDocument/2006/relationships/slide" Target="/ppt/slides/slide16.xml"/><Relationship Id="rId23" Type="http://schemas.openxmlformats.org/officeDocument/2006/relationships/slide" Target="/ppt/slides/slide1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9" Type="http://schemas.openxmlformats.org/officeDocument/2006/relationships/slide" Target="/ppt/slides/slide8.xml"/><Relationship Id="rId26" Type="http://schemas.openxmlformats.org/officeDocument/2006/relationships/hyperlink" Target="http://www.youtube.com/watch?v=9uf1gMqbpT4" TargetMode="External"/><Relationship Id="rId25" Type="http://schemas.openxmlformats.org/officeDocument/2006/relationships/slide" Target="/ppt/slides/slide15.xml"/><Relationship Id="rId27" Type="http://schemas.openxmlformats.org/officeDocument/2006/relationships/image" Target="../media/image4.jpg"/><Relationship Id="rId5" Type="http://schemas.openxmlformats.org/officeDocument/2006/relationships/slide" Target="/ppt/slides/slide4.xml"/><Relationship Id="rId6" Type="http://schemas.openxmlformats.org/officeDocument/2006/relationships/slide" Target="/ppt/slides/slide5.xm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Relationship Id="rId11" Type="http://schemas.openxmlformats.org/officeDocument/2006/relationships/slide" Target="/ppt/slides/slide11.xml"/><Relationship Id="rId10" Type="http://schemas.openxmlformats.org/officeDocument/2006/relationships/slide" Target="/ppt/slides/slide9.xml"/><Relationship Id="rId13" Type="http://schemas.openxmlformats.org/officeDocument/2006/relationships/slide" Target="/ppt/slides/slide12.xml"/><Relationship Id="rId12" Type="http://schemas.openxmlformats.org/officeDocument/2006/relationships/slide" Target="/ppt/slides/slide10.xml"/><Relationship Id="rId15" Type="http://schemas.openxmlformats.org/officeDocument/2006/relationships/slide" Target="/ppt/slides/slide22.xml"/><Relationship Id="rId14" Type="http://schemas.openxmlformats.org/officeDocument/2006/relationships/slide" Target="/ppt/slides/slide13.xml"/><Relationship Id="rId17" Type="http://schemas.openxmlformats.org/officeDocument/2006/relationships/slide" Target="/ppt/slides/slide23.xml"/><Relationship Id="rId16" Type="http://schemas.openxmlformats.org/officeDocument/2006/relationships/slide" Target="/ppt/slides/slide14.xml"/><Relationship Id="rId19" Type="http://schemas.openxmlformats.org/officeDocument/2006/relationships/slide" Target="/ppt/slides/slide21.xml"/><Relationship Id="rId18" Type="http://schemas.openxmlformats.org/officeDocument/2006/relationships/slide" Target="/ppt/slides/slide24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1.xml"/><Relationship Id="rId4" Type="http://schemas.openxmlformats.org/officeDocument/2006/relationships/slide" Target="/ppt/slides/slide33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1.xml"/><Relationship Id="rId4" Type="http://schemas.openxmlformats.org/officeDocument/2006/relationships/slide" Target="/ppt/slides/slide34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1.xml"/><Relationship Id="rId4" Type="http://schemas.openxmlformats.org/officeDocument/2006/relationships/slide" Target="/ppt/slides/slide35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1.xml"/><Relationship Id="rId4" Type="http://schemas.openxmlformats.org/officeDocument/2006/relationships/slide" Target="/ppt/slides/slide36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slide" Target="/ppt/slides/slide1.xml"/><Relationship Id="rId4" Type="http://schemas.openxmlformats.org/officeDocument/2006/relationships/slide" Target="/ppt/slides/slide37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1.xml"/><Relationship Id="rId4" Type="http://schemas.openxmlformats.org/officeDocument/2006/relationships/slide" Target="/ppt/slides/slide38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1.xml"/><Relationship Id="rId4" Type="http://schemas.openxmlformats.org/officeDocument/2006/relationships/slide" Target="/ppt/slides/slide39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1.xml"/><Relationship Id="rId4" Type="http://schemas.openxmlformats.org/officeDocument/2006/relationships/slide" Target="/ppt/slides/slide40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slide" Target="/ppt/slides/slide1.xml"/><Relationship Id="rId4" Type="http://schemas.openxmlformats.org/officeDocument/2006/relationships/slide" Target="/ppt/slides/slide41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slide" Target="/ppt/slides/slide1.xml"/><Relationship Id="rId4" Type="http://schemas.openxmlformats.org/officeDocument/2006/relationships/slide" Target="/ppt/slides/slide4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1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slide" Target="/ppt/slides/slide1.xml"/><Relationship Id="rId4" Type="http://schemas.openxmlformats.org/officeDocument/2006/relationships/slide" Target="/ppt/slides/slide43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1.xml"/><Relationship Id="rId4" Type="http://schemas.openxmlformats.org/officeDocument/2006/relationships/slide" Target="/ppt/slides/slide44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slide" Target="/ppt/slides/slide1.xml"/><Relationship Id="rId4" Type="http://schemas.openxmlformats.org/officeDocument/2006/relationships/slide" Target="/ppt/slides/slide45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slide" Target="/ppt/slides/slide1.xml"/><Relationship Id="rId4" Type="http://schemas.openxmlformats.org/officeDocument/2006/relationships/slide" Target="/ppt/slides/slide46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slide" Target="/ppt/slides/slide1.xml"/><Relationship Id="rId4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slide" Target="/ppt/slides/slide5.xml"/><Relationship Id="rId4" Type="http://schemas.openxmlformats.org/officeDocument/2006/relationships/image" Target="../media/image1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slide" Target="/ppt/slides/slide1.xml"/><Relationship Id="rId4" Type="http://schemas.openxmlformats.org/officeDocument/2006/relationships/slide" Target="/ppt/slides/slide3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Relationship Id="rId3" Type="http://schemas.openxmlformats.org/officeDocument/2006/relationships/slide" Target="/ppt/slides/slide1.xml"/><Relationship Id="rId4" Type="http://schemas.openxmlformats.org/officeDocument/2006/relationships/slide" Target="/ppt/slides/slide4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Relationship Id="rId3" Type="http://schemas.openxmlformats.org/officeDocument/2006/relationships/slide" Target="/ppt/slides/slide1.xml"/><Relationship Id="rId4" Type="http://schemas.openxmlformats.org/officeDocument/2006/relationships/slide" Target="/ppt/slides/slide5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9.xml"/><Relationship Id="rId3" Type="http://schemas.openxmlformats.org/officeDocument/2006/relationships/slide" Target="/ppt/slides/slide1.xml"/><Relationship Id="rId4" Type="http://schemas.openxmlformats.org/officeDocument/2006/relationships/slide" Target="/ppt/slides/slide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1.xml"/><Relationship Id="rId4" Type="http://schemas.openxmlformats.org/officeDocument/2006/relationships/image" Target="../media/image9.png"/><Relationship Id="rId5" Type="http://schemas.openxmlformats.org/officeDocument/2006/relationships/slide" Target="/ppt/slides/slide26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Relationship Id="rId3" Type="http://schemas.openxmlformats.org/officeDocument/2006/relationships/slide" Target="/ppt/slides/slide1.xml"/><Relationship Id="rId4" Type="http://schemas.openxmlformats.org/officeDocument/2006/relationships/slide" Target="/ppt/slides/slide7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slide" Target="/ppt/slides/slide1.xml"/><Relationship Id="rId4" Type="http://schemas.openxmlformats.org/officeDocument/2006/relationships/slide" Target="/ppt/slides/slide8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Relationship Id="rId3" Type="http://schemas.openxmlformats.org/officeDocument/2006/relationships/slide" Target="/ppt/slides/slide1.xml"/><Relationship Id="rId4" Type="http://schemas.openxmlformats.org/officeDocument/2006/relationships/slide" Target="/ppt/slides/slide9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3.xml"/><Relationship Id="rId3" Type="http://schemas.openxmlformats.org/officeDocument/2006/relationships/slide" Target="/ppt/slides/slide1.xml"/><Relationship Id="rId4" Type="http://schemas.openxmlformats.org/officeDocument/2006/relationships/slide" Target="/ppt/slides/slide10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Relationship Id="rId3" Type="http://schemas.openxmlformats.org/officeDocument/2006/relationships/slide" Target="/ppt/slides/slide1.xml"/><Relationship Id="rId4" Type="http://schemas.openxmlformats.org/officeDocument/2006/relationships/slide" Target="/ppt/slides/slide11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5.xml"/><Relationship Id="rId3" Type="http://schemas.openxmlformats.org/officeDocument/2006/relationships/slide" Target="/ppt/slides/slide1.xml"/><Relationship Id="rId4" Type="http://schemas.openxmlformats.org/officeDocument/2006/relationships/slide" Target="/ppt/slides/slide12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slide" Target="/ppt/slides/slide1.xml"/><Relationship Id="rId4" Type="http://schemas.openxmlformats.org/officeDocument/2006/relationships/slide" Target="/ppt/slides/slide13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slide" Target="/ppt/slides/slide1.xml"/><Relationship Id="rId4" Type="http://schemas.openxmlformats.org/officeDocument/2006/relationships/slide" Target="/ppt/slides/slide14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8.xml"/><Relationship Id="rId3" Type="http://schemas.openxmlformats.org/officeDocument/2006/relationships/slide" Target="/ppt/slides/slide1.xml"/><Relationship Id="rId4" Type="http://schemas.openxmlformats.org/officeDocument/2006/relationships/slide" Target="/ppt/slides/slide15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9.xml"/><Relationship Id="rId3" Type="http://schemas.openxmlformats.org/officeDocument/2006/relationships/slide" Target="/ppt/slides/slide1.xml"/><Relationship Id="rId4" Type="http://schemas.openxmlformats.org/officeDocument/2006/relationships/slide" Target="/ppt/slides/slide1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1.xml"/><Relationship Id="rId4" Type="http://schemas.openxmlformats.org/officeDocument/2006/relationships/image" Target="../media/image7.png"/><Relationship Id="rId5" Type="http://schemas.openxmlformats.org/officeDocument/2006/relationships/slide" Target="/ppt/slides/slide27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0.xml"/><Relationship Id="rId3" Type="http://schemas.openxmlformats.org/officeDocument/2006/relationships/slide" Target="/ppt/slides/slide1.xml"/><Relationship Id="rId4" Type="http://schemas.openxmlformats.org/officeDocument/2006/relationships/slide" Target="/ppt/slides/slide17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1.xml"/><Relationship Id="rId3" Type="http://schemas.openxmlformats.org/officeDocument/2006/relationships/slide" Target="/ppt/slides/slide1.xml"/><Relationship Id="rId4" Type="http://schemas.openxmlformats.org/officeDocument/2006/relationships/slide" Target="/ppt/slides/slide18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slide" Target="/ppt/slides/slide1.xml"/><Relationship Id="rId4" Type="http://schemas.openxmlformats.org/officeDocument/2006/relationships/slide" Target="/ppt/slides/slide19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slide" Target="/ppt/slides/slide1.xml"/><Relationship Id="rId4" Type="http://schemas.openxmlformats.org/officeDocument/2006/relationships/slide" Target="/ppt/slides/slide20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Relationship Id="rId3" Type="http://schemas.openxmlformats.org/officeDocument/2006/relationships/slide" Target="/ppt/slides/slide1.xml"/><Relationship Id="rId4" Type="http://schemas.openxmlformats.org/officeDocument/2006/relationships/slide" Target="/ppt/slides/slide21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5.xml"/><Relationship Id="rId3" Type="http://schemas.openxmlformats.org/officeDocument/2006/relationships/slide" Target="/ppt/slides/slide1.xml"/><Relationship Id="rId4" Type="http://schemas.openxmlformats.org/officeDocument/2006/relationships/slide" Target="/ppt/slides/slide22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6.xml"/><Relationship Id="rId3" Type="http://schemas.openxmlformats.org/officeDocument/2006/relationships/slide" Target="/ppt/slides/slide1.xml"/><Relationship Id="rId4" Type="http://schemas.openxmlformats.org/officeDocument/2006/relationships/slide" Target="/ppt/slides/slide23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alicekeeler.com/2018/01/03/roll-dice-google-slides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25.xml"/><Relationship Id="rId4" Type="http://schemas.openxmlformats.org/officeDocument/2006/relationships/image" Target="../media/image12.jpg"/><Relationship Id="rId5" Type="http://schemas.openxmlformats.org/officeDocument/2006/relationships/slide" Target="/ppt/slides/slide1.xml"/><Relationship Id="rId6" Type="http://schemas.openxmlformats.org/officeDocument/2006/relationships/image" Target="../media/image6.png"/><Relationship Id="rId7" Type="http://schemas.openxmlformats.org/officeDocument/2006/relationships/slide" Target="/ppt/slides/slide28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1.xml"/><Relationship Id="rId4" Type="http://schemas.openxmlformats.org/officeDocument/2006/relationships/image" Target="../media/image10.png"/><Relationship Id="rId5" Type="http://schemas.openxmlformats.org/officeDocument/2006/relationships/slide" Target="/ppt/slides/slide2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1.xml"/><Relationship Id="rId4" Type="http://schemas.openxmlformats.org/officeDocument/2006/relationships/slide" Target="/ppt/slides/slide30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1.xml"/><Relationship Id="rId4" Type="http://schemas.openxmlformats.org/officeDocument/2006/relationships/slide" Target="/ppt/slides/slide31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1.xml"/><Relationship Id="rId4" Type="http://schemas.openxmlformats.org/officeDocument/2006/relationships/slide" Target="/ppt/slides/slide3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4"/>
          <p:cNvSpPr/>
          <p:nvPr/>
        </p:nvSpPr>
        <p:spPr>
          <a:xfrm>
            <a:off x="2361466" y="2195281"/>
            <a:ext cx="2165737" cy="109143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6"/>
                </a:solidFill>
                <a:latin typeface="Boogaloo"/>
              </a:rPr>
              <a:t>Let's</a:t>
            </a:r>
          </a:p>
        </p:txBody>
      </p:sp>
      <p:sp>
        <p:nvSpPr>
          <p:cNvPr id="310" name="Google Shape;310;p24"/>
          <p:cNvSpPr/>
          <p:nvPr/>
        </p:nvSpPr>
        <p:spPr>
          <a:xfrm>
            <a:off x="3185638" y="3243525"/>
            <a:ext cx="2430424" cy="151478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6"/>
                </a:solidFill>
                <a:latin typeface="Boogaloo"/>
              </a:rPr>
              <a:t>play!</a:t>
            </a:r>
          </a:p>
        </p:txBody>
      </p:sp>
      <p:sp>
        <p:nvSpPr>
          <p:cNvPr id="311" name="Google Shape;311;p24">
            <a:hlinkClick action="ppaction://hlinksldjump" r:id="rId3"/>
          </p:cNvPr>
          <p:cNvSpPr/>
          <p:nvPr/>
        </p:nvSpPr>
        <p:spPr>
          <a:xfrm rot="-5400000">
            <a:off x="1027700" y="-71552"/>
            <a:ext cx="328800" cy="12240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4">
            <a:hlinkClick action="ppaction://hlinksldjump" r:id="rId4"/>
          </p:cNvPr>
          <p:cNvSpPr/>
          <p:nvPr/>
        </p:nvSpPr>
        <p:spPr>
          <a:xfrm>
            <a:off x="1805241" y="376173"/>
            <a:ext cx="12240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4">
            <a:hlinkClick action="ppaction://hlinksldjump" r:id="rId5"/>
          </p:cNvPr>
          <p:cNvSpPr/>
          <p:nvPr/>
        </p:nvSpPr>
        <p:spPr>
          <a:xfrm>
            <a:off x="3030381" y="376173"/>
            <a:ext cx="12240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4">
            <a:hlinkClick action="ppaction://hlinksldjump" r:id="rId6"/>
          </p:cNvPr>
          <p:cNvSpPr/>
          <p:nvPr/>
        </p:nvSpPr>
        <p:spPr>
          <a:xfrm>
            <a:off x="4255522" y="376173"/>
            <a:ext cx="12240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4">
            <a:hlinkClick action="ppaction://hlinksldjump" r:id="rId7"/>
          </p:cNvPr>
          <p:cNvSpPr/>
          <p:nvPr/>
        </p:nvSpPr>
        <p:spPr>
          <a:xfrm>
            <a:off x="5480662" y="376173"/>
            <a:ext cx="12240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4">
            <a:hlinkClick action="ppaction://hlinksldjump" r:id="rId8"/>
          </p:cNvPr>
          <p:cNvSpPr/>
          <p:nvPr/>
        </p:nvSpPr>
        <p:spPr>
          <a:xfrm>
            <a:off x="6705803" y="376173"/>
            <a:ext cx="12240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4">
            <a:hlinkClick action="ppaction://hlinksldjump" r:id="rId9"/>
          </p:cNvPr>
          <p:cNvSpPr/>
          <p:nvPr/>
        </p:nvSpPr>
        <p:spPr>
          <a:xfrm>
            <a:off x="7930944" y="376173"/>
            <a:ext cx="12240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4">
            <a:hlinkClick action="ppaction://hlinksldjump" r:id="rId10"/>
          </p:cNvPr>
          <p:cNvSpPr/>
          <p:nvPr/>
        </p:nvSpPr>
        <p:spPr>
          <a:xfrm>
            <a:off x="9156084" y="376173"/>
            <a:ext cx="12240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4">
            <a:hlinkClick action="ppaction://hlinksldjump" r:id="rId11"/>
          </p:cNvPr>
          <p:cNvSpPr/>
          <p:nvPr/>
        </p:nvSpPr>
        <p:spPr>
          <a:xfrm>
            <a:off x="11315706" y="1600125"/>
            <a:ext cx="2919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4">
            <a:hlinkClick action="ppaction://hlinksldjump" r:id="rId12"/>
          </p:cNvPr>
          <p:cNvSpPr/>
          <p:nvPr/>
        </p:nvSpPr>
        <p:spPr>
          <a:xfrm>
            <a:off x="10381225" y="376173"/>
            <a:ext cx="1224000" cy="328800"/>
          </a:xfrm>
          <a:prstGeom prst="round1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4">
            <a:hlinkClick action="ppaction://hlinksldjump" r:id="rId13"/>
          </p:cNvPr>
          <p:cNvSpPr/>
          <p:nvPr/>
        </p:nvSpPr>
        <p:spPr>
          <a:xfrm>
            <a:off x="11315707" y="2820974"/>
            <a:ext cx="2919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4">
            <a:hlinkClick action="ppaction://hlinksldjump" r:id="rId14"/>
          </p:cNvPr>
          <p:cNvSpPr/>
          <p:nvPr/>
        </p:nvSpPr>
        <p:spPr>
          <a:xfrm>
            <a:off x="11315706" y="4032300"/>
            <a:ext cx="2919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4">
            <a:hlinkClick action="ppaction://hlinksldjump" r:id="rId15"/>
          </p:cNvPr>
          <p:cNvSpPr/>
          <p:nvPr/>
        </p:nvSpPr>
        <p:spPr>
          <a:xfrm rot="10800000">
            <a:off x="583600" y="6248490"/>
            <a:ext cx="1224000" cy="233100"/>
          </a:xfrm>
          <a:prstGeom prst="round1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4">
            <a:hlinkClick action="ppaction://hlinksldjump" r:id="rId16"/>
          </p:cNvPr>
          <p:cNvSpPr/>
          <p:nvPr/>
        </p:nvSpPr>
        <p:spPr>
          <a:xfrm rot="5400000">
            <a:off x="10883450" y="5753191"/>
            <a:ext cx="233100" cy="1224000"/>
          </a:xfrm>
          <a:prstGeom prst="round1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4">
            <a:hlinkClick action="ppaction://hlinksldjump" r:id="rId17"/>
          </p:cNvPr>
          <p:cNvSpPr/>
          <p:nvPr/>
        </p:nvSpPr>
        <p:spPr>
          <a:xfrm>
            <a:off x="579999" y="4029196"/>
            <a:ext cx="2910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4">
            <a:hlinkClick action="ppaction://hlinksldjump" r:id="rId18"/>
          </p:cNvPr>
          <p:cNvSpPr/>
          <p:nvPr/>
        </p:nvSpPr>
        <p:spPr>
          <a:xfrm>
            <a:off x="580998" y="2805225"/>
            <a:ext cx="291000" cy="12240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4">
            <a:hlinkClick action="ppaction://hlinksldjump" r:id="rId19"/>
          </p:cNvPr>
          <p:cNvSpPr/>
          <p:nvPr/>
        </p:nvSpPr>
        <p:spPr>
          <a:xfrm>
            <a:off x="1809150" y="6248623"/>
            <a:ext cx="12240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4">
            <a:hlinkClick action="ppaction://hlinksldjump" r:id="rId20"/>
          </p:cNvPr>
          <p:cNvSpPr/>
          <p:nvPr/>
        </p:nvSpPr>
        <p:spPr>
          <a:xfrm>
            <a:off x="3034700" y="6248623"/>
            <a:ext cx="12240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4">
            <a:hlinkClick action="ppaction://hlinksldjump" r:id="rId21"/>
          </p:cNvPr>
          <p:cNvSpPr/>
          <p:nvPr/>
        </p:nvSpPr>
        <p:spPr>
          <a:xfrm>
            <a:off x="4260250" y="6248623"/>
            <a:ext cx="12240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4">
            <a:hlinkClick action="ppaction://hlinksldjump" r:id="rId22"/>
          </p:cNvPr>
          <p:cNvSpPr/>
          <p:nvPr/>
        </p:nvSpPr>
        <p:spPr>
          <a:xfrm>
            <a:off x="5485800" y="6248623"/>
            <a:ext cx="12240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4">
            <a:hlinkClick action="ppaction://hlinksldjump" r:id="rId23"/>
          </p:cNvPr>
          <p:cNvSpPr/>
          <p:nvPr/>
        </p:nvSpPr>
        <p:spPr>
          <a:xfrm>
            <a:off x="6711350" y="6248623"/>
            <a:ext cx="12240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4">
            <a:hlinkClick action="ppaction://hlinksldjump" r:id="rId24"/>
          </p:cNvPr>
          <p:cNvSpPr/>
          <p:nvPr/>
        </p:nvSpPr>
        <p:spPr>
          <a:xfrm>
            <a:off x="7936900" y="6248623"/>
            <a:ext cx="12240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4">
            <a:hlinkClick action="ppaction://hlinksldjump" r:id="rId25"/>
          </p:cNvPr>
          <p:cNvSpPr/>
          <p:nvPr/>
        </p:nvSpPr>
        <p:spPr>
          <a:xfrm>
            <a:off x="9162450" y="6248623"/>
            <a:ext cx="12240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4" name="Google Shape;334;p24"/>
          <p:cNvGrpSpPr/>
          <p:nvPr/>
        </p:nvGrpSpPr>
        <p:grpSpPr>
          <a:xfrm>
            <a:off x="2775553" y="-808402"/>
            <a:ext cx="472594" cy="693412"/>
            <a:chOff x="2154702" y="-1642425"/>
            <a:chExt cx="1377425" cy="2021019"/>
          </a:xfrm>
        </p:grpSpPr>
        <p:sp>
          <p:nvSpPr>
            <p:cNvPr id="335" name="Google Shape;335;p24"/>
            <p:cNvSpPr/>
            <p:nvPr/>
          </p:nvSpPr>
          <p:spPr>
            <a:xfrm>
              <a:off x="2304341" y="-163572"/>
              <a:ext cx="1078147" cy="200608"/>
            </a:xfrm>
            <a:custGeom>
              <a:rect b="b" l="l" r="r" t="t"/>
              <a:pathLst>
                <a:path extrusionOk="0" h="138112" w="919528">
                  <a:moveTo>
                    <a:pt x="0" y="0"/>
                  </a:moveTo>
                  <a:lnTo>
                    <a:pt x="919529" y="0"/>
                  </a:lnTo>
                  <a:lnTo>
                    <a:pt x="919529" y="138113"/>
                  </a:lnTo>
                  <a:lnTo>
                    <a:pt x="0" y="13811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4"/>
            <p:cNvSpPr/>
            <p:nvPr/>
          </p:nvSpPr>
          <p:spPr>
            <a:xfrm>
              <a:off x="2392087" y="-931450"/>
              <a:ext cx="902653" cy="767861"/>
            </a:xfrm>
            <a:custGeom>
              <a:rect b="b" l="l" r="r" t="t"/>
              <a:pathLst>
                <a:path extrusionOk="0" h="767861" w="849556">
                  <a:moveTo>
                    <a:pt x="0" y="767861"/>
                  </a:moveTo>
                  <a:lnTo>
                    <a:pt x="849557" y="767861"/>
                  </a:lnTo>
                  <a:cubicBezTo>
                    <a:pt x="818784" y="718771"/>
                    <a:pt x="775189" y="643304"/>
                    <a:pt x="731227" y="548054"/>
                  </a:cubicBezTo>
                  <a:cubicBezTo>
                    <a:pt x="669681" y="414704"/>
                    <a:pt x="598610" y="219441"/>
                    <a:pt x="576995" y="0"/>
                  </a:cubicBezTo>
                  <a:lnTo>
                    <a:pt x="271829" y="0"/>
                  </a:lnTo>
                  <a:cubicBezTo>
                    <a:pt x="250581" y="219441"/>
                    <a:pt x="179143" y="414337"/>
                    <a:pt x="117597" y="548054"/>
                  </a:cubicBezTo>
                  <a:cubicBezTo>
                    <a:pt x="74368" y="643304"/>
                    <a:pt x="30773" y="718771"/>
                    <a:pt x="0" y="76786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2541925" y="-1642425"/>
              <a:ext cx="602960" cy="559355"/>
            </a:xfrm>
            <a:custGeom>
              <a:rect b="b" l="l" r="r" t="t"/>
              <a:pathLst>
                <a:path extrusionOk="0" h="414337" w="459398">
                  <a:moveTo>
                    <a:pt x="459398" y="229699"/>
                  </a:moveTo>
                  <a:cubicBezTo>
                    <a:pt x="459398" y="102943"/>
                    <a:pt x="356455" y="0"/>
                    <a:pt x="229699" y="0"/>
                  </a:cubicBezTo>
                  <a:cubicBezTo>
                    <a:pt x="102943" y="0"/>
                    <a:pt x="0" y="102943"/>
                    <a:pt x="0" y="229699"/>
                  </a:cubicBezTo>
                  <a:cubicBezTo>
                    <a:pt x="0" y="305166"/>
                    <a:pt x="36635" y="372208"/>
                    <a:pt x="93052" y="414338"/>
                  </a:cubicBezTo>
                  <a:lnTo>
                    <a:pt x="365980" y="414338"/>
                  </a:lnTo>
                  <a:cubicBezTo>
                    <a:pt x="422764" y="372574"/>
                    <a:pt x="459398" y="305533"/>
                    <a:pt x="459398" y="229699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2506075" y="-1083576"/>
              <a:ext cx="674677" cy="200499"/>
            </a:xfrm>
            <a:custGeom>
              <a:rect b="b" l="l" r="r" t="t"/>
              <a:pathLst>
                <a:path extrusionOk="0" h="97448" w="603738">
                  <a:moveTo>
                    <a:pt x="555014" y="97448"/>
                  </a:moveTo>
                  <a:cubicBezTo>
                    <a:pt x="581758" y="97448"/>
                    <a:pt x="603738" y="75834"/>
                    <a:pt x="603738" y="48724"/>
                  </a:cubicBezTo>
                  <a:cubicBezTo>
                    <a:pt x="603738" y="21981"/>
                    <a:pt x="582124" y="0"/>
                    <a:pt x="555014" y="0"/>
                  </a:cubicBezTo>
                  <a:lnTo>
                    <a:pt x="48724" y="0"/>
                  </a:lnTo>
                  <a:cubicBezTo>
                    <a:pt x="21981" y="0"/>
                    <a:pt x="0" y="21614"/>
                    <a:pt x="0" y="48724"/>
                  </a:cubicBezTo>
                  <a:cubicBezTo>
                    <a:pt x="0" y="75467"/>
                    <a:pt x="21614" y="97448"/>
                    <a:pt x="48724" y="97448"/>
                  </a:cubicBezTo>
                  <a:lnTo>
                    <a:pt x="555014" y="9744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2154702" y="36926"/>
              <a:ext cx="1377425" cy="341668"/>
            </a:xfrm>
            <a:custGeom>
              <a:rect b="b" l="l" r="r" t="t"/>
              <a:pathLst>
                <a:path extrusionOk="0" h="196361" w="1216269">
                  <a:moveTo>
                    <a:pt x="70705" y="196361"/>
                  </a:moveTo>
                  <a:lnTo>
                    <a:pt x="1145564" y="196361"/>
                  </a:lnTo>
                  <a:cubicBezTo>
                    <a:pt x="1184397" y="196361"/>
                    <a:pt x="1216269" y="164856"/>
                    <a:pt x="1216269" y="125657"/>
                  </a:cubicBezTo>
                  <a:lnTo>
                    <a:pt x="1216269" y="70705"/>
                  </a:lnTo>
                  <a:cubicBezTo>
                    <a:pt x="1216269" y="31872"/>
                    <a:pt x="1184764" y="0"/>
                    <a:pt x="1145564" y="0"/>
                  </a:cubicBezTo>
                  <a:lnTo>
                    <a:pt x="1108197" y="0"/>
                  </a:lnTo>
                  <a:lnTo>
                    <a:pt x="108072" y="0"/>
                  </a:lnTo>
                  <a:lnTo>
                    <a:pt x="70705" y="0"/>
                  </a:lnTo>
                  <a:cubicBezTo>
                    <a:pt x="31872" y="0"/>
                    <a:pt x="0" y="31506"/>
                    <a:pt x="0" y="70705"/>
                  </a:cubicBezTo>
                  <a:lnTo>
                    <a:pt x="0" y="125657"/>
                  </a:lnTo>
                  <a:cubicBezTo>
                    <a:pt x="0" y="164856"/>
                    <a:pt x="31506" y="196361"/>
                    <a:pt x="70705" y="19636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24"/>
          <p:cNvGrpSpPr/>
          <p:nvPr/>
        </p:nvGrpSpPr>
        <p:grpSpPr>
          <a:xfrm>
            <a:off x="637788" y="-808402"/>
            <a:ext cx="472594" cy="693412"/>
            <a:chOff x="2154702" y="-1642425"/>
            <a:chExt cx="1377425" cy="2021019"/>
          </a:xfrm>
        </p:grpSpPr>
        <p:sp>
          <p:nvSpPr>
            <p:cNvPr id="341" name="Google Shape;341;p24"/>
            <p:cNvSpPr/>
            <p:nvPr/>
          </p:nvSpPr>
          <p:spPr>
            <a:xfrm>
              <a:off x="2304341" y="-163572"/>
              <a:ext cx="1078147" cy="200608"/>
            </a:xfrm>
            <a:custGeom>
              <a:rect b="b" l="l" r="r" t="t"/>
              <a:pathLst>
                <a:path extrusionOk="0" h="138112" w="919528">
                  <a:moveTo>
                    <a:pt x="0" y="0"/>
                  </a:moveTo>
                  <a:lnTo>
                    <a:pt x="919529" y="0"/>
                  </a:lnTo>
                  <a:lnTo>
                    <a:pt x="919529" y="138113"/>
                  </a:lnTo>
                  <a:lnTo>
                    <a:pt x="0" y="138113"/>
                  </a:lnTo>
                  <a:close/>
                </a:path>
              </a:pathLst>
            </a:custGeom>
            <a:solidFill>
              <a:schemeClr val="accent3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2392087" y="-931450"/>
              <a:ext cx="902653" cy="767861"/>
            </a:xfrm>
            <a:custGeom>
              <a:rect b="b" l="l" r="r" t="t"/>
              <a:pathLst>
                <a:path extrusionOk="0" h="767861" w="849556">
                  <a:moveTo>
                    <a:pt x="0" y="767861"/>
                  </a:moveTo>
                  <a:lnTo>
                    <a:pt x="849557" y="767861"/>
                  </a:lnTo>
                  <a:cubicBezTo>
                    <a:pt x="818784" y="718771"/>
                    <a:pt x="775189" y="643304"/>
                    <a:pt x="731227" y="548054"/>
                  </a:cubicBezTo>
                  <a:cubicBezTo>
                    <a:pt x="669681" y="414704"/>
                    <a:pt x="598610" y="219441"/>
                    <a:pt x="576995" y="0"/>
                  </a:cubicBezTo>
                  <a:lnTo>
                    <a:pt x="271829" y="0"/>
                  </a:lnTo>
                  <a:cubicBezTo>
                    <a:pt x="250581" y="219441"/>
                    <a:pt x="179143" y="414337"/>
                    <a:pt x="117597" y="548054"/>
                  </a:cubicBezTo>
                  <a:cubicBezTo>
                    <a:pt x="74368" y="643304"/>
                    <a:pt x="30773" y="718771"/>
                    <a:pt x="0" y="76786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2541925" y="-1642425"/>
              <a:ext cx="602960" cy="559355"/>
            </a:xfrm>
            <a:custGeom>
              <a:rect b="b" l="l" r="r" t="t"/>
              <a:pathLst>
                <a:path extrusionOk="0" h="414337" w="459398">
                  <a:moveTo>
                    <a:pt x="459398" y="229699"/>
                  </a:moveTo>
                  <a:cubicBezTo>
                    <a:pt x="459398" y="102943"/>
                    <a:pt x="356455" y="0"/>
                    <a:pt x="229699" y="0"/>
                  </a:cubicBezTo>
                  <a:cubicBezTo>
                    <a:pt x="102943" y="0"/>
                    <a:pt x="0" y="102943"/>
                    <a:pt x="0" y="229699"/>
                  </a:cubicBezTo>
                  <a:cubicBezTo>
                    <a:pt x="0" y="305166"/>
                    <a:pt x="36635" y="372208"/>
                    <a:pt x="93052" y="414338"/>
                  </a:cubicBezTo>
                  <a:lnTo>
                    <a:pt x="365980" y="414338"/>
                  </a:lnTo>
                  <a:cubicBezTo>
                    <a:pt x="422764" y="372574"/>
                    <a:pt x="459398" y="305533"/>
                    <a:pt x="459398" y="229699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2506075" y="-1083576"/>
              <a:ext cx="674677" cy="200499"/>
            </a:xfrm>
            <a:custGeom>
              <a:rect b="b" l="l" r="r" t="t"/>
              <a:pathLst>
                <a:path extrusionOk="0" h="97448" w="603738">
                  <a:moveTo>
                    <a:pt x="555014" y="97448"/>
                  </a:moveTo>
                  <a:cubicBezTo>
                    <a:pt x="581758" y="97448"/>
                    <a:pt x="603738" y="75834"/>
                    <a:pt x="603738" y="48724"/>
                  </a:cubicBezTo>
                  <a:cubicBezTo>
                    <a:pt x="603738" y="21981"/>
                    <a:pt x="582124" y="0"/>
                    <a:pt x="555014" y="0"/>
                  </a:cubicBezTo>
                  <a:lnTo>
                    <a:pt x="48724" y="0"/>
                  </a:lnTo>
                  <a:cubicBezTo>
                    <a:pt x="21981" y="0"/>
                    <a:pt x="0" y="21614"/>
                    <a:pt x="0" y="48724"/>
                  </a:cubicBezTo>
                  <a:cubicBezTo>
                    <a:pt x="0" y="75467"/>
                    <a:pt x="21614" y="97448"/>
                    <a:pt x="48724" y="97448"/>
                  </a:cubicBezTo>
                  <a:lnTo>
                    <a:pt x="555014" y="97448"/>
                  </a:lnTo>
                  <a:close/>
                </a:path>
              </a:pathLst>
            </a:custGeom>
            <a:solidFill>
              <a:schemeClr val="accent3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2154702" y="36926"/>
              <a:ext cx="1377425" cy="341668"/>
            </a:xfrm>
            <a:custGeom>
              <a:rect b="b" l="l" r="r" t="t"/>
              <a:pathLst>
                <a:path extrusionOk="0" h="196361" w="1216269">
                  <a:moveTo>
                    <a:pt x="70705" y="196361"/>
                  </a:moveTo>
                  <a:lnTo>
                    <a:pt x="1145564" y="196361"/>
                  </a:lnTo>
                  <a:cubicBezTo>
                    <a:pt x="1184397" y="196361"/>
                    <a:pt x="1216269" y="164856"/>
                    <a:pt x="1216269" y="125657"/>
                  </a:cubicBezTo>
                  <a:lnTo>
                    <a:pt x="1216269" y="70705"/>
                  </a:lnTo>
                  <a:cubicBezTo>
                    <a:pt x="1216269" y="31872"/>
                    <a:pt x="1184764" y="0"/>
                    <a:pt x="1145564" y="0"/>
                  </a:cubicBezTo>
                  <a:lnTo>
                    <a:pt x="1108197" y="0"/>
                  </a:lnTo>
                  <a:lnTo>
                    <a:pt x="108072" y="0"/>
                  </a:lnTo>
                  <a:lnTo>
                    <a:pt x="70705" y="0"/>
                  </a:lnTo>
                  <a:cubicBezTo>
                    <a:pt x="31872" y="0"/>
                    <a:pt x="0" y="31506"/>
                    <a:pt x="0" y="70705"/>
                  </a:cubicBezTo>
                  <a:lnTo>
                    <a:pt x="0" y="125657"/>
                  </a:lnTo>
                  <a:cubicBezTo>
                    <a:pt x="0" y="164856"/>
                    <a:pt x="31506" y="196361"/>
                    <a:pt x="70705" y="19636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" name="Google Shape;346;p24"/>
          <p:cNvGrpSpPr/>
          <p:nvPr/>
        </p:nvGrpSpPr>
        <p:grpSpPr>
          <a:xfrm>
            <a:off x="1350376" y="-808402"/>
            <a:ext cx="472594" cy="693412"/>
            <a:chOff x="2154702" y="-1642425"/>
            <a:chExt cx="1377425" cy="2021019"/>
          </a:xfrm>
        </p:grpSpPr>
        <p:sp>
          <p:nvSpPr>
            <p:cNvPr id="347" name="Google Shape;347;p24"/>
            <p:cNvSpPr/>
            <p:nvPr/>
          </p:nvSpPr>
          <p:spPr>
            <a:xfrm>
              <a:off x="2304341" y="-163572"/>
              <a:ext cx="1078147" cy="200608"/>
            </a:xfrm>
            <a:custGeom>
              <a:rect b="b" l="l" r="r" t="t"/>
              <a:pathLst>
                <a:path extrusionOk="0" h="138112" w="919528">
                  <a:moveTo>
                    <a:pt x="0" y="0"/>
                  </a:moveTo>
                  <a:lnTo>
                    <a:pt x="919529" y="0"/>
                  </a:lnTo>
                  <a:lnTo>
                    <a:pt x="919529" y="138113"/>
                  </a:lnTo>
                  <a:lnTo>
                    <a:pt x="0" y="138113"/>
                  </a:lnTo>
                  <a:close/>
                </a:path>
              </a:pathLst>
            </a:custGeom>
            <a:solidFill>
              <a:schemeClr val="accent4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2392087" y="-931450"/>
              <a:ext cx="902653" cy="767861"/>
            </a:xfrm>
            <a:custGeom>
              <a:rect b="b" l="l" r="r" t="t"/>
              <a:pathLst>
                <a:path extrusionOk="0" h="767861" w="849556">
                  <a:moveTo>
                    <a:pt x="0" y="767861"/>
                  </a:moveTo>
                  <a:lnTo>
                    <a:pt x="849557" y="767861"/>
                  </a:lnTo>
                  <a:cubicBezTo>
                    <a:pt x="818784" y="718771"/>
                    <a:pt x="775189" y="643304"/>
                    <a:pt x="731227" y="548054"/>
                  </a:cubicBezTo>
                  <a:cubicBezTo>
                    <a:pt x="669681" y="414704"/>
                    <a:pt x="598610" y="219441"/>
                    <a:pt x="576995" y="0"/>
                  </a:cubicBezTo>
                  <a:lnTo>
                    <a:pt x="271829" y="0"/>
                  </a:lnTo>
                  <a:cubicBezTo>
                    <a:pt x="250581" y="219441"/>
                    <a:pt x="179143" y="414337"/>
                    <a:pt x="117597" y="548054"/>
                  </a:cubicBezTo>
                  <a:cubicBezTo>
                    <a:pt x="74368" y="643304"/>
                    <a:pt x="30773" y="718771"/>
                    <a:pt x="0" y="76786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2541925" y="-1642425"/>
              <a:ext cx="602960" cy="559355"/>
            </a:xfrm>
            <a:custGeom>
              <a:rect b="b" l="l" r="r" t="t"/>
              <a:pathLst>
                <a:path extrusionOk="0" h="414337" w="459398">
                  <a:moveTo>
                    <a:pt x="459398" y="229699"/>
                  </a:moveTo>
                  <a:cubicBezTo>
                    <a:pt x="459398" y="102943"/>
                    <a:pt x="356455" y="0"/>
                    <a:pt x="229699" y="0"/>
                  </a:cubicBezTo>
                  <a:cubicBezTo>
                    <a:pt x="102943" y="0"/>
                    <a:pt x="0" y="102943"/>
                    <a:pt x="0" y="229699"/>
                  </a:cubicBezTo>
                  <a:cubicBezTo>
                    <a:pt x="0" y="305166"/>
                    <a:pt x="36635" y="372208"/>
                    <a:pt x="93052" y="414338"/>
                  </a:cubicBezTo>
                  <a:lnTo>
                    <a:pt x="365980" y="414338"/>
                  </a:lnTo>
                  <a:cubicBezTo>
                    <a:pt x="422764" y="372574"/>
                    <a:pt x="459398" y="305533"/>
                    <a:pt x="459398" y="229699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2506075" y="-1083576"/>
              <a:ext cx="674677" cy="200499"/>
            </a:xfrm>
            <a:custGeom>
              <a:rect b="b" l="l" r="r" t="t"/>
              <a:pathLst>
                <a:path extrusionOk="0" h="97448" w="603738">
                  <a:moveTo>
                    <a:pt x="555014" y="97448"/>
                  </a:moveTo>
                  <a:cubicBezTo>
                    <a:pt x="581758" y="97448"/>
                    <a:pt x="603738" y="75834"/>
                    <a:pt x="603738" y="48724"/>
                  </a:cubicBezTo>
                  <a:cubicBezTo>
                    <a:pt x="603738" y="21981"/>
                    <a:pt x="582124" y="0"/>
                    <a:pt x="555014" y="0"/>
                  </a:cubicBezTo>
                  <a:lnTo>
                    <a:pt x="48724" y="0"/>
                  </a:lnTo>
                  <a:cubicBezTo>
                    <a:pt x="21981" y="0"/>
                    <a:pt x="0" y="21614"/>
                    <a:pt x="0" y="48724"/>
                  </a:cubicBezTo>
                  <a:cubicBezTo>
                    <a:pt x="0" y="75467"/>
                    <a:pt x="21614" y="97448"/>
                    <a:pt x="48724" y="97448"/>
                  </a:cubicBezTo>
                  <a:lnTo>
                    <a:pt x="555014" y="97448"/>
                  </a:lnTo>
                  <a:close/>
                </a:path>
              </a:pathLst>
            </a:custGeom>
            <a:solidFill>
              <a:schemeClr val="accent4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2154702" y="36926"/>
              <a:ext cx="1377425" cy="341668"/>
            </a:xfrm>
            <a:custGeom>
              <a:rect b="b" l="l" r="r" t="t"/>
              <a:pathLst>
                <a:path extrusionOk="0" h="196361" w="1216269">
                  <a:moveTo>
                    <a:pt x="70705" y="196361"/>
                  </a:moveTo>
                  <a:lnTo>
                    <a:pt x="1145564" y="196361"/>
                  </a:lnTo>
                  <a:cubicBezTo>
                    <a:pt x="1184397" y="196361"/>
                    <a:pt x="1216269" y="164856"/>
                    <a:pt x="1216269" y="125657"/>
                  </a:cubicBezTo>
                  <a:lnTo>
                    <a:pt x="1216269" y="70705"/>
                  </a:lnTo>
                  <a:cubicBezTo>
                    <a:pt x="1216269" y="31872"/>
                    <a:pt x="1184764" y="0"/>
                    <a:pt x="1145564" y="0"/>
                  </a:cubicBezTo>
                  <a:lnTo>
                    <a:pt x="1108197" y="0"/>
                  </a:lnTo>
                  <a:lnTo>
                    <a:pt x="108072" y="0"/>
                  </a:lnTo>
                  <a:lnTo>
                    <a:pt x="70705" y="0"/>
                  </a:lnTo>
                  <a:cubicBezTo>
                    <a:pt x="31872" y="0"/>
                    <a:pt x="0" y="31506"/>
                    <a:pt x="0" y="70705"/>
                  </a:cubicBezTo>
                  <a:lnTo>
                    <a:pt x="0" y="125657"/>
                  </a:lnTo>
                  <a:cubicBezTo>
                    <a:pt x="0" y="164856"/>
                    <a:pt x="31506" y="196361"/>
                    <a:pt x="70705" y="19636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" name="Google Shape;352;p24"/>
          <p:cNvGrpSpPr/>
          <p:nvPr/>
        </p:nvGrpSpPr>
        <p:grpSpPr>
          <a:xfrm>
            <a:off x="2062964" y="-808402"/>
            <a:ext cx="472594" cy="693412"/>
            <a:chOff x="2154702" y="-1642425"/>
            <a:chExt cx="1377425" cy="2021019"/>
          </a:xfrm>
        </p:grpSpPr>
        <p:sp>
          <p:nvSpPr>
            <p:cNvPr id="353" name="Google Shape;353;p24"/>
            <p:cNvSpPr/>
            <p:nvPr/>
          </p:nvSpPr>
          <p:spPr>
            <a:xfrm>
              <a:off x="2304341" y="-163572"/>
              <a:ext cx="1078147" cy="200608"/>
            </a:xfrm>
            <a:custGeom>
              <a:rect b="b" l="l" r="r" t="t"/>
              <a:pathLst>
                <a:path extrusionOk="0" h="138112" w="919528">
                  <a:moveTo>
                    <a:pt x="0" y="0"/>
                  </a:moveTo>
                  <a:lnTo>
                    <a:pt x="919529" y="0"/>
                  </a:lnTo>
                  <a:lnTo>
                    <a:pt x="919529" y="138113"/>
                  </a:lnTo>
                  <a:lnTo>
                    <a:pt x="0" y="13811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2392087" y="-931450"/>
              <a:ext cx="902653" cy="767861"/>
            </a:xfrm>
            <a:custGeom>
              <a:rect b="b" l="l" r="r" t="t"/>
              <a:pathLst>
                <a:path extrusionOk="0" h="767861" w="849556">
                  <a:moveTo>
                    <a:pt x="0" y="767861"/>
                  </a:moveTo>
                  <a:lnTo>
                    <a:pt x="849557" y="767861"/>
                  </a:lnTo>
                  <a:cubicBezTo>
                    <a:pt x="818784" y="718771"/>
                    <a:pt x="775189" y="643304"/>
                    <a:pt x="731227" y="548054"/>
                  </a:cubicBezTo>
                  <a:cubicBezTo>
                    <a:pt x="669681" y="414704"/>
                    <a:pt x="598610" y="219441"/>
                    <a:pt x="576995" y="0"/>
                  </a:cubicBezTo>
                  <a:lnTo>
                    <a:pt x="271829" y="0"/>
                  </a:lnTo>
                  <a:cubicBezTo>
                    <a:pt x="250581" y="219441"/>
                    <a:pt x="179143" y="414337"/>
                    <a:pt x="117597" y="548054"/>
                  </a:cubicBezTo>
                  <a:cubicBezTo>
                    <a:pt x="74368" y="643304"/>
                    <a:pt x="30773" y="718771"/>
                    <a:pt x="0" y="76786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2541925" y="-1642425"/>
              <a:ext cx="602960" cy="559355"/>
            </a:xfrm>
            <a:custGeom>
              <a:rect b="b" l="l" r="r" t="t"/>
              <a:pathLst>
                <a:path extrusionOk="0" h="414337" w="459398">
                  <a:moveTo>
                    <a:pt x="459398" y="229699"/>
                  </a:moveTo>
                  <a:cubicBezTo>
                    <a:pt x="459398" y="102943"/>
                    <a:pt x="356455" y="0"/>
                    <a:pt x="229699" y="0"/>
                  </a:cubicBezTo>
                  <a:cubicBezTo>
                    <a:pt x="102943" y="0"/>
                    <a:pt x="0" y="102943"/>
                    <a:pt x="0" y="229699"/>
                  </a:cubicBezTo>
                  <a:cubicBezTo>
                    <a:pt x="0" y="305166"/>
                    <a:pt x="36635" y="372208"/>
                    <a:pt x="93052" y="414338"/>
                  </a:cubicBezTo>
                  <a:lnTo>
                    <a:pt x="365980" y="414338"/>
                  </a:lnTo>
                  <a:cubicBezTo>
                    <a:pt x="422764" y="372574"/>
                    <a:pt x="459398" y="305533"/>
                    <a:pt x="459398" y="229699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2506075" y="-1083576"/>
              <a:ext cx="674677" cy="200499"/>
            </a:xfrm>
            <a:custGeom>
              <a:rect b="b" l="l" r="r" t="t"/>
              <a:pathLst>
                <a:path extrusionOk="0" h="97448" w="603738">
                  <a:moveTo>
                    <a:pt x="555014" y="97448"/>
                  </a:moveTo>
                  <a:cubicBezTo>
                    <a:pt x="581758" y="97448"/>
                    <a:pt x="603738" y="75834"/>
                    <a:pt x="603738" y="48724"/>
                  </a:cubicBezTo>
                  <a:cubicBezTo>
                    <a:pt x="603738" y="21981"/>
                    <a:pt x="582124" y="0"/>
                    <a:pt x="555014" y="0"/>
                  </a:cubicBezTo>
                  <a:lnTo>
                    <a:pt x="48724" y="0"/>
                  </a:lnTo>
                  <a:cubicBezTo>
                    <a:pt x="21981" y="0"/>
                    <a:pt x="0" y="21614"/>
                    <a:pt x="0" y="48724"/>
                  </a:cubicBezTo>
                  <a:cubicBezTo>
                    <a:pt x="0" y="75467"/>
                    <a:pt x="21614" y="97448"/>
                    <a:pt x="48724" y="97448"/>
                  </a:cubicBezTo>
                  <a:lnTo>
                    <a:pt x="555014" y="9744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2154702" y="36926"/>
              <a:ext cx="1377425" cy="341668"/>
            </a:xfrm>
            <a:custGeom>
              <a:rect b="b" l="l" r="r" t="t"/>
              <a:pathLst>
                <a:path extrusionOk="0" h="196361" w="1216269">
                  <a:moveTo>
                    <a:pt x="70705" y="196361"/>
                  </a:moveTo>
                  <a:lnTo>
                    <a:pt x="1145564" y="196361"/>
                  </a:lnTo>
                  <a:cubicBezTo>
                    <a:pt x="1184397" y="196361"/>
                    <a:pt x="1216269" y="164856"/>
                    <a:pt x="1216269" y="125657"/>
                  </a:cubicBezTo>
                  <a:lnTo>
                    <a:pt x="1216269" y="70705"/>
                  </a:lnTo>
                  <a:cubicBezTo>
                    <a:pt x="1216269" y="31872"/>
                    <a:pt x="1184764" y="0"/>
                    <a:pt x="1145564" y="0"/>
                  </a:cubicBezTo>
                  <a:lnTo>
                    <a:pt x="1108197" y="0"/>
                  </a:lnTo>
                  <a:lnTo>
                    <a:pt x="108072" y="0"/>
                  </a:lnTo>
                  <a:lnTo>
                    <a:pt x="70705" y="0"/>
                  </a:lnTo>
                  <a:cubicBezTo>
                    <a:pt x="31872" y="0"/>
                    <a:pt x="0" y="31506"/>
                    <a:pt x="0" y="70705"/>
                  </a:cubicBezTo>
                  <a:lnTo>
                    <a:pt x="0" y="125657"/>
                  </a:lnTo>
                  <a:cubicBezTo>
                    <a:pt x="0" y="164856"/>
                    <a:pt x="31506" y="196361"/>
                    <a:pt x="70705" y="19636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8" name="Google Shape;358;p24"/>
          <p:cNvGrpSpPr/>
          <p:nvPr/>
        </p:nvGrpSpPr>
        <p:grpSpPr>
          <a:xfrm>
            <a:off x="3373383" y="-808402"/>
            <a:ext cx="472594" cy="693412"/>
            <a:chOff x="2154702" y="-1642425"/>
            <a:chExt cx="1377425" cy="2021019"/>
          </a:xfrm>
        </p:grpSpPr>
        <p:sp>
          <p:nvSpPr>
            <p:cNvPr id="359" name="Google Shape;359;p24"/>
            <p:cNvSpPr/>
            <p:nvPr/>
          </p:nvSpPr>
          <p:spPr>
            <a:xfrm>
              <a:off x="2304341" y="-163572"/>
              <a:ext cx="1078147" cy="200608"/>
            </a:xfrm>
            <a:custGeom>
              <a:rect b="b" l="l" r="r" t="t"/>
              <a:pathLst>
                <a:path extrusionOk="0" h="138112" w="919528">
                  <a:moveTo>
                    <a:pt x="0" y="0"/>
                  </a:moveTo>
                  <a:lnTo>
                    <a:pt x="919529" y="0"/>
                  </a:lnTo>
                  <a:lnTo>
                    <a:pt x="919529" y="138113"/>
                  </a:lnTo>
                  <a:lnTo>
                    <a:pt x="0" y="138113"/>
                  </a:lnTo>
                  <a:close/>
                </a:path>
              </a:pathLst>
            </a:custGeom>
            <a:solidFill>
              <a:schemeClr val="accent2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2392087" y="-931450"/>
              <a:ext cx="902653" cy="767861"/>
            </a:xfrm>
            <a:custGeom>
              <a:rect b="b" l="l" r="r" t="t"/>
              <a:pathLst>
                <a:path extrusionOk="0" h="767861" w="849556">
                  <a:moveTo>
                    <a:pt x="0" y="767861"/>
                  </a:moveTo>
                  <a:lnTo>
                    <a:pt x="849557" y="767861"/>
                  </a:lnTo>
                  <a:cubicBezTo>
                    <a:pt x="818784" y="718771"/>
                    <a:pt x="775189" y="643304"/>
                    <a:pt x="731227" y="548054"/>
                  </a:cubicBezTo>
                  <a:cubicBezTo>
                    <a:pt x="669681" y="414704"/>
                    <a:pt x="598610" y="219441"/>
                    <a:pt x="576995" y="0"/>
                  </a:cubicBezTo>
                  <a:lnTo>
                    <a:pt x="271829" y="0"/>
                  </a:lnTo>
                  <a:cubicBezTo>
                    <a:pt x="250581" y="219441"/>
                    <a:pt x="179143" y="414337"/>
                    <a:pt x="117597" y="548054"/>
                  </a:cubicBezTo>
                  <a:cubicBezTo>
                    <a:pt x="74368" y="643304"/>
                    <a:pt x="30773" y="718771"/>
                    <a:pt x="0" y="76786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2541925" y="-1642425"/>
              <a:ext cx="602960" cy="559355"/>
            </a:xfrm>
            <a:custGeom>
              <a:rect b="b" l="l" r="r" t="t"/>
              <a:pathLst>
                <a:path extrusionOk="0" h="414337" w="459398">
                  <a:moveTo>
                    <a:pt x="459398" y="229699"/>
                  </a:moveTo>
                  <a:cubicBezTo>
                    <a:pt x="459398" y="102943"/>
                    <a:pt x="356455" y="0"/>
                    <a:pt x="229699" y="0"/>
                  </a:cubicBezTo>
                  <a:cubicBezTo>
                    <a:pt x="102943" y="0"/>
                    <a:pt x="0" y="102943"/>
                    <a:pt x="0" y="229699"/>
                  </a:cubicBezTo>
                  <a:cubicBezTo>
                    <a:pt x="0" y="305166"/>
                    <a:pt x="36635" y="372208"/>
                    <a:pt x="93052" y="414338"/>
                  </a:cubicBezTo>
                  <a:lnTo>
                    <a:pt x="365980" y="414338"/>
                  </a:lnTo>
                  <a:cubicBezTo>
                    <a:pt x="422764" y="372574"/>
                    <a:pt x="459398" y="305533"/>
                    <a:pt x="459398" y="229699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2506075" y="-1083576"/>
              <a:ext cx="674677" cy="200499"/>
            </a:xfrm>
            <a:custGeom>
              <a:rect b="b" l="l" r="r" t="t"/>
              <a:pathLst>
                <a:path extrusionOk="0" h="97448" w="603738">
                  <a:moveTo>
                    <a:pt x="555014" y="97448"/>
                  </a:moveTo>
                  <a:cubicBezTo>
                    <a:pt x="581758" y="97448"/>
                    <a:pt x="603738" y="75834"/>
                    <a:pt x="603738" y="48724"/>
                  </a:cubicBezTo>
                  <a:cubicBezTo>
                    <a:pt x="603738" y="21981"/>
                    <a:pt x="582124" y="0"/>
                    <a:pt x="555014" y="0"/>
                  </a:cubicBezTo>
                  <a:lnTo>
                    <a:pt x="48724" y="0"/>
                  </a:lnTo>
                  <a:cubicBezTo>
                    <a:pt x="21981" y="0"/>
                    <a:pt x="0" y="21614"/>
                    <a:pt x="0" y="48724"/>
                  </a:cubicBezTo>
                  <a:cubicBezTo>
                    <a:pt x="0" y="75467"/>
                    <a:pt x="21614" y="97448"/>
                    <a:pt x="48724" y="97448"/>
                  </a:cubicBezTo>
                  <a:lnTo>
                    <a:pt x="555014" y="9744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2154702" y="36926"/>
              <a:ext cx="1377425" cy="341668"/>
            </a:xfrm>
            <a:custGeom>
              <a:rect b="b" l="l" r="r" t="t"/>
              <a:pathLst>
                <a:path extrusionOk="0" h="196361" w="1216269">
                  <a:moveTo>
                    <a:pt x="70705" y="196361"/>
                  </a:moveTo>
                  <a:lnTo>
                    <a:pt x="1145564" y="196361"/>
                  </a:lnTo>
                  <a:cubicBezTo>
                    <a:pt x="1184397" y="196361"/>
                    <a:pt x="1216269" y="164856"/>
                    <a:pt x="1216269" y="125657"/>
                  </a:cubicBezTo>
                  <a:lnTo>
                    <a:pt x="1216269" y="70705"/>
                  </a:lnTo>
                  <a:cubicBezTo>
                    <a:pt x="1216269" y="31872"/>
                    <a:pt x="1184764" y="0"/>
                    <a:pt x="1145564" y="0"/>
                  </a:cubicBezTo>
                  <a:lnTo>
                    <a:pt x="1108197" y="0"/>
                  </a:lnTo>
                  <a:lnTo>
                    <a:pt x="108072" y="0"/>
                  </a:lnTo>
                  <a:lnTo>
                    <a:pt x="70705" y="0"/>
                  </a:lnTo>
                  <a:cubicBezTo>
                    <a:pt x="31872" y="0"/>
                    <a:pt x="0" y="31506"/>
                    <a:pt x="0" y="70705"/>
                  </a:cubicBezTo>
                  <a:lnTo>
                    <a:pt x="0" y="125657"/>
                  </a:lnTo>
                  <a:cubicBezTo>
                    <a:pt x="0" y="164856"/>
                    <a:pt x="31506" y="196361"/>
                    <a:pt x="70705" y="19636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" name="Google Shape;364;p24"/>
          <p:cNvGrpSpPr/>
          <p:nvPr/>
        </p:nvGrpSpPr>
        <p:grpSpPr>
          <a:xfrm>
            <a:off x="12" y="-808402"/>
            <a:ext cx="472594" cy="693412"/>
            <a:chOff x="2154702" y="-1642425"/>
            <a:chExt cx="1377425" cy="2021019"/>
          </a:xfrm>
        </p:grpSpPr>
        <p:sp>
          <p:nvSpPr>
            <p:cNvPr id="365" name="Google Shape;365;p24"/>
            <p:cNvSpPr/>
            <p:nvPr/>
          </p:nvSpPr>
          <p:spPr>
            <a:xfrm>
              <a:off x="2304341" y="-163572"/>
              <a:ext cx="1078147" cy="200608"/>
            </a:xfrm>
            <a:custGeom>
              <a:rect b="b" l="l" r="r" t="t"/>
              <a:pathLst>
                <a:path extrusionOk="0" h="138112" w="919528">
                  <a:moveTo>
                    <a:pt x="0" y="0"/>
                  </a:moveTo>
                  <a:lnTo>
                    <a:pt x="919529" y="0"/>
                  </a:lnTo>
                  <a:lnTo>
                    <a:pt x="919529" y="138113"/>
                  </a:lnTo>
                  <a:lnTo>
                    <a:pt x="0" y="13811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2392087" y="-931450"/>
              <a:ext cx="902653" cy="767861"/>
            </a:xfrm>
            <a:custGeom>
              <a:rect b="b" l="l" r="r" t="t"/>
              <a:pathLst>
                <a:path extrusionOk="0" h="767861" w="849556">
                  <a:moveTo>
                    <a:pt x="0" y="767861"/>
                  </a:moveTo>
                  <a:lnTo>
                    <a:pt x="849557" y="767861"/>
                  </a:lnTo>
                  <a:cubicBezTo>
                    <a:pt x="818784" y="718771"/>
                    <a:pt x="775189" y="643304"/>
                    <a:pt x="731227" y="548054"/>
                  </a:cubicBezTo>
                  <a:cubicBezTo>
                    <a:pt x="669681" y="414704"/>
                    <a:pt x="598610" y="219441"/>
                    <a:pt x="576995" y="0"/>
                  </a:cubicBezTo>
                  <a:lnTo>
                    <a:pt x="271829" y="0"/>
                  </a:lnTo>
                  <a:cubicBezTo>
                    <a:pt x="250581" y="219441"/>
                    <a:pt x="179143" y="414337"/>
                    <a:pt x="117597" y="548054"/>
                  </a:cubicBezTo>
                  <a:cubicBezTo>
                    <a:pt x="74368" y="643304"/>
                    <a:pt x="30773" y="718771"/>
                    <a:pt x="0" y="76786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2541925" y="-1642425"/>
              <a:ext cx="602960" cy="559355"/>
            </a:xfrm>
            <a:custGeom>
              <a:rect b="b" l="l" r="r" t="t"/>
              <a:pathLst>
                <a:path extrusionOk="0" h="414337" w="459398">
                  <a:moveTo>
                    <a:pt x="459398" y="229699"/>
                  </a:moveTo>
                  <a:cubicBezTo>
                    <a:pt x="459398" y="102943"/>
                    <a:pt x="356455" y="0"/>
                    <a:pt x="229699" y="0"/>
                  </a:cubicBezTo>
                  <a:cubicBezTo>
                    <a:pt x="102943" y="0"/>
                    <a:pt x="0" y="102943"/>
                    <a:pt x="0" y="229699"/>
                  </a:cubicBezTo>
                  <a:cubicBezTo>
                    <a:pt x="0" y="305166"/>
                    <a:pt x="36635" y="372208"/>
                    <a:pt x="93052" y="414338"/>
                  </a:cubicBezTo>
                  <a:lnTo>
                    <a:pt x="365980" y="414338"/>
                  </a:lnTo>
                  <a:cubicBezTo>
                    <a:pt x="422764" y="372574"/>
                    <a:pt x="459398" y="305533"/>
                    <a:pt x="459398" y="229699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2506075" y="-1083576"/>
              <a:ext cx="674677" cy="200499"/>
            </a:xfrm>
            <a:custGeom>
              <a:rect b="b" l="l" r="r" t="t"/>
              <a:pathLst>
                <a:path extrusionOk="0" h="97448" w="603738">
                  <a:moveTo>
                    <a:pt x="555014" y="97448"/>
                  </a:moveTo>
                  <a:cubicBezTo>
                    <a:pt x="581758" y="97448"/>
                    <a:pt x="603738" y="75834"/>
                    <a:pt x="603738" y="48724"/>
                  </a:cubicBezTo>
                  <a:cubicBezTo>
                    <a:pt x="603738" y="21981"/>
                    <a:pt x="582124" y="0"/>
                    <a:pt x="555014" y="0"/>
                  </a:cubicBezTo>
                  <a:lnTo>
                    <a:pt x="48724" y="0"/>
                  </a:lnTo>
                  <a:cubicBezTo>
                    <a:pt x="21981" y="0"/>
                    <a:pt x="0" y="21614"/>
                    <a:pt x="0" y="48724"/>
                  </a:cubicBezTo>
                  <a:cubicBezTo>
                    <a:pt x="0" y="75467"/>
                    <a:pt x="21614" y="97448"/>
                    <a:pt x="48724" y="97448"/>
                  </a:cubicBezTo>
                  <a:lnTo>
                    <a:pt x="555014" y="9744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2154702" y="36926"/>
              <a:ext cx="1377425" cy="341668"/>
            </a:xfrm>
            <a:custGeom>
              <a:rect b="b" l="l" r="r" t="t"/>
              <a:pathLst>
                <a:path extrusionOk="0" h="196361" w="1216269">
                  <a:moveTo>
                    <a:pt x="70705" y="196361"/>
                  </a:moveTo>
                  <a:lnTo>
                    <a:pt x="1145564" y="196361"/>
                  </a:lnTo>
                  <a:cubicBezTo>
                    <a:pt x="1184397" y="196361"/>
                    <a:pt x="1216269" y="164856"/>
                    <a:pt x="1216269" y="125657"/>
                  </a:cubicBezTo>
                  <a:lnTo>
                    <a:pt x="1216269" y="70705"/>
                  </a:lnTo>
                  <a:cubicBezTo>
                    <a:pt x="1216269" y="31872"/>
                    <a:pt x="1184764" y="0"/>
                    <a:pt x="1145564" y="0"/>
                  </a:cubicBezTo>
                  <a:lnTo>
                    <a:pt x="1108197" y="0"/>
                  </a:lnTo>
                  <a:lnTo>
                    <a:pt x="108072" y="0"/>
                  </a:lnTo>
                  <a:lnTo>
                    <a:pt x="70705" y="0"/>
                  </a:lnTo>
                  <a:cubicBezTo>
                    <a:pt x="31872" y="0"/>
                    <a:pt x="0" y="31506"/>
                    <a:pt x="0" y="70705"/>
                  </a:cubicBezTo>
                  <a:lnTo>
                    <a:pt x="0" y="125657"/>
                  </a:lnTo>
                  <a:cubicBezTo>
                    <a:pt x="0" y="164856"/>
                    <a:pt x="31506" y="196361"/>
                    <a:pt x="70705" y="19636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0" name="Google Shape;370;p24" title="Dice">
            <a:hlinkClick r:id="rId26"/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6320550" y="2041247"/>
            <a:ext cx="3420300" cy="256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3"/>
          <p:cNvSpPr txBox="1"/>
          <p:nvPr>
            <p:ph type="title"/>
          </p:nvPr>
        </p:nvSpPr>
        <p:spPr>
          <a:xfrm>
            <a:off x="13455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8</a:t>
            </a:r>
            <a:endParaRPr/>
          </a:p>
        </p:txBody>
      </p:sp>
      <p:sp>
        <p:nvSpPr>
          <p:cNvPr id="469" name="Google Shape;469;p33"/>
          <p:cNvSpPr txBox="1"/>
          <p:nvPr>
            <p:ph idx="1" type="body"/>
          </p:nvPr>
        </p:nvSpPr>
        <p:spPr>
          <a:xfrm>
            <a:off x="1345500" y="2086925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Your instructions go here.</a:t>
            </a:r>
            <a:endParaRPr/>
          </a:p>
        </p:txBody>
      </p:sp>
      <p:sp>
        <p:nvSpPr>
          <p:cNvPr id="470" name="Google Shape;470;p33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3">
            <a:hlinkClick action="ppaction://hlinksldjump" r:id="rId4"/>
          </p:cNvPr>
          <p:cNvSpPr/>
          <p:nvPr/>
        </p:nvSpPr>
        <p:spPr>
          <a:xfrm>
            <a:off x="1606050" y="5763100"/>
            <a:ext cx="3547200" cy="62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Backside</a:t>
            </a:r>
            <a:endParaRPr sz="31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4"/>
          <p:cNvSpPr txBox="1"/>
          <p:nvPr>
            <p:ph type="title"/>
          </p:nvPr>
        </p:nvSpPr>
        <p:spPr>
          <a:xfrm>
            <a:off x="65271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9</a:t>
            </a:r>
            <a:endParaRPr/>
          </a:p>
        </p:txBody>
      </p:sp>
      <p:sp>
        <p:nvSpPr>
          <p:cNvPr id="477" name="Google Shape;477;p34"/>
          <p:cNvSpPr txBox="1"/>
          <p:nvPr>
            <p:ph idx="1" type="body"/>
          </p:nvPr>
        </p:nvSpPr>
        <p:spPr>
          <a:xfrm>
            <a:off x="6527100" y="2086925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Your instructions go here.</a:t>
            </a:r>
            <a:endParaRPr/>
          </a:p>
        </p:txBody>
      </p:sp>
      <p:sp>
        <p:nvSpPr>
          <p:cNvPr id="478" name="Google Shape;478;p34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4">
            <a:hlinkClick action="ppaction://hlinksldjump" r:id="rId4"/>
          </p:cNvPr>
          <p:cNvSpPr/>
          <p:nvPr/>
        </p:nvSpPr>
        <p:spPr>
          <a:xfrm>
            <a:off x="6787650" y="5763100"/>
            <a:ext cx="3547200" cy="624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Backside</a:t>
            </a:r>
            <a:endParaRPr sz="31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5"/>
          <p:cNvSpPr txBox="1"/>
          <p:nvPr>
            <p:ph type="title"/>
          </p:nvPr>
        </p:nvSpPr>
        <p:spPr>
          <a:xfrm>
            <a:off x="13455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10</a:t>
            </a:r>
            <a:endParaRPr/>
          </a:p>
        </p:txBody>
      </p:sp>
      <p:sp>
        <p:nvSpPr>
          <p:cNvPr id="485" name="Google Shape;485;p35"/>
          <p:cNvSpPr txBox="1"/>
          <p:nvPr>
            <p:ph idx="1" type="body"/>
          </p:nvPr>
        </p:nvSpPr>
        <p:spPr>
          <a:xfrm>
            <a:off x="1345500" y="2086925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Your instructions go here.</a:t>
            </a:r>
            <a:endParaRPr/>
          </a:p>
        </p:txBody>
      </p:sp>
      <p:sp>
        <p:nvSpPr>
          <p:cNvPr id="486" name="Google Shape;486;p35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5">
            <a:hlinkClick action="ppaction://hlinksldjump" r:id="rId4"/>
          </p:cNvPr>
          <p:cNvSpPr/>
          <p:nvPr/>
        </p:nvSpPr>
        <p:spPr>
          <a:xfrm>
            <a:off x="1606050" y="5763100"/>
            <a:ext cx="3547200" cy="624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Backside</a:t>
            </a:r>
            <a:endParaRPr sz="31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6"/>
          <p:cNvSpPr txBox="1"/>
          <p:nvPr>
            <p:ph type="title"/>
          </p:nvPr>
        </p:nvSpPr>
        <p:spPr>
          <a:xfrm>
            <a:off x="65271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11</a:t>
            </a:r>
            <a:endParaRPr/>
          </a:p>
        </p:txBody>
      </p:sp>
      <p:sp>
        <p:nvSpPr>
          <p:cNvPr id="493" name="Google Shape;493;p36"/>
          <p:cNvSpPr txBox="1"/>
          <p:nvPr>
            <p:ph idx="1" type="body"/>
          </p:nvPr>
        </p:nvSpPr>
        <p:spPr>
          <a:xfrm>
            <a:off x="6527100" y="2086925"/>
            <a:ext cx="4068300" cy="3676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Your instructions go here.</a:t>
            </a:r>
            <a:endParaRPr/>
          </a:p>
        </p:txBody>
      </p:sp>
      <p:sp>
        <p:nvSpPr>
          <p:cNvPr id="494" name="Google Shape;494;p36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6">
            <a:hlinkClick action="ppaction://hlinksldjump" r:id="rId4"/>
          </p:cNvPr>
          <p:cNvSpPr/>
          <p:nvPr/>
        </p:nvSpPr>
        <p:spPr>
          <a:xfrm>
            <a:off x="6787650" y="5763100"/>
            <a:ext cx="3547200" cy="624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Backside</a:t>
            </a:r>
            <a:endParaRPr sz="31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7"/>
          <p:cNvSpPr txBox="1"/>
          <p:nvPr>
            <p:ph type="title"/>
          </p:nvPr>
        </p:nvSpPr>
        <p:spPr>
          <a:xfrm>
            <a:off x="13455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12</a:t>
            </a:r>
            <a:endParaRPr/>
          </a:p>
        </p:txBody>
      </p:sp>
      <p:sp>
        <p:nvSpPr>
          <p:cNvPr id="501" name="Google Shape;501;p37"/>
          <p:cNvSpPr txBox="1"/>
          <p:nvPr>
            <p:ph idx="1" type="body"/>
          </p:nvPr>
        </p:nvSpPr>
        <p:spPr>
          <a:xfrm>
            <a:off x="1345500" y="2086925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Your instructions go here.</a:t>
            </a:r>
            <a:endParaRPr/>
          </a:p>
        </p:txBody>
      </p:sp>
      <p:sp>
        <p:nvSpPr>
          <p:cNvPr id="502" name="Google Shape;502;p37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37">
            <a:hlinkClick action="ppaction://hlinksldjump" r:id="rId4"/>
          </p:cNvPr>
          <p:cNvSpPr/>
          <p:nvPr/>
        </p:nvSpPr>
        <p:spPr>
          <a:xfrm>
            <a:off x="1606050" y="5763100"/>
            <a:ext cx="3547200" cy="62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Backside</a:t>
            </a:r>
            <a:endParaRPr sz="31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8"/>
          <p:cNvSpPr txBox="1"/>
          <p:nvPr>
            <p:ph type="title"/>
          </p:nvPr>
        </p:nvSpPr>
        <p:spPr>
          <a:xfrm>
            <a:off x="65271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13</a:t>
            </a:r>
            <a:endParaRPr/>
          </a:p>
        </p:txBody>
      </p:sp>
      <p:sp>
        <p:nvSpPr>
          <p:cNvPr id="509" name="Google Shape;509;p38"/>
          <p:cNvSpPr txBox="1"/>
          <p:nvPr>
            <p:ph idx="1" type="body"/>
          </p:nvPr>
        </p:nvSpPr>
        <p:spPr>
          <a:xfrm>
            <a:off x="6527100" y="2031650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Your instructions go here.</a:t>
            </a:r>
            <a:endParaRPr/>
          </a:p>
        </p:txBody>
      </p:sp>
      <p:sp>
        <p:nvSpPr>
          <p:cNvPr id="510" name="Google Shape;510;p38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8">
            <a:hlinkClick action="ppaction://hlinksldjump" r:id="rId4"/>
          </p:cNvPr>
          <p:cNvSpPr/>
          <p:nvPr/>
        </p:nvSpPr>
        <p:spPr>
          <a:xfrm>
            <a:off x="6787650" y="5763100"/>
            <a:ext cx="3547200" cy="62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Backside</a:t>
            </a:r>
            <a:endParaRPr sz="31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9"/>
          <p:cNvSpPr txBox="1"/>
          <p:nvPr>
            <p:ph type="title"/>
          </p:nvPr>
        </p:nvSpPr>
        <p:spPr>
          <a:xfrm>
            <a:off x="13455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14</a:t>
            </a:r>
            <a:endParaRPr/>
          </a:p>
        </p:txBody>
      </p:sp>
      <p:sp>
        <p:nvSpPr>
          <p:cNvPr id="517" name="Google Shape;517;p39"/>
          <p:cNvSpPr txBox="1"/>
          <p:nvPr>
            <p:ph idx="1" type="body"/>
          </p:nvPr>
        </p:nvSpPr>
        <p:spPr>
          <a:xfrm>
            <a:off x="1345500" y="2086925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Your instructions go here.</a:t>
            </a:r>
            <a:endParaRPr/>
          </a:p>
        </p:txBody>
      </p:sp>
      <p:sp>
        <p:nvSpPr>
          <p:cNvPr id="518" name="Google Shape;518;p39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39">
            <a:hlinkClick action="ppaction://hlinksldjump" r:id="rId4"/>
          </p:cNvPr>
          <p:cNvSpPr/>
          <p:nvPr/>
        </p:nvSpPr>
        <p:spPr>
          <a:xfrm>
            <a:off x="1606050" y="5763100"/>
            <a:ext cx="3547200" cy="62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Backside</a:t>
            </a:r>
            <a:endParaRPr sz="31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0"/>
          <p:cNvSpPr txBox="1"/>
          <p:nvPr>
            <p:ph type="title"/>
          </p:nvPr>
        </p:nvSpPr>
        <p:spPr>
          <a:xfrm>
            <a:off x="65271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15</a:t>
            </a:r>
            <a:endParaRPr/>
          </a:p>
        </p:txBody>
      </p:sp>
      <p:sp>
        <p:nvSpPr>
          <p:cNvPr id="525" name="Google Shape;525;p40"/>
          <p:cNvSpPr txBox="1"/>
          <p:nvPr>
            <p:ph idx="1" type="body"/>
          </p:nvPr>
        </p:nvSpPr>
        <p:spPr>
          <a:xfrm>
            <a:off x="6527100" y="2031650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Your instructions go here.</a:t>
            </a:r>
            <a:endParaRPr/>
          </a:p>
        </p:txBody>
      </p:sp>
      <p:sp>
        <p:nvSpPr>
          <p:cNvPr id="526" name="Google Shape;526;p40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40">
            <a:hlinkClick action="ppaction://hlinksldjump" r:id="rId4"/>
          </p:cNvPr>
          <p:cNvSpPr/>
          <p:nvPr/>
        </p:nvSpPr>
        <p:spPr>
          <a:xfrm>
            <a:off x="6787650" y="5763100"/>
            <a:ext cx="3547200" cy="624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Backside</a:t>
            </a:r>
            <a:endParaRPr sz="31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1"/>
          <p:cNvSpPr txBox="1"/>
          <p:nvPr>
            <p:ph type="title"/>
          </p:nvPr>
        </p:nvSpPr>
        <p:spPr>
          <a:xfrm>
            <a:off x="13455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16</a:t>
            </a:r>
            <a:endParaRPr/>
          </a:p>
        </p:txBody>
      </p:sp>
      <p:sp>
        <p:nvSpPr>
          <p:cNvPr id="533" name="Google Shape;533;p41"/>
          <p:cNvSpPr txBox="1"/>
          <p:nvPr>
            <p:ph idx="1" type="body"/>
          </p:nvPr>
        </p:nvSpPr>
        <p:spPr>
          <a:xfrm>
            <a:off x="1345500" y="2086925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Your instructions go here.</a:t>
            </a:r>
            <a:endParaRPr/>
          </a:p>
        </p:txBody>
      </p:sp>
      <p:sp>
        <p:nvSpPr>
          <p:cNvPr id="534" name="Google Shape;534;p41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41">
            <a:hlinkClick action="ppaction://hlinksldjump" r:id="rId4"/>
          </p:cNvPr>
          <p:cNvSpPr/>
          <p:nvPr/>
        </p:nvSpPr>
        <p:spPr>
          <a:xfrm>
            <a:off x="1606050" y="5763100"/>
            <a:ext cx="3547200" cy="624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Backside</a:t>
            </a:r>
            <a:endParaRPr sz="31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2"/>
          <p:cNvSpPr txBox="1"/>
          <p:nvPr>
            <p:ph type="title"/>
          </p:nvPr>
        </p:nvSpPr>
        <p:spPr>
          <a:xfrm>
            <a:off x="65271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17</a:t>
            </a:r>
            <a:endParaRPr/>
          </a:p>
        </p:txBody>
      </p:sp>
      <p:sp>
        <p:nvSpPr>
          <p:cNvPr id="541" name="Google Shape;541;p42"/>
          <p:cNvSpPr txBox="1"/>
          <p:nvPr>
            <p:ph idx="1" type="body"/>
          </p:nvPr>
        </p:nvSpPr>
        <p:spPr>
          <a:xfrm>
            <a:off x="6527100" y="2086925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Your instructions go here.</a:t>
            </a:r>
            <a:endParaRPr/>
          </a:p>
        </p:txBody>
      </p:sp>
      <p:sp>
        <p:nvSpPr>
          <p:cNvPr id="542" name="Google Shape;542;p42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42">
            <a:hlinkClick action="ppaction://hlinksldjump" r:id="rId4"/>
          </p:cNvPr>
          <p:cNvSpPr/>
          <p:nvPr/>
        </p:nvSpPr>
        <p:spPr>
          <a:xfrm>
            <a:off x="6787650" y="5763100"/>
            <a:ext cx="3547200" cy="624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Backside</a:t>
            </a:r>
            <a:endParaRPr sz="31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5"/>
          <p:cNvSpPr txBox="1"/>
          <p:nvPr>
            <p:ph type="title"/>
          </p:nvPr>
        </p:nvSpPr>
        <p:spPr>
          <a:xfrm>
            <a:off x="884900" y="711275"/>
            <a:ext cx="10629900" cy="744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add the instructions for the game here.</a:t>
            </a:r>
            <a:endParaRPr/>
          </a:p>
        </p:txBody>
      </p:sp>
      <p:sp>
        <p:nvSpPr>
          <p:cNvPr id="376" name="Google Shape;376;p25"/>
          <p:cNvSpPr txBox="1"/>
          <p:nvPr>
            <p:ph idx="1" type="body"/>
          </p:nvPr>
        </p:nvSpPr>
        <p:spPr>
          <a:xfrm>
            <a:off x="1213219" y="2078602"/>
            <a:ext cx="10014000" cy="4028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Lorem ipsum dolor sit amet, consectetuer adipiscing elit. Aenean commodo ligula eget dolor. Aenean massa. 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Cum sociis natoque penatibus et magnis dis parturient montes, nascetur ridiculus mus. Donec quam felis, ultricies nec, pellentesque eu, pretium quis, sem. </a:t>
            </a:r>
            <a:endParaRPr/>
          </a:p>
        </p:txBody>
      </p:sp>
      <p:sp>
        <p:nvSpPr>
          <p:cNvPr id="377" name="Google Shape;377;p25">
            <a:hlinkClick action="ppaction://hlinksldjump" r:id="rId3"/>
          </p:cNvPr>
          <p:cNvSpPr/>
          <p:nvPr/>
        </p:nvSpPr>
        <p:spPr>
          <a:xfrm>
            <a:off x="10953750" y="38100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3"/>
          <p:cNvSpPr txBox="1"/>
          <p:nvPr>
            <p:ph type="title"/>
          </p:nvPr>
        </p:nvSpPr>
        <p:spPr>
          <a:xfrm>
            <a:off x="13455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18</a:t>
            </a:r>
            <a:endParaRPr/>
          </a:p>
        </p:txBody>
      </p:sp>
      <p:sp>
        <p:nvSpPr>
          <p:cNvPr id="549" name="Google Shape;549;p43"/>
          <p:cNvSpPr txBox="1"/>
          <p:nvPr>
            <p:ph idx="1" type="body"/>
          </p:nvPr>
        </p:nvSpPr>
        <p:spPr>
          <a:xfrm>
            <a:off x="1345500" y="2086925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Your instructions go here.</a:t>
            </a:r>
            <a:endParaRPr/>
          </a:p>
        </p:txBody>
      </p:sp>
      <p:sp>
        <p:nvSpPr>
          <p:cNvPr id="550" name="Google Shape;550;p43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43">
            <a:hlinkClick action="ppaction://hlinksldjump" r:id="rId4"/>
          </p:cNvPr>
          <p:cNvSpPr/>
          <p:nvPr/>
        </p:nvSpPr>
        <p:spPr>
          <a:xfrm>
            <a:off x="1606050" y="5763100"/>
            <a:ext cx="3547200" cy="62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Backside</a:t>
            </a:r>
            <a:endParaRPr sz="31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4"/>
          <p:cNvSpPr txBox="1"/>
          <p:nvPr>
            <p:ph type="title"/>
          </p:nvPr>
        </p:nvSpPr>
        <p:spPr>
          <a:xfrm>
            <a:off x="65271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19</a:t>
            </a:r>
            <a:endParaRPr/>
          </a:p>
        </p:txBody>
      </p:sp>
      <p:sp>
        <p:nvSpPr>
          <p:cNvPr id="557" name="Google Shape;557;p44"/>
          <p:cNvSpPr txBox="1"/>
          <p:nvPr>
            <p:ph idx="1" type="body"/>
          </p:nvPr>
        </p:nvSpPr>
        <p:spPr>
          <a:xfrm>
            <a:off x="6527100" y="2086925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Your instructions go here.</a:t>
            </a:r>
            <a:endParaRPr/>
          </a:p>
        </p:txBody>
      </p:sp>
      <p:sp>
        <p:nvSpPr>
          <p:cNvPr id="558" name="Google Shape;558;p44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44">
            <a:hlinkClick action="ppaction://hlinksldjump" r:id="rId4"/>
          </p:cNvPr>
          <p:cNvSpPr/>
          <p:nvPr/>
        </p:nvSpPr>
        <p:spPr>
          <a:xfrm>
            <a:off x="6787650" y="5763100"/>
            <a:ext cx="3547200" cy="62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Backside</a:t>
            </a:r>
            <a:endParaRPr sz="31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5"/>
          <p:cNvSpPr txBox="1"/>
          <p:nvPr>
            <p:ph type="title"/>
          </p:nvPr>
        </p:nvSpPr>
        <p:spPr>
          <a:xfrm>
            <a:off x="13455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20</a:t>
            </a:r>
            <a:endParaRPr/>
          </a:p>
        </p:txBody>
      </p:sp>
      <p:sp>
        <p:nvSpPr>
          <p:cNvPr id="565" name="Google Shape;565;p45"/>
          <p:cNvSpPr txBox="1"/>
          <p:nvPr>
            <p:ph idx="1" type="body"/>
          </p:nvPr>
        </p:nvSpPr>
        <p:spPr>
          <a:xfrm>
            <a:off x="1345500" y="2086925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Your instructions go here.</a:t>
            </a:r>
            <a:endParaRPr/>
          </a:p>
        </p:txBody>
      </p:sp>
      <p:sp>
        <p:nvSpPr>
          <p:cNvPr id="566" name="Google Shape;566;p45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45">
            <a:hlinkClick action="ppaction://hlinksldjump" r:id="rId4"/>
          </p:cNvPr>
          <p:cNvSpPr/>
          <p:nvPr/>
        </p:nvSpPr>
        <p:spPr>
          <a:xfrm>
            <a:off x="1606050" y="5763100"/>
            <a:ext cx="3547200" cy="62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Backside</a:t>
            </a:r>
            <a:endParaRPr sz="31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6"/>
          <p:cNvSpPr txBox="1"/>
          <p:nvPr>
            <p:ph type="title"/>
          </p:nvPr>
        </p:nvSpPr>
        <p:spPr>
          <a:xfrm>
            <a:off x="65271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21</a:t>
            </a:r>
            <a:endParaRPr/>
          </a:p>
        </p:txBody>
      </p:sp>
      <p:sp>
        <p:nvSpPr>
          <p:cNvPr id="573" name="Google Shape;573;p46"/>
          <p:cNvSpPr txBox="1"/>
          <p:nvPr>
            <p:ph idx="1" type="body"/>
          </p:nvPr>
        </p:nvSpPr>
        <p:spPr>
          <a:xfrm>
            <a:off x="6527100" y="2086925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Your instructions go here.</a:t>
            </a:r>
            <a:endParaRPr/>
          </a:p>
        </p:txBody>
      </p:sp>
      <p:sp>
        <p:nvSpPr>
          <p:cNvPr id="574" name="Google Shape;574;p46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46">
            <a:hlinkClick action="ppaction://hlinksldjump" r:id="rId4"/>
          </p:cNvPr>
          <p:cNvSpPr/>
          <p:nvPr/>
        </p:nvSpPr>
        <p:spPr>
          <a:xfrm>
            <a:off x="6787650" y="5763100"/>
            <a:ext cx="3547200" cy="624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Backside</a:t>
            </a:r>
            <a:endParaRPr sz="31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7"/>
          <p:cNvSpPr txBox="1"/>
          <p:nvPr>
            <p:ph type="title"/>
          </p:nvPr>
        </p:nvSpPr>
        <p:spPr>
          <a:xfrm>
            <a:off x="1189533" y="637823"/>
            <a:ext cx="10035900" cy="746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Yeyyy!</a:t>
            </a:r>
            <a:endParaRPr/>
          </a:p>
        </p:txBody>
      </p:sp>
      <p:sp>
        <p:nvSpPr>
          <p:cNvPr id="581" name="Google Shape;581;p47"/>
          <p:cNvSpPr/>
          <p:nvPr/>
        </p:nvSpPr>
        <p:spPr>
          <a:xfrm>
            <a:off x="1443150" y="2954324"/>
            <a:ext cx="7243650" cy="16550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1C232"/>
                </a:solidFill>
                <a:latin typeface="Boogaloo"/>
              </a:rPr>
              <a:t>You did it!</a:t>
            </a:r>
          </a:p>
        </p:txBody>
      </p:sp>
      <p:sp>
        <p:nvSpPr>
          <p:cNvPr id="582" name="Google Shape;582;p47">
            <a:hlinkClick action="ppaction://hlinksldjump" r:id="rId3"/>
          </p:cNvPr>
          <p:cNvSpPr/>
          <p:nvPr/>
        </p:nvSpPr>
        <p:spPr>
          <a:xfrm>
            <a:off x="10953750" y="38100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Bitmoji Image" id="583" name="Google Shape;58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8600" y="2533650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8">
            <a:hlinkClick action="ppaction://hlinksldjump" r:id="rId3"/>
          </p:cNvPr>
          <p:cNvSpPr/>
          <p:nvPr/>
        </p:nvSpPr>
        <p:spPr>
          <a:xfrm>
            <a:off x="10953750" y="38100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9" name="Google Shape;58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4688" y="602137"/>
            <a:ext cx="8482627" cy="56537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9"/>
          <p:cNvSpPr txBox="1"/>
          <p:nvPr>
            <p:ph type="title"/>
          </p:nvPr>
        </p:nvSpPr>
        <p:spPr>
          <a:xfrm>
            <a:off x="6527100" y="684925"/>
            <a:ext cx="4068300" cy="1582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for Activity 1</a:t>
            </a:r>
            <a:endParaRPr/>
          </a:p>
        </p:txBody>
      </p:sp>
      <p:sp>
        <p:nvSpPr>
          <p:cNvPr id="595" name="Google Shape;595;p49"/>
          <p:cNvSpPr txBox="1"/>
          <p:nvPr>
            <p:ph idx="1" type="body"/>
          </p:nvPr>
        </p:nvSpPr>
        <p:spPr>
          <a:xfrm>
            <a:off x="6527100" y="2871150"/>
            <a:ext cx="4068300" cy="334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correct answer is….</a:t>
            </a:r>
            <a:endParaRPr/>
          </a:p>
        </p:txBody>
      </p:sp>
      <p:sp>
        <p:nvSpPr>
          <p:cNvPr id="596" name="Google Shape;596;p49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49">
            <a:hlinkClick action="ppaction://hlinksldjump" r:id="rId4"/>
          </p:cNvPr>
          <p:cNvSpPr/>
          <p:nvPr/>
        </p:nvSpPr>
        <p:spPr>
          <a:xfrm>
            <a:off x="10080250" y="395300"/>
            <a:ext cx="6138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0"/>
          <p:cNvSpPr txBox="1"/>
          <p:nvPr>
            <p:ph type="title"/>
          </p:nvPr>
        </p:nvSpPr>
        <p:spPr>
          <a:xfrm>
            <a:off x="1345500" y="684925"/>
            <a:ext cx="4068300" cy="1582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for Activity 2</a:t>
            </a:r>
            <a:endParaRPr/>
          </a:p>
        </p:txBody>
      </p:sp>
      <p:sp>
        <p:nvSpPr>
          <p:cNvPr id="603" name="Google Shape;603;p50"/>
          <p:cNvSpPr txBox="1"/>
          <p:nvPr>
            <p:ph idx="1" type="body"/>
          </p:nvPr>
        </p:nvSpPr>
        <p:spPr>
          <a:xfrm>
            <a:off x="1345500" y="2871150"/>
            <a:ext cx="4068300" cy="334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correct answer is….</a:t>
            </a:r>
            <a:endParaRPr/>
          </a:p>
        </p:txBody>
      </p:sp>
      <p:sp>
        <p:nvSpPr>
          <p:cNvPr id="604" name="Google Shape;604;p50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50">
            <a:hlinkClick action="ppaction://hlinksldjump" r:id="rId4"/>
          </p:cNvPr>
          <p:cNvSpPr/>
          <p:nvPr/>
        </p:nvSpPr>
        <p:spPr>
          <a:xfrm>
            <a:off x="4898650" y="395300"/>
            <a:ext cx="6138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1"/>
          <p:cNvSpPr txBox="1"/>
          <p:nvPr>
            <p:ph type="title"/>
          </p:nvPr>
        </p:nvSpPr>
        <p:spPr>
          <a:xfrm>
            <a:off x="6527100" y="684925"/>
            <a:ext cx="4068300" cy="1582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for Activity 3</a:t>
            </a:r>
            <a:endParaRPr/>
          </a:p>
        </p:txBody>
      </p:sp>
      <p:sp>
        <p:nvSpPr>
          <p:cNvPr id="611" name="Google Shape;611;p51"/>
          <p:cNvSpPr txBox="1"/>
          <p:nvPr>
            <p:ph idx="1" type="body"/>
          </p:nvPr>
        </p:nvSpPr>
        <p:spPr>
          <a:xfrm>
            <a:off x="6527100" y="2871150"/>
            <a:ext cx="4068300" cy="334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correct answer is….</a:t>
            </a:r>
            <a:endParaRPr/>
          </a:p>
        </p:txBody>
      </p:sp>
      <p:sp>
        <p:nvSpPr>
          <p:cNvPr id="612" name="Google Shape;612;p51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51">
            <a:hlinkClick action="ppaction://hlinksldjump" r:id="rId4"/>
          </p:cNvPr>
          <p:cNvSpPr/>
          <p:nvPr/>
        </p:nvSpPr>
        <p:spPr>
          <a:xfrm>
            <a:off x="10080250" y="395300"/>
            <a:ext cx="6138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2"/>
          <p:cNvSpPr txBox="1"/>
          <p:nvPr>
            <p:ph type="title"/>
          </p:nvPr>
        </p:nvSpPr>
        <p:spPr>
          <a:xfrm>
            <a:off x="1345500" y="684925"/>
            <a:ext cx="4068300" cy="1582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for Activity 4</a:t>
            </a:r>
            <a:endParaRPr/>
          </a:p>
        </p:txBody>
      </p:sp>
      <p:sp>
        <p:nvSpPr>
          <p:cNvPr id="619" name="Google Shape;619;p52"/>
          <p:cNvSpPr txBox="1"/>
          <p:nvPr>
            <p:ph idx="1" type="body"/>
          </p:nvPr>
        </p:nvSpPr>
        <p:spPr>
          <a:xfrm>
            <a:off x="1345500" y="2871150"/>
            <a:ext cx="4068300" cy="334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correct answer is….</a:t>
            </a:r>
            <a:endParaRPr/>
          </a:p>
        </p:txBody>
      </p:sp>
      <p:sp>
        <p:nvSpPr>
          <p:cNvPr id="620" name="Google Shape;620;p52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52">
            <a:hlinkClick action="ppaction://hlinksldjump" r:id="rId4"/>
          </p:cNvPr>
          <p:cNvSpPr/>
          <p:nvPr/>
        </p:nvSpPr>
        <p:spPr>
          <a:xfrm>
            <a:off x="4898650" y="395300"/>
            <a:ext cx="6138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6"/>
          <p:cNvSpPr txBox="1"/>
          <p:nvPr>
            <p:ph type="title"/>
          </p:nvPr>
        </p:nvSpPr>
        <p:spPr>
          <a:xfrm>
            <a:off x="65271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</a:t>
            </a:r>
            <a:endParaRPr/>
          </a:p>
        </p:txBody>
      </p:sp>
      <p:sp>
        <p:nvSpPr>
          <p:cNvPr id="383" name="Google Shape;383;p26"/>
          <p:cNvSpPr txBox="1"/>
          <p:nvPr>
            <p:ph idx="1" type="body"/>
          </p:nvPr>
        </p:nvSpPr>
        <p:spPr>
          <a:xfrm>
            <a:off x="6527100" y="2086925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b="0" lang="en"/>
              <a:t>You can insert a video here, or a question, or if you are a PE teacher you can write something like: </a:t>
            </a:r>
            <a:r>
              <a:rPr b="1" lang="en"/>
              <a:t>“Ten Crunches”</a:t>
            </a:r>
            <a:endParaRPr b="1"/>
          </a:p>
        </p:txBody>
      </p:sp>
      <p:sp>
        <p:nvSpPr>
          <p:cNvPr id="384" name="Google Shape;384;p26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jogging" id="385" name="Google Shape;38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326700" y="2334575"/>
            <a:ext cx="32004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6">
            <a:hlinkClick action="ppaction://hlinksldjump" r:id="rId5"/>
          </p:cNvPr>
          <p:cNvSpPr/>
          <p:nvPr/>
        </p:nvSpPr>
        <p:spPr>
          <a:xfrm>
            <a:off x="6787650" y="5763100"/>
            <a:ext cx="3547200" cy="62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Backside</a:t>
            </a:r>
            <a:endParaRPr sz="31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53"/>
          <p:cNvSpPr txBox="1"/>
          <p:nvPr>
            <p:ph type="title"/>
          </p:nvPr>
        </p:nvSpPr>
        <p:spPr>
          <a:xfrm>
            <a:off x="6527100" y="684925"/>
            <a:ext cx="4068300" cy="1582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for Activity 5</a:t>
            </a:r>
            <a:endParaRPr/>
          </a:p>
        </p:txBody>
      </p:sp>
      <p:sp>
        <p:nvSpPr>
          <p:cNvPr id="627" name="Google Shape;627;p53"/>
          <p:cNvSpPr txBox="1"/>
          <p:nvPr>
            <p:ph idx="1" type="body"/>
          </p:nvPr>
        </p:nvSpPr>
        <p:spPr>
          <a:xfrm>
            <a:off x="6527100" y="2871150"/>
            <a:ext cx="4068300" cy="334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correct answer is….</a:t>
            </a:r>
            <a:endParaRPr/>
          </a:p>
        </p:txBody>
      </p:sp>
      <p:sp>
        <p:nvSpPr>
          <p:cNvPr id="628" name="Google Shape;628;p53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53">
            <a:hlinkClick action="ppaction://hlinksldjump" r:id="rId4"/>
          </p:cNvPr>
          <p:cNvSpPr/>
          <p:nvPr/>
        </p:nvSpPr>
        <p:spPr>
          <a:xfrm>
            <a:off x="10080250" y="395300"/>
            <a:ext cx="6138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4"/>
          <p:cNvSpPr txBox="1"/>
          <p:nvPr>
            <p:ph type="title"/>
          </p:nvPr>
        </p:nvSpPr>
        <p:spPr>
          <a:xfrm>
            <a:off x="1345500" y="684925"/>
            <a:ext cx="4068300" cy="1582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for Activity 6</a:t>
            </a:r>
            <a:endParaRPr/>
          </a:p>
        </p:txBody>
      </p:sp>
      <p:sp>
        <p:nvSpPr>
          <p:cNvPr id="635" name="Google Shape;635;p54"/>
          <p:cNvSpPr txBox="1"/>
          <p:nvPr>
            <p:ph idx="1" type="body"/>
          </p:nvPr>
        </p:nvSpPr>
        <p:spPr>
          <a:xfrm>
            <a:off x="1345500" y="2871150"/>
            <a:ext cx="4068300" cy="334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correct answer is….</a:t>
            </a:r>
            <a:endParaRPr/>
          </a:p>
        </p:txBody>
      </p:sp>
      <p:sp>
        <p:nvSpPr>
          <p:cNvPr id="636" name="Google Shape;636;p54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54">
            <a:hlinkClick action="ppaction://hlinksldjump" r:id="rId4"/>
          </p:cNvPr>
          <p:cNvSpPr/>
          <p:nvPr/>
        </p:nvSpPr>
        <p:spPr>
          <a:xfrm>
            <a:off x="4898650" y="395300"/>
            <a:ext cx="6138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5"/>
          <p:cNvSpPr txBox="1"/>
          <p:nvPr>
            <p:ph type="title"/>
          </p:nvPr>
        </p:nvSpPr>
        <p:spPr>
          <a:xfrm>
            <a:off x="6527100" y="684925"/>
            <a:ext cx="4068300" cy="1582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for Activity 7</a:t>
            </a:r>
            <a:endParaRPr/>
          </a:p>
        </p:txBody>
      </p:sp>
      <p:sp>
        <p:nvSpPr>
          <p:cNvPr id="643" name="Google Shape;643;p55"/>
          <p:cNvSpPr txBox="1"/>
          <p:nvPr>
            <p:ph idx="1" type="body"/>
          </p:nvPr>
        </p:nvSpPr>
        <p:spPr>
          <a:xfrm>
            <a:off x="6527100" y="2871150"/>
            <a:ext cx="4068300" cy="334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correct answer is….</a:t>
            </a:r>
            <a:endParaRPr/>
          </a:p>
        </p:txBody>
      </p:sp>
      <p:sp>
        <p:nvSpPr>
          <p:cNvPr id="644" name="Google Shape;644;p55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55">
            <a:hlinkClick action="ppaction://hlinksldjump" r:id="rId4"/>
          </p:cNvPr>
          <p:cNvSpPr/>
          <p:nvPr/>
        </p:nvSpPr>
        <p:spPr>
          <a:xfrm>
            <a:off x="10080250" y="395300"/>
            <a:ext cx="6138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6"/>
          <p:cNvSpPr txBox="1"/>
          <p:nvPr>
            <p:ph type="title"/>
          </p:nvPr>
        </p:nvSpPr>
        <p:spPr>
          <a:xfrm>
            <a:off x="1345500" y="684925"/>
            <a:ext cx="4068300" cy="1582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for Activity 8</a:t>
            </a:r>
            <a:endParaRPr/>
          </a:p>
        </p:txBody>
      </p:sp>
      <p:sp>
        <p:nvSpPr>
          <p:cNvPr id="651" name="Google Shape;651;p56"/>
          <p:cNvSpPr txBox="1"/>
          <p:nvPr>
            <p:ph idx="1" type="body"/>
          </p:nvPr>
        </p:nvSpPr>
        <p:spPr>
          <a:xfrm>
            <a:off x="1345500" y="2871150"/>
            <a:ext cx="4068300" cy="334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correct answer is….</a:t>
            </a:r>
            <a:endParaRPr/>
          </a:p>
        </p:txBody>
      </p:sp>
      <p:sp>
        <p:nvSpPr>
          <p:cNvPr id="652" name="Google Shape;652;p56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56">
            <a:hlinkClick action="ppaction://hlinksldjump" r:id="rId4"/>
          </p:cNvPr>
          <p:cNvSpPr/>
          <p:nvPr/>
        </p:nvSpPr>
        <p:spPr>
          <a:xfrm>
            <a:off x="4898650" y="395300"/>
            <a:ext cx="6138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7"/>
          <p:cNvSpPr txBox="1"/>
          <p:nvPr>
            <p:ph type="title"/>
          </p:nvPr>
        </p:nvSpPr>
        <p:spPr>
          <a:xfrm>
            <a:off x="6527100" y="684925"/>
            <a:ext cx="4068300" cy="1582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for Activity 9</a:t>
            </a:r>
            <a:endParaRPr/>
          </a:p>
        </p:txBody>
      </p:sp>
      <p:sp>
        <p:nvSpPr>
          <p:cNvPr id="659" name="Google Shape;659;p57"/>
          <p:cNvSpPr txBox="1"/>
          <p:nvPr>
            <p:ph idx="1" type="body"/>
          </p:nvPr>
        </p:nvSpPr>
        <p:spPr>
          <a:xfrm>
            <a:off x="6527100" y="2871150"/>
            <a:ext cx="4068300" cy="334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correct answer is….</a:t>
            </a:r>
            <a:endParaRPr/>
          </a:p>
        </p:txBody>
      </p:sp>
      <p:sp>
        <p:nvSpPr>
          <p:cNvPr id="660" name="Google Shape;660;p57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57">
            <a:hlinkClick action="ppaction://hlinksldjump" r:id="rId4"/>
          </p:cNvPr>
          <p:cNvSpPr/>
          <p:nvPr/>
        </p:nvSpPr>
        <p:spPr>
          <a:xfrm>
            <a:off x="10080250" y="395300"/>
            <a:ext cx="6138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8"/>
          <p:cNvSpPr txBox="1"/>
          <p:nvPr>
            <p:ph type="title"/>
          </p:nvPr>
        </p:nvSpPr>
        <p:spPr>
          <a:xfrm>
            <a:off x="1345500" y="684925"/>
            <a:ext cx="4068300" cy="1582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for Activity 10</a:t>
            </a:r>
            <a:endParaRPr/>
          </a:p>
        </p:txBody>
      </p:sp>
      <p:sp>
        <p:nvSpPr>
          <p:cNvPr id="667" name="Google Shape;667;p58"/>
          <p:cNvSpPr txBox="1"/>
          <p:nvPr>
            <p:ph idx="1" type="body"/>
          </p:nvPr>
        </p:nvSpPr>
        <p:spPr>
          <a:xfrm>
            <a:off x="1345500" y="2871150"/>
            <a:ext cx="4068300" cy="334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correct answer is….</a:t>
            </a:r>
            <a:endParaRPr/>
          </a:p>
        </p:txBody>
      </p:sp>
      <p:sp>
        <p:nvSpPr>
          <p:cNvPr id="668" name="Google Shape;668;p58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58">
            <a:hlinkClick action="ppaction://hlinksldjump" r:id="rId4"/>
          </p:cNvPr>
          <p:cNvSpPr/>
          <p:nvPr/>
        </p:nvSpPr>
        <p:spPr>
          <a:xfrm>
            <a:off x="4898650" y="395300"/>
            <a:ext cx="6138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59"/>
          <p:cNvSpPr txBox="1"/>
          <p:nvPr>
            <p:ph type="title"/>
          </p:nvPr>
        </p:nvSpPr>
        <p:spPr>
          <a:xfrm>
            <a:off x="6527100" y="684925"/>
            <a:ext cx="4068300" cy="1582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for Activity 11</a:t>
            </a:r>
            <a:endParaRPr/>
          </a:p>
        </p:txBody>
      </p:sp>
      <p:sp>
        <p:nvSpPr>
          <p:cNvPr id="675" name="Google Shape;675;p59"/>
          <p:cNvSpPr txBox="1"/>
          <p:nvPr>
            <p:ph idx="1" type="body"/>
          </p:nvPr>
        </p:nvSpPr>
        <p:spPr>
          <a:xfrm>
            <a:off x="6527100" y="2871150"/>
            <a:ext cx="4068300" cy="334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correct answer is….</a:t>
            </a:r>
            <a:endParaRPr/>
          </a:p>
        </p:txBody>
      </p:sp>
      <p:sp>
        <p:nvSpPr>
          <p:cNvPr id="676" name="Google Shape;676;p59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59">
            <a:hlinkClick action="ppaction://hlinksldjump" r:id="rId4"/>
          </p:cNvPr>
          <p:cNvSpPr/>
          <p:nvPr/>
        </p:nvSpPr>
        <p:spPr>
          <a:xfrm>
            <a:off x="10080250" y="395300"/>
            <a:ext cx="6138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60"/>
          <p:cNvSpPr txBox="1"/>
          <p:nvPr>
            <p:ph type="title"/>
          </p:nvPr>
        </p:nvSpPr>
        <p:spPr>
          <a:xfrm>
            <a:off x="1345500" y="684925"/>
            <a:ext cx="4068300" cy="1582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for Activity 12</a:t>
            </a:r>
            <a:endParaRPr/>
          </a:p>
        </p:txBody>
      </p:sp>
      <p:sp>
        <p:nvSpPr>
          <p:cNvPr id="683" name="Google Shape;683;p60"/>
          <p:cNvSpPr txBox="1"/>
          <p:nvPr>
            <p:ph idx="1" type="body"/>
          </p:nvPr>
        </p:nvSpPr>
        <p:spPr>
          <a:xfrm>
            <a:off x="1345500" y="2871150"/>
            <a:ext cx="4068300" cy="334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correct answer is….</a:t>
            </a:r>
            <a:endParaRPr/>
          </a:p>
        </p:txBody>
      </p:sp>
      <p:sp>
        <p:nvSpPr>
          <p:cNvPr id="684" name="Google Shape;684;p60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60">
            <a:hlinkClick action="ppaction://hlinksldjump" r:id="rId4"/>
          </p:cNvPr>
          <p:cNvSpPr/>
          <p:nvPr/>
        </p:nvSpPr>
        <p:spPr>
          <a:xfrm>
            <a:off x="4898650" y="395300"/>
            <a:ext cx="6138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61"/>
          <p:cNvSpPr txBox="1"/>
          <p:nvPr>
            <p:ph type="title"/>
          </p:nvPr>
        </p:nvSpPr>
        <p:spPr>
          <a:xfrm>
            <a:off x="6527100" y="684925"/>
            <a:ext cx="4068300" cy="1582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for Activity 13</a:t>
            </a:r>
            <a:endParaRPr/>
          </a:p>
        </p:txBody>
      </p:sp>
      <p:sp>
        <p:nvSpPr>
          <p:cNvPr id="691" name="Google Shape;691;p61"/>
          <p:cNvSpPr txBox="1"/>
          <p:nvPr>
            <p:ph idx="1" type="body"/>
          </p:nvPr>
        </p:nvSpPr>
        <p:spPr>
          <a:xfrm>
            <a:off x="6527100" y="2871150"/>
            <a:ext cx="4068300" cy="334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correct answer is….</a:t>
            </a:r>
            <a:endParaRPr/>
          </a:p>
        </p:txBody>
      </p:sp>
      <p:sp>
        <p:nvSpPr>
          <p:cNvPr id="692" name="Google Shape;692;p61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61">
            <a:hlinkClick action="ppaction://hlinksldjump" r:id="rId4"/>
          </p:cNvPr>
          <p:cNvSpPr/>
          <p:nvPr/>
        </p:nvSpPr>
        <p:spPr>
          <a:xfrm>
            <a:off x="10080250" y="395300"/>
            <a:ext cx="6138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62"/>
          <p:cNvSpPr txBox="1"/>
          <p:nvPr>
            <p:ph type="title"/>
          </p:nvPr>
        </p:nvSpPr>
        <p:spPr>
          <a:xfrm>
            <a:off x="1345500" y="684925"/>
            <a:ext cx="4068300" cy="1582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for Activity 14</a:t>
            </a:r>
            <a:endParaRPr/>
          </a:p>
        </p:txBody>
      </p:sp>
      <p:sp>
        <p:nvSpPr>
          <p:cNvPr id="699" name="Google Shape;699;p62"/>
          <p:cNvSpPr txBox="1"/>
          <p:nvPr>
            <p:ph idx="1" type="body"/>
          </p:nvPr>
        </p:nvSpPr>
        <p:spPr>
          <a:xfrm>
            <a:off x="1345500" y="2871150"/>
            <a:ext cx="4068300" cy="334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correct answer is….</a:t>
            </a:r>
            <a:endParaRPr/>
          </a:p>
        </p:txBody>
      </p:sp>
      <p:sp>
        <p:nvSpPr>
          <p:cNvPr id="700" name="Google Shape;700;p62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62">
            <a:hlinkClick action="ppaction://hlinksldjump" r:id="rId4"/>
          </p:cNvPr>
          <p:cNvSpPr/>
          <p:nvPr/>
        </p:nvSpPr>
        <p:spPr>
          <a:xfrm>
            <a:off x="4898650" y="395300"/>
            <a:ext cx="6138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"/>
          <p:cNvSpPr txBox="1"/>
          <p:nvPr>
            <p:ph type="title"/>
          </p:nvPr>
        </p:nvSpPr>
        <p:spPr>
          <a:xfrm>
            <a:off x="13455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sp>
        <p:nvSpPr>
          <p:cNvPr id="392" name="Google Shape;392;p27"/>
          <p:cNvSpPr txBox="1"/>
          <p:nvPr>
            <p:ph idx="1" type="body"/>
          </p:nvPr>
        </p:nvSpPr>
        <p:spPr>
          <a:xfrm>
            <a:off x="1345500" y="1858325"/>
            <a:ext cx="4179000" cy="145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You can add your instructions here and a video below.</a:t>
            </a:r>
            <a:endParaRPr/>
          </a:p>
        </p:txBody>
      </p:sp>
      <p:grpSp>
        <p:nvGrpSpPr>
          <p:cNvPr id="393" name="Google Shape;393;p27"/>
          <p:cNvGrpSpPr/>
          <p:nvPr/>
        </p:nvGrpSpPr>
        <p:grpSpPr>
          <a:xfrm>
            <a:off x="1552721" y="3336514"/>
            <a:ext cx="3728328" cy="2217948"/>
            <a:chOff x="239059" y="3807012"/>
            <a:chExt cx="2593800" cy="1649400"/>
          </a:xfrm>
        </p:grpSpPr>
        <p:sp>
          <p:nvSpPr>
            <p:cNvPr id="394" name="Google Shape;394;p27"/>
            <p:cNvSpPr/>
            <p:nvPr/>
          </p:nvSpPr>
          <p:spPr>
            <a:xfrm>
              <a:off x="239059" y="3807012"/>
              <a:ext cx="2593800" cy="16494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292847" y="5127806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7"/>
            <p:cNvSpPr/>
            <p:nvPr/>
          </p:nvSpPr>
          <p:spPr>
            <a:xfrm>
              <a:off x="292847" y="5127806"/>
              <a:ext cx="720000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Single gear" id="397" name="Google Shape;397;p27"/>
            <p:cNvSpPr/>
            <p:nvPr/>
          </p:nvSpPr>
          <p:spPr>
            <a:xfrm>
              <a:off x="2007565" y="5230327"/>
              <a:ext cx="152433" cy="152210"/>
            </a:xfrm>
            <a:custGeom>
              <a:rect b="b" l="l" r="r" t="t"/>
              <a:pathLst>
                <a:path extrusionOk="0" h="647700" w="648652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8" name="Google Shape;398;p27"/>
            <p:cNvGrpSpPr/>
            <p:nvPr/>
          </p:nvGrpSpPr>
          <p:grpSpPr>
            <a:xfrm>
              <a:off x="384020" y="5227346"/>
              <a:ext cx="648501" cy="162967"/>
              <a:chOff x="330250" y="5227562"/>
              <a:chExt cx="715232" cy="179737"/>
            </a:xfrm>
          </p:grpSpPr>
          <p:sp>
            <p:nvSpPr>
              <p:cNvPr descr="Play" id="399" name="Google Shape;399;p27"/>
              <p:cNvSpPr/>
              <p:nvPr/>
            </p:nvSpPr>
            <p:spPr>
              <a:xfrm>
                <a:off x="622899" y="5227562"/>
                <a:ext cx="129849" cy="167402"/>
              </a:xfrm>
              <a:custGeom>
                <a:rect b="b" l="l" r="r" t="t"/>
                <a:pathLst>
                  <a:path extrusionOk="0" h="704850" w="546734">
                    <a:moveTo>
                      <a:pt x="0" y="0"/>
                    </a:moveTo>
                    <a:lnTo>
                      <a:pt x="546735" y="352425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0" name="Google Shape;400;p27"/>
              <p:cNvGrpSpPr/>
              <p:nvPr/>
            </p:nvGrpSpPr>
            <p:grpSpPr>
              <a:xfrm>
                <a:off x="865143" y="5227562"/>
                <a:ext cx="180339" cy="179737"/>
                <a:chOff x="817334" y="5227562"/>
                <a:chExt cx="180339" cy="179737"/>
              </a:xfrm>
            </p:grpSpPr>
            <p:sp>
              <p:nvSpPr>
                <p:cNvPr id="401" name="Google Shape;401;p27"/>
                <p:cNvSpPr/>
                <p:nvPr/>
              </p:nvSpPr>
              <p:spPr>
                <a:xfrm flipH="1">
                  <a:off x="961819" y="5227562"/>
                  <a:ext cx="35854" cy="179737"/>
                </a:xfrm>
                <a:custGeom>
                  <a:rect b="b" l="l" r="r" t="t"/>
                  <a:pathLst>
                    <a:path extrusionOk="0" h="704850" w="227647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descr="Play" id="402" name="Google Shape;402;p27"/>
                <p:cNvSpPr/>
                <p:nvPr/>
              </p:nvSpPr>
              <p:spPr>
                <a:xfrm>
                  <a:off x="817334" y="5227562"/>
                  <a:ext cx="129849" cy="167402"/>
                </a:xfrm>
                <a:custGeom>
                  <a:rect b="b" l="l" r="r" t="t"/>
                  <a:pathLst>
                    <a:path extrusionOk="0" h="704850" w="546734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3" name="Google Shape;403;p27"/>
              <p:cNvGrpSpPr/>
              <p:nvPr/>
            </p:nvGrpSpPr>
            <p:grpSpPr>
              <a:xfrm flipH="1">
                <a:off x="330250" y="5227562"/>
                <a:ext cx="180338" cy="179737"/>
                <a:chOff x="4316558" y="4992035"/>
                <a:chExt cx="180338" cy="179737"/>
              </a:xfrm>
            </p:grpSpPr>
            <p:sp>
              <p:nvSpPr>
                <p:cNvPr id="404" name="Google Shape;404;p27"/>
                <p:cNvSpPr/>
                <p:nvPr/>
              </p:nvSpPr>
              <p:spPr>
                <a:xfrm flipH="1">
                  <a:off x="4461042" y="4992035"/>
                  <a:ext cx="35854" cy="179737"/>
                </a:xfrm>
                <a:custGeom>
                  <a:rect b="b" l="l" r="r" t="t"/>
                  <a:pathLst>
                    <a:path extrusionOk="0" h="704850" w="227647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descr="Play" id="405" name="Google Shape;405;p27"/>
                <p:cNvSpPr/>
                <p:nvPr/>
              </p:nvSpPr>
              <p:spPr>
                <a:xfrm>
                  <a:off x="4316558" y="4992035"/>
                  <a:ext cx="129849" cy="167402"/>
                </a:xfrm>
                <a:custGeom>
                  <a:rect b="b" l="l" r="r" t="t"/>
                  <a:pathLst>
                    <a:path extrusionOk="0" h="704850" w="546734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06" name="Google Shape;406;p27"/>
            <p:cNvSpPr/>
            <p:nvPr/>
          </p:nvSpPr>
          <p:spPr>
            <a:xfrm>
              <a:off x="2237413" y="5230327"/>
              <a:ext cx="239100" cy="149400"/>
            </a:xfrm>
            <a:prstGeom prst="frame">
              <a:avLst>
                <a:gd fmla="val 12500" name="adj1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7"/>
            <p:cNvSpPr/>
            <p:nvPr/>
          </p:nvSpPr>
          <p:spPr>
            <a:xfrm>
              <a:off x="1198283" y="4135718"/>
              <a:ext cx="6753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408" name="Google Shape;408;p27"/>
            <p:cNvSpPr/>
            <p:nvPr/>
          </p:nvSpPr>
          <p:spPr>
            <a:xfrm>
              <a:off x="1431835" y="4297180"/>
              <a:ext cx="292503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7"/>
            <p:cNvSpPr/>
            <p:nvPr/>
          </p:nvSpPr>
          <p:spPr>
            <a:xfrm>
              <a:off x="2554659" y="5218375"/>
              <a:ext cx="180000" cy="180000"/>
            </a:xfrm>
            <a:custGeom>
              <a:rect b="b" l="l" r="r" t="t"/>
              <a:pathLst>
                <a:path extrusionOk="0" h="180000" w="180000">
                  <a:moveTo>
                    <a:pt x="157500" y="108002"/>
                  </a:moveTo>
                  <a:lnTo>
                    <a:pt x="180000" y="108002"/>
                  </a:lnTo>
                  <a:lnTo>
                    <a:pt x="180000" y="180000"/>
                  </a:lnTo>
                  <a:lnTo>
                    <a:pt x="108000" y="180000"/>
                  </a:lnTo>
                  <a:lnTo>
                    <a:pt x="108000" y="157500"/>
                  </a:lnTo>
                  <a:lnTo>
                    <a:pt x="157500" y="157500"/>
                  </a:lnTo>
                  <a:close/>
                  <a:moveTo>
                    <a:pt x="0" y="108002"/>
                  </a:moveTo>
                  <a:lnTo>
                    <a:pt x="22500" y="108002"/>
                  </a:lnTo>
                  <a:lnTo>
                    <a:pt x="22500" y="157500"/>
                  </a:lnTo>
                  <a:lnTo>
                    <a:pt x="72000" y="157500"/>
                  </a:lnTo>
                  <a:lnTo>
                    <a:pt x="72000" y="180000"/>
                  </a:lnTo>
                  <a:lnTo>
                    <a:pt x="0" y="180000"/>
                  </a:lnTo>
                  <a:close/>
                  <a:moveTo>
                    <a:pt x="108000" y="0"/>
                  </a:moveTo>
                  <a:lnTo>
                    <a:pt x="180000" y="0"/>
                  </a:lnTo>
                  <a:lnTo>
                    <a:pt x="180000" y="72002"/>
                  </a:lnTo>
                  <a:lnTo>
                    <a:pt x="157500" y="72002"/>
                  </a:lnTo>
                  <a:lnTo>
                    <a:pt x="157500" y="22500"/>
                  </a:lnTo>
                  <a:lnTo>
                    <a:pt x="108000" y="22500"/>
                  </a:lnTo>
                  <a:close/>
                  <a:moveTo>
                    <a:pt x="0" y="0"/>
                  </a:moveTo>
                  <a:lnTo>
                    <a:pt x="72000" y="0"/>
                  </a:lnTo>
                  <a:lnTo>
                    <a:pt x="72000" y="22500"/>
                  </a:lnTo>
                  <a:lnTo>
                    <a:pt x="22500" y="22500"/>
                  </a:lnTo>
                  <a:lnTo>
                    <a:pt x="22500" y="72002"/>
                  </a:lnTo>
                  <a:lnTo>
                    <a:pt x="0" y="720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0" name="Google Shape;410;p27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Bitmoji Image" id="411" name="Google Shape;41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6050" y="2095500"/>
            <a:ext cx="3048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7">
            <a:hlinkClick action="ppaction://hlinksldjump" r:id="rId5"/>
          </p:cNvPr>
          <p:cNvSpPr/>
          <p:nvPr/>
        </p:nvSpPr>
        <p:spPr>
          <a:xfrm>
            <a:off x="1606050" y="5763100"/>
            <a:ext cx="3547200" cy="62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Backside</a:t>
            </a:r>
            <a:endParaRPr sz="31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3"/>
          <p:cNvSpPr txBox="1"/>
          <p:nvPr>
            <p:ph type="title"/>
          </p:nvPr>
        </p:nvSpPr>
        <p:spPr>
          <a:xfrm>
            <a:off x="6527100" y="684925"/>
            <a:ext cx="4068300" cy="1582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for Activity 15</a:t>
            </a:r>
            <a:endParaRPr/>
          </a:p>
        </p:txBody>
      </p:sp>
      <p:sp>
        <p:nvSpPr>
          <p:cNvPr id="707" name="Google Shape;707;p63"/>
          <p:cNvSpPr txBox="1"/>
          <p:nvPr>
            <p:ph idx="1" type="body"/>
          </p:nvPr>
        </p:nvSpPr>
        <p:spPr>
          <a:xfrm>
            <a:off x="6527100" y="2871150"/>
            <a:ext cx="4068300" cy="334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correct answer is….</a:t>
            </a:r>
            <a:endParaRPr/>
          </a:p>
        </p:txBody>
      </p:sp>
      <p:sp>
        <p:nvSpPr>
          <p:cNvPr id="708" name="Google Shape;708;p63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63">
            <a:hlinkClick action="ppaction://hlinksldjump" r:id="rId4"/>
          </p:cNvPr>
          <p:cNvSpPr/>
          <p:nvPr/>
        </p:nvSpPr>
        <p:spPr>
          <a:xfrm>
            <a:off x="10080250" y="395300"/>
            <a:ext cx="6138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4"/>
          <p:cNvSpPr txBox="1"/>
          <p:nvPr>
            <p:ph type="title"/>
          </p:nvPr>
        </p:nvSpPr>
        <p:spPr>
          <a:xfrm>
            <a:off x="1345500" y="684925"/>
            <a:ext cx="4068300" cy="1582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for Activity 16</a:t>
            </a:r>
            <a:endParaRPr/>
          </a:p>
        </p:txBody>
      </p:sp>
      <p:sp>
        <p:nvSpPr>
          <p:cNvPr id="715" name="Google Shape;715;p64"/>
          <p:cNvSpPr txBox="1"/>
          <p:nvPr>
            <p:ph idx="1" type="body"/>
          </p:nvPr>
        </p:nvSpPr>
        <p:spPr>
          <a:xfrm>
            <a:off x="1345500" y="2871150"/>
            <a:ext cx="4068300" cy="334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correct answer is….</a:t>
            </a:r>
            <a:endParaRPr/>
          </a:p>
        </p:txBody>
      </p:sp>
      <p:sp>
        <p:nvSpPr>
          <p:cNvPr id="716" name="Google Shape;716;p64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64">
            <a:hlinkClick action="ppaction://hlinksldjump" r:id="rId4"/>
          </p:cNvPr>
          <p:cNvSpPr/>
          <p:nvPr/>
        </p:nvSpPr>
        <p:spPr>
          <a:xfrm>
            <a:off x="4898650" y="395300"/>
            <a:ext cx="6138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65"/>
          <p:cNvSpPr txBox="1"/>
          <p:nvPr>
            <p:ph type="title"/>
          </p:nvPr>
        </p:nvSpPr>
        <p:spPr>
          <a:xfrm>
            <a:off x="6527100" y="684925"/>
            <a:ext cx="4068300" cy="1582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for Activity 17</a:t>
            </a:r>
            <a:endParaRPr/>
          </a:p>
        </p:txBody>
      </p:sp>
      <p:sp>
        <p:nvSpPr>
          <p:cNvPr id="723" name="Google Shape;723;p65"/>
          <p:cNvSpPr txBox="1"/>
          <p:nvPr>
            <p:ph idx="1" type="body"/>
          </p:nvPr>
        </p:nvSpPr>
        <p:spPr>
          <a:xfrm>
            <a:off x="6527100" y="2871150"/>
            <a:ext cx="4068300" cy="334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correct answer is….</a:t>
            </a:r>
            <a:endParaRPr/>
          </a:p>
        </p:txBody>
      </p:sp>
      <p:sp>
        <p:nvSpPr>
          <p:cNvPr id="724" name="Google Shape;724;p65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65">
            <a:hlinkClick action="ppaction://hlinksldjump" r:id="rId4"/>
          </p:cNvPr>
          <p:cNvSpPr/>
          <p:nvPr/>
        </p:nvSpPr>
        <p:spPr>
          <a:xfrm>
            <a:off x="10080250" y="395300"/>
            <a:ext cx="6138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66"/>
          <p:cNvSpPr txBox="1"/>
          <p:nvPr>
            <p:ph type="title"/>
          </p:nvPr>
        </p:nvSpPr>
        <p:spPr>
          <a:xfrm>
            <a:off x="1345500" y="684925"/>
            <a:ext cx="4068300" cy="1582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for Activity 18</a:t>
            </a:r>
            <a:endParaRPr/>
          </a:p>
        </p:txBody>
      </p:sp>
      <p:sp>
        <p:nvSpPr>
          <p:cNvPr id="731" name="Google Shape;731;p66"/>
          <p:cNvSpPr txBox="1"/>
          <p:nvPr>
            <p:ph idx="1" type="body"/>
          </p:nvPr>
        </p:nvSpPr>
        <p:spPr>
          <a:xfrm>
            <a:off x="1345500" y="2871150"/>
            <a:ext cx="4068300" cy="334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correct answer is….</a:t>
            </a:r>
            <a:endParaRPr/>
          </a:p>
        </p:txBody>
      </p:sp>
      <p:sp>
        <p:nvSpPr>
          <p:cNvPr id="732" name="Google Shape;732;p66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66">
            <a:hlinkClick action="ppaction://hlinksldjump" r:id="rId4"/>
          </p:cNvPr>
          <p:cNvSpPr/>
          <p:nvPr/>
        </p:nvSpPr>
        <p:spPr>
          <a:xfrm>
            <a:off x="4898650" y="395300"/>
            <a:ext cx="6138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67"/>
          <p:cNvSpPr txBox="1"/>
          <p:nvPr>
            <p:ph type="title"/>
          </p:nvPr>
        </p:nvSpPr>
        <p:spPr>
          <a:xfrm>
            <a:off x="6527100" y="684925"/>
            <a:ext cx="4068300" cy="1582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for Activity 19</a:t>
            </a:r>
            <a:endParaRPr/>
          </a:p>
        </p:txBody>
      </p:sp>
      <p:sp>
        <p:nvSpPr>
          <p:cNvPr id="739" name="Google Shape;739;p67"/>
          <p:cNvSpPr txBox="1"/>
          <p:nvPr>
            <p:ph idx="1" type="body"/>
          </p:nvPr>
        </p:nvSpPr>
        <p:spPr>
          <a:xfrm>
            <a:off x="6527100" y="2871150"/>
            <a:ext cx="4068300" cy="334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correct answer is….</a:t>
            </a:r>
            <a:endParaRPr/>
          </a:p>
        </p:txBody>
      </p:sp>
      <p:sp>
        <p:nvSpPr>
          <p:cNvPr id="740" name="Google Shape;740;p67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67">
            <a:hlinkClick action="ppaction://hlinksldjump" r:id="rId4"/>
          </p:cNvPr>
          <p:cNvSpPr/>
          <p:nvPr/>
        </p:nvSpPr>
        <p:spPr>
          <a:xfrm>
            <a:off x="10080250" y="395300"/>
            <a:ext cx="6138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8"/>
          <p:cNvSpPr txBox="1"/>
          <p:nvPr>
            <p:ph type="title"/>
          </p:nvPr>
        </p:nvSpPr>
        <p:spPr>
          <a:xfrm>
            <a:off x="1345500" y="684925"/>
            <a:ext cx="4068300" cy="1582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for Activity 20</a:t>
            </a:r>
            <a:endParaRPr/>
          </a:p>
        </p:txBody>
      </p:sp>
      <p:sp>
        <p:nvSpPr>
          <p:cNvPr id="747" name="Google Shape;747;p68"/>
          <p:cNvSpPr txBox="1"/>
          <p:nvPr>
            <p:ph idx="1" type="body"/>
          </p:nvPr>
        </p:nvSpPr>
        <p:spPr>
          <a:xfrm>
            <a:off x="1345500" y="2871150"/>
            <a:ext cx="4068300" cy="334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correct answer is….</a:t>
            </a:r>
            <a:endParaRPr/>
          </a:p>
        </p:txBody>
      </p:sp>
      <p:sp>
        <p:nvSpPr>
          <p:cNvPr id="748" name="Google Shape;748;p68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68">
            <a:hlinkClick action="ppaction://hlinksldjump" r:id="rId4"/>
          </p:cNvPr>
          <p:cNvSpPr/>
          <p:nvPr/>
        </p:nvSpPr>
        <p:spPr>
          <a:xfrm>
            <a:off x="4898650" y="395300"/>
            <a:ext cx="6138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69"/>
          <p:cNvSpPr txBox="1"/>
          <p:nvPr>
            <p:ph type="title"/>
          </p:nvPr>
        </p:nvSpPr>
        <p:spPr>
          <a:xfrm>
            <a:off x="6527100" y="684925"/>
            <a:ext cx="4068300" cy="1582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for Activity 21</a:t>
            </a:r>
            <a:endParaRPr/>
          </a:p>
        </p:txBody>
      </p:sp>
      <p:sp>
        <p:nvSpPr>
          <p:cNvPr id="755" name="Google Shape;755;p69"/>
          <p:cNvSpPr txBox="1"/>
          <p:nvPr>
            <p:ph idx="1" type="body"/>
          </p:nvPr>
        </p:nvSpPr>
        <p:spPr>
          <a:xfrm>
            <a:off x="6527100" y="2871150"/>
            <a:ext cx="4068300" cy="334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correct answer is….</a:t>
            </a:r>
            <a:endParaRPr/>
          </a:p>
        </p:txBody>
      </p:sp>
      <p:sp>
        <p:nvSpPr>
          <p:cNvPr id="756" name="Google Shape;756;p69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69">
            <a:hlinkClick action="ppaction://hlinksldjump" r:id="rId4"/>
          </p:cNvPr>
          <p:cNvSpPr/>
          <p:nvPr/>
        </p:nvSpPr>
        <p:spPr>
          <a:xfrm>
            <a:off x="10080250" y="395300"/>
            <a:ext cx="6138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70"/>
          <p:cNvSpPr txBox="1"/>
          <p:nvPr/>
        </p:nvSpPr>
        <p:spPr>
          <a:xfrm>
            <a:off x="491900" y="4254900"/>
            <a:ext cx="5866500" cy="10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Poppins"/>
                <a:ea typeface="Poppins"/>
                <a:cs typeface="Poppins"/>
                <a:sym typeface="Poppins"/>
              </a:rPr>
              <a:t>Special thanks to </a:t>
            </a:r>
            <a:r>
              <a:rPr b="1" lang="en" sz="2700">
                <a:latin typeface="Poppins"/>
                <a:ea typeface="Poppins"/>
                <a:cs typeface="Poppins"/>
                <a:sym typeface="Poppins"/>
              </a:rPr>
              <a:t>Alice Keeler</a:t>
            </a:r>
            <a:r>
              <a:rPr lang="en" sz="2700">
                <a:latin typeface="Poppins"/>
                <a:ea typeface="Poppins"/>
                <a:cs typeface="Poppins"/>
                <a:sym typeface="Poppins"/>
              </a:rPr>
              <a:t> for her </a:t>
            </a:r>
            <a:r>
              <a:rPr lang="en" sz="2700" u="sng">
                <a:solidFill>
                  <a:srgbClr val="F1C232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Dice script</a:t>
            </a:r>
            <a:endParaRPr sz="2700">
              <a:solidFill>
                <a:srgbClr val="F1C23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8"/>
          <p:cNvSpPr txBox="1"/>
          <p:nvPr>
            <p:ph type="title"/>
          </p:nvPr>
        </p:nvSpPr>
        <p:spPr>
          <a:xfrm>
            <a:off x="65271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3</a:t>
            </a:r>
            <a:endParaRPr/>
          </a:p>
        </p:txBody>
      </p:sp>
      <p:sp>
        <p:nvSpPr>
          <p:cNvPr id="418" name="Google Shape;418;p28"/>
          <p:cNvSpPr txBox="1"/>
          <p:nvPr>
            <p:ph idx="1" type="body"/>
          </p:nvPr>
        </p:nvSpPr>
        <p:spPr>
          <a:xfrm>
            <a:off x="6527100" y="2086925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Observe the image and answer. </a:t>
            </a:r>
            <a:r>
              <a:rPr b="1" lang="en"/>
              <a:t>You can click on it to enlarge it.</a:t>
            </a:r>
            <a:endParaRPr b="1"/>
          </a:p>
        </p:txBody>
      </p:sp>
      <p:pic>
        <p:nvPicPr>
          <p:cNvPr id="419" name="Google Shape;419;p28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19373" l="0" r="0" t="-2305"/>
          <a:stretch/>
        </p:blipFill>
        <p:spPr>
          <a:xfrm>
            <a:off x="6792225" y="3619000"/>
            <a:ext cx="3538048" cy="19557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20" name="Google Shape;420;p28">
            <a:hlinkClick action="ppaction://hlinksldjump" r:id="rId5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Bitmoji Image" id="421" name="Google Shape;42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58188" y="3618988"/>
            <a:ext cx="3075625" cy="307562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8">
            <a:hlinkClick action="ppaction://hlinksldjump" r:id="rId7"/>
          </p:cNvPr>
          <p:cNvSpPr/>
          <p:nvPr/>
        </p:nvSpPr>
        <p:spPr>
          <a:xfrm>
            <a:off x="6787650" y="5763100"/>
            <a:ext cx="3547200" cy="624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Backside</a:t>
            </a:r>
            <a:endParaRPr sz="31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9"/>
          <p:cNvSpPr txBox="1"/>
          <p:nvPr>
            <p:ph type="title"/>
          </p:nvPr>
        </p:nvSpPr>
        <p:spPr>
          <a:xfrm>
            <a:off x="13455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4</a:t>
            </a:r>
            <a:endParaRPr/>
          </a:p>
        </p:txBody>
      </p:sp>
      <p:sp>
        <p:nvSpPr>
          <p:cNvPr id="428" name="Google Shape;428;p29"/>
          <p:cNvSpPr txBox="1"/>
          <p:nvPr>
            <p:ph idx="1" type="body"/>
          </p:nvPr>
        </p:nvSpPr>
        <p:spPr>
          <a:xfrm>
            <a:off x="1345500" y="2163125"/>
            <a:ext cx="4068300" cy="1543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Can you guess the animal that makes this sound?</a:t>
            </a:r>
            <a:endParaRPr/>
          </a:p>
        </p:txBody>
      </p:sp>
      <p:grpSp>
        <p:nvGrpSpPr>
          <p:cNvPr id="429" name="Google Shape;429;p29"/>
          <p:cNvGrpSpPr/>
          <p:nvPr/>
        </p:nvGrpSpPr>
        <p:grpSpPr>
          <a:xfrm>
            <a:off x="2611559" y="3758293"/>
            <a:ext cx="1536184" cy="1543782"/>
            <a:chOff x="9597113" y="1447499"/>
            <a:chExt cx="909900" cy="914400"/>
          </a:xfrm>
        </p:grpSpPr>
        <p:sp>
          <p:nvSpPr>
            <p:cNvPr id="430" name="Google Shape;430;p29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1" name="Google Shape;431;p29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432" name="Google Shape;432;p29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29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29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29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6" name="Google Shape;436;p29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Bitmoji Image" id="437" name="Google Shape;43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3800" y="2538975"/>
            <a:ext cx="2730325" cy="27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9">
            <a:hlinkClick action="ppaction://hlinksldjump" r:id="rId5"/>
          </p:cNvPr>
          <p:cNvSpPr/>
          <p:nvPr/>
        </p:nvSpPr>
        <p:spPr>
          <a:xfrm>
            <a:off x="1606050" y="5763100"/>
            <a:ext cx="3547200" cy="624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Backside</a:t>
            </a:r>
            <a:endParaRPr sz="31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0"/>
          <p:cNvSpPr txBox="1"/>
          <p:nvPr>
            <p:ph type="title"/>
          </p:nvPr>
        </p:nvSpPr>
        <p:spPr>
          <a:xfrm>
            <a:off x="65271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</a:t>
            </a:r>
            <a:r>
              <a:rPr lang="en"/>
              <a:t>5</a:t>
            </a:r>
            <a:endParaRPr/>
          </a:p>
        </p:txBody>
      </p:sp>
      <p:sp>
        <p:nvSpPr>
          <p:cNvPr id="444" name="Google Shape;444;p30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0"/>
          <p:cNvSpPr/>
          <p:nvPr/>
        </p:nvSpPr>
        <p:spPr>
          <a:xfrm>
            <a:off x="6933953" y="2664781"/>
            <a:ext cx="2006576" cy="10715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6"/>
                </a:solidFill>
                <a:latin typeface="Boogaloo"/>
              </a:rPr>
              <a:t>Free</a:t>
            </a:r>
          </a:p>
        </p:txBody>
      </p:sp>
      <p:sp>
        <p:nvSpPr>
          <p:cNvPr id="446" name="Google Shape;446;p30"/>
          <p:cNvSpPr/>
          <p:nvPr/>
        </p:nvSpPr>
        <p:spPr>
          <a:xfrm>
            <a:off x="7758125" y="3713025"/>
            <a:ext cx="2567995" cy="11952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6"/>
                </a:solidFill>
                <a:latin typeface="Boogaloo"/>
              </a:rPr>
              <a:t>Pass!</a:t>
            </a:r>
          </a:p>
        </p:txBody>
      </p:sp>
      <p:sp>
        <p:nvSpPr>
          <p:cNvPr id="447" name="Google Shape;447;p30">
            <a:hlinkClick action="ppaction://hlinksldjump" r:id="rId4"/>
          </p:cNvPr>
          <p:cNvSpPr/>
          <p:nvPr/>
        </p:nvSpPr>
        <p:spPr>
          <a:xfrm>
            <a:off x="6787650" y="5763100"/>
            <a:ext cx="3547200" cy="624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Backside</a:t>
            </a:r>
            <a:endParaRPr sz="31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1"/>
          <p:cNvSpPr txBox="1"/>
          <p:nvPr>
            <p:ph type="title"/>
          </p:nvPr>
        </p:nvSpPr>
        <p:spPr>
          <a:xfrm>
            <a:off x="13455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6</a:t>
            </a:r>
            <a:endParaRPr/>
          </a:p>
        </p:txBody>
      </p:sp>
      <p:sp>
        <p:nvSpPr>
          <p:cNvPr id="453" name="Google Shape;453;p31"/>
          <p:cNvSpPr txBox="1"/>
          <p:nvPr>
            <p:ph idx="1" type="body"/>
          </p:nvPr>
        </p:nvSpPr>
        <p:spPr>
          <a:xfrm>
            <a:off x="1345500" y="2086925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Your instructions go here.</a:t>
            </a:r>
            <a:endParaRPr/>
          </a:p>
        </p:txBody>
      </p:sp>
      <p:sp>
        <p:nvSpPr>
          <p:cNvPr id="454" name="Google Shape;454;p31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1">
            <a:hlinkClick action="ppaction://hlinksldjump" r:id="rId4"/>
          </p:cNvPr>
          <p:cNvSpPr/>
          <p:nvPr/>
        </p:nvSpPr>
        <p:spPr>
          <a:xfrm>
            <a:off x="1606050" y="5763100"/>
            <a:ext cx="3547200" cy="62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Backside</a:t>
            </a:r>
            <a:endParaRPr sz="31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2"/>
          <p:cNvSpPr txBox="1"/>
          <p:nvPr>
            <p:ph type="title"/>
          </p:nvPr>
        </p:nvSpPr>
        <p:spPr>
          <a:xfrm>
            <a:off x="6527100" y="684925"/>
            <a:ext cx="40683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7</a:t>
            </a:r>
            <a:endParaRPr/>
          </a:p>
        </p:txBody>
      </p:sp>
      <p:sp>
        <p:nvSpPr>
          <p:cNvPr id="461" name="Google Shape;461;p32"/>
          <p:cNvSpPr txBox="1"/>
          <p:nvPr>
            <p:ph idx="1" type="body"/>
          </p:nvPr>
        </p:nvSpPr>
        <p:spPr>
          <a:xfrm>
            <a:off x="6527100" y="2086925"/>
            <a:ext cx="4068300" cy="413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Your instructions go here.</a:t>
            </a:r>
            <a:endParaRPr/>
          </a:p>
        </p:txBody>
      </p:sp>
      <p:sp>
        <p:nvSpPr>
          <p:cNvPr id="462" name="Google Shape;462;p32">
            <a:hlinkClick action="ppaction://hlinksldjump" r:id="rId3"/>
          </p:cNvPr>
          <p:cNvSpPr/>
          <p:nvPr/>
        </p:nvSpPr>
        <p:spPr>
          <a:xfrm>
            <a:off x="11428500" y="0"/>
            <a:ext cx="763500" cy="76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2">
            <a:hlinkClick action="ppaction://hlinksldjump" r:id="rId4"/>
          </p:cNvPr>
          <p:cNvSpPr/>
          <p:nvPr/>
        </p:nvSpPr>
        <p:spPr>
          <a:xfrm>
            <a:off x="6787650" y="5763100"/>
            <a:ext cx="3547200" cy="62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Backside</a:t>
            </a:r>
            <a:endParaRPr sz="31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oard Game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C27BA0"/>
      </a:accent1>
      <a:accent2>
        <a:srgbClr val="8E7CC3"/>
      </a:accent2>
      <a:accent3>
        <a:srgbClr val="6FA8DC"/>
      </a:accent3>
      <a:accent4>
        <a:srgbClr val="93C47D"/>
      </a:accent4>
      <a:accent5>
        <a:srgbClr val="FFD966"/>
      </a:accent5>
      <a:accent6>
        <a:srgbClr val="E06666"/>
      </a:accent6>
      <a:hlink>
        <a:srgbClr val="FF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