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89" r:id="rId5"/>
    <p:sldId id="266" r:id="rId6"/>
    <p:sldId id="29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ANH%20TH&#7852;T%20C&#211;%20PH&#218;C%20-%20H&#432;&#417;ng%20Nguy&#234;n%20Op.ppt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 THẬT CÓ PHÚC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2287" y="4682062"/>
            <a:ext cx="3550661" cy="457201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</a:rPr>
              <a:t>Tác 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</a:rPr>
              <a:t>giả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pres?slideindex=1&amp;slidetitle="/>
              </a:rPr>
              <a:t>Hương 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pres?slideindex=1&amp;slidetitle="/>
              </a:rPr>
              <a:t>Nguyên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pres?slideindex=1&amp;slidetitle="/>
              </a:rPr>
              <a:t> OP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Si-mon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Phê-rô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phàm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khải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Thầy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ngự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20417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Phê-rô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Tảng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tảng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Hội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lực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thắng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Si-mon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Phê-rô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phàm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ngự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267" y="-107685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9245" y="439369"/>
            <a:ext cx="1144054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Thầy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chìa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khóa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buộc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chi,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buộc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cởi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cởi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200" b="1" dirty="0"/>
              <a:t> </a:t>
            </a:r>
            <a:endParaRPr lang="vi-VN" sz="6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Si-mon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Phê-rô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phàm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ngự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8671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79</TotalTime>
  <Words>196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Garamond</vt:lpstr>
      <vt:lpstr>Roboto</vt:lpstr>
      <vt:lpstr>Verdana</vt:lpstr>
      <vt:lpstr>Savon</vt:lpstr>
      <vt:lpstr>ANH THẬT CÓ PHÚC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53</cp:revision>
  <dcterms:created xsi:type="dcterms:W3CDTF">2024-12-09T09:39:37Z</dcterms:created>
  <dcterms:modified xsi:type="dcterms:W3CDTF">2025-04-30T16:27:26Z</dcterms:modified>
</cp:coreProperties>
</file>