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80DEC0F-1532-451D-9D50-B9DF5CCC690C}">
  <a:tblStyle styleId="{E80DEC0F-1532-451D-9D50-B9DF5CCC69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woodpeckers peck wood?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{E80DEC0F-1532-451D-9D50-B9DF5CCC690C}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animal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tiene que comerse a otros seres vivos para sobrevivir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del cuerpo que un pájaro utiliza para comer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comportamiento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hace un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diferente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 igual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comida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comen los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huella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marca de un pie o una pata que queda en el suelo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bosque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lugar lleno de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necesidades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las cosas que un animal o una planta necesita para poder vivir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parecido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del cuerpo que los animales usan para volar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woodpeckers peck wood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