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5D6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418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8974BDA-ADDE-4327-9C31-925B6A49FA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8817192-45AB-4125-9CD5-22BAF93CC9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F996B4A8-3C23-47E4-88AE-CD4C102CE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2019-09-17T11:14:46Z</dcterms:modified>
</cp:coreProperties>
</file>