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Marcellus"/>
      <p:regular r:id="rId28"/>
    </p:embeddedFont>
    <p:embeddedFont>
      <p:font typeface="Lato"/>
      <p:regular r:id="rId29"/>
      <p:bold r:id="rId30"/>
      <p:italic r:id="rId31"/>
      <p:boldItalic r:id="rId32"/>
    </p:embeddedFont>
    <p:embeddedFont>
      <p:font typeface="Poppins"/>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Rajdhani"/>
      <p:bold r:id="rId43"/>
    </p:embeddedFont>
    <p:embeddedFont>
      <p:font typeface="Yatra One"/>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hGLqMUQmnRMonusLOp1e5fuXbx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YatraOne-regular.fntdata"/><Relationship Id="rId21" Type="http://schemas.openxmlformats.org/officeDocument/2006/relationships/slide" Target="slides/slide17.xml"/><Relationship Id="rId43" Type="http://schemas.openxmlformats.org/officeDocument/2006/relationships/font" Target="fonts/Rajdhani-bold.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arcellu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Poppins-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Poppins-italic.fntdata"/><Relationship Id="rId12" Type="http://schemas.openxmlformats.org/officeDocument/2006/relationships/slide" Target="slides/slide8.xml"/><Relationship Id="rId34" Type="http://schemas.openxmlformats.org/officeDocument/2006/relationships/font" Target="fonts/Poppins-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Poppins-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6" name="Google Shape;66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99.png"/><Relationship Id="rId11" Type="http://schemas.openxmlformats.org/officeDocument/2006/relationships/image" Target="../media/image71.png"/><Relationship Id="rId10" Type="http://schemas.openxmlformats.org/officeDocument/2006/relationships/image" Target="../media/image98.png"/><Relationship Id="rId9" Type="http://schemas.openxmlformats.org/officeDocument/2006/relationships/image" Target="../media/image94.png"/><Relationship Id="rId5" Type="http://schemas.openxmlformats.org/officeDocument/2006/relationships/image" Target="../media/image15.png"/><Relationship Id="rId6" Type="http://schemas.openxmlformats.org/officeDocument/2006/relationships/image" Target="../media/image51.png"/><Relationship Id="rId7" Type="http://schemas.openxmlformats.org/officeDocument/2006/relationships/image" Target="../media/image14.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7.png"/><Relationship Id="rId10" Type="http://schemas.openxmlformats.org/officeDocument/2006/relationships/image" Target="../media/image87.png"/><Relationship Id="rId9" Type="http://schemas.openxmlformats.org/officeDocument/2006/relationships/image" Target="../media/image107.png"/><Relationship Id="rId5" Type="http://schemas.openxmlformats.org/officeDocument/2006/relationships/image" Target="../media/image49.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34.png"/><Relationship Id="rId5" Type="http://schemas.openxmlformats.org/officeDocument/2006/relationships/image" Target="../media/image11.png"/><Relationship Id="rId6" Type="http://schemas.openxmlformats.org/officeDocument/2006/relationships/image" Target="../media/image18.png"/><Relationship Id="rId7"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png"/><Relationship Id="rId4" Type="http://schemas.openxmlformats.org/officeDocument/2006/relationships/image" Target="../media/image40.png"/><Relationship Id="rId5" Type="http://schemas.openxmlformats.org/officeDocument/2006/relationships/image" Target="../media/image31.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7.png"/></Relationships>
</file>

<file path=ppt/slides/_rels/slide14.xml.rels><?xml version="1.0" encoding="UTF-8" standalone="yes"?><Relationships xmlns="http://schemas.openxmlformats.org/package/2006/relationships"><Relationship Id="rId20" Type="http://schemas.openxmlformats.org/officeDocument/2006/relationships/image" Target="../media/image95.png"/><Relationship Id="rId22" Type="http://schemas.openxmlformats.org/officeDocument/2006/relationships/image" Target="../media/image131.png"/><Relationship Id="rId21" Type="http://schemas.openxmlformats.org/officeDocument/2006/relationships/image" Target="../media/image97.png"/><Relationship Id="rId24" Type="http://schemas.openxmlformats.org/officeDocument/2006/relationships/image" Target="../media/image121.png"/><Relationship Id="rId23"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90.png"/><Relationship Id="rId26" Type="http://schemas.openxmlformats.org/officeDocument/2006/relationships/image" Target="../media/image103.png"/><Relationship Id="rId25" Type="http://schemas.openxmlformats.org/officeDocument/2006/relationships/image" Target="../media/image132.png"/><Relationship Id="rId28" Type="http://schemas.openxmlformats.org/officeDocument/2006/relationships/image" Target="../media/image102.png"/><Relationship Id="rId27" Type="http://schemas.openxmlformats.org/officeDocument/2006/relationships/image" Target="../media/image126.png"/><Relationship Id="rId5" Type="http://schemas.openxmlformats.org/officeDocument/2006/relationships/image" Target="../media/image6.png"/><Relationship Id="rId6" Type="http://schemas.openxmlformats.org/officeDocument/2006/relationships/image" Target="../media/image7.png"/><Relationship Id="rId29" Type="http://schemas.openxmlformats.org/officeDocument/2006/relationships/image" Target="../media/image146.png"/><Relationship Id="rId7" Type="http://schemas.openxmlformats.org/officeDocument/2006/relationships/image" Target="../media/image85.png"/><Relationship Id="rId8" Type="http://schemas.openxmlformats.org/officeDocument/2006/relationships/image" Target="../media/image88.png"/><Relationship Id="rId30" Type="http://schemas.openxmlformats.org/officeDocument/2006/relationships/image" Target="../media/image134.png"/><Relationship Id="rId11" Type="http://schemas.openxmlformats.org/officeDocument/2006/relationships/image" Target="../media/image91.png"/><Relationship Id="rId10" Type="http://schemas.openxmlformats.org/officeDocument/2006/relationships/image" Target="../media/image96.png"/><Relationship Id="rId13" Type="http://schemas.openxmlformats.org/officeDocument/2006/relationships/image" Target="../media/image93.png"/><Relationship Id="rId12" Type="http://schemas.openxmlformats.org/officeDocument/2006/relationships/image" Target="../media/image128.png"/><Relationship Id="rId15" Type="http://schemas.openxmlformats.org/officeDocument/2006/relationships/image" Target="../media/image92.png"/><Relationship Id="rId14" Type="http://schemas.openxmlformats.org/officeDocument/2006/relationships/image" Target="../media/image151.png"/><Relationship Id="rId17" Type="http://schemas.openxmlformats.org/officeDocument/2006/relationships/image" Target="../media/image100.png"/><Relationship Id="rId16" Type="http://schemas.openxmlformats.org/officeDocument/2006/relationships/image" Target="../media/image122.png"/><Relationship Id="rId19" Type="http://schemas.openxmlformats.org/officeDocument/2006/relationships/image" Target="../media/image119.png"/><Relationship Id="rId18" Type="http://schemas.openxmlformats.org/officeDocument/2006/relationships/image" Target="../media/image1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05.png"/><Relationship Id="rId9" Type="http://schemas.openxmlformats.org/officeDocument/2006/relationships/image" Target="../media/image111.png"/><Relationship Id="rId5" Type="http://schemas.openxmlformats.org/officeDocument/2006/relationships/image" Target="../media/image1.png"/><Relationship Id="rId6" Type="http://schemas.openxmlformats.org/officeDocument/2006/relationships/image" Target="../media/image110.png"/><Relationship Id="rId7" Type="http://schemas.openxmlformats.org/officeDocument/2006/relationships/image" Target="../media/image4.png"/><Relationship Id="rId8" Type="http://schemas.openxmlformats.org/officeDocument/2006/relationships/image" Target="../media/image7.png"/><Relationship Id="rId10" Type="http://schemas.openxmlformats.org/officeDocument/2006/relationships/image" Target="../media/image1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40.png"/><Relationship Id="rId9" Type="http://schemas.openxmlformats.org/officeDocument/2006/relationships/image" Target="../media/image118.png"/><Relationship Id="rId5" Type="http://schemas.openxmlformats.org/officeDocument/2006/relationships/image" Target="../media/image31.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7.png"/><Relationship Id="rId10" Type="http://schemas.openxmlformats.org/officeDocument/2006/relationships/image" Target="../media/image1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161.png"/><Relationship Id="rId8"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0.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40.png"/><Relationship Id="rId9" Type="http://schemas.openxmlformats.org/officeDocument/2006/relationships/image" Target="../media/image149.png"/><Relationship Id="rId5" Type="http://schemas.openxmlformats.org/officeDocument/2006/relationships/image" Target="../media/image31.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18.png"/><Relationship Id="rId7" Type="http://schemas.openxmlformats.org/officeDocument/2006/relationships/image" Target="../media/image7.png"/></Relationships>
</file>

<file path=ppt/slides/_rels/slide20.xml.rels><?xml version="1.0" encoding="UTF-8" standalone="yes"?><Relationships xmlns="http://schemas.openxmlformats.org/package/2006/relationships"><Relationship Id="rId20" Type="http://schemas.openxmlformats.org/officeDocument/2006/relationships/image" Target="../media/image172.png"/><Relationship Id="rId21" Type="http://schemas.openxmlformats.org/officeDocument/2006/relationships/image" Target="../media/image179.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143.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170.png"/><Relationship Id="rId8" Type="http://schemas.openxmlformats.org/officeDocument/2006/relationships/image" Target="../media/image148.png"/><Relationship Id="rId11" Type="http://schemas.openxmlformats.org/officeDocument/2006/relationships/image" Target="../media/image164.png"/><Relationship Id="rId10" Type="http://schemas.openxmlformats.org/officeDocument/2006/relationships/image" Target="../media/image147.png"/><Relationship Id="rId13" Type="http://schemas.openxmlformats.org/officeDocument/2006/relationships/image" Target="../media/image157.png"/><Relationship Id="rId12" Type="http://schemas.openxmlformats.org/officeDocument/2006/relationships/image" Target="../media/image177.png"/><Relationship Id="rId15" Type="http://schemas.openxmlformats.org/officeDocument/2006/relationships/image" Target="../media/image169.png"/><Relationship Id="rId14" Type="http://schemas.openxmlformats.org/officeDocument/2006/relationships/image" Target="../media/image162.png"/><Relationship Id="rId17" Type="http://schemas.openxmlformats.org/officeDocument/2006/relationships/image" Target="../media/image174.png"/><Relationship Id="rId16" Type="http://schemas.openxmlformats.org/officeDocument/2006/relationships/image" Target="../media/image218.png"/><Relationship Id="rId19" Type="http://schemas.openxmlformats.org/officeDocument/2006/relationships/image" Target="../media/image208.png"/><Relationship Id="rId18" Type="http://schemas.openxmlformats.org/officeDocument/2006/relationships/image" Target="../media/image17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05.png"/><Relationship Id="rId9" Type="http://schemas.openxmlformats.org/officeDocument/2006/relationships/image" Target="../media/image189.png"/><Relationship Id="rId5" Type="http://schemas.openxmlformats.org/officeDocument/2006/relationships/image" Target="../media/image1.png"/><Relationship Id="rId6" Type="http://schemas.openxmlformats.org/officeDocument/2006/relationships/image" Target="../media/image110.png"/><Relationship Id="rId7" Type="http://schemas.openxmlformats.org/officeDocument/2006/relationships/image" Target="../media/image4.png"/><Relationship Id="rId8" Type="http://schemas.openxmlformats.org/officeDocument/2006/relationships/image" Target="../media/image7.png"/><Relationship Id="rId11" Type="http://schemas.openxmlformats.org/officeDocument/2006/relationships/image" Target="../media/image206.png"/><Relationship Id="rId10" Type="http://schemas.openxmlformats.org/officeDocument/2006/relationships/image" Target="../media/image207.png"/></Relationships>
</file>

<file path=ppt/slides/_rels/slide22.xml.rels><?xml version="1.0" encoding="UTF-8" standalone="yes"?><Relationships xmlns="http://schemas.openxmlformats.org/package/2006/relationships"><Relationship Id="rId20" Type="http://schemas.openxmlformats.org/officeDocument/2006/relationships/image" Target="../media/image197.png"/><Relationship Id="rId22" Type="http://schemas.openxmlformats.org/officeDocument/2006/relationships/image" Target="../media/image205.png"/><Relationship Id="rId21" Type="http://schemas.openxmlformats.org/officeDocument/2006/relationships/image" Target="../media/image201.png"/><Relationship Id="rId24" Type="http://schemas.openxmlformats.org/officeDocument/2006/relationships/image" Target="../media/image223.png"/><Relationship Id="rId23" Type="http://schemas.openxmlformats.org/officeDocument/2006/relationships/image" Target="../media/image20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40.png"/><Relationship Id="rId9" Type="http://schemas.openxmlformats.org/officeDocument/2006/relationships/hyperlink" Target="https://eatemp.com/powerpoint-org-chart-template/" TargetMode="External"/><Relationship Id="rId5" Type="http://schemas.openxmlformats.org/officeDocument/2006/relationships/image" Target="../media/image31.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7.png"/><Relationship Id="rId11" Type="http://schemas.openxmlformats.org/officeDocument/2006/relationships/image" Target="../media/image195.png"/><Relationship Id="rId10" Type="http://schemas.openxmlformats.org/officeDocument/2006/relationships/image" Target="../media/image193.png"/><Relationship Id="rId13" Type="http://schemas.openxmlformats.org/officeDocument/2006/relationships/image" Target="../media/image203.png"/><Relationship Id="rId12" Type="http://schemas.openxmlformats.org/officeDocument/2006/relationships/image" Target="../media/image194.png"/><Relationship Id="rId15" Type="http://schemas.openxmlformats.org/officeDocument/2006/relationships/image" Target="../media/image199.png"/><Relationship Id="rId14" Type="http://schemas.openxmlformats.org/officeDocument/2006/relationships/image" Target="../media/image222.png"/><Relationship Id="rId17" Type="http://schemas.openxmlformats.org/officeDocument/2006/relationships/image" Target="../media/image196.png"/><Relationship Id="rId16" Type="http://schemas.openxmlformats.org/officeDocument/2006/relationships/image" Target="../media/image221.png"/><Relationship Id="rId19" Type="http://schemas.openxmlformats.org/officeDocument/2006/relationships/image" Target="../media/image212.png"/><Relationship Id="rId18" Type="http://schemas.openxmlformats.org/officeDocument/2006/relationships/image" Target="../media/image20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34.png"/><Relationship Id="rId5" Type="http://schemas.openxmlformats.org/officeDocument/2006/relationships/image" Target="../media/image11.png"/><Relationship Id="rId6" Type="http://schemas.openxmlformats.org/officeDocument/2006/relationships/image" Target="../media/image18.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45.png"/><Relationship Id="rId7" Type="http://schemas.openxmlformats.org/officeDocument/2006/relationships/image" Target="../media/image14.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8.png"/><Relationship Id="rId11" Type="http://schemas.openxmlformats.org/officeDocument/2006/relationships/image" Target="../media/image48.png"/><Relationship Id="rId10" Type="http://schemas.openxmlformats.org/officeDocument/2006/relationships/image" Target="../media/image27.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9.png"/><Relationship Id="rId4" Type="http://schemas.openxmlformats.org/officeDocument/2006/relationships/image" Target="../media/image40.png"/><Relationship Id="rId10" Type="http://schemas.openxmlformats.org/officeDocument/2006/relationships/image" Target="../media/image68.png"/><Relationship Id="rId9" Type="http://schemas.openxmlformats.org/officeDocument/2006/relationships/image" Target="../media/image33.png"/><Relationship Id="rId5" Type="http://schemas.openxmlformats.org/officeDocument/2006/relationships/image" Target="../media/image31.png"/><Relationship Id="rId6" Type="http://schemas.openxmlformats.org/officeDocument/2006/relationships/image" Target="../media/image28.png"/><Relationship Id="rId7" Type="http://schemas.openxmlformats.org/officeDocument/2006/relationships/image" Target="../media/image23.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34.png"/><Relationship Id="rId5" Type="http://schemas.openxmlformats.org/officeDocument/2006/relationships/image" Target="../media/image11.png"/><Relationship Id="rId6" Type="http://schemas.openxmlformats.org/officeDocument/2006/relationships/image" Target="../media/image18.png"/><Relationship Id="rId7" Type="http://schemas.openxmlformats.org/officeDocument/2006/relationships/image" Target="../media/image7.png"/><Relationship Id="rId8"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44.png"/><Relationship Id="rId7" Type="http://schemas.openxmlformats.org/officeDocument/2006/relationships/image" Target="../media/image46.png"/><Relationship Id="rId8"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7.png"/><Relationship Id="rId11" Type="http://schemas.openxmlformats.org/officeDocument/2006/relationships/image" Target="../media/image56.png"/><Relationship Id="rId10" Type="http://schemas.openxmlformats.org/officeDocument/2006/relationships/image" Target="../media/image50.png"/><Relationship Id="rId9" Type="http://schemas.openxmlformats.org/officeDocument/2006/relationships/image" Target="../media/image66.png"/><Relationship Id="rId5" Type="http://schemas.openxmlformats.org/officeDocument/2006/relationships/image" Target="../media/image49.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3096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4599674"/>
            <a:ext cx="5995869" cy="2042309"/>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10552924"/>
            <a:ext cx="5995869" cy="2042309"/>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7576531"/>
            <a:ext cx="5995869" cy="2042309"/>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0055807" y="1244600"/>
            <a:ext cx="2297598" cy="2297310"/>
          </a:xfrm>
          <a:prstGeom prst="rect">
            <a:avLst/>
          </a:prstGeom>
          <a:noFill/>
          <a:ln>
            <a:noFill/>
          </a:ln>
        </p:spPr>
      </p:pic>
      <p:sp>
        <p:nvSpPr>
          <p:cNvPr id="21" name="Google Shape;21;p1"/>
          <p:cNvSpPr/>
          <p:nvPr/>
        </p:nvSpPr>
        <p:spPr>
          <a:xfrm>
            <a:off x="6706438" y="88519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 name="Google Shape;24;p1"/>
          <p:cNvSpPr/>
          <p:nvPr/>
        </p:nvSpPr>
        <p:spPr>
          <a:xfrm>
            <a:off x="5203417" y="3086100"/>
            <a:ext cx="13967512" cy="59266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84848"/>
              </a:buClr>
              <a:buSzPts val="20000"/>
              <a:buFont typeface="Yatra One"/>
              <a:buNone/>
            </a:pPr>
            <a:r>
              <a:rPr b="0" i="0" lang="en-US" sz="20000" u="none" cap="none" strike="noStrike">
                <a:solidFill>
                  <a:srgbClr val="484848"/>
                </a:solidFill>
                <a:latin typeface="Yatra One"/>
                <a:ea typeface="Yatra One"/>
                <a:cs typeface="Yatra One"/>
                <a:sym typeface="Yatra One"/>
              </a:rPr>
              <a:t>STEEL</a:t>
            </a:r>
            <a:endParaRPr b="0" i="0" sz="20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484848"/>
              </a:buClr>
              <a:buSzPts val="20000"/>
              <a:buFont typeface="Yatra One"/>
              <a:buNone/>
            </a:pPr>
            <a:r>
              <a:rPr b="0" i="0" lang="en-US" sz="20000" u="none" cap="none" strike="noStrike">
                <a:solidFill>
                  <a:srgbClr val="484848"/>
                </a:solidFill>
                <a:latin typeface="Yatra One"/>
                <a:ea typeface="Yatra One"/>
                <a:cs typeface="Yatra One"/>
                <a:sym typeface="Yatra One"/>
              </a:rPr>
              <a:t>INDUSTRY</a:t>
            </a:r>
            <a:endParaRPr b="0" i="0" sz="20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22" name="Shape 222"/>
        <p:cNvGrpSpPr/>
        <p:nvPr/>
      </p:nvGrpSpPr>
      <p:grpSpPr>
        <a:xfrm>
          <a:off x="0" y="0"/>
          <a:ext cx="0" cy="0"/>
          <a:chOff x="0" y="0"/>
          <a:chExt cx="0" cy="0"/>
        </a:xfrm>
      </p:grpSpPr>
      <p:pic>
        <p:nvPicPr>
          <p:cNvPr descr=" " id="223" name="Google Shape;223;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4" name="Google Shape;224;p10"/>
          <p:cNvPicPr preferRelativeResize="0"/>
          <p:nvPr/>
        </p:nvPicPr>
        <p:blipFill rotWithShape="1">
          <a:blip r:embed="rId4">
            <a:alphaModFix/>
          </a:blip>
          <a:srcRect b="0" l="0" r="0" t="0"/>
          <a:stretch/>
        </p:blipFill>
        <p:spPr>
          <a:xfrm>
            <a:off x="0" y="2723890"/>
            <a:ext cx="14915648" cy="8274310"/>
          </a:xfrm>
          <a:prstGeom prst="rect">
            <a:avLst/>
          </a:prstGeom>
          <a:noFill/>
          <a:ln>
            <a:noFill/>
          </a:ln>
        </p:spPr>
      </p:pic>
      <p:pic>
        <p:nvPicPr>
          <p:cNvPr descr=" " id="225" name="Google Shape;225;p10"/>
          <p:cNvPicPr preferRelativeResize="0"/>
          <p:nvPr/>
        </p:nvPicPr>
        <p:blipFill rotWithShape="1">
          <a:blip r:embed="rId5">
            <a:alphaModFix/>
          </a:blip>
          <a:srcRect b="0" l="0" r="0" t="0"/>
          <a:stretch/>
        </p:blipFill>
        <p:spPr>
          <a:xfrm>
            <a:off x="0" y="0"/>
            <a:ext cx="24387048" cy="2921000"/>
          </a:xfrm>
          <a:prstGeom prst="rect">
            <a:avLst/>
          </a:prstGeom>
          <a:noFill/>
          <a:ln>
            <a:noFill/>
          </a:ln>
        </p:spPr>
      </p:pic>
      <p:pic>
        <p:nvPicPr>
          <p:cNvPr descr=" " id="226" name="Google Shape;226;p10"/>
          <p:cNvPicPr preferRelativeResize="0"/>
          <p:nvPr/>
        </p:nvPicPr>
        <p:blipFill rotWithShape="1">
          <a:blip r:embed="rId6">
            <a:alphaModFix/>
          </a:blip>
          <a:srcRect b="0" l="0" r="0" t="0"/>
          <a:stretch/>
        </p:blipFill>
        <p:spPr>
          <a:xfrm>
            <a:off x="279435" y="0"/>
            <a:ext cx="7214502" cy="7226300"/>
          </a:xfrm>
          <a:prstGeom prst="rect">
            <a:avLst/>
          </a:prstGeom>
          <a:noFill/>
          <a:ln>
            <a:noFill/>
          </a:ln>
        </p:spPr>
      </p:pic>
      <p:pic>
        <p:nvPicPr>
          <p:cNvPr descr=" " id="227" name="Google Shape;227;p10"/>
          <p:cNvPicPr preferRelativeResize="0"/>
          <p:nvPr/>
        </p:nvPicPr>
        <p:blipFill rotWithShape="1">
          <a:blip r:embed="rId7">
            <a:alphaModFix/>
          </a:blip>
          <a:srcRect b="0" l="0" r="0" t="0"/>
          <a:stretch/>
        </p:blipFill>
        <p:spPr>
          <a:xfrm>
            <a:off x="-333417" y="4207049"/>
            <a:ext cx="6030544" cy="6029784"/>
          </a:xfrm>
          <a:prstGeom prst="rect">
            <a:avLst/>
          </a:prstGeom>
          <a:noFill/>
          <a:ln>
            <a:noFill/>
          </a:ln>
        </p:spPr>
      </p:pic>
      <p:sp>
        <p:nvSpPr>
          <p:cNvPr id="228" name="Google Shape;22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30" name="Google Shape;230;p10"/>
          <p:cNvSpPr/>
          <p:nvPr/>
        </p:nvSpPr>
        <p:spPr>
          <a:xfrm>
            <a:off x="8548168" y="990600"/>
            <a:ext cx="7642122"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PRICING PLAN</a:t>
            </a:r>
            <a:endParaRPr b="0" i="0" sz="8000" u="none" cap="none" strike="noStrike">
              <a:solidFill>
                <a:schemeClr val="dk1"/>
              </a:solidFill>
              <a:latin typeface="Calibri"/>
              <a:ea typeface="Calibri"/>
              <a:cs typeface="Calibri"/>
              <a:sym typeface="Calibri"/>
            </a:endParaRPr>
          </a:p>
        </p:txBody>
      </p:sp>
      <p:sp>
        <p:nvSpPr>
          <p:cNvPr id="231" name="Google Shape;231;p10"/>
          <p:cNvSpPr/>
          <p:nvPr/>
        </p:nvSpPr>
        <p:spPr>
          <a:xfrm>
            <a:off x="1778222" y="3632200"/>
            <a:ext cx="20843305" cy="878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0"/>
          <p:cNvSpPr/>
          <p:nvPr/>
        </p:nvSpPr>
        <p:spPr>
          <a:xfrm>
            <a:off x="1778222" y="3632200"/>
            <a:ext cx="6439705" cy="8788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0"/>
          <p:cNvPicPr preferRelativeResize="0"/>
          <p:nvPr/>
        </p:nvPicPr>
        <p:blipFill rotWithShape="1">
          <a:blip r:embed="rId9">
            <a:alphaModFix/>
          </a:blip>
          <a:srcRect b="0" l="0" r="0" t="0"/>
          <a:stretch/>
        </p:blipFill>
        <p:spPr>
          <a:xfrm>
            <a:off x="3991089" y="4089400"/>
            <a:ext cx="2013971" cy="1625600"/>
          </a:xfrm>
          <a:prstGeom prst="rect">
            <a:avLst/>
          </a:prstGeom>
          <a:noFill/>
          <a:ln>
            <a:noFill/>
          </a:ln>
        </p:spPr>
      </p:pic>
      <p:sp>
        <p:nvSpPr>
          <p:cNvPr id="234" name="Google Shape;234;p10"/>
          <p:cNvSpPr/>
          <p:nvPr/>
        </p:nvSpPr>
        <p:spPr>
          <a:xfrm>
            <a:off x="3956545" y="6019800"/>
            <a:ext cx="2083060"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Yatra One"/>
              <a:buNone/>
            </a:pPr>
            <a:r>
              <a:rPr b="0" i="0" lang="en-US" sz="4800" u="none" cap="none" strike="noStrike">
                <a:solidFill>
                  <a:srgbClr val="1E1E1E"/>
                </a:solidFill>
                <a:latin typeface="Yatra One"/>
                <a:ea typeface="Yatra One"/>
                <a:cs typeface="Yatra One"/>
                <a:sym typeface="Yatra One"/>
              </a:rPr>
              <a:t>BASIC</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2235479" y="72263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6" name="Google Shape;236;p10"/>
          <p:cNvSpPr/>
          <p:nvPr/>
        </p:nvSpPr>
        <p:spPr>
          <a:xfrm>
            <a:off x="3105538" y="11061700"/>
            <a:ext cx="3785073"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$10/MONTH</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8980022" y="3632200"/>
            <a:ext cx="6439705" cy="8788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10">
            <a:alphaModFix/>
          </a:blip>
          <a:srcRect b="0" l="0" r="0" t="0"/>
          <a:stretch/>
        </p:blipFill>
        <p:spPr>
          <a:xfrm>
            <a:off x="11264488" y="4089400"/>
            <a:ext cx="1870774" cy="1625600"/>
          </a:xfrm>
          <a:prstGeom prst="rect">
            <a:avLst/>
          </a:prstGeom>
          <a:noFill/>
          <a:ln>
            <a:noFill/>
          </a:ln>
        </p:spPr>
      </p:pic>
      <p:sp>
        <p:nvSpPr>
          <p:cNvPr id="239" name="Google Shape;239;p10"/>
          <p:cNvSpPr/>
          <p:nvPr/>
        </p:nvSpPr>
        <p:spPr>
          <a:xfrm>
            <a:off x="11240905" y="6019800"/>
            <a:ext cx="1917940"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Yatra One"/>
              <a:buNone/>
            </a:pPr>
            <a:r>
              <a:rPr b="0" i="0" lang="en-US" sz="4800" u="none" cap="none" strike="noStrike">
                <a:solidFill>
                  <a:srgbClr val="1E1E1E"/>
                </a:solidFill>
                <a:latin typeface="Yatra One"/>
                <a:ea typeface="Yatra One"/>
                <a:cs typeface="Yatra One"/>
                <a:sym typeface="Yatra One"/>
              </a:rPr>
              <a:t>ELITE</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9437280" y="72263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1" name="Google Shape;241;p10"/>
          <p:cNvSpPr/>
          <p:nvPr/>
        </p:nvSpPr>
        <p:spPr>
          <a:xfrm>
            <a:off x="10237480" y="11061700"/>
            <a:ext cx="3924791"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$50/MONTH</a:t>
            </a:r>
            <a:endParaRPr b="0" i="0" sz="4800" u="none" cap="none" strike="noStrike">
              <a:solidFill>
                <a:schemeClr val="dk1"/>
              </a:solidFill>
              <a:latin typeface="Calibri"/>
              <a:ea typeface="Calibri"/>
              <a:cs typeface="Calibri"/>
              <a:sym typeface="Calibri"/>
            </a:endParaRPr>
          </a:p>
        </p:txBody>
      </p:sp>
      <p:sp>
        <p:nvSpPr>
          <p:cNvPr id="242" name="Google Shape;242;p10"/>
          <p:cNvSpPr/>
          <p:nvPr/>
        </p:nvSpPr>
        <p:spPr>
          <a:xfrm>
            <a:off x="16181822" y="3632200"/>
            <a:ext cx="6439705" cy="8788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p10"/>
          <p:cNvPicPr preferRelativeResize="0"/>
          <p:nvPr/>
        </p:nvPicPr>
        <p:blipFill rotWithShape="1">
          <a:blip r:embed="rId11">
            <a:alphaModFix/>
          </a:blip>
          <a:srcRect b="0" l="0" r="0" t="0"/>
          <a:stretch/>
        </p:blipFill>
        <p:spPr>
          <a:xfrm>
            <a:off x="18422561" y="4089400"/>
            <a:ext cx="1958228" cy="1625600"/>
          </a:xfrm>
          <a:prstGeom prst="rect">
            <a:avLst/>
          </a:prstGeom>
          <a:noFill/>
          <a:ln>
            <a:noFill/>
          </a:ln>
        </p:spPr>
      </p:pic>
      <p:sp>
        <p:nvSpPr>
          <p:cNvPr id="244" name="Google Shape;244;p10"/>
          <p:cNvSpPr/>
          <p:nvPr/>
        </p:nvSpPr>
        <p:spPr>
          <a:xfrm>
            <a:off x="17432929" y="6019800"/>
            <a:ext cx="3937492"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1E1E"/>
              </a:buClr>
              <a:buSzPts val="4800"/>
              <a:buFont typeface="Yatra One"/>
              <a:buNone/>
            </a:pPr>
            <a:r>
              <a:rPr b="0" i="0" lang="en-US" sz="4800" u="none" cap="none" strike="noStrike">
                <a:solidFill>
                  <a:srgbClr val="1E1E1E"/>
                </a:solidFill>
                <a:latin typeface="Yatra One"/>
                <a:ea typeface="Yatra One"/>
                <a:cs typeface="Yatra One"/>
                <a:sym typeface="Yatra One"/>
              </a:rPr>
              <a:t>LEGENDARY</a:t>
            </a:r>
            <a:endParaRPr b="0" i="0" sz="4800" u="none" cap="none" strike="noStrike">
              <a:solidFill>
                <a:schemeClr val="dk1"/>
              </a:solidFill>
              <a:latin typeface="Calibri"/>
              <a:ea typeface="Calibri"/>
              <a:cs typeface="Calibri"/>
              <a:sym typeface="Calibri"/>
            </a:endParaRPr>
          </a:p>
        </p:txBody>
      </p:sp>
      <p:sp>
        <p:nvSpPr>
          <p:cNvPr id="245" name="Google Shape;245;p10"/>
          <p:cNvSpPr/>
          <p:nvPr/>
        </p:nvSpPr>
        <p:spPr>
          <a:xfrm>
            <a:off x="16639080" y="72263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6" name="Google Shape;246;p10"/>
          <p:cNvSpPr/>
          <p:nvPr/>
        </p:nvSpPr>
        <p:spPr>
          <a:xfrm>
            <a:off x="17318615" y="11061700"/>
            <a:ext cx="4166121"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51" name="Shape 251"/>
        <p:cNvGrpSpPr/>
        <p:nvPr/>
      </p:nvGrpSpPr>
      <p:grpSpPr>
        <a:xfrm>
          <a:off x="0" y="0"/>
          <a:ext cx="0" cy="0"/>
          <a:chOff x="0" y="0"/>
          <a:chExt cx="0" cy="0"/>
        </a:xfrm>
      </p:grpSpPr>
      <p:pic>
        <p:nvPicPr>
          <p:cNvPr descr=" " id="252" name="Google Shape;252;p11"/>
          <p:cNvPicPr preferRelativeResize="0"/>
          <p:nvPr/>
        </p:nvPicPr>
        <p:blipFill rotWithShape="1">
          <a:blip r:embed="rId3">
            <a:alphaModFix/>
          </a:blip>
          <a:srcRect b="0" l="0" r="0" t="0"/>
          <a:stretch/>
        </p:blipFill>
        <p:spPr>
          <a:xfrm>
            <a:off x="0" y="0"/>
            <a:ext cx="24387048" cy="13309600"/>
          </a:xfrm>
          <a:prstGeom prst="rect">
            <a:avLst/>
          </a:prstGeom>
          <a:noFill/>
          <a:ln>
            <a:noFill/>
          </a:ln>
        </p:spPr>
      </p:pic>
      <p:pic>
        <p:nvPicPr>
          <p:cNvPr descr=" " id="253" name="Google Shape;253;p11"/>
          <p:cNvPicPr preferRelativeResize="0"/>
          <p:nvPr/>
        </p:nvPicPr>
        <p:blipFill rotWithShape="1">
          <a:blip r:embed="rId4">
            <a:alphaModFix/>
          </a:blip>
          <a:srcRect b="0" l="0" r="0" t="0"/>
          <a:stretch/>
        </p:blipFill>
        <p:spPr>
          <a:xfrm>
            <a:off x="0" y="4599670"/>
            <a:ext cx="5995869" cy="2042306"/>
          </a:xfrm>
          <a:prstGeom prst="rect">
            <a:avLst/>
          </a:prstGeom>
          <a:noFill/>
          <a:ln>
            <a:noFill/>
          </a:ln>
        </p:spPr>
      </p:pic>
      <p:pic>
        <p:nvPicPr>
          <p:cNvPr descr=" " id="254" name="Google Shape;254;p11"/>
          <p:cNvPicPr preferRelativeResize="0"/>
          <p:nvPr/>
        </p:nvPicPr>
        <p:blipFill rotWithShape="1">
          <a:blip r:embed="rId5">
            <a:alphaModFix/>
          </a:blip>
          <a:srcRect b="0" l="0" r="0" t="0"/>
          <a:stretch/>
        </p:blipFill>
        <p:spPr>
          <a:xfrm>
            <a:off x="0" y="10552919"/>
            <a:ext cx="5995869" cy="2042306"/>
          </a:xfrm>
          <a:prstGeom prst="rect">
            <a:avLst/>
          </a:prstGeom>
          <a:noFill/>
          <a:ln>
            <a:noFill/>
          </a:ln>
        </p:spPr>
      </p:pic>
      <p:pic>
        <p:nvPicPr>
          <p:cNvPr descr=" " id="255" name="Google Shape;255;p11"/>
          <p:cNvPicPr preferRelativeResize="0"/>
          <p:nvPr/>
        </p:nvPicPr>
        <p:blipFill rotWithShape="1">
          <a:blip r:embed="rId6">
            <a:alphaModFix/>
          </a:blip>
          <a:srcRect b="0" l="0" r="0" t="0"/>
          <a:stretch/>
        </p:blipFill>
        <p:spPr>
          <a:xfrm>
            <a:off x="0" y="7576530"/>
            <a:ext cx="5995869" cy="2042306"/>
          </a:xfrm>
          <a:prstGeom prst="rect">
            <a:avLst/>
          </a:prstGeom>
          <a:noFill/>
          <a:ln>
            <a:noFill/>
          </a:ln>
        </p:spPr>
      </p:pic>
      <p:pic>
        <p:nvPicPr>
          <p:cNvPr descr=" " id="256" name="Google Shape;256;p11"/>
          <p:cNvPicPr preferRelativeResize="0"/>
          <p:nvPr/>
        </p:nvPicPr>
        <p:blipFill rotWithShape="1">
          <a:blip r:embed="rId7">
            <a:alphaModFix/>
          </a:blip>
          <a:srcRect b="0" l="0" r="0" t="0"/>
          <a:stretch/>
        </p:blipFill>
        <p:spPr>
          <a:xfrm>
            <a:off x="20055807" y="1244600"/>
            <a:ext cx="2297598" cy="2297311"/>
          </a:xfrm>
          <a:prstGeom prst="rect">
            <a:avLst/>
          </a:prstGeom>
          <a:noFill/>
          <a:ln>
            <a:noFill/>
          </a:ln>
        </p:spPr>
      </p:pic>
      <p:sp>
        <p:nvSpPr>
          <p:cNvPr id="257" name="Google Shape;25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9" name="Google Shape;259;p11"/>
          <p:cNvPicPr preferRelativeResize="0"/>
          <p:nvPr/>
        </p:nvPicPr>
        <p:blipFill rotWithShape="1">
          <a:blip r:embed="rId9">
            <a:alphaModFix/>
          </a:blip>
          <a:srcRect b="0" l="0" r="0" t="0"/>
          <a:stretch/>
        </p:blipFill>
        <p:spPr>
          <a:xfrm>
            <a:off x="17286861" y="787400"/>
            <a:ext cx="6084060" cy="12369800"/>
          </a:xfrm>
          <a:prstGeom prst="rect">
            <a:avLst/>
          </a:prstGeom>
          <a:noFill/>
          <a:ln>
            <a:noFill/>
          </a:ln>
        </p:spPr>
      </p:pic>
      <p:pic>
        <p:nvPicPr>
          <p:cNvPr descr=" " id="260" name="Google Shape;260;p11"/>
          <p:cNvPicPr preferRelativeResize="0"/>
          <p:nvPr/>
        </p:nvPicPr>
        <p:blipFill rotWithShape="1">
          <a:blip r:embed="rId10">
            <a:alphaModFix/>
          </a:blip>
          <a:srcRect b="0" l="0" r="0" t="0"/>
          <a:stretch/>
        </p:blipFill>
        <p:spPr>
          <a:xfrm>
            <a:off x="685886" y="787400"/>
            <a:ext cx="6084060" cy="12369800"/>
          </a:xfrm>
          <a:prstGeom prst="rect">
            <a:avLst/>
          </a:prstGeom>
          <a:noFill/>
          <a:ln>
            <a:noFill/>
          </a:ln>
        </p:spPr>
      </p:pic>
      <p:sp>
        <p:nvSpPr>
          <p:cNvPr id="261" name="Google Shape;261;p11"/>
          <p:cNvSpPr/>
          <p:nvPr/>
        </p:nvSpPr>
        <p:spPr>
          <a:xfrm>
            <a:off x="8548168" y="1930400"/>
            <a:ext cx="6549785"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Yatra One"/>
              <a:buNone/>
            </a:pPr>
            <a:r>
              <a:rPr b="0" i="0" lang="en-US" sz="8000" u="none" cap="none" strike="noStrike">
                <a:solidFill>
                  <a:srgbClr val="0E0E0E"/>
                </a:solidFill>
                <a:latin typeface="Yatra One"/>
                <a:ea typeface="Yatra One"/>
                <a:cs typeface="Yatra One"/>
                <a:sym typeface="Yatra One"/>
              </a:rPr>
              <a:t>SOME DATA</a:t>
            </a:r>
            <a:endParaRPr b="0" i="0" sz="8000" u="none" cap="none" strike="noStrike">
              <a:solidFill>
                <a:schemeClr val="dk1"/>
              </a:solidFill>
              <a:latin typeface="Calibri"/>
              <a:ea typeface="Calibri"/>
              <a:cs typeface="Calibri"/>
              <a:sym typeface="Calibri"/>
            </a:endParaRPr>
          </a:p>
        </p:txBody>
      </p:sp>
      <p:sp>
        <p:nvSpPr>
          <p:cNvPr id="262" name="Google Shape;262;p11"/>
          <p:cNvSpPr/>
          <p:nvPr/>
        </p:nvSpPr>
        <p:spPr>
          <a:xfrm>
            <a:off x="7900387" y="5029200"/>
            <a:ext cx="8573572" cy="754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7900387" y="5029200"/>
            <a:ext cx="8573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7900387" y="5029200"/>
            <a:ext cx="3569146" cy="2108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8662483" y="5334000"/>
            <a:ext cx="2383665"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75%</a:t>
            </a:r>
            <a:endParaRPr b="0" i="0" sz="8000" u="none" cap="none" strike="noStrike">
              <a:solidFill>
                <a:schemeClr val="dk1"/>
              </a:solidFill>
              <a:latin typeface="Calibri"/>
              <a:ea typeface="Calibri"/>
              <a:cs typeface="Calibri"/>
              <a:sym typeface="Calibri"/>
            </a:endParaRPr>
          </a:p>
        </p:txBody>
      </p:sp>
      <p:sp>
        <p:nvSpPr>
          <p:cNvPr id="266" name="Google Shape;266;p11"/>
          <p:cNvSpPr/>
          <p:nvPr/>
        </p:nvSpPr>
        <p:spPr>
          <a:xfrm>
            <a:off x="11672759" y="5226050"/>
            <a:ext cx="48012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11672759" y="5226050"/>
            <a:ext cx="4953619"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268" name="Google Shape;268;p11"/>
          <p:cNvSpPr/>
          <p:nvPr/>
        </p:nvSpPr>
        <p:spPr>
          <a:xfrm>
            <a:off x="11672759" y="5899150"/>
            <a:ext cx="493668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269" name="Google Shape;269;p11"/>
          <p:cNvSpPr/>
          <p:nvPr/>
        </p:nvSpPr>
        <p:spPr>
          <a:xfrm>
            <a:off x="7900387" y="7747000"/>
            <a:ext cx="8573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7900387" y="7747000"/>
            <a:ext cx="3581848" cy="2108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8662483" y="8051800"/>
            <a:ext cx="2396366"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60%</a:t>
            </a:r>
            <a:endParaRPr b="0" i="0" sz="8000" u="none" cap="none" strike="noStrike">
              <a:solidFill>
                <a:schemeClr val="dk1"/>
              </a:solidFill>
              <a:latin typeface="Calibri"/>
              <a:ea typeface="Calibri"/>
              <a:cs typeface="Calibri"/>
              <a:sym typeface="Calibri"/>
            </a:endParaRPr>
          </a:p>
        </p:txBody>
      </p:sp>
      <p:sp>
        <p:nvSpPr>
          <p:cNvPr id="272" name="Google Shape;272;p11"/>
          <p:cNvSpPr/>
          <p:nvPr/>
        </p:nvSpPr>
        <p:spPr>
          <a:xfrm>
            <a:off x="11685461" y="7918450"/>
            <a:ext cx="4788498"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1685461" y="7918450"/>
            <a:ext cx="4940918"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274" name="Google Shape;274;p11"/>
          <p:cNvSpPr/>
          <p:nvPr/>
        </p:nvSpPr>
        <p:spPr>
          <a:xfrm>
            <a:off x="11685461" y="9163050"/>
            <a:ext cx="4923982"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275" name="Google Shape;275;p11"/>
          <p:cNvSpPr/>
          <p:nvPr/>
        </p:nvSpPr>
        <p:spPr>
          <a:xfrm>
            <a:off x="7900387" y="10464800"/>
            <a:ext cx="8573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7900387" y="10464800"/>
            <a:ext cx="3569146" cy="2108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8662483" y="10769600"/>
            <a:ext cx="2383665"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90%</a:t>
            </a:r>
            <a:endParaRPr b="0" i="0" sz="8000" u="none" cap="none" strike="noStrike">
              <a:solidFill>
                <a:schemeClr val="dk1"/>
              </a:solidFill>
              <a:latin typeface="Calibri"/>
              <a:ea typeface="Calibri"/>
              <a:cs typeface="Calibri"/>
              <a:sym typeface="Calibri"/>
            </a:endParaRPr>
          </a:p>
        </p:txBody>
      </p:sp>
      <p:sp>
        <p:nvSpPr>
          <p:cNvPr id="278" name="Google Shape;278;p11"/>
          <p:cNvSpPr/>
          <p:nvPr/>
        </p:nvSpPr>
        <p:spPr>
          <a:xfrm>
            <a:off x="11672759" y="10661650"/>
            <a:ext cx="48012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1672759" y="10661650"/>
            <a:ext cx="4953619"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1672759" y="11334750"/>
            <a:ext cx="493668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85" name="Shape 285"/>
        <p:cNvGrpSpPr/>
        <p:nvPr/>
      </p:nvGrpSpPr>
      <p:grpSpPr>
        <a:xfrm>
          <a:off x="0" y="0"/>
          <a:ext cx="0" cy="0"/>
          <a:chOff x="0" y="0"/>
          <a:chExt cx="0" cy="0"/>
        </a:xfrm>
      </p:grpSpPr>
      <p:pic>
        <p:nvPicPr>
          <p:cNvPr descr=" " id="286" name="Google Shape;286;p12"/>
          <p:cNvPicPr preferRelativeResize="0"/>
          <p:nvPr/>
        </p:nvPicPr>
        <p:blipFill rotWithShape="1">
          <a:blip r:embed="rId3">
            <a:alphaModFix/>
          </a:blip>
          <a:srcRect b="0" l="0" r="0" t="0"/>
          <a:stretch/>
        </p:blipFill>
        <p:spPr>
          <a:xfrm>
            <a:off x="2984873" y="0"/>
            <a:ext cx="17747361" cy="13716000"/>
          </a:xfrm>
          <a:prstGeom prst="rect">
            <a:avLst/>
          </a:prstGeom>
          <a:noFill/>
          <a:ln>
            <a:noFill/>
          </a:ln>
        </p:spPr>
      </p:pic>
      <p:pic>
        <p:nvPicPr>
          <p:cNvPr descr=" " id="287" name="Google Shape;287;p12"/>
          <p:cNvPicPr preferRelativeResize="0"/>
          <p:nvPr/>
        </p:nvPicPr>
        <p:blipFill rotWithShape="1">
          <a:blip r:embed="rId4">
            <a:alphaModFix/>
          </a:blip>
          <a:srcRect b="0" l="0" r="0" t="0"/>
          <a:stretch/>
        </p:blipFill>
        <p:spPr>
          <a:xfrm>
            <a:off x="0" y="0"/>
            <a:ext cx="24387048" cy="7595915"/>
          </a:xfrm>
          <a:prstGeom prst="rect">
            <a:avLst/>
          </a:prstGeom>
          <a:noFill/>
          <a:ln>
            <a:noFill/>
          </a:ln>
        </p:spPr>
      </p:pic>
      <p:pic>
        <p:nvPicPr>
          <p:cNvPr descr=" " id="288" name="Google Shape;288;p12"/>
          <p:cNvPicPr preferRelativeResize="0"/>
          <p:nvPr/>
        </p:nvPicPr>
        <p:blipFill rotWithShape="1">
          <a:blip r:embed="rId5">
            <a:alphaModFix/>
          </a:blip>
          <a:srcRect b="0" l="0" r="0" t="0"/>
          <a:stretch/>
        </p:blipFill>
        <p:spPr>
          <a:xfrm>
            <a:off x="0" y="7595915"/>
            <a:ext cx="7499890" cy="6120085"/>
          </a:xfrm>
          <a:prstGeom prst="rect">
            <a:avLst/>
          </a:prstGeom>
          <a:noFill/>
          <a:ln>
            <a:noFill/>
          </a:ln>
        </p:spPr>
      </p:pic>
      <p:pic>
        <p:nvPicPr>
          <p:cNvPr descr=" " id="289" name="Google Shape;289;p12"/>
          <p:cNvPicPr preferRelativeResize="0"/>
          <p:nvPr/>
        </p:nvPicPr>
        <p:blipFill rotWithShape="1">
          <a:blip r:embed="rId6">
            <a:alphaModFix/>
          </a:blip>
          <a:srcRect b="0" l="0" r="0" t="0"/>
          <a:stretch/>
        </p:blipFill>
        <p:spPr>
          <a:xfrm>
            <a:off x="16523971" y="0"/>
            <a:ext cx="7863077" cy="13519187"/>
          </a:xfrm>
          <a:prstGeom prst="rect">
            <a:avLst/>
          </a:prstGeom>
          <a:noFill/>
          <a:ln>
            <a:noFill/>
          </a:ln>
        </p:spPr>
      </p:pic>
      <p:sp>
        <p:nvSpPr>
          <p:cNvPr id="290" name="Google Shape;29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92" name="Google Shape;292;p12"/>
          <p:cNvSpPr/>
          <p:nvPr/>
        </p:nvSpPr>
        <p:spPr>
          <a:xfrm>
            <a:off x="4305838" y="3403600"/>
            <a:ext cx="15762670" cy="720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2"/>
          <p:cNvSpPr/>
          <p:nvPr/>
        </p:nvSpPr>
        <p:spPr>
          <a:xfrm>
            <a:off x="4305838" y="3403600"/>
            <a:ext cx="15762670" cy="575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6585773" y="3403600"/>
            <a:ext cx="12218927" cy="552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24000"/>
              <a:buFont typeface="Yatra One"/>
              <a:buNone/>
            </a:pPr>
            <a:r>
              <a:rPr b="0" i="0" lang="en-US" sz="24000" u="none" cap="none" strike="noStrike">
                <a:solidFill>
                  <a:srgbClr val="484848"/>
                </a:solidFill>
                <a:latin typeface="Yatra One"/>
                <a:ea typeface="Yatra One"/>
                <a:cs typeface="Yatra One"/>
                <a:sym typeface="Yatra One"/>
              </a:rPr>
              <a:t>234,567</a:t>
            </a:r>
            <a:endParaRPr b="0" i="0" sz="24000" u="none" cap="none" strike="noStrike">
              <a:solidFill>
                <a:schemeClr val="dk1"/>
              </a:solidFill>
              <a:latin typeface="Calibri"/>
              <a:ea typeface="Calibri"/>
              <a:cs typeface="Calibri"/>
              <a:sym typeface="Calibri"/>
            </a:endParaRPr>
          </a:p>
        </p:txBody>
      </p:sp>
      <p:sp>
        <p:nvSpPr>
          <p:cNvPr id="295" name="Google Shape;295;p12"/>
          <p:cNvSpPr/>
          <p:nvPr/>
        </p:nvSpPr>
        <p:spPr>
          <a:xfrm>
            <a:off x="4170355" y="81153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296" name="Google Shape;296;p12"/>
          <p:cNvSpPr/>
          <p:nvPr/>
        </p:nvSpPr>
        <p:spPr>
          <a:xfrm>
            <a:off x="7483352" y="95631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01" name="Shape 301"/>
        <p:cNvGrpSpPr/>
        <p:nvPr/>
      </p:nvGrpSpPr>
      <p:grpSpPr>
        <a:xfrm>
          <a:off x="0" y="0"/>
          <a:ext cx="0" cy="0"/>
          <a:chOff x="0" y="0"/>
          <a:chExt cx="0" cy="0"/>
        </a:xfrm>
      </p:grpSpPr>
      <p:pic>
        <p:nvPicPr>
          <p:cNvPr descr=" " id="302" name="Google Shape;302;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3" name="Google Shape;303;p13"/>
          <p:cNvPicPr preferRelativeResize="0"/>
          <p:nvPr/>
        </p:nvPicPr>
        <p:blipFill rotWithShape="1">
          <a:blip r:embed="rId4">
            <a:alphaModFix/>
          </a:blip>
          <a:srcRect b="0" l="0" r="0" t="0"/>
          <a:stretch/>
        </p:blipFill>
        <p:spPr>
          <a:xfrm>
            <a:off x="0" y="2717800"/>
            <a:ext cx="14915648" cy="8274310"/>
          </a:xfrm>
          <a:prstGeom prst="rect">
            <a:avLst/>
          </a:prstGeom>
          <a:noFill/>
          <a:ln>
            <a:noFill/>
          </a:ln>
        </p:spPr>
      </p:pic>
      <p:pic>
        <p:nvPicPr>
          <p:cNvPr descr=" " id="304" name="Google Shape;304;p13"/>
          <p:cNvPicPr preferRelativeResize="0"/>
          <p:nvPr/>
        </p:nvPicPr>
        <p:blipFill rotWithShape="1">
          <a:blip r:embed="rId5">
            <a:alphaModFix/>
          </a:blip>
          <a:srcRect b="0" l="0" r="0" t="0"/>
          <a:stretch/>
        </p:blipFill>
        <p:spPr>
          <a:xfrm>
            <a:off x="0" y="10795000"/>
            <a:ext cx="24387048" cy="2921000"/>
          </a:xfrm>
          <a:prstGeom prst="rect">
            <a:avLst/>
          </a:prstGeom>
          <a:noFill/>
          <a:ln>
            <a:noFill/>
          </a:ln>
        </p:spPr>
      </p:pic>
      <p:pic>
        <p:nvPicPr>
          <p:cNvPr descr=" " id="305" name="Google Shape;305;p13"/>
          <p:cNvPicPr preferRelativeResize="0"/>
          <p:nvPr/>
        </p:nvPicPr>
        <p:blipFill rotWithShape="1">
          <a:blip r:embed="rId6">
            <a:alphaModFix/>
          </a:blip>
          <a:srcRect b="0" l="0" r="0" t="0"/>
          <a:stretch/>
        </p:blipFill>
        <p:spPr>
          <a:xfrm>
            <a:off x="279435" y="6489700"/>
            <a:ext cx="7214502" cy="7226300"/>
          </a:xfrm>
          <a:prstGeom prst="rect">
            <a:avLst/>
          </a:prstGeom>
          <a:noFill/>
          <a:ln>
            <a:noFill/>
          </a:ln>
        </p:spPr>
      </p:pic>
      <p:pic>
        <p:nvPicPr>
          <p:cNvPr descr=" " id="306" name="Google Shape;306;p13"/>
          <p:cNvPicPr preferRelativeResize="0"/>
          <p:nvPr/>
        </p:nvPicPr>
        <p:blipFill rotWithShape="1">
          <a:blip r:embed="rId7">
            <a:alphaModFix/>
          </a:blip>
          <a:srcRect b="0" l="0" r="0" t="0"/>
          <a:stretch/>
        </p:blipFill>
        <p:spPr>
          <a:xfrm>
            <a:off x="-333417" y="3479167"/>
            <a:ext cx="6030544" cy="6029784"/>
          </a:xfrm>
          <a:prstGeom prst="rect">
            <a:avLst/>
          </a:prstGeom>
          <a:noFill/>
          <a:ln>
            <a:noFill/>
          </a:ln>
        </p:spPr>
      </p:pic>
      <p:sp>
        <p:nvSpPr>
          <p:cNvPr id="307" name="Google Shape;30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09" name="Google Shape;309;p13"/>
          <p:cNvSpPr/>
          <p:nvPr/>
        </p:nvSpPr>
        <p:spPr>
          <a:xfrm>
            <a:off x="3391324" y="2476500"/>
            <a:ext cx="787498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3"/>
          <p:cNvSpPr/>
          <p:nvPr/>
        </p:nvSpPr>
        <p:spPr>
          <a:xfrm>
            <a:off x="2235479" y="2476500"/>
            <a:ext cx="10186673" cy="30099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3"/>
          <p:cNvSpPr/>
          <p:nvPr/>
        </p:nvSpPr>
        <p:spPr>
          <a:xfrm>
            <a:off x="2455640" y="2781300"/>
            <a:ext cx="9204417" cy="29421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4848"/>
              </a:buClr>
              <a:buSzPts val="12800"/>
              <a:buFont typeface="Yatra One"/>
              <a:buNone/>
            </a:pPr>
            <a:r>
              <a:rPr b="0" i="0" lang="en-US" sz="12800" u="none" cap="none" strike="noStrike">
                <a:solidFill>
                  <a:srgbClr val="484848"/>
                </a:solidFill>
                <a:latin typeface="Yatra One"/>
                <a:ea typeface="Yatra One"/>
                <a:cs typeface="Yatra One"/>
                <a:sym typeface="Yatra One"/>
              </a:rPr>
              <a:t>233 COINS</a:t>
            </a:r>
            <a:endParaRPr b="0" i="0" sz="12800" u="none" cap="none" strike="noStrike">
              <a:solidFill>
                <a:schemeClr val="dk1"/>
              </a:solidFill>
              <a:latin typeface="Calibri"/>
              <a:ea typeface="Calibri"/>
              <a:cs typeface="Calibri"/>
              <a:sym typeface="Calibri"/>
            </a:endParaRPr>
          </a:p>
        </p:txBody>
      </p:sp>
      <p:sp>
        <p:nvSpPr>
          <p:cNvPr id="312" name="Google Shape;312;p13"/>
          <p:cNvSpPr/>
          <p:nvPr/>
        </p:nvSpPr>
        <p:spPr>
          <a:xfrm>
            <a:off x="3391324" y="57912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3323582" y="5791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14" name="Google Shape;314;p13"/>
          <p:cNvSpPr/>
          <p:nvPr/>
        </p:nvSpPr>
        <p:spPr>
          <a:xfrm>
            <a:off x="3391324" y="7226300"/>
            <a:ext cx="787498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1886186" y="7226300"/>
            <a:ext cx="10885260" cy="30099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3"/>
          <p:cNvSpPr/>
          <p:nvPr/>
        </p:nvSpPr>
        <p:spPr>
          <a:xfrm>
            <a:off x="2106347" y="7531100"/>
            <a:ext cx="9903004" cy="29421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4848"/>
              </a:buClr>
              <a:buSzPts val="12800"/>
              <a:buFont typeface="Yatra One"/>
              <a:buNone/>
            </a:pPr>
            <a:r>
              <a:rPr b="0" i="0" lang="en-US" sz="12800" u="none" cap="none" strike="noStrike">
                <a:solidFill>
                  <a:srgbClr val="484848"/>
                </a:solidFill>
                <a:latin typeface="Yatra One"/>
                <a:ea typeface="Yatra One"/>
                <a:cs typeface="Yatra One"/>
                <a:sym typeface="Yatra One"/>
              </a:rPr>
              <a:t>456 HOURS</a:t>
            </a:r>
            <a:endParaRPr b="0" i="0" sz="12800" u="none" cap="none" strike="noStrike">
              <a:solidFill>
                <a:schemeClr val="dk1"/>
              </a:solidFill>
              <a:latin typeface="Calibri"/>
              <a:ea typeface="Calibri"/>
              <a:cs typeface="Calibri"/>
              <a:sym typeface="Calibri"/>
            </a:endParaRPr>
          </a:p>
        </p:txBody>
      </p:sp>
      <p:sp>
        <p:nvSpPr>
          <p:cNvPr id="317" name="Google Shape;317;p13"/>
          <p:cNvSpPr/>
          <p:nvPr/>
        </p:nvSpPr>
        <p:spPr>
          <a:xfrm>
            <a:off x="3391324" y="105410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3"/>
          <p:cNvSpPr/>
          <p:nvPr/>
        </p:nvSpPr>
        <p:spPr>
          <a:xfrm>
            <a:off x="3323582" y="105410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19" name="Google Shape;319;p13"/>
          <p:cNvSpPr/>
          <p:nvPr/>
        </p:nvSpPr>
        <p:spPr>
          <a:xfrm>
            <a:off x="13552594" y="2476500"/>
            <a:ext cx="787498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3"/>
          <p:cNvSpPr/>
          <p:nvPr/>
        </p:nvSpPr>
        <p:spPr>
          <a:xfrm>
            <a:off x="15089486" y="2476500"/>
            <a:ext cx="4801200" cy="30099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3"/>
          <p:cNvSpPr/>
          <p:nvPr/>
        </p:nvSpPr>
        <p:spPr>
          <a:xfrm>
            <a:off x="15309647" y="2781300"/>
            <a:ext cx="3818944" cy="29421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4848"/>
              </a:buClr>
              <a:buSzPts val="12800"/>
              <a:buFont typeface="Yatra One"/>
              <a:buNone/>
            </a:pPr>
            <a:r>
              <a:rPr b="0" i="0" lang="en-US" sz="12800" u="none" cap="none" strike="noStrike">
                <a:solidFill>
                  <a:srgbClr val="484848"/>
                </a:solidFill>
                <a:latin typeface="Yatra One"/>
                <a:ea typeface="Yatra One"/>
                <a:cs typeface="Yatra One"/>
                <a:sym typeface="Yatra One"/>
              </a:rPr>
              <a:t>85%</a:t>
            </a:r>
            <a:endParaRPr b="0" i="0" sz="12800" u="none" cap="none" strike="noStrike">
              <a:solidFill>
                <a:schemeClr val="dk1"/>
              </a:solidFill>
              <a:latin typeface="Calibri"/>
              <a:ea typeface="Calibri"/>
              <a:cs typeface="Calibri"/>
              <a:sym typeface="Calibri"/>
            </a:endParaRPr>
          </a:p>
        </p:txBody>
      </p:sp>
      <p:sp>
        <p:nvSpPr>
          <p:cNvPr id="322" name="Google Shape;322;p13"/>
          <p:cNvSpPr/>
          <p:nvPr/>
        </p:nvSpPr>
        <p:spPr>
          <a:xfrm>
            <a:off x="13552594" y="57912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13484852" y="5791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24" name="Google Shape;324;p13"/>
          <p:cNvSpPr/>
          <p:nvPr/>
        </p:nvSpPr>
        <p:spPr>
          <a:xfrm>
            <a:off x="13552594" y="7226300"/>
            <a:ext cx="787498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3"/>
          <p:cNvSpPr/>
          <p:nvPr/>
        </p:nvSpPr>
        <p:spPr>
          <a:xfrm>
            <a:off x="13724065" y="7226300"/>
            <a:ext cx="7532041" cy="30099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13944226" y="7531100"/>
            <a:ext cx="6549785" cy="29421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4848"/>
              </a:buClr>
              <a:buSzPts val="12800"/>
              <a:buFont typeface="Yatra One"/>
              <a:buNone/>
            </a:pPr>
            <a:r>
              <a:rPr b="0" i="0" lang="en-US" sz="12800" u="none" cap="none" strike="noStrike">
                <a:solidFill>
                  <a:srgbClr val="484848"/>
                </a:solidFill>
                <a:latin typeface="Yatra One"/>
                <a:ea typeface="Yatra One"/>
                <a:cs typeface="Yatra One"/>
                <a:sym typeface="Yatra One"/>
              </a:rPr>
              <a:t>535 KM</a:t>
            </a:r>
            <a:endParaRPr b="0" i="0" sz="12800" u="none" cap="none" strike="noStrike">
              <a:solidFill>
                <a:schemeClr val="dk1"/>
              </a:solidFill>
              <a:latin typeface="Calibri"/>
              <a:ea typeface="Calibri"/>
              <a:cs typeface="Calibri"/>
              <a:sym typeface="Calibri"/>
            </a:endParaRPr>
          </a:p>
        </p:txBody>
      </p:sp>
      <p:sp>
        <p:nvSpPr>
          <p:cNvPr id="327" name="Google Shape;327;p13"/>
          <p:cNvSpPr/>
          <p:nvPr/>
        </p:nvSpPr>
        <p:spPr>
          <a:xfrm>
            <a:off x="13552594" y="105410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13484852" y="105410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33" name="Shape 333"/>
        <p:cNvGrpSpPr/>
        <p:nvPr/>
      </p:nvGrpSpPr>
      <p:grpSpPr>
        <a:xfrm>
          <a:off x="0" y="0"/>
          <a:ext cx="0" cy="0"/>
          <a:chOff x="0" y="0"/>
          <a:chExt cx="0" cy="0"/>
        </a:xfrm>
      </p:grpSpPr>
      <p:pic>
        <p:nvPicPr>
          <p:cNvPr descr=" " id="334" name="Google Shape;334;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5" name="Google Shape;335;p14"/>
          <p:cNvPicPr preferRelativeResize="0"/>
          <p:nvPr/>
        </p:nvPicPr>
        <p:blipFill rotWithShape="1">
          <a:blip r:embed="rId4">
            <a:alphaModFix/>
          </a:blip>
          <a:srcRect b="0" l="0" r="0" t="0"/>
          <a:stretch/>
        </p:blipFill>
        <p:spPr>
          <a:xfrm>
            <a:off x="0" y="0"/>
            <a:ext cx="24387048" cy="5753100"/>
          </a:xfrm>
          <a:prstGeom prst="rect">
            <a:avLst/>
          </a:prstGeom>
          <a:noFill/>
          <a:ln>
            <a:noFill/>
          </a:ln>
        </p:spPr>
      </p:pic>
      <p:pic>
        <p:nvPicPr>
          <p:cNvPr descr=" " id="336" name="Google Shape;336;p14"/>
          <p:cNvPicPr preferRelativeResize="0"/>
          <p:nvPr/>
        </p:nvPicPr>
        <p:blipFill rotWithShape="1">
          <a:blip r:embed="rId5">
            <a:alphaModFix/>
          </a:blip>
          <a:srcRect b="0" l="0" r="0" t="0"/>
          <a:stretch/>
        </p:blipFill>
        <p:spPr>
          <a:xfrm>
            <a:off x="0" y="1384300"/>
            <a:ext cx="24387048" cy="9702800"/>
          </a:xfrm>
          <a:prstGeom prst="rect">
            <a:avLst/>
          </a:prstGeom>
          <a:noFill/>
          <a:ln>
            <a:noFill/>
          </a:ln>
        </p:spPr>
      </p:pic>
      <p:sp>
        <p:nvSpPr>
          <p:cNvPr id="337" name="Google Shape;337;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9" name="Google Shape;339;p14"/>
          <p:cNvSpPr/>
          <p:nvPr/>
        </p:nvSpPr>
        <p:spPr>
          <a:xfrm>
            <a:off x="9361070" y="1143000"/>
            <a:ext cx="7375388"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SOME GRAPH</a:t>
            </a:r>
            <a:endParaRPr b="0" i="0" sz="8000" u="none" cap="none" strike="noStrike">
              <a:solidFill>
                <a:schemeClr val="dk1"/>
              </a:solidFill>
              <a:latin typeface="Calibri"/>
              <a:ea typeface="Calibri"/>
              <a:cs typeface="Calibri"/>
              <a:sym typeface="Calibri"/>
            </a:endParaRPr>
          </a:p>
        </p:txBody>
      </p:sp>
      <p:sp>
        <p:nvSpPr>
          <p:cNvPr id="340" name="Google Shape;340;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2" name="Google Shape;342;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3" name="Google Shape;343;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4" name="Google Shape;344;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5" name="Google Shape;345;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6" name="Google Shape;346;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7" name="Google Shape;347;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8" name="Google Shape;348;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9" name="Google Shape;349;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2185"/>
              <a:buFont typeface="Lato"/>
              <a:buNone/>
            </a:pPr>
            <a:r>
              <a:rPr b="0" i="0" lang="en-US" sz="2185" u="none" cap="none" strike="noStrike">
                <a:solidFill>
                  <a:srgbClr val="1E1E1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0" name="Google Shape;350;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1" name="Google Shape;351;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2" name="Google Shape;352;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3" name="Google Shape;353;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4" name="Google Shape;354;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5" name="Google Shape;355;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6" name="Google Shape;356;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7" name="Google Shape;357;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8" name="Google Shape;358;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9" name="Google Shape;359;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1E1E"/>
              </a:buClr>
              <a:buSzPts val="1820"/>
              <a:buFont typeface="Lato"/>
              <a:buNone/>
            </a:pPr>
            <a:r>
              <a:rPr b="0" i="0" lang="en-US" sz="1820" u="none" cap="none" strike="noStrike">
                <a:solidFill>
                  <a:srgbClr val="1E1E1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0" name="Google Shape;360;p14"/>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361" name="Google Shape;361;p1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62" name="Google Shape;362;p1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63" name="Google Shape;363;p1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64" name="Google Shape;364;p1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65" name="Google Shape;365;p1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66" name="Google Shape;366;p1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67" name="Google Shape;367;p1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68" name="Google Shape;368;p14"/>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369" name="Google Shape;369;p14"/>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370" name="Google Shape;370;p1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71" name="Google Shape;371;p1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72" name="Google Shape;372;p1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73" name="Google Shape;373;p1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74" name="Google Shape;374;p1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75" name="Google Shape;375;p1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76" name="Google Shape;376;p1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77" name="Google Shape;377;p1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78" name="Google Shape;378;p1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79" name="Google Shape;379;p1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80" name="Google Shape;380;p1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81" name="Google Shape;381;p1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82" name="Google Shape;382;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85" name="Google Shape;385;p1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86" name="Google Shape;386;p14"/>
          <p:cNvSpPr/>
          <p:nvPr/>
        </p:nvSpPr>
        <p:spPr>
          <a:xfrm>
            <a:off x="16251681" y="6365379"/>
            <a:ext cx="1892537"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16251681" y="6267450"/>
            <a:ext cx="2095762"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34.574</a:t>
            </a:r>
            <a:endParaRPr b="0" i="0" sz="4800" u="none" cap="none" strike="noStrike">
              <a:solidFill>
                <a:schemeClr val="dk1"/>
              </a:solidFill>
              <a:latin typeface="Calibri"/>
              <a:ea typeface="Calibri"/>
              <a:cs typeface="Calibri"/>
              <a:sym typeface="Calibri"/>
            </a:endParaRPr>
          </a:p>
        </p:txBody>
      </p:sp>
      <p:sp>
        <p:nvSpPr>
          <p:cNvPr id="388" name="Google Shape;388;p14"/>
          <p:cNvSpPr/>
          <p:nvPr/>
        </p:nvSpPr>
        <p:spPr>
          <a:xfrm>
            <a:off x="16791499" y="716915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389" name="Google Shape;389;p14"/>
          <p:cNvSpPr/>
          <p:nvPr/>
        </p:nvSpPr>
        <p:spPr>
          <a:xfrm>
            <a:off x="13260457" y="10515600"/>
            <a:ext cx="7874984"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4"/>
          <p:cNvSpPr/>
          <p:nvPr/>
        </p:nvSpPr>
        <p:spPr>
          <a:xfrm>
            <a:off x="13260457" y="10515600"/>
            <a:ext cx="7874984"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4"/>
          <p:cNvSpPr/>
          <p:nvPr/>
        </p:nvSpPr>
        <p:spPr>
          <a:xfrm>
            <a:off x="13158845" y="10515600"/>
            <a:ext cx="8078210"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TREASURE FOUND</a:t>
            </a:r>
            <a:endParaRPr b="0" i="0" sz="4800" u="none" cap="none" strike="noStrike">
              <a:solidFill>
                <a:schemeClr val="dk1"/>
              </a:solidFill>
              <a:latin typeface="Calibri"/>
              <a:ea typeface="Calibri"/>
              <a:cs typeface="Calibri"/>
              <a:sym typeface="Calibri"/>
            </a:endParaRPr>
          </a:p>
        </p:txBody>
      </p:sp>
      <p:sp>
        <p:nvSpPr>
          <p:cNvPr id="392" name="Google Shape;392;p14"/>
          <p:cNvSpPr/>
          <p:nvPr/>
        </p:nvSpPr>
        <p:spPr>
          <a:xfrm>
            <a:off x="13192716" y="115189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3" name="Google Shape;393;p14"/>
          <p:cNvSpPr/>
          <p:nvPr/>
        </p:nvSpPr>
        <p:spPr>
          <a:xfrm>
            <a:off x="3251606" y="10515600"/>
            <a:ext cx="7874984"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4"/>
          <p:cNvSpPr/>
          <p:nvPr/>
        </p:nvSpPr>
        <p:spPr>
          <a:xfrm>
            <a:off x="3251606" y="10515600"/>
            <a:ext cx="7874984"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p:nvPr/>
        </p:nvSpPr>
        <p:spPr>
          <a:xfrm>
            <a:off x="3149994" y="10515600"/>
            <a:ext cx="8078210" cy="20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SPELLCASTING PROGRESS</a:t>
            </a:r>
            <a:endParaRPr b="0" i="0" sz="4800" u="none" cap="none" strike="noStrike">
              <a:solidFill>
                <a:schemeClr val="dk1"/>
              </a:solidFill>
              <a:latin typeface="Calibri"/>
              <a:ea typeface="Calibri"/>
              <a:cs typeface="Calibri"/>
              <a:sym typeface="Calibri"/>
            </a:endParaRPr>
          </a:p>
        </p:txBody>
      </p:sp>
      <p:sp>
        <p:nvSpPr>
          <p:cNvPr id="396" name="Google Shape;396;p14"/>
          <p:cNvSpPr/>
          <p:nvPr/>
        </p:nvSpPr>
        <p:spPr>
          <a:xfrm>
            <a:off x="3183865" y="12420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01" name="Shape 401"/>
        <p:cNvGrpSpPr/>
        <p:nvPr/>
      </p:nvGrpSpPr>
      <p:grpSpPr>
        <a:xfrm>
          <a:off x="0" y="0"/>
          <a:ext cx="0" cy="0"/>
          <a:chOff x="0" y="0"/>
          <a:chExt cx="0" cy="0"/>
        </a:xfrm>
      </p:grpSpPr>
      <p:pic>
        <p:nvPicPr>
          <p:cNvPr descr=" " id="402" name="Google Shape;402;p15"/>
          <p:cNvPicPr preferRelativeResize="0"/>
          <p:nvPr/>
        </p:nvPicPr>
        <p:blipFill rotWithShape="1">
          <a:blip r:embed="rId3">
            <a:alphaModFix/>
          </a:blip>
          <a:srcRect b="0" l="0" r="0" t="0"/>
          <a:stretch/>
        </p:blipFill>
        <p:spPr>
          <a:xfrm>
            <a:off x="0" y="0"/>
            <a:ext cx="24387048" cy="13309600"/>
          </a:xfrm>
          <a:prstGeom prst="rect">
            <a:avLst/>
          </a:prstGeom>
          <a:noFill/>
          <a:ln>
            <a:noFill/>
          </a:ln>
        </p:spPr>
      </p:pic>
      <p:pic>
        <p:nvPicPr>
          <p:cNvPr descr=" " id="403" name="Google Shape;403;p15"/>
          <p:cNvPicPr preferRelativeResize="0"/>
          <p:nvPr/>
        </p:nvPicPr>
        <p:blipFill rotWithShape="1">
          <a:blip r:embed="rId4">
            <a:alphaModFix/>
          </a:blip>
          <a:srcRect b="0" l="0" r="0" t="0"/>
          <a:stretch/>
        </p:blipFill>
        <p:spPr>
          <a:xfrm>
            <a:off x="0" y="4599682"/>
            <a:ext cx="5995869" cy="2042319"/>
          </a:xfrm>
          <a:prstGeom prst="rect">
            <a:avLst/>
          </a:prstGeom>
          <a:noFill/>
          <a:ln>
            <a:noFill/>
          </a:ln>
        </p:spPr>
      </p:pic>
      <p:pic>
        <p:nvPicPr>
          <p:cNvPr descr=" " id="404" name="Google Shape;404;p15"/>
          <p:cNvPicPr preferRelativeResize="0"/>
          <p:nvPr/>
        </p:nvPicPr>
        <p:blipFill rotWithShape="1">
          <a:blip r:embed="rId5">
            <a:alphaModFix/>
          </a:blip>
          <a:srcRect b="0" l="0" r="0" t="0"/>
          <a:stretch/>
        </p:blipFill>
        <p:spPr>
          <a:xfrm>
            <a:off x="0" y="10552931"/>
            <a:ext cx="5995869" cy="2042319"/>
          </a:xfrm>
          <a:prstGeom prst="rect">
            <a:avLst/>
          </a:prstGeom>
          <a:noFill/>
          <a:ln>
            <a:noFill/>
          </a:ln>
        </p:spPr>
      </p:pic>
      <p:pic>
        <p:nvPicPr>
          <p:cNvPr descr=" " id="405" name="Google Shape;405;p15"/>
          <p:cNvPicPr preferRelativeResize="0"/>
          <p:nvPr/>
        </p:nvPicPr>
        <p:blipFill rotWithShape="1">
          <a:blip r:embed="rId6">
            <a:alphaModFix/>
          </a:blip>
          <a:srcRect b="0" l="0" r="0" t="0"/>
          <a:stretch/>
        </p:blipFill>
        <p:spPr>
          <a:xfrm>
            <a:off x="0" y="7576542"/>
            <a:ext cx="5995869" cy="2042319"/>
          </a:xfrm>
          <a:prstGeom prst="rect">
            <a:avLst/>
          </a:prstGeom>
          <a:noFill/>
          <a:ln>
            <a:noFill/>
          </a:ln>
        </p:spPr>
      </p:pic>
      <p:pic>
        <p:nvPicPr>
          <p:cNvPr descr=" " id="406" name="Google Shape;406;p15"/>
          <p:cNvPicPr preferRelativeResize="0"/>
          <p:nvPr/>
        </p:nvPicPr>
        <p:blipFill rotWithShape="1">
          <a:blip r:embed="rId7">
            <a:alphaModFix/>
          </a:blip>
          <a:srcRect b="0" l="0" r="0" t="0"/>
          <a:stretch/>
        </p:blipFill>
        <p:spPr>
          <a:xfrm>
            <a:off x="20055807" y="1244600"/>
            <a:ext cx="2297598" cy="2297311"/>
          </a:xfrm>
          <a:prstGeom prst="rect">
            <a:avLst/>
          </a:prstGeom>
          <a:noFill/>
          <a:ln>
            <a:noFill/>
          </a:ln>
        </p:spPr>
      </p:pic>
      <p:sp>
        <p:nvSpPr>
          <p:cNvPr id="407" name="Google Shape;40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09" name="Google Shape;409;p15"/>
          <p:cNvSpPr/>
          <p:nvPr/>
        </p:nvSpPr>
        <p:spPr>
          <a:xfrm>
            <a:off x="13450981" y="5753100"/>
            <a:ext cx="8738692"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
          <p:cNvSpPr/>
          <p:nvPr/>
        </p:nvSpPr>
        <p:spPr>
          <a:xfrm>
            <a:off x="13450981" y="5753100"/>
            <a:ext cx="8738692"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5"/>
          <p:cNvSpPr/>
          <p:nvPr/>
        </p:nvSpPr>
        <p:spPr>
          <a:xfrm>
            <a:off x="13450981" y="5753100"/>
            <a:ext cx="8941918"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A WEB APPLICATION</a:t>
            </a:r>
            <a:endParaRPr b="0" i="0" sz="4800" u="none" cap="none" strike="noStrike">
              <a:solidFill>
                <a:schemeClr val="dk1"/>
              </a:solidFill>
              <a:latin typeface="Calibri"/>
              <a:ea typeface="Calibri"/>
              <a:cs typeface="Calibri"/>
              <a:sym typeface="Calibri"/>
            </a:endParaRPr>
          </a:p>
        </p:txBody>
      </p:sp>
      <p:sp>
        <p:nvSpPr>
          <p:cNvPr id="412" name="Google Shape;412;p15"/>
          <p:cNvSpPr/>
          <p:nvPr/>
        </p:nvSpPr>
        <p:spPr>
          <a:xfrm>
            <a:off x="13450981" y="68580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3" name="Google Shape;413;p15"/>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14" name="Google Shape;414;p15"/>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15" name="Google Shape;415;p15"/>
          <p:cNvSpPr/>
          <p:nvPr/>
        </p:nvSpPr>
        <p:spPr>
          <a:xfrm>
            <a:off x="7633654" y="1219200"/>
            <a:ext cx="12862474"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20" name="Shape 420"/>
        <p:cNvGrpSpPr/>
        <p:nvPr/>
      </p:nvGrpSpPr>
      <p:grpSpPr>
        <a:xfrm>
          <a:off x="0" y="0"/>
          <a:ext cx="0" cy="0"/>
          <a:chOff x="0" y="0"/>
          <a:chExt cx="0" cy="0"/>
        </a:xfrm>
      </p:grpSpPr>
      <p:pic>
        <p:nvPicPr>
          <p:cNvPr descr=" " id="421" name="Google Shape;42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2" name="Google Shape;422;p16"/>
          <p:cNvPicPr preferRelativeResize="0"/>
          <p:nvPr/>
        </p:nvPicPr>
        <p:blipFill rotWithShape="1">
          <a:blip r:embed="rId4">
            <a:alphaModFix/>
          </a:blip>
          <a:srcRect b="0" l="0" r="0" t="0"/>
          <a:stretch/>
        </p:blipFill>
        <p:spPr>
          <a:xfrm>
            <a:off x="0" y="2717800"/>
            <a:ext cx="14915648" cy="8274298"/>
          </a:xfrm>
          <a:prstGeom prst="rect">
            <a:avLst/>
          </a:prstGeom>
          <a:noFill/>
          <a:ln>
            <a:noFill/>
          </a:ln>
        </p:spPr>
      </p:pic>
      <p:pic>
        <p:nvPicPr>
          <p:cNvPr descr=" " id="423" name="Google Shape;423;p16"/>
          <p:cNvPicPr preferRelativeResize="0"/>
          <p:nvPr/>
        </p:nvPicPr>
        <p:blipFill rotWithShape="1">
          <a:blip r:embed="rId5">
            <a:alphaModFix/>
          </a:blip>
          <a:srcRect b="0" l="0" r="0" t="0"/>
          <a:stretch/>
        </p:blipFill>
        <p:spPr>
          <a:xfrm>
            <a:off x="0" y="10795000"/>
            <a:ext cx="24387048" cy="2921000"/>
          </a:xfrm>
          <a:prstGeom prst="rect">
            <a:avLst/>
          </a:prstGeom>
          <a:noFill/>
          <a:ln>
            <a:noFill/>
          </a:ln>
        </p:spPr>
      </p:pic>
      <p:pic>
        <p:nvPicPr>
          <p:cNvPr descr=" " id="424" name="Google Shape;424;p16"/>
          <p:cNvPicPr preferRelativeResize="0"/>
          <p:nvPr/>
        </p:nvPicPr>
        <p:blipFill rotWithShape="1">
          <a:blip r:embed="rId6">
            <a:alphaModFix/>
          </a:blip>
          <a:srcRect b="0" l="0" r="0" t="0"/>
          <a:stretch/>
        </p:blipFill>
        <p:spPr>
          <a:xfrm>
            <a:off x="279435" y="6489700"/>
            <a:ext cx="7214502" cy="7226300"/>
          </a:xfrm>
          <a:prstGeom prst="rect">
            <a:avLst/>
          </a:prstGeom>
          <a:noFill/>
          <a:ln>
            <a:noFill/>
          </a:ln>
        </p:spPr>
      </p:pic>
      <p:pic>
        <p:nvPicPr>
          <p:cNvPr descr=" " id="425" name="Google Shape;425;p16"/>
          <p:cNvPicPr preferRelativeResize="0"/>
          <p:nvPr/>
        </p:nvPicPr>
        <p:blipFill rotWithShape="1">
          <a:blip r:embed="rId7">
            <a:alphaModFix/>
          </a:blip>
          <a:srcRect b="0" l="0" r="0" t="0"/>
          <a:stretch/>
        </p:blipFill>
        <p:spPr>
          <a:xfrm>
            <a:off x="-333417" y="3479180"/>
            <a:ext cx="6030544" cy="6029796"/>
          </a:xfrm>
          <a:prstGeom prst="rect">
            <a:avLst/>
          </a:prstGeom>
          <a:noFill/>
          <a:ln>
            <a:noFill/>
          </a:ln>
        </p:spPr>
      </p:pic>
      <p:sp>
        <p:nvSpPr>
          <p:cNvPr id="426" name="Google Shape;42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8" name="Google Shape;428;p16"/>
          <p:cNvSpPr/>
          <p:nvPr/>
        </p:nvSpPr>
        <p:spPr>
          <a:xfrm>
            <a:off x="2895962" y="5702300"/>
            <a:ext cx="8738692"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6"/>
          <p:cNvSpPr/>
          <p:nvPr/>
        </p:nvSpPr>
        <p:spPr>
          <a:xfrm>
            <a:off x="2895962" y="5702300"/>
            <a:ext cx="8738692"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6"/>
          <p:cNvSpPr/>
          <p:nvPr/>
        </p:nvSpPr>
        <p:spPr>
          <a:xfrm>
            <a:off x="2895962" y="5702300"/>
            <a:ext cx="8941918"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AN MOBILE APP</a:t>
            </a:r>
            <a:endParaRPr b="0" i="0" sz="4800" u="none" cap="none" strike="noStrike">
              <a:solidFill>
                <a:schemeClr val="dk1"/>
              </a:solidFill>
              <a:latin typeface="Calibri"/>
              <a:ea typeface="Calibri"/>
              <a:cs typeface="Calibri"/>
              <a:sym typeface="Calibri"/>
            </a:endParaRPr>
          </a:p>
        </p:txBody>
      </p:sp>
      <p:sp>
        <p:nvSpPr>
          <p:cNvPr id="431" name="Google Shape;431;p16"/>
          <p:cNvSpPr/>
          <p:nvPr/>
        </p:nvSpPr>
        <p:spPr>
          <a:xfrm>
            <a:off x="2895962" y="68072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2" name="Google Shape;432;p16"/>
          <p:cNvSpPr/>
          <p:nvPr/>
        </p:nvSpPr>
        <p:spPr>
          <a:xfrm>
            <a:off x="2895962" y="86995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433" name="Google Shape;433;p16"/>
          <p:cNvSpPr/>
          <p:nvPr/>
        </p:nvSpPr>
        <p:spPr>
          <a:xfrm>
            <a:off x="2895962" y="1854200"/>
            <a:ext cx="12354411" cy="333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THE FUTURE OF FANTASY</a:t>
            </a:r>
            <a:endParaRPr b="0" i="0" sz="8000" u="none" cap="none" strike="noStrike">
              <a:solidFill>
                <a:schemeClr val="dk1"/>
              </a:solidFill>
              <a:latin typeface="Calibri"/>
              <a:ea typeface="Calibri"/>
              <a:cs typeface="Calibri"/>
              <a:sym typeface="Calibri"/>
            </a:endParaRPr>
          </a:p>
        </p:txBody>
      </p:sp>
      <p:pic>
        <p:nvPicPr>
          <p:cNvPr descr=" " id="434" name="Google Shape;434;p16"/>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435" name="Google Shape;435;p16"/>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40" name="Shape 440"/>
        <p:cNvGrpSpPr/>
        <p:nvPr/>
      </p:nvGrpSpPr>
      <p:grpSpPr>
        <a:xfrm>
          <a:off x="0" y="0"/>
          <a:ext cx="0" cy="0"/>
          <a:chOff x="0" y="0"/>
          <a:chExt cx="0" cy="0"/>
        </a:xfrm>
      </p:grpSpPr>
      <p:pic>
        <p:nvPicPr>
          <p:cNvPr descr=" " id="441" name="Google Shape;441;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2" name="Google Shape;442;p17"/>
          <p:cNvPicPr preferRelativeResize="0"/>
          <p:nvPr/>
        </p:nvPicPr>
        <p:blipFill rotWithShape="1">
          <a:blip r:embed="rId4">
            <a:alphaModFix/>
          </a:blip>
          <a:srcRect b="0" l="0" r="0" t="0"/>
          <a:stretch/>
        </p:blipFill>
        <p:spPr>
          <a:xfrm>
            <a:off x="0" y="0"/>
            <a:ext cx="24387048" cy="5753100"/>
          </a:xfrm>
          <a:prstGeom prst="rect">
            <a:avLst/>
          </a:prstGeom>
          <a:noFill/>
          <a:ln>
            <a:noFill/>
          </a:ln>
        </p:spPr>
      </p:pic>
      <p:pic>
        <p:nvPicPr>
          <p:cNvPr descr=" " id="443" name="Google Shape;443;p17"/>
          <p:cNvPicPr preferRelativeResize="0"/>
          <p:nvPr/>
        </p:nvPicPr>
        <p:blipFill rotWithShape="1">
          <a:blip r:embed="rId5">
            <a:alphaModFix/>
          </a:blip>
          <a:srcRect b="0" l="0" r="0" t="0"/>
          <a:stretch/>
        </p:blipFill>
        <p:spPr>
          <a:xfrm>
            <a:off x="0" y="1384300"/>
            <a:ext cx="24387048" cy="9702800"/>
          </a:xfrm>
          <a:prstGeom prst="rect">
            <a:avLst/>
          </a:prstGeom>
          <a:noFill/>
          <a:ln>
            <a:noFill/>
          </a:ln>
        </p:spPr>
      </p:pic>
      <p:sp>
        <p:nvSpPr>
          <p:cNvPr id="444" name="Google Shape;44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6" name="Google Shape;446;p17"/>
          <p:cNvSpPr/>
          <p:nvPr/>
        </p:nvSpPr>
        <p:spPr>
          <a:xfrm>
            <a:off x="876410" y="8369300"/>
            <a:ext cx="571571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7"/>
          <p:cNvSpPr/>
          <p:nvPr/>
        </p:nvSpPr>
        <p:spPr>
          <a:xfrm>
            <a:off x="876410" y="8369300"/>
            <a:ext cx="571571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7"/>
          <p:cNvSpPr/>
          <p:nvPr/>
        </p:nvSpPr>
        <p:spPr>
          <a:xfrm>
            <a:off x="876410" y="8369300"/>
            <a:ext cx="5918940" cy="20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p17"/>
          <p:cNvSpPr/>
          <p:nvPr/>
        </p:nvSpPr>
        <p:spPr>
          <a:xfrm>
            <a:off x="876410" y="103759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0" name="Google Shape;450;p17"/>
          <p:cNvSpPr/>
          <p:nvPr/>
        </p:nvSpPr>
        <p:spPr>
          <a:xfrm>
            <a:off x="825603" y="1231900"/>
            <a:ext cx="8391515" cy="633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WONDER</a:t>
            </a:r>
            <a:endParaRPr b="0" i="0" sz="8000" u="none" cap="none" strike="noStrike">
              <a:solidFill>
                <a:schemeClr val="dk1"/>
              </a:solidFill>
              <a:latin typeface="Calibri"/>
              <a:ea typeface="Calibri"/>
              <a:cs typeface="Calibri"/>
              <a:sym typeface="Calibri"/>
            </a:endParaRPr>
          </a:p>
        </p:txBody>
      </p:sp>
      <p:sp>
        <p:nvSpPr>
          <p:cNvPr id="451" name="Google Shape;451;p17"/>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2" name="Google Shape;452;p17"/>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453" name="Google Shape;453;p17"/>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58" name="Shape 458"/>
        <p:cNvGrpSpPr/>
        <p:nvPr/>
      </p:nvGrpSpPr>
      <p:grpSpPr>
        <a:xfrm>
          <a:off x="0" y="0"/>
          <a:ext cx="0" cy="0"/>
          <a:chOff x="0" y="0"/>
          <a:chExt cx="0" cy="0"/>
        </a:xfrm>
      </p:grpSpPr>
      <p:pic>
        <p:nvPicPr>
          <p:cNvPr descr=" " id="459" name="Google Shape;45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0" name="Google Shape;46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p18"/>
          <p:cNvSpPr/>
          <p:nvPr/>
        </p:nvSpPr>
        <p:spPr>
          <a:xfrm>
            <a:off x="14797349" y="698500"/>
            <a:ext cx="9509255"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67" name="Shape 467"/>
        <p:cNvGrpSpPr/>
        <p:nvPr/>
      </p:nvGrpSpPr>
      <p:grpSpPr>
        <a:xfrm>
          <a:off x="0" y="0"/>
          <a:ext cx="0" cy="0"/>
          <a:chOff x="0" y="0"/>
          <a:chExt cx="0" cy="0"/>
        </a:xfrm>
      </p:grpSpPr>
      <p:pic>
        <p:nvPicPr>
          <p:cNvPr descr=" " id="468" name="Google Shape;46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9" name="Google Shape;469;p19"/>
          <p:cNvPicPr preferRelativeResize="0"/>
          <p:nvPr/>
        </p:nvPicPr>
        <p:blipFill rotWithShape="1">
          <a:blip r:embed="rId4">
            <a:alphaModFix/>
          </a:blip>
          <a:srcRect b="0" l="0" r="0" t="0"/>
          <a:stretch/>
        </p:blipFill>
        <p:spPr>
          <a:xfrm>
            <a:off x="0" y="2717800"/>
            <a:ext cx="14915648" cy="8274298"/>
          </a:xfrm>
          <a:prstGeom prst="rect">
            <a:avLst/>
          </a:prstGeom>
          <a:noFill/>
          <a:ln>
            <a:noFill/>
          </a:ln>
        </p:spPr>
      </p:pic>
      <p:pic>
        <p:nvPicPr>
          <p:cNvPr descr=" " id="470" name="Google Shape;470;p19"/>
          <p:cNvPicPr preferRelativeResize="0"/>
          <p:nvPr/>
        </p:nvPicPr>
        <p:blipFill rotWithShape="1">
          <a:blip r:embed="rId5">
            <a:alphaModFix/>
          </a:blip>
          <a:srcRect b="0" l="0" r="0" t="0"/>
          <a:stretch/>
        </p:blipFill>
        <p:spPr>
          <a:xfrm>
            <a:off x="0" y="10795000"/>
            <a:ext cx="24387048" cy="2921000"/>
          </a:xfrm>
          <a:prstGeom prst="rect">
            <a:avLst/>
          </a:prstGeom>
          <a:noFill/>
          <a:ln>
            <a:noFill/>
          </a:ln>
        </p:spPr>
      </p:pic>
      <p:pic>
        <p:nvPicPr>
          <p:cNvPr descr=" " id="471" name="Google Shape;471;p19"/>
          <p:cNvPicPr preferRelativeResize="0"/>
          <p:nvPr/>
        </p:nvPicPr>
        <p:blipFill rotWithShape="1">
          <a:blip r:embed="rId6">
            <a:alphaModFix/>
          </a:blip>
          <a:srcRect b="0" l="0" r="0" t="0"/>
          <a:stretch/>
        </p:blipFill>
        <p:spPr>
          <a:xfrm>
            <a:off x="279435" y="6489700"/>
            <a:ext cx="7214502" cy="7226300"/>
          </a:xfrm>
          <a:prstGeom prst="rect">
            <a:avLst/>
          </a:prstGeom>
          <a:noFill/>
          <a:ln>
            <a:noFill/>
          </a:ln>
        </p:spPr>
      </p:pic>
      <p:pic>
        <p:nvPicPr>
          <p:cNvPr descr=" " id="472" name="Google Shape;472;p19"/>
          <p:cNvPicPr preferRelativeResize="0"/>
          <p:nvPr/>
        </p:nvPicPr>
        <p:blipFill rotWithShape="1">
          <a:blip r:embed="rId7">
            <a:alphaModFix/>
          </a:blip>
          <a:srcRect b="0" l="0" r="0" t="0"/>
          <a:stretch/>
        </p:blipFill>
        <p:spPr>
          <a:xfrm>
            <a:off x="-333417" y="3479180"/>
            <a:ext cx="6030544" cy="6029796"/>
          </a:xfrm>
          <a:prstGeom prst="rect">
            <a:avLst/>
          </a:prstGeom>
          <a:noFill/>
          <a:ln>
            <a:noFill/>
          </a:ln>
        </p:spPr>
      </p:pic>
      <p:sp>
        <p:nvSpPr>
          <p:cNvPr id="473" name="Google Shape;47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75" name="Google Shape;475;p19"/>
          <p:cNvPicPr preferRelativeResize="0"/>
          <p:nvPr/>
        </p:nvPicPr>
        <p:blipFill rotWithShape="1">
          <a:blip r:embed="rId9">
            <a:alphaModFix/>
          </a:blip>
          <a:srcRect b="0" l="0" r="0" t="0"/>
          <a:stretch/>
        </p:blipFill>
        <p:spPr>
          <a:xfrm>
            <a:off x="508063" y="3911600"/>
            <a:ext cx="14479810" cy="7861300"/>
          </a:xfrm>
          <a:prstGeom prst="rect">
            <a:avLst/>
          </a:prstGeom>
          <a:noFill/>
          <a:ln>
            <a:noFill/>
          </a:ln>
        </p:spPr>
      </p:pic>
      <p:sp>
        <p:nvSpPr>
          <p:cNvPr id="476" name="Google Shape;476;p19"/>
          <p:cNvSpPr/>
          <p:nvPr/>
        </p:nvSpPr>
        <p:spPr>
          <a:xfrm>
            <a:off x="4280435" y="1250950"/>
            <a:ext cx="16164887"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FANTASY REALM AT A GLANCE</a:t>
            </a:r>
            <a:endParaRPr b="0" i="0" sz="8000" u="none" cap="none" strike="noStrike">
              <a:solidFill>
                <a:schemeClr val="dk1"/>
              </a:solidFill>
              <a:latin typeface="Calibri"/>
              <a:ea typeface="Calibri"/>
              <a:cs typeface="Calibri"/>
              <a:sym typeface="Calibri"/>
            </a:endParaRPr>
          </a:p>
        </p:txBody>
      </p:sp>
      <p:sp>
        <p:nvSpPr>
          <p:cNvPr id="477" name="Google Shape;477;p19"/>
          <p:cNvSpPr/>
          <p:nvPr/>
        </p:nvSpPr>
        <p:spPr>
          <a:xfrm>
            <a:off x="16118315" y="4368800"/>
            <a:ext cx="6935067"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9"/>
          <p:cNvSpPr/>
          <p:nvPr/>
        </p:nvSpPr>
        <p:spPr>
          <a:xfrm>
            <a:off x="16118315" y="4368800"/>
            <a:ext cx="6935067"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16118315" y="4368800"/>
            <a:ext cx="7138292"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THE FOREST</a:t>
            </a:r>
            <a:endParaRPr b="0" i="0" sz="4800" u="none" cap="none" strike="noStrike">
              <a:solidFill>
                <a:schemeClr val="dk1"/>
              </a:solidFill>
              <a:latin typeface="Calibri"/>
              <a:ea typeface="Calibri"/>
              <a:cs typeface="Calibri"/>
              <a:sym typeface="Calibri"/>
            </a:endParaRPr>
          </a:p>
        </p:txBody>
      </p:sp>
      <p:sp>
        <p:nvSpPr>
          <p:cNvPr id="480" name="Google Shape;480;p19"/>
          <p:cNvSpPr/>
          <p:nvPr/>
        </p:nvSpPr>
        <p:spPr>
          <a:xfrm>
            <a:off x="16118315" y="53721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81" name="Google Shape;481;p19"/>
          <p:cNvSpPr/>
          <p:nvPr/>
        </p:nvSpPr>
        <p:spPr>
          <a:xfrm>
            <a:off x="16118315" y="7289800"/>
            <a:ext cx="6935067"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9"/>
          <p:cNvSpPr/>
          <p:nvPr/>
        </p:nvSpPr>
        <p:spPr>
          <a:xfrm>
            <a:off x="16118315" y="7289800"/>
            <a:ext cx="6935067"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9"/>
          <p:cNvSpPr/>
          <p:nvPr/>
        </p:nvSpPr>
        <p:spPr>
          <a:xfrm>
            <a:off x="16118315" y="7289800"/>
            <a:ext cx="7138292"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THE CRYSTAL CAVES</a:t>
            </a:r>
            <a:endParaRPr b="0" i="0" sz="4800" u="none" cap="none" strike="noStrike">
              <a:solidFill>
                <a:schemeClr val="dk1"/>
              </a:solidFill>
              <a:latin typeface="Calibri"/>
              <a:ea typeface="Calibri"/>
              <a:cs typeface="Calibri"/>
              <a:sym typeface="Calibri"/>
            </a:endParaRPr>
          </a:p>
        </p:txBody>
      </p:sp>
      <p:sp>
        <p:nvSpPr>
          <p:cNvPr id="484" name="Google Shape;484;p19"/>
          <p:cNvSpPr/>
          <p:nvPr/>
        </p:nvSpPr>
        <p:spPr>
          <a:xfrm>
            <a:off x="16118315" y="82931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85" name="Google Shape;485;p19"/>
          <p:cNvSpPr/>
          <p:nvPr/>
        </p:nvSpPr>
        <p:spPr>
          <a:xfrm>
            <a:off x="16118315" y="10210800"/>
            <a:ext cx="6935067"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9"/>
          <p:cNvSpPr/>
          <p:nvPr/>
        </p:nvSpPr>
        <p:spPr>
          <a:xfrm>
            <a:off x="16118315" y="10210800"/>
            <a:ext cx="6935067"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9"/>
          <p:cNvSpPr/>
          <p:nvPr/>
        </p:nvSpPr>
        <p:spPr>
          <a:xfrm>
            <a:off x="16118315" y="10210800"/>
            <a:ext cx="7138292"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THE DRAGON'S LAIR</a:t>
            </a:r>
            <a:endParaRPr b="0" i="0" sz="4800" u="none" cap="none" strike="noStrike">
              <a:solidFill>
                <a:schemeClr val="dk1"/>
              </a:solidFill>
              <a:latin typeface="Calibri"/>
              <a:ea typeface="Calibri"/>
              <a:cs typeface="Calibri"/>
              <a:sym typeface="Calibri"/>
            </a:endParaRPr>
          </a:p>
        </p:txBody>
      </p:sp>
      <p:sp>
        <p:nvSpPr>
          <p:cNvPr id="488" name="Google Shape;488;p19"/>
          <p:cNvSpPr/>
          <p:nvPr/>
        </p:nvSpPr>
        <p:spPr>
          <a:xfrm>
            <a:off x="16118315" y="112141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2984873" y="0"/>
            <a:ext cx="17747361" cy="137160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0" y="0"/>
            <a:ext cx="24387048" cy="7595918"/>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0" y="7595915"/>
            <a:ext cx="7499890" cy="6120085"/>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16523971" y="0"/>
            <a:ext cx="7863077" cy="13519184"/>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7836879" y="3619500"/>
            <a:ext cx="9255223" cy="2942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12800"/>
              <a:buFont typeface="Yatra One"/>
              <a:buNone/>
            </a:pPr>
            <a:r>
              <a:rPr b="0" i="0" lang="en-US" sz="12800" u="none" cap="none" strike="noStrike">
                <a:solidFill>
                  <a:srgbClr val="484848"/>
                </a:solidFill>
                <a:latin typeface="Yatra One"/>
                <a:ea typeface="Yatra One"/>
                <a:cs typeface="Yatra One"/>
                <a:sym typeface="Yatra One"/>
              </a:rPr>
              <a:t>WELCOME</a:t>
            </a:r>
            <a:endParaRPr b="0" i="0" sz="12800" u="none" cap="none" strike="noStrike">
              <a:solidFill>
                <a:schemeClr val="dk1"/>
              </a:solidFill>
              <a:latin typeface="Calibri"/>
              <a:ea typeface="Calibri"/>
              <a:cs typeface="Calibri"/>
              <a:sym typeface="Calibri"/>
            </a:endParaRPr>
          </a:p>
        </p:txBody>
      </p:sp>
      <p:sp>
        <p:nvSpPr>
          <p:cNvPr id="36" name="Google Shape;36;p2"/>
          <p:cNvSpPr/>
          <p:nvPr/>
        </p:nvSpPr>
        <p:spPr>
          <a:xfrm>
            <a:off x="5000192" y="6921500"/>
            <a:ext cx="143993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93" name="Shape 493"/>
        <p:cNvGrpSpPr/>
        <p:nvPr/>
      </p:nvGrpSpPr>
      <p:grpSpPr>
        <a:xfrm>
          <a:off x="0" y="0"/>
          <a:ext cx="0" cy="0"/>
          <a:chOff x="0" y="0"/>
          <a:chExt cx="0" cy="0"/>
        </a:xfrm>
      </p:grpSpPr>
      <p:pic>
        <p:nvPicPr>
          <p:cNvPr descr=" " id="494" name="Google Shape;494;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5" name="Google Shape;495;p20"/>
          <p:cNvPicPr preferRelativeResize="0"/>
          <p:nvPr/>
        </p:nvPicPr>
        <p:blipFill rotWithShape="1">
          <a:blip r:embed="rId4">
            <a:alphaModFix/>
          </a:blip>
          <a:srcRect b="0" l="0" r="0" t="0"/>
          <a:stretch/>
        </p:blipFill>
        <p:spPr>
          <a:xfrm>
            <a:off x="0" y="0"/>
            <a:ext cx="24387048" cy="5753100"/>
          </a:xfrm>
          <a:prstGeom prst="rect">
            <a:avLst/>
          </a:prstGeom>
          <a:noFill/>
          <a:ln>
            <a:noFill/>
          </a:ln>
        </p:spPr>
      </p:pic>
      <p:pic>
        <p:nvPicPr>
          <p:cNvPr descr=" " id="496" name="Google Shape;496;p20"/>
          <p:cNvPicPr preferRelativeResize="0"/>
          <p:nvPr/>
        </p:nvPicPr>
        <p:blipFill rotWithShape="1">
          <a:blip r:embed="rId5">
            <a:alphaModFix/>
          </a:blip>
          <a:srcRect b="0" l="0" r="0" t="0"/>
          <a:stretch/>
        </p:blipFill>
        <p:spPr>
          <a:xfrm>
            <a:off x="0" y="1384300"/>
            <a:ext cx="24387048" cy="9702800"/>
          </a:xfrm>
          <a:prstGeom prst="rect">
            <a:avLst/>
          </a:prstGeom>
          <a:noFill/>
          <a:ln>
            <a:noFill/>
          </a:ln>
        </p:spPr>
      </p:pic>
      <p:sp>
        <p:nvSpPr>
          <p:cNvPr id="497" name="Google Shape;49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9" name="Google Shape;499;p20"/>
          <p:cNvSpPr/>
          <p:nvPr/>
        </p:nvSpPr>
        <p:spPr>
          <a:xfrm>
            <a:off x="3010276" y="876300"/>
            <a:ext cx="6346560"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THE GRAPH</a:t>
            </a:r>
            <a:endParaRPr b="0" i="0" sz="8000" u="none" cap="none" strike="noStrike">
              <a:solidFill>
                <a:schemeClr val="dk1"/>
              </a:solidFill>
              <a:latin typeface="Calibri"/>
              <a:ea typeface="Calibri"/>
              <a:cs typeface="Calibri"/>
              <a:sym typeface="Calibri"/>
            </a:endParaRPr>
          </a:p>
        </p:txBody>
      </p:sp>
      <p:pic>
        <p:nvPicPr>
          <p:cNvPr descr=" " id="500" name="Google Shape;500;p20"/>
          <p:cNvPicPr preferRelativeResize="0"/>
          <p:nvPr/>
        </p:nvPicPr>
        <p:blipFill rotWithShape="1">
          <a:blip r:embed="rId7">
            <a:alphaModFix/>
          </a:blip>
          <a:srcRect b="0" l="0" r="0" t="0"/>
          <a:stretch/>
        </p:blipFill>
        <p:spPr>
          <a:xfrm>
            <a:off x="3010276" y="3162300"/>
            <a:ext cx="18366496" cy="9258300"/>
          </a:xfrm>
          <a:prstGeom prst="rect">
            <a:avLst/>
          </a:prstGeom>
          <a:noFill/>
          <a:ln>
            <a:noFill/>
          </a:ln>
        </p:spPr>
      </p:pic>
      <p:pic>
        <p:nvPicPr>
          <p:cNvPr descr=" " id="501" name="Google Shape;501;p20"/>
          <p:cNvPicPr preferRelativeResize="0"/>
          <p:nvPr/>
        </p:nvPicPr>
        <p:blipFill rotWithShape="1">
          <a:blip r:embed="rId7">
            <a:alphaModFix/>
          </a:blip>
          <a:srcRect b="0" l="0" r="0" t="0"/>
          <a:stretch/>
        </p:blipFill>
        <p:spPr>
          <a:xfrm>
            <a:off x="3010276" y="3162300"/>
            <a:ext cx="18366496" cy="9258300"/>
          </a:xfrm>
          <a:prstGeom prst="rect">
            <a:avLst/>
          </a:prstGeom>
          <a:noFill/>
          <a:ln>
            <a:noFill/>
          </a:ln>
        </p:spPr>
      </p:pic>
      <p:sp>
        <p:nvSpPr>
          <p:cNvPr id="502" name="Google Shape;502;p20"/>
          <p:cNvSpPr/>
          <p:nvPr/>
        </p:nvSpPr>
        <p:spPr>
          <a:xfrm>
            <a:off x="3010276" y="3162300"/>
            <a:ext cx="1836649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0"/>
          <p:cNvSpPr/>
          <p:nvPr/>
        </p:nvSpPr>
        <p:spPr>
          <a:xfrm>
            <a:off x="3010276" y="31623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0"/>
          <p:cNvSpPr/>
          <p:nvPr/>
        </p:nvSpPr>
        <p:spPr>
          <a:xfrm>
            <a:off x="2874793" y="31623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05" name="Google Shape;505;p20"/>
          <p:cNvPicPr preferRelativeResize="0"/>
          <p:nvPr/>
        </p:nvPicPr>
        <p:blipFill rotWithShape="1">
          <a:blip r:embed="rId8">
            <a:alphaModFix/>
          </a:blip>
          <a:srcRect b="0" l="0" r="0" t="0"/>
          <a:stretch/>
        </p:blipFill>
        <p:spPr>
          <a:xfrm>
            <a:off x="3619952" y="3467100"/>
            <a:ext cx="17756819" cy="0"/>
          </a:xfrm>
          <a:prstGeom prst="rect">
            <a:avLst/>
          </a:prstGeom>
          <a:noFill/>
          <a:ln>
            <a:noFill/>
          </a:ln>
        </p:spPr>
      </p:pic>
      <p:pic>
        <p:nvPicPr>
          <p:cNvPr descr=" " id="506" name="Google Shape;506;p20"/>
          <p:cNvPicPr preferRelativeResize="0"/>
          <p:nvPr/>
        </p:nvPicPr>
        <p:blipFill rotWithShape="1">
          <a:blip r:embed="rId9">
            <a:alphaModFix/>
          </a:blip>
          <a:srcRect b="0" l="0" r="0" t="0"/>
          <a:stretch/>
        </p:blipFill>
        <p:spPr>
          <a:xfrm>
            <a:off x="3619952" y="3454400"/>
            <a:ext cx="17756819" cy="12700"/>
          </a:xfrm>
          <a:prstGeom prst="rect">
            <a:avLst/>
          </a:prstGeom>
          <a:noFill/>
          <a:ln>
            <a:noFill/>
          </a:ln>
        </p:spPr>
      </p:pic>
      <p:sp>
        <p:nvSpPr>
          <p:cNvPr id="507" name="Google Shape;507;p20"/>
          <p:cNvSpPr/>
          <p:nvPr/>
        </p:nvSpPr>
        <p:spPr>
          <a:xfrm>
            <a:off x="3010276" y="45656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0"/>
          <p:cNvSpPr/>
          <p:nvPr/>
        </p:nvSpPr>
        <p:spPr>
          <a:xfrm>
            <a:off x="2874793" y="45656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509" name="Google Shape;509;p20"/>
          <p:cNvPicPr preferRelativeResize="0"/>
          <p:nvPr/>
        </p:nvPicPr>
        <p:blipFill rotWithShape="1">
          <a:blip r:embed="rId8">
            <a:alphaModFix/>
          </a:blip>
          <a:srcRect b="0" l="0" r="0" t="0"/>
          <a:stretch/>
        </p:blipFill>
        <p:spPr>
          <a:xfrm>
            <a:off x="3619952" y="4870450"/>
            <a:ext cx="17756819" cy="0"/>
          </a:xfrm>
          <a:prstGeom prst="rect">
            <a:avLst/>
          </a:prstGeom>
          <a:noFill/>
          <a:ln>
            <a:noFill/>
          </a:ln>
        </p:spPr>
      </p:pic>
      <p:pic>
        <p:nvPicPr>
          <p:cNvPr descr=" " id="510" name="Google Shape;510;p20"/>
          <p:cNvPicPr preferRelativeResize="0"/>
          <p:nvPr/>
        </p:nvPicPr>
        <p:blipFill rotWithShape="1">
          <a:blip r:embed="rId10">
            <a:alphaModFix/>
          </a:blip>
          <a:srcRect b="0" l="0" r="0" t="0"/>
          <a:stretch/>
        </p:blipFill>
        <p:spPr>
          <a:xfrm>
            <a:off x="3619952" y="4857750"/>
            <a:ext cx="17756819" cy="12700"/>
          </a:xfrm>
          <a:prstGeom prst="rect">
            <a:avLst/>
          </a:prstGeom>
          <a:noFill/>
          <a:ln>
            <a:noFill/>
          </a:ln>
        </p:spPr>
      </p:pic>
      <p:sp>
        <p:nvSpPr>
          <p:cNvPr id="511" name="Google Shape;511;p20"/>
          <p:cNvSpPr/>
          <p:nvPr/>
        </p:nvSpPr>
        <p:spPr>
          <a:xfrm>
            <a:off x="3010276" y="59690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0"/>
          <p:cNvSpPr/>
          <p:nvPr/>
        </p:nvSpPr>
        <p:spPr>
          <a:xfrm>
            <a:off x="2874793" y="59690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513" name="Google Shape;513;p20"/>
          <p:cNvPicPr preferRelativeResize="0"/>
          <p:nvPr/>
        </p:nvPicPr>
        <p:blipFill rotWithShape="1">
          <a:blip r:embed="rId8">
            <a:alphaModFix/>
          </a:blip>
          <a:srcRect b="0" l="0" r="0" t="0"/>
          <a:stretch/>
        </p:blipFill>
        <p:spPr>
          <a:xfrm>
            <a:off x="3619952" y="6273800"/>
            <a:ext cx="17756819" cy="0"/>
          </a:xfrm>
          <a:prstGeom prst="rect">
            <a:avLst/>
          </a:prstGeom>
          <a:noFill/>
          <a:ln>
            <a:noFill/>
          </a:ln>
        </p:spPr>
      </p:pic>
      <p:pic>
        <p:nvPicPr>
          <p:cNvPr descr=" " id="514" name="Google Shape;514;p20"/>
          <p:cNvPicPr preferRelativeResize="0"/>
          <p:nvPr/>
        </p:nvPicPr>
        <p:blipFill rotWithShape="1">
          <a:blip r:embed="rId9">
            <a:alphaModFix/>
          </a:blip>
          <a:srcRect b="0" l="0" r="0" t="0"/>
          <a:stretch/>
        </p:blipFill>
        <p:spPr>
          <a:xfrm>
            <a:off x="3619952" y="6261100"/>
            <a:ext cx="17756819" cy="12700"/>
          </a:xfrm>
          <a:prstGeom prst="rect">
            <a:avLst/>
          </a:prstGeom>
          <a:noFill/>
          <a:ln>
            <a:noFill/>
          </a:ln>
        </p:spPr>
      </p:pic>
      <p:sp>
        <p:nvSpPr>
          <p:cNvPr id="515" name="Google Shape;515;p20"/>
          <p:cNvSpPr/>
          <p:nvPr/>
        </p:nvSpPr>
        <p:spPr>
          <a:xfrm>
            <a:off x="3010276" y="73723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
          <p:cNvSpPr/>
          <p:nvPr/>
        </p:nvSpPr>
        <p:spPr>
          <a:xfrm>
            <a:off x="2874793" y="73723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517" name="Google Shape;517;p20"/>
          <p:cNvPicPr preferRelativeResize="0"/>
          <p:nvPr/>
        </p:nvPicPr>
        <p:blipFill rotWithShape="1">
          <a:blip r:embed="rId8">
            <a:alphaModFix/>
          </a:blip>
          <a:srcRect b="0" l="0" r="0" t="0"/>
          <a:stretch/>
        </p:blipFill>
        <p:spPr>
          <a:xfrm>
            <a:off x="3619952" y="7677150"/>
            <a:ext cx="17756819" cy="0"/>
          </a:xfrm>
          <a:prstGeom prst="rect">
            <a:avLst/>
          </a:prstGeom>
          <a:noFill/>
          <a:ln>
            <a:noFill/>
          </a:ln>
        </p:spPr>
      </p:pic>
      <p:pic>
        <p:nvPicPr>
          <p:cNvPr descr=" " id="518" name="Google Shape;518;p20"/>
          <p:cNvPicPr preferRelativeResize="0"/>
          <p:nvPr/>
        </p:nvPicPr>
        <p:blipFill rotWithShape="1">
          <a:blip r:embed="rId10">
            <a:alphaModFix/>
          </a:blip>
          <a:srcRect b="0" l="0" r="0" t="0"/>
          <a:stretch/>
        </p:blipFill>
        <p:spPr>
          <a:xfrm>
            <a:off x="3619952" y="7664450"/>
            <a:ext cx="17756819" cy="12700"/>
          </a:xfrm>
          <a:prstGeom prst="rect">
            <a:avLst/>
          </a:prstGeom>
          <a:noFill/>
          <a:ln>
            <a:noFill/>
          </a:ln>
        </p:spPr>
      </p:pic>
      <p:sp>
        <p:nvSpPr>
          <p:cNvPr id="519" name="Google Shape;519;p20"/>
          <p:cNvSpPr/>
          <p:nvPr/>
        </p:nvSpPr>
        <p:spPr>
          <a:xfrm>
            <a:off x="3010276" y="8775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0"/>
          <p:cNvSpPr/>
          <p:nvPr/>
        </p:nvSpPr>
        <p:spPr>
          <a:xfrm>
            <a:off x="2874793" y="8775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521" name="Google Shape;521;p20"/>
          <p:cNvPicPr preferRelativeResize="0"/>
          <p:nvPr/>
        </p:nvPicPr>
        <p:blipFill rotWithShape="1">
          <a:blip r:embed="rId8">
            <a:alphaModFix/>
          </a:blip>
          <a:srcRect b="0" l="0" r="0" t="0"/>
          <a:stretch/>
        </p:blipFill>
        <p:spPr>
          <a:xfrm>
            <a:off x="3619952" y="9080500"/>
            <a:ext cx="17756819" cy="0"/>
          </a:xfrm>
          <a:prstGeom prst="rect">
            <a:avLst/>
          </a:prstGeom>
          <a:noFill/>
          <a:ln>
            <a:noFill/>
          </a:ln>
        </p:spPr>
      </p:pic>
      <p:pic>
        <p:nvPicPr>
          <p:cNvPr descr=" " id="522" name="Google Shape;522;p20"/>
          <p:cNvPicPr preferRelativeResize="0"/>
          <p:nvPr/>
        </p:nvPicPr>
        <p:blipFill rotWithShape="1">
          <a:blip r:embed="rId9">
            <a:alphaModFix/>
          </a:blip>
          <a:srcRect b="0" l="0" r="0" t="0"/>
          <a:stretch/>
        </p:blipFill>
        <p:spPr>
          <a:xfrm>
            <a:off x="3619952" y="9067800"/>
            <a:ext cx="17756819" cy="12700"/>
          </a:xfrm>
          <a:prstGeom prst="rect">
            <a:avLst/>
          </a:prstGeom>
          <a:noFill/>
          <a:ln>
            <a:noFill/>
          </a:ln>
        </p:spPr>
      </p:pic>
      <p:sp>
        <p:nvSpPr>
          <p:cNvPr id="523" name="Google Shape;523;p20"/>
          <p:cNvSpPr/>
          <p:nvPr/>
        </p:nvSpPr>
        <p:spPr>
          <a:xfrm>
            <a:off x="3010276" y="101790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0"/>
          <p:cNvSpPr/>
          <p:nvPr/>
        </p:nvSpPr>
        <p:spPr>
          <a:xfrm>
            <a:off x="2874793" y="101790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525" name="Google Shape;525;p20"/>
          <p:cNvPicPr preferRelativeResize="0"/>
          <p:nvPr/>
        </p:nvPicPr>
        <p:blipFill rotWithShape="1">
          <a:blip r:embed="rId8">
            <a:alphaModFix/>
          </a:blip>
          <a:srcRect b="0" l="0" r="0" t="0"/>
          <a:stretch/>
        </p:blipFill>
        <p:spPr>
          <a:xfrm>
            <a:off x="3619952" y="10483850"/>
            <a:ext cx="17756819" cy="0"/>
          </a:xfrm>
          <a:prstGeom prst="rect">
            <a:avLst/>
          </a:prstGeom>
          <a:noFill/>
          <a:ln>
            <a:noFill/>
          </a:ln>
        </p:spPr>
      </p:pic>
      <p:pic>
        <p:nvPicPr>
          <p:cNvPr descr=" " id="526" name="Google Shape;526;p20"/>
          <p:cNvPicPr preferRelativeResize="0"/>
          <p:nvPr/>
        </p:nvPicPr>
        <p:blipFill rotWithShape="1">
          <a:blip r:embed="rId10">
            <a:alphaModFix/>
          </a:blip>
          <a:srcRect b="0" l="0" r="0" t="0"/>
          <a:stretch/>
        </p:blipFill>
        <p:spPr>
          <a:xfrm>
            <a:off x="3619952" y="10471150"/>
            <a:ext cx="17756819" cy="12700"/>
          </a:xfrm>
          <a:prstGeom prst="rect">
            <a:avLst/>
          </a:prstGeom>
          <a:noFill/>
          <a:ln>
            <a:noFill/>
          </a:ln>
        </p:spPr>
      </p:pic>
      <p:sp>
        <p:nvSpPr>
          <p:cNvPr id="527" name="Google Shape;527;p20"/>
          <p:cNvSpPr/>
          <p:nvPr/>
        </p:nvSpPr>
        <p:spPr>
          <a:xfrm>
            <a:off x="3010276" y="115824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0"/>
          <p:cNvSpPr/>
          <p:nvPr/>
        </p:nvSpPr>
        <p:spPr>
          <a:xfrm>
            <a:off x="2874793" y="115824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529" name="Google Shape;529;p20"/>
          <p:cNvPicPr preferRelativeResize="0"/>
          <p:nvPr/>
        </p:nvPicPr>
        <p:blipFill rotWithShape="1">
          <a:blip r:embed="rId11">
            <a:alphaModFix/>
          </a:blip>
          <a:srcRect b="0" l="0" r="0" t="0"/>
          <a:stretch/>
        </p:blipFill>
        <p:spPr>
          <a:xfrm>
            <a:off x="3619952" y="12090400"/>
            <a:ext cx="17756819" cy="101600"/>
          </a:xfrm>
          <a:prstGeom prst="rect">
            <a:avLst/>
          </a:prstGeom>
          <a:noFill/>
          <a:ln>
            <a:noFill/>
          </a:ln>
        </p:spPr>
      </p:pic>
      <p:pic>
        <p:nvPicPr>
          <p:cNvPr descr=" " id="530" name="Google Shape;530;p20"/>
          <p:cNvPicPr preferRelativeResize="0"/>
          <p:nvPr/>
        </p:nvPicPr>
        <p:blipFill rotWithShape="1">
          <a:blip r:embed="rId12">
            <a:alphaModFix/>
          </a:blip>
          <a:srcRect b="0" l="0" r="0" t="0"/>
          <a:stretch/>
        </p:blipFill>
        <p:spPr>
          <a:xfrm>
            <a:off x="3619952" y="12090400"/>
            <a:ext cx="17756819" cy="12700"/>
          </a:xfrm>
          <a:prstGeom prst="rect">
            <a:avLst/>
          </a:prstGeom>
          <a:noFill/>
          <a:ln>
            <a:noFill/>
          </a:ln>
        </p:spPr>
      </p:pic>
      <p:pic>
        <p:nvPicPr>
          <p:cNvPr descr=" " id="531" name="Google Shape;531;p20"/>
          <p:cNvPicPr preferRelativeResize="0"/>
          <p:nvPr/>
        </p:nvPicPr>
        <p:blipFill rotWithShape="1">
          <a:blip r:embed="rId13">
            <a:alphaModFix/>
          </a:blip>
          <a:srcRect b="0" l="0" r="0" t="0"/>
          <a:stretch/>
        </p:blipFill>
        <p:spPr>
          <a:xfrm>
            <a:off x="3619952" y="12090400"/>
            <a:ext cx="12702" cy="101600"/>
          </a:xfrm>
          <a:prstGeom prst="rect">
            <a:avLst/>
          </a:prstGeom>
          <a:noFill/>
          <a:ln>
            <a:noFill/>
          </a:ln>
        </p:spPr>
      </p:pic>
      <p:pic>
        <p:nvPicPr>
          <p:cNvPr descr=" " id="532" name="Google Shape;532;p20"/>
          <p:cNvPicPr preferRelativeResize="0"/>
          <p:nvPr/>
        </p:nvPicPr>
        <p:blipFill rotWithShape="1">
          <a:blip r:embed="rId13">
            <a:alphaModFix/>
          </a:blip>
          <a:srcRect b="0" l="0" r="0" t="0"/>
          <a:stretch/>
        </p:blipFill>
        <p:spPr>
          <a:xfrm>
            <a:off x="21364070" y="12090400"/>
            <a:ext cx="12702" cy="101600"/>
          </a:xfrm>
          <a:prstGeom prst="rect">
            <a:avLst/>
          </a:prstGeom>
          <a:noFill/>
          <a:ln>
            <a:noFill/>
          </a:ln>
        </p:spPr>
      </p:pic>
      <p:sp>
        <p:nvSpPr>
          <p:cNvPr id="533" name="Google Shape;533;p20"/>
          <p:cNvSpPr/>
          <p:nvPr/>
        </p:nvSpPr>
        <p:spPr>
          <a:xfrm>
            <a:off x="3619952" y="3162300"/>
            <a:ext cx="17756819"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20"/>
          <p:cNvPicPr preferRelativeResize="0"/>
          <p:nvPr/>
        </p:nvPicPr>
        <p:blipFill rotWithShape="1">
          <a:blip r:embed="rId14">
            <a:alphaModFix/>
          </a:blip>
          <a:srcRect b="0" l="0" r="0" t="0"/>
          <a:stretch/>
        </p:blipFill>
        <p:spPr>
          <a:xfrm>
            <a:off x="3619952" y="3162300"/>
            <a:ext cx="2536689" cy="9258300"/>
          </a:xfrm>
          <a:prstGeom prst="rect">
            <a:avLst/>
          </a:prstGeom>
          <a:noFill/>
          <a:ln>
            <a:noFill/>
          </a:ln>
        </p:spPr>
      </p:pic>
      <p:sp>
        <p:nvSpPr>
          <p:cNvPr id="535" name="Google Shape;535;p20"/>
          <p:cNvSpPr/>
          <p:nvPr/>
        </p:nvSpPr>
        <p:spPr>
          <a:xfrm>
            <a:off x="444132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2015</a:t>
            </a:r>
            <a:endParaRPr b="0" i="0" sz="3200" u="none" cap="none" strike="noStrike">
              <a:solidFill>
                <a:schemeClr val="dk1"/>
              </a:solidFill>
              <a:latin typeface="Calibri"/>
              <a:ea typeface="Calibri"/>
              <a:cs typeface="Calibri"/>
              <a:sym typeface="Calibri"/>
            </a:endParaRPr>
          </a:p>
        </p:txBody>
      </p:sp>
      <p:pic>
        <p:nvPicPr>
          <p:cNvPr descr=" " id="536" name="Google Shape;536;p20"/>
          <p:cNvPicPr preferRelativeResize="0"/>
          <p:nvPr/>
        </p:nvPicPr>
        <p:blipFill rotWithShape="1">
          <a:blip r:embed="rId13">
            <a:alphaModFix/>
          </a:blip>
          <a:srcRect b="0" l="0" r="0" t="0"/>
          <a:stretch/>
        </p:blipFill>
        <p:spPr>
          <a:xfrm>
            <a:off x="3619952" y="12090400"/>
            <a:ext cx="12702" cy="101600"/>
          </a:xfrm>
          <a:prstGeom prst="rect">
            <a:avLst/>
          </a:prstGeom>
          <a:noFill/>
          <a:ln>
            <a:noFill/>
          </a:ln>
        </p:spPr>
      </p:pic>
      <p:pic>
        <p:nvPicPr>
          <p:cNvPr descr=" " id="537" name="Google Shape;537;p20"/>
          <p:cNvPicPr preferRelativeResize="0"/>
          <p:nvPr/>
        </p:nvPicPr>
        <p:blipFill rotWithShape="1">
          <a:blip r:embed="rId15">
            <a:alphaModFix/>
          </a:blip>
          <a:srcRect b="0" l="0" r="0" t="0"/>
          <a:stretch/>
        </p:blipFill>
        <p:spPr>
          <a:xfrm>
            <a:off x="6156642" y="3162300"/>
            <a:ext cx="2536689" cy="9258300"/>
          </a:xfrm>
          <a:prstGeom prst="rect">
            <a:avLst/>
          </a:prstGeom>
          <a:noFill/>
          <a:ln>
            <a:noFill/>
          </a:ln>
        </p:spPr>
      </p:pic>
      <p:sp>
        <p:nvSpPr>
          <p:cNvPr id="538" name="Google Shape;538;p20"/>
          <p:cNvSpPr/>
          <p:nvPr/>
        </p:nvSpPr>
        <p:spPr>
          <a:xfrm>
            <a:off x="6978011"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2016</a:t>
            </a:r>
            <a:endParaRPr b="0" i="0" sz="3200" u="none" cap="none" strike="noStrike">
              <a:solidFill>
                <a:schemeClr val="dk1"/>
              </a:solidFill>
              <a:latin typeface="Calibri"/>
              <a:ea typeface="Calibri"/>
              <a:cs typeface="Calibri"/>
              <a:sym typeface="Calibri"/>
            </a:endParaRPr>
          </a:p>
        </p:txBody>
      </p:sp>
      <p:pic>
        <p:nvPicPr>
          <p:cNvPr descr=" " id="539" name="Google Shape;539;p20"/>
          <p:cNvPicPr preferRelativeResize="0"/>
          <p:nvPr/>
        </p:nvPicPr>
        <p:blipFill rotWithShape="1">
          <a:blip r:embed="rId16">
            <a:alphaModFix/>
          </a:blip>
          <a:srcRect b="0" l="0" r="0" t="0"/>
          <a:stretch/>
        </p:blipFill>
        <p:spPr>
          <a:xfrm>
            <a:off x="6156642" y="12090400"/>
            <a:ext cx="12702" cy="101600"/>
          </a:xfrm>
          <a:prstGeom prst="rect">
            <a:avLst/>
          </a:prstGeom>
          <a:noFill/>
          <a:ln>
            <a:noFill/>
          </a:ln>
        </p:spPr>
      </p:pic>
      <p:pic>
        <p:nvPicPr>
          <p:cNvPr descr=" " id="540" name="Google Shape;540;p20"/>
          <p:cNvPicPr preferRelativeResize="0"/>
          <p:nvPr/>
        </p:nvPicPr>
        <p:blipFill rotWithShape="1">
          <a:blip r:embed="rId15">
            <a:alphaModFix/>
          </a:blip>
          <a:srcRect b="0" l="0" r="0" t="0"/>
          <a:stretch/>
        </p:blipFill>
        <p:spPr>
          <a:xfrm>
            <a:off x="8693328" y="3162300"/>
            <a:ext cx="2536689" cy="9258300"/>
          </a:xfrm>
          <a:prstGeom prst="rect">
            <a:avLst/>
          </a:prstGeom>
          <a:noFill/>
          <a:ln>
            <a:noFill/>
          </a:ln>
        </p:spPr>
      </p:pic>
      <p:sp>
        <p:nvSpPr>
          <p:cNvPr id="541" name="Google Shape;541;p20"/>
          <p:cNvSpPr/>
          <p:nvPr/>
        </p:nvSpPr>
        <p:spPr>
          <a:xfrm>
            <a:off x="9540101" y="12217400"/>
            <a:ext cx="834071"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2017</a:t>
            </a:r>
            <a:endParaRPr b="0" i="0" sz="3200" u="none" cap="none" strike="noStrike">
              <a:solidFill>
                <a:schemeClr val="dk1"/>
              </a:solidFill>
              <a:latin typeface="Calibri"/>
              <a:ea typeface="Calibri"/>
              <a:cs typeface="Calibri"/>
              <a:sym typeface="Calibri"/>
            </a:endParaRPr>
          </a:p>
        </p:txBody>
      </p:sp>
      <p:pic>
        <p:nvPicPr>
          <p:cNvPr descr=" " id="542" name="Google Shape;542;p20"/>
          <p:cNvPicPr preferRelativeResize="0"/>
          <p:nvPr/>
        </p:nvPicPr>
        <p:blipFill rotWithShape="1">
          <a:blip r:embed="rId17">
            <a:alphaModFix/>
          </a:blip>
          <a:srcRect b="0" l="0" r="0" t="0"/>
          <a:stretch/>
        </p:blipFill>
        <p:spPr>
          <a:xfrm>
            <a:off x="8693328" y="12090400"/>
            <a:ext cx="12702" cy="101600"/>
          </a:xfrm>
          <a:prstGeom prst="rect">
            <a:avLst/>
          </a:prstGeom>
          <a:noFill/>
          <a:ln>
            <a:noFill/>
          </a:ln>
        </p:spPr>
      </p:pic>
      <p:pic>
        <p:nvPicPr>
          <p:cNvPr descr=" " id="543" name="Google Shape;543;p20"/>
          <p:cNvPicPr preferRelativeResize="0"/>
          <p:nvPr/>
        </p:nvPicPr>
        <p:blipFill rotWithShape="1">
          <a:blip r:embed="rId14">
            <a:alphaModFix/>
          </a:blip>
          <a:srcRect b="0" l="0" r="0" t="0"/>
          <a:stretch/>
        </p:blipFill>
        <p:spPr>
          <a:xfrm>
            <a:off x="11230017" y="3162300"/>
            <a:ext cx="2536689" cy="9258300"/>
          </a:xfrm>
          <a:prstGeom prst="rect">
            <a:avLst/>
          </a:prstGeom>
          <a:noFill/>
          <a:ln>
            <a:noFill/>
          </a:ln>
        </p:spPr>
      </p:pic>
      <p:sp>
        <p:nvSpPr>
          <p:cNvPr id="544" name="Google Shape;544;p20"/>
          <p:cNvSpPr/>
          <p:nvPr/>
        </p:nvSpPr>
        <p:spPr>
          <a:xfrm>
            <a:off x="12051387" y="12217400"/>
            <a:ext cx="884877"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2018</a:t>
            </a:r>
            <a:endParaRPr b="0" i="0" sz="3200" u="none" cap="none" strike="noStrike">
              <a:solidFill>
                <a:schemeClr val="dk1"/>
              </a:solidFill>
              <a:latin typeface="Calibri"/>
              <a:ea typeface="Calibri"/>
              <a:cs typeface="Calibri"/>
              <a:sym typeface="Calibri"/>
            </a:endParaRPr>
          </a:p>
        </p:txBody>
      </p:sp>
      <p:pic>
        <p:nvPicPr>
          <p:cNvPr descr=" " id="545" name="Google Shape;545;p20"/>
          <p:cNvPicPr preferRelativeResize="0"/>
          <p:nvPr/>
        </p:nvPicPr>
        <p:blipFill rotWithShape="1">
          <a:blip r:embed="rId18">
            <a:alphaModFix/>
          </a:blip>
          <a:srcRect b="0" l="0" r="0" t="0"/>
          <a:stretch/>
        </p:blipFill>
        <p:spPr>
          <a:xfrm>
            <a:off x="11230017" y="12090400"/>
            <a:ext cx="12702" cy="101600"/>
          </a:xfrm>
          <a:prstGeom prst="rect">
            <a:avLst/>
          </a:prstGeom>
          <a:noFill/>
          <a:ln>
            <a:noFill/>
          </a:ln>
        </p:spPr>
      </p:pic>
      <p:pic>
        <p:nvPicPr>
          <p:cNvPr descr=" " id="546" name="Google Shape;546;p20"/>
          <p:cNvPicPr preferRelativeResize="0"/>
          <p:nvPr/>
        </p:nvPicPr>
        <p:blipFill rotWithShape="1">
          <a:blip r:embed="rId15">
            <a:alphaModFix/>
          </a:blip>
          <a:srcRect b="0" l="0" r="0" t="0"/>
          <a:stretch/>
        </p:blipFill>
        <p:spPr>
          <a:xfrm>
            <a:off x="13766707" y="3162300"/>
            <a:ext cx="2536689" cy="9258300"/>
          </a:xfrm>
          <a:prstGeom prst="rect">
            <a:avLst/>
          </a:prstGeom>
          <a:noFill/>
          <a:ln>
            <a:noFill/>
          </a:ln>
        </p:spPr>
      </p:pic>
      <p:sp>
        <p:nvSpPr>
          <p:cNvPr id="547" name="Google Shape;547;p20"/>
          <p:cNvSpPr/>
          <p:nvPr/>
        </p:nvSpPr>
        <p:spPr>
          <a:xfrm>
            <a:off x="14588076"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2019</a:t>
            </a:r>
            <a:endParaRPr b="0" i="0" sz="3200" u="none" cap="none" strike="noStrike">
              <a:solidFill>
                <a:schemeClr val="dk1"/>
              </a:solidFill>
              <a:latin typeface="Calibri"/>
              <a:ea typeface="Calibri"/>
              <a:cs typeface="Calibri"/>
              <a:sym typeface="Calibri"/>
            </a:endParaRPr>
          </a:p>
        </p:txBody>
      </p:sp>
      <p:pic>
        <p:nvPicPr>
          <p:cNvPr descr=" " id="548" name="Google Shape;548;p20"/>
          <p:cNvPicPr preferRelativeResize="0"/>
          <p:nvPr/>
        </p:nvPicPr>
        <p:blipFill rotWithShape="1">
          <a:blip r:embed="rId19">
            <a:alphaModFix/>
          </a:blip>
          <a:srcRect b="0" l="0" r="0" t="0"/>
          <a:stretch/>
        </p:blipFill>
        <p:spPr>
          <a:xfrm>
            <a:off x="13766707" y="12090400"/>
            <a:ext cx="12702" cy="101600"/>
          </a:xfrm>
          <a:prstGeom prst="rect">
            <a:avLst/>
          </a:prstGeom>
          <a:noFill/>
          <a:ln>
            <a:noFill/>
          </a:ln>
        </p:spPr>
      </p:pic>
      <p:pic>
        <p:nvPicPr>
          <p:cNvPr descr=" " id="549" name="Google Shape;549;p20"/>
          <p:cNvPicPr preferRelativeResize="0"/>
          <p:nvPr/>
        </p:nvPicPr>
        <p:blipFill rotWithShape="1">
          <a:blip r:embed="rId15">
            <a:alphaModFix/>
          </a:blip>
          <a:srcRect b="0" l="0" r="0" t="0"/>
          <a:stretch/>
        </p:blipFill>
        <p:spPr>
          <a:xfrm>
            <a:off x="16303393" y="3162300"/>
            <a:ext cx="2536689" cy="9258300"/>
          </a:xfrm>
          <a:prstGeom prst="rect">
            <a:avLst/>
          </a:prstGeom>
          <a:noFill/>
          <a:ln>
            <a:noFill/>
          </a:ln>
        </p:spPr>
      </p:pic>
      <p:sp>
        <p:nvSpPr>
          <p:cNvPr id="550" name="Google Shape;550;p20"/>
          <p:cNvSpPr/>
          <p:nvPr/>
        </p:nvSpPr>
        <p:spPr>
          <a:xfrm>
            <a:off x="17086658" y="12217400"/>
            <a:ext cx="948385"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2020</a:t>
            </a:r>
            <a:endParaRPr b="0" i="0" sz="3200" u="none" cap="none" strike="noStrike">
              <a:solidFill>
                <a:schemeClr val="dk1"/>
              </a:solidFill>
              <a:latin typeface="Calibri"/>
              <a:ea typeface="Calibri"/>
              <a:cs typeface="Calibri"/>
              <a:sym typeface="Calibri"/>
            </a:endParaRPr>
          </a:p>
        </p:txBody>
      </p:sp>
      <p:pic>
        <p:nvPicPr>
          <p:cNvPr descr=" " id="551" name="Google Shape;551;p20"/>
          <p:cNvPicPr preferRelativeResize="0"/>
          <p:nvPr/>
        </p:nvPicPr>
        <p:blipFill rotWithShape="1">
          <a:blip r:embed="rId20">
            <a:alphaModFix/>
          </a:blip>
          <a:srcRect b="0" l="0" r="0" t="0"/>
          <a:stretch/>
        </p:blipFill>
        <p:spPr>
          <a:xfrm>
            <a:off x="16303393" y="12090400"/>
            <a:ext cx="12702" cy="101600"/>
          </a:xfrm>
          <a:prstGeom prst="rect">
            <a:avLst/>
          </a:prstGeom>
          <a:noFill/>
          <a:ln>
            <a:noFill/>
          </a:ln>
        </p:spPr>
      </p:pic>
      <p:pic>
        <p:nvPicPr>
          <p:cNvPr descr=" " id="552" name="Google Shape;552;p20"/>
          <p:cNvPicPr preferRelativeResize="0"/>
          <p:nvPr/>
        </p:nvPicPr>
        <p:blipFill rotWithShape="1">
          <a:blip r:embed="rId14">
            <a:alphaModFix/>
          </a:blip>
          <a:srcRect b="0" l="0" r="0" t="0"/>
          <a:stretch/>
        </p:blipFill>
        <p:spPr>
          <a:xfrm>
            <a:off x="18840082" y="3162300"/>
            <a:ext cx="2536689" cy="9258300"/>
          </a:xfrm>
          <a:prstGeom prst="rect">
            <a:avLst/>
          </a:prstGeom>
          <a:noFill/>
          <a:ln>
            <a:noFill/>
          </a:ln>
        </p:spPr>
      </p:pic>
      <p:sp>
        <p:nvSpPr>
          <p:cNvPr id="553" name="Google Shape;553;p20"/>
          <p:cNvSpPr/>
          <p:nvPr/>
        </p:nvSpPr>
        <p:spPr>
          <a:xfrm>
            <a:off x="1966145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2021</a:t>
            </a:r>
            <a:endParaRPr b="0" i="0" sz="3200" u="none" cap="none" strike="noStrike">
              <a:solidFill>
                <a:schemeClr val="dk1"/>
              </a:solidFill>
              <a:latin typeface="Calibri"/>
              <a:ea typeface="Calibri"/>
              <a:cs typeface="Calibri"/>
              <a:sym typeface="Calibri"/>
            </a:endParaRPr>
          </a:p>
        </p:txBody>
      </p:sp>
      <p:pic>
        <p:nvPicPr>
          <p:cNvPr descr=" " id="554" name="Google Shape;554;p20"/>
          <p:cNvPicPr preferRelativeResize="0"/>
          <p:nvPr/>
        </p:nvPicPr>
        <p:blipFill rotWithShape="1">
          <a:blip r:embed="rId21">
            <a:alphaModFix/>
          </a:blip>
          <a:srcRect b="0" l="0" r="0" t="0"/>
          <a:stretch/>
        </p:blipFill>
        <p:spPr>
          <a:xfrm>
            <a:off x="18840082" y="12090400"/>
            <a:ext cx="12702" cy="101600"/>
          </a:xfrm>
          <a:prstGeom prst="rect">
            <a:avLst/>
          </a:prstGeom>
          <a:noFill/>
          <a:ln>
            <a:noFill/>
          </a:ln>
        </p:spPr>
      </p:pic>
      <p:sp>
        <p:nvSpPr>
          <p:cNvPr id="555" name="Google Shape;555;p20"/>
          <p:cNvSpPr/>
          <p:nvPr/>
        </p:nvSpPr>
        <p:spPr>
          <a:xfrm>
            <a:off x="5537892" y="7569200"/>
            <a:ext cx="1625803" cy="1625600"/>
          </a:xfrm>
          <a:prstGeom prst="roundRect">
            <a:avLst>
              <a:gd fmla="val 781313" name="adj"/>
            </a:avLst>
          </a:prstGeom>
          <a:solidFill>
            <a:srgbClr val="1E1E1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6033254" y="7829550"/>
            <a:ext cx="635079"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Yatra One"/>
              <a:buNone/>
            </a:pPr>
            <a:r>
              <a:rPr b="0" i="0" lang="en-US" sz="4800" u="none" cap="none" strike="noStrike">
                <a:solidFill>
                  <a:srgbClr val="FFFFFF"/>
                </a:solidFill>
                <a:latin typeface="Yatra One"/>
                <a:ea typeface="Yatra One"/>
                <a:cs typeface="Yatra One"/>
                <a:sym typeface="Yatra One"/>
              </a:rPr>
              <a:t>B</a:t>
            </a:r>
            <a:endParaRPr b="0" i="0" sz="4800" u="none" cap="none" strike="noStrike">
              <a:solidFill>
                <a:schemeClr val="dk1"/>
              </a:solidFill>
              <a:latin typeface="Calibri"/>
              <a:ea typeface="Calibri"/>
              <a:cs typeface="Calibri"/>
              <a:sym typeface="Calibri"/>
            </a:endParaRPr>
          </a:p>
        </p:txBody>
      </p:sp>
      <p:sp>
        <p:nvSpPr>
          <p:cNvPr id="557" name="Google Shape;557;p20"/>
          <p:cNvSpPr/>
          <p:nvPr/>
        </p:nvSpPr>
        <p:spPr>
          <a:xfrm>
            <a:off x="11672759" y="7493000"/>
            <a:ext cx="2464108" cy="2463800"/>
          </a:xfrm>
          <a:prstGeom prst="roundRect">
            <a:avLst>
              <a:gd fmla="val 515505" name="adj"/>
            </a:avLst>
          </a:prstGeom>
          <a:solidFill>
            <a:srgbClr val="96969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0"/>
          <p:cNvSpPr/>
          <p:nvPr/>
        </p:nvSpPr>
        <p:spPr>
          <a:xfrm>
            <a:off x="12587273" y="8172450"/>
            <a:ext cx="635079"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Yatra One"/>
              <a:buNone/>
            </a:pPr>
            <a:r>
              <a:rPr b="0" i="0" lang="en-US" sz="4800" u="none" cap="none" strike="noStrike">
                <a:solidFill>
                  <a:srgbClr val="FFFFFF"/>
                </a:solidFill>
                <a:latin typeface="Yatra One"/>
                <a:ea typeface="Yatra One"/>
                <a:cs typeface="Yatra One"/>
                <a:sym typeface="Yatra One"/>
              </a:rPr>
              <a:t>C</a:t>
            </a:r>
            <a:endParaRPr b="0" i="0" sz="4800" u="none" cap="none" strike="noStrike">
              <a:solidFill>
                <a:schemeClr val="dk1"/>
              </a:solidFill>
              <a:latin typeface="Calibri"/>
              <a:ea typeface="Calibri"/>
              <a:cs typeface="Calibri"/>
              <a:sym typeface="Calibri"/>
            </a:endParaRPr>
          </a:p>
        </p:txBody>
      </p:sp>
      <p:sp>
        <p:nvSpPr>
          <p:cNvPr id="559" name="Google Shape;559;p20"/>
          <p:cNvSpPr/>
          <p:nvPr/>
        </p:nvSpPr>
        <p:spPr>
          <a:xfrm>
            <a:off x="16753394" y="5384800"/>
            <a:ext cx="1105038" cy="1104900"/>
          </a:xfrm>
          <a:prstGeom prst="roundRect">
            <a:avLst>
              <a:gd fmla="val 1149517"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0"/>
          <p:cNvSpPr/>
          <p:nvPr/>
        </p:nvSpPr>
        <p:spPr>
          <a:xfrm>
            <a:off x="17001075" y="5384800"/>
            <a:ext cx="609676"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E1E1E"/>
              </a:buClr>
              <a:buSzPts val="4800"/>
              <a:buFont typeface="Yatra One"/>
              <a:buNone/>
            </a:pPr>
            <a:r>
              <a:rPr b="0" i="0" lang="en-US" sz="4800" u="none" cap="none" strike="noStrike">
                <a:solidFill>
                  <a:srgbClr val="1E1E1E"/>
                </a:solidFill>
                <a:latin typeface="Yatra One"/>
                <a:ea typeface="Yatra One"/>
                <a:cs typeface="Yatra One"/>
                <a:sym typeface="Yatra One"/>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65" name="Shape 565"/>
        <p:cNvGrpSpPr/>
        <p:nvPr/>
      </p:nvGrpSpPr>
      <p:grpSpPr>
        <a:xfrm>
          <a:off x="0" y="0"/>
          <a:ext cx="0" cy="0"/>
          <a:chOff x="0" y="0"/>
          <a:chExt cx="0" cy="0"/>
        </a:xfrm>
      </p:grpSpPr>
      <p:pic>
        <p:nvPicPr>
          <p:cNvPr descr=" " id="566" name="Google Shape;566;p21"/>
          <p:cNvPicPr preferRelativeResize="0"/>
          <p:nvPr/>
        </p:nvPicPr>
        <p:blipFill rotWithShape="1">
          <a:blip r:embed="rId3">
            <a:alphaModFix/>
          </a:blip>
          <a:srcRect b="0" l="0" r="0" t="0"/>
          <a:stretch/>
        </p:blipFill>
        <p:spPr>
          <a:xfrm>
            <a:off x="0" y="0"/>
            <a:ext cx="24387048" cy="13309600"/>
          </a:xfrm>
          <a:prstGeom prst="rect">
            <a:avLst/>
          </a:prstGeom>
          <a:noFill/>
          <a:ln>
            <a:noFill/>
          </a:ln>
        </p:spPr>
      </p:pic>
      <p:pic>
        <p:nvPicPr>
          <p:cNvPr descr=" " id="567" name="Google Shape;567;p21"/>
          <p:cNvPicPr preferRelativeResize="0"/>
          <p:nvPr/>
        </p:nvPicPr>
        <p:blipFill rotWithShape="1">
          <a:blip r:embed="rId4">
            <a:alphaModFix/>
          </a:blip>
          <a:srcRect b="0" l="0" r="0" t="0"/>
          <a:stretch/>
        </p:blipFill>
        <p:spPr>
          <a:xfrm>
            <a:off x="0" y="4599682"/>
            <a:ext cx="5995869" cy="2042319"/>
          </a:xfrm>
          <a:prstGeom prst="rect">
            <a:avLst/>
          </a:prstGeom>
          <a:noFill/>
          <a:ln>
            <a:noFill/>
          </a:ln>
        </p:spPr>
      </p:pic>
      <p:pic>
        <p:nvPicPr>
          <p:cNvPr descr=" " id="568" name="Google Shape;568;p21"/>
          <p:cNvPicPr preferRelativeResize="0"/>
          <p:nvPr/>
        </p:nvPicPr>
        <p:blipFill rotWithShape="1">
          <a:blip r:embed="rId5">
            <a:alphaModFix/>
          </a:blip>
          <a:srcRect b="0" l="0" r="0" t="0"/>
          <a:stretch/>
        </p:blipFill>
        <p:spPr>
          <a:xfrm>
            <a:off x="0" y="10552931"/>
            <a:ext cx="5995869" cy="2042319"/>
          </a:xfrm>
          <a:prstGeom prst="rect">
            <a:avLst/>
          </a:prstGeom>
          <a:noFill/>
          <a:ln>
            <a:noFill/>
          </a:ln>
        </p:spPr>
      </p:pic>
      <p:pic>
        <p:nvPicPr>
          <p:cNvPr descr=" " id="569" name="Google Shape;569;p21"/>
          <p:cNvPicPr preferRelativeResize="0"/>
          <p:nvPr/>
        </p:nvPicPr>
        <p:blipFill rotWithShape="1">
          <a:blip r:embed="rId6">
            <a:alphaModFix/>
          </a:blip>
          <a:srcRect b="0" l="0" r="0" t="0"/>
          <a:stretch/>
        </p:blipFill>
        <p:spPr>
          <a:xfrm>
            <a:off x="0" y="7576542"/>
            <a:ext cx="5995869" cy="2042319"/>
          </a:xfrm>
          <a:prstGeom prst="rect">
            <a:avLst/>
          </a:prstGeom>
          <a:noFill/>
          <a:ln>
            <a:noFill/>
          </a:ln>
        </p:spPr>
      </p:pic>
      <p:pic>
        <p:nvPicPr>
          <p:cNvPr descr=" " id="570" name="Google Shape;570;p21"/>
          <p:cNvPicPr preferRelativeResize="0"/>
          <p:nvPr/>
        </p:nvPicPr>
        <p:blipFill rotWithShape="1">
          <a:blip r:embed="rId7">
            <a:alphaModFix/>
          </a:blip>
          <a:srcRect b="0" l="0" r="0" t="0"/>
          <a:stretch/>
        </p:blipFill>
        <p:spPr>
          <a:xfrm>
            <a:off x="20055807" y="1244600"/>
            <a:ext cx="2297598" cy="2297311"/>
          </a:xfrm>
          <a:prstGeom prst="rect">
            <a:avLst/>
          </a:prstGeom>
          <a:noFill/>
          <a:ln>
            <a:noFill/>
          </a:ln>
        </p:spPr>
      </p:pic>
      <p:sp>
        <p:nvSpPr>
          <p:cNvPr id="571" name="Google Shape;57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73" name="Google Shape;573;p21"/>
          <p:cNvSpPr/>
          <p:nvPr/>
        </p:nvSpPr>
        <p:spPr>
          <a:xfrm>
            <a:off x="9894537" y="1536700"/>
            <a:ext cx="5787690"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OUR TEAM</a:t>
            </a:r>
            <a:endParaRPr b="0" i="0" sz="8000" u="none" cap="none" strike="noStrike">
              <a:solidFill>
                <a:schemeClr val="dk1"/>
              </a:solidFill>
              <a:latin typeface="Calibri"/>
              <a:ea typeface="Calibri"/>
              <a:cs typeface="Calibri"/>
              <a:sym typeface="Calibri"/>
            </a:endParaRPr>
          </a:p>
        </p:txBody>
      </p:sp>
      <p:sp>
        <p:nvSpPr>
          <p:cNvPr id="574" name="Google Shape;574;p21"/>
          <p:cNvSpPr/>
          <p:nvPr/>
        </p:nvSpPr>
        <p:spPr>
          <a:xfrm>
            <a:off x="2070359" y="3873500"/>
            <a:ext cx="6096762" cy="787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1"/>
          <p:cNvPicPr preferRelativeResize="0"/>
          <p:nvPr/>
        </p:nvPicPr>
        <p:blipFill rotWithShape="1">
          <a:blip r:embed="rId9">
            <a:alphaModFix/>
          </a:blip>
          <a:srcRect b="0" l="0" r="0" t="0"/>
          <a:stretch/>
        </p:blipFill>
        <p:spPr>
          <a:xfrm>
            <a:off x="2070359" y="3873500"/>
            <a:ext cx="6096762" cy="6096000"/>
          </a:xfrm>
          <a:prstGeom prst="rect">
            <a:avLst/>
          </a:prstGeom>
          <a:noFill/>
          <a:ln>
            <a:noFill/>
          </a:ln>
        </p:spPr>
      </p:pic>
      <p:sp>
        <p:nvSpPr>
          <p:cNvPr id="576" name="Google Shape;576;p21"/>
          <p:cNvSpPr/>
          <p:nvPr/>
        </p:nvSpPr>
        <p:spPr>
          <a:xfrm>
            <a:off x="2070359" y="101727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2070359" y="101727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1"/>
          <p:cNvSpPr/>
          <p:nvPr/>
        </p:nvSpPr>
        <p:spPr>
          <a:xfrm>
            <a:off x="1968746" y="10172700"/>
            <a:ext cx="6299987"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ELDRUIN</a:t>
            </a:r>
            <a:endParaRPr b="0" i="0" sz="4800" u="none" cap="none" strike="noStrike">
              <a:solidFill>
                <a:schemeClr val="dk1"/>
              </a:solidFill>
              <a:latin typeface="Calibri"/>
              <a:ea typeface="Calibri"/>
              <a:cs typeface="Calibri"/>
              <a:sym typeface="Calibri"/>
            </a:endParaRPr>
          </a:p>
        </p:txBody>
      </p:sp>
      <p:sp>
        <p:nvSpPr>
          <p:cNvPr id="579" name="Google Shape;579;p21"/>
          <p:cNvSpPr/>
          <p:nvPr/>
        </p:nvSpPr>
        <p:spPr>
          <a:xfrm>
            <a:off x="2002617" y="1122680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580" name="Google Shape;580;p21"/>
          <p:cNvSpPr/>
          <p:nvPr/>
        </p:nvSpPr>
        <p:spPr>
          <a:xfrm>
            <a:off x="9145143" y="3873500"/>
            <a:ext cx="6096762" cy="787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1"/>
          <p:cNvPicPr preferRelativeResize="0"/>
          <p:nvPr/>
        </p:nvPicPr>
        <p:blipFill rotWithShape="1">
          <a:blip r:embed="rId10">
            <a:alphaModFix/>
          </a:blip>
          <a:srcRect b="0" l="0" r="0" t="0"/>
          <a:stretch/>
        </p:blipFill>
        <p:spPr>
          <a:xfrm>
            <a:off x="9145143" y="3873500"/>
            <a:ext cx="6096762" cy="6096000"/>
          </a:xfrm>
          <a:prstGeom prst="rect">
            <a:avLst/>
          </a:prstGeom>
          <a:noFill/>
          <a:ln>
            <a:noFill/>
          </a:ln>
        </p:spPr>
      </p:pic>
      <p:sp>
        <p:nvSpPr>
          <p:cNvPr id="582" name="Google Shape;582;p21"/>
          <p:cNvSpPr/>
          <p:nvPr/>
        </p:nvSpPr>
        <p:spPr>
          <a:xfrm>
            <a:off x="9145143" y="101727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9145143" y="101727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p:nvPr/>
        </p:nvSpPr>
        <p:spPr>
          <a:xfrm>
            <a:off x="9043530" y="10172700"/>
            <a:ext cx="6299987"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ELEMENTALEN</a:t>
            </a:r>
            <a:endParaRPr b="0" i="0" sz="4800" u="none" cap="none" strike="noStrike">
              <a:solidFill>
                <a:schemeClr val="dk1"/>
              </a:solidFill>
              <a:latin typeface="Calibri"/>
              <a:ea typeface="Calibri"/>
              <a:cs typeface="Calibri"/>
              <a:sym typeface="Calibri"/>
            </a:endParaRPr>
          </a:p>
        </p:txBody>
      </p:sp>
      <p:sp>
        <p:nvSpPr>
          <p:cNvPr id="585" name="Google Shape;585;p21"/>
          <p:cNvSpPr/>
          <p:nvPr/>
        </p:nvSpPr>
        <p:spPr>
          <a:xfrm>
            <a:off x="9077401" y="1122680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586" name="Google Shape;586;p21"/>
          <p:cNvSpPr/>
          <p:nvPr/>
        </p:nvSpPr>
        <p:spPr>
          <a:xfrm>
            <a:off x="16219927" y="3873500"/>
            <a:ext cx="6096762" cy="787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1"/>
          <p:cNvPicPr preferRelativeResize="0"/>
          <p:nvPr/>
        </p:nvPicPr>
        <p:blipFill rotWithShape="1">
          <a:blip r:embed="rId11">
            <a:alphaModFix/>
          </a:blip>
          <a:srcRect b="0" l="0" r="0" t="0"/>
          <a:stretch/>
        </p:blipFill>
        <p:spPr>
          <a:xfrm>
            <a:off x="16219927" y="3873500"/>
            <a:ext cx="6096762" cy="6096000"/>
          </a:xfrm>
          <a:prstGeom prst="rect">
            <a:avLst/>
          </a:prstGeom>
          <a:noFill/>
          <a:ln>
            <a:noFill/>
          </a:ln>
        </p:spPr>
      </p:pic>
      <p:sp>
        <p:nvSpPr>
          <p:cNvPr id="588" name="Google Shape;588;p21"/>
          <p:cNvSpPr/>
          <p:nvPr/>
        </p:nvSpPr>
        <p:spPr>
          <a:xfrm>
            <a:off x="16219927" y="101727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1"/>
          <p:cNvSpPr/>
          <p:nvPr/>
        </p:nvSpPr>
        <p:spPr>
          <a:xfrm>
            <a:off x="16219927" y="101727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1"/>
          <p:cNvSpPr/>
          <p:nvPr/>
        </p:nvSpPr>
        <p:spPr>
          <a:xfrm>
            <a:off x="16118315" y="10172700"/>
            <a:ext cx="6299987"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LUNARIA</a:t>
            </a:r>
            <a:endParaRPr b="0" i="0" sz="4800" u="none" cap="none" strike="noStrike">
              <a:solidFill>
                <a:schemeClr val="dk1"/>
              </a:solidFill>
              <a:latin typeface="Calibri"/>
              <a:ea typeface="Calibri"/>
              <a:cs typeface="Calibri"/>
              <a:sym typeface="Calibri"/>
            </a:endParaRPr>
          </a:p>
        </p:txBody>
      </p:sp>
      <p:sp>
        <p:nvSpPr>
          <p:cNvPr id="591" name="Google Shape;591;p21"/>
          <p:cNvSpPr/>
          <p:nvPr/>
        </p:nvSpPr>
        <p:spPr>
          <a:xfrm>
            <a:off x="16152185" y="1122680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96" name="Shape 596"/>
        <p:cNvGrpSpPr/>
        <p:nvPr/>
      </p:nvGrpSpPr>
      <p:grpSpPr>
        <a:xfrm>
          <a:off x="0" y="0"/>
          <a:ext cx="0" cy="0"/>
          <a:chOff x="0" y="0"/>
          <a:chExt cx="0" cy="0"/>
        </a:xfrm>
      </p:grpSpPr>
      <p:pic>
        <p:nvPicPr>
          <p:cNvPr descr=" " id="597" name="Google Shape;597;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98" name="Google Shape;598;p22"/>
          <p:cNvPicPr preferRelativeResize="0"/>
          <p:nvPr/>
        </p:nvPicPr>
        <p:blipFill rotWithShape="1">
          <a:blip r:embed="rId4">
            <a:alphaModFix/>
          </a:blip>
          <a:srcRect b="0" l="0" r="0" t="0"/>
          <a:stretch/>
        </p:blipFill>
        <p:spPr>
          <a:xfrm>
            <a:off x="0" y="2717800"/>
            <a:ext cx="14915648" cy="8274298"/>
          </a:xfrm>
          <a:prstGeom prst="rect">
            <a:avLst/>
          </a:prstGeom>
          <a:noFill/>
          <a:ln>
            <a:noFill/>
          </a:ln>
        </p:spPr>
      </p:pic>
      <p:pic>
        <p:nvPicPr>
          <p:cNvPr descr=" " id="599" name="Google Shape;599;p22"/>
          <p:cNvPicPr preferRelativeResize="0"/>
          <p:nvPr/>
        </p:nvPicPr>
        <p:blipFill rotWithShape="1">
          <a:blip r:embed="rId5">
            <a:alphaModFix/>
          </a:blip>
          <a:srcRect b="0" l="0" r="0" t="0"/>
          <a:stretch/>
        </p:blipFill>
        <p:spPr>
          <a:xfrm>
            <a:off x="0" y="10795000"/>
            <a:ext cx="24387048" cy="2921000"/>
          </a:xfrm>
          <a:prstGeom prst="rect">
            <a:avLst/>
          </a:prstGeom>
          <a:noFill/>
          <a:ln>
            <a:noFill/>
          </a:ln>
        </p:spPr>
      </p:pic>
      <p:pic>
        <p:nvPicPr>
          <p:cNvPr descr=" " id="600" name="Google Shape;600;p22"/>
          <p:cNvPicPr preferRelativeResize="0"/>
          <p:nvPr/>
        </p:nvPicPr>
        <p:blipFill rotWithShape="1">
          <a:blip r:embed="rId6">
            <a:alphaModFix/>
          </a:blip>
          <a:srcRect b="0" l="0" r="0" t="0"/>
          <a:stretch/>
        </p:blipFill>
        <p:spPr>
          <a:xfrm>
            <a:off x="279435" y="6489700"/>
            <a:ext cx="7214502" cy="7226300"/>
          </a:xfrm>
          <a:prstGeom prst="rect">
            <a:avLst/>
          </a:prstGeom>
          <a:noFill/>
          <a:ln>
            <a:noFill/>
          </a:ln>
        </p:spPr>
      </p:pic>
      <p:pic>
        <p:nvPicPr>
          <p:cNvPr descr=" " id="601" name="Google Shape;601;p22"/>
          <p:cNvPicPr preferRelativeResize="0"/>
          <p:nvPr/>
        </p:nvPicPr>
        <p:blipFill rotWithShape="1">
          <a:blip r:embed="rId7">
            <a:alphaModFix/>
          </a:blip>
          <a:srcRect b="0" l="0" r="0" t="0"/>
          <a:stretch/>
        </p:blipFill>
        <p:spPr>
          <a:xfrm>
            <a:off x="-333417" y="3479180"/>
            <a:ext cx="6030544" cy="6029796"/>
          </a:xfrm>
          <a:prstGeom prst="rect">
            <a:avLst/>
          </a:prstGeom>
          <a:noFill/>
          <a:ln>
            <a:noFill/>
          </a:ln>
        </p:spPr>
      </p:pic>
      <p:sp>
        <p:nvSpPr>
          <p:cNvPr id="602" name="Google Shape;60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04" name="Google Shape;604;p22"/>
          <p:cNvSpPr/>
          <p:nvPr/>
        </p:nvSpPr>
        <p:spPr>
          <a:xfrm>
            <a:off x="7747968" y="128016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jdhani"/>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9">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05" name="Google Shape;605;p22"/>
          <p:cNvSpPr/>
          <p:nvPr/>
        </p:nvSpPr>
        <p:spPr>
          <a:xfrm>
            <a:off x="6947768" y="635000"/>
            <a:ext cx="10842922"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THE ORGANIZATION</a:t>
            </a:r>
            <a:endParaRPr b="0" i="0" sz="8000" u="none" cap="none" strike="noStrike">
              <a:solidFill>
                <a:schemeClr val="dk1"/>
              </a:solidFill>
              <a:latin typeface="Calibri"/>
              <a:ea typeface="Calibri"/>
              <a:cs typeface="Calibri"/>
              <a:sym typeface="Calibri"/>
            </a:endParaRPr>
          </a:p>
        </p:txBody>
      </p:sp>
      <p:sp>
        <p:nvSpPr>
          <p:cNvPr id="606" name="Google Shape;606;p22"/>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2"/>
          <p:cNvSpPr/>
          <p:nvPr/>
        </p:nvSpPr>
        <p:spPr>
          <a:xfrm>
            <a:off x="10173972" y="33528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2"/>
          <p:cNvPicPr preferRelativeResize="0"/>
          <p:nvPr/>
        </p:nvPicPr>
        <p:blipFill rotWithShape="1">
          <a:blip r:embed="rId10">
            <a:alphaModFix/>
          </a:blip>
          <a:srcRect b="0" l="0" r="0" t="0"/>
          <a:stretch/>
        </p:blipFill>
        <p:spPr>
          <a:xfrm>
            <a:off x="10478810" y="3594100"/>
            <a:ext cx="1117740" cy="1117600"/>
          </a:xfrm>
          <a:prstGeom prst="rect">
            <a:avLst/>
          </a:prstGeom>
          <a:noFill/>
          <a:ln>
            <a:noFill/>
          </a:ln>
        </p:spPr>
      </p:pic>
      <p:sp>
        <p:nvSpPr>
          <p:cNvPr id="609" name="Google Shape;609;p22"/>
          <p:cNvSpPr/>
          <p:nvPr/>
        </p:nvSpPr>
        <p:spPr>
          <a:xfrm>
            <a:off x="11799775" y="35560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2"/>
          <p:cNvSpPr/>
          <p:nvPr/>
        </p:nvSpPr>
        <p:spPr>
          <a:xfrm>
            <a:off x="11799775" y="3556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611" name="Google Shape;611;p22"/>
          <p:cNvSpPr/>
          <p:nvPr/>
        </p:nvSpPr>
        <p:spPr>
          <a:xfrm>
            <a:off x="11799775" y="4229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612" name="Google Shape;612;p22"/>
          <p:cNvSpPr/>
          <p:nvPr/>
        </p:nvSpPr>
        <p:spPr>
          <a:xfrm>
            <a:off x="787498" y="57150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22"/>
          <p:cNvPicPr preferRelativeResize="0"/>
          <p:nvPr/>
        </p:nvPicPr>
        <p:blipFill rotWithShape="1">
          <a:blip r:embed="rId11">
            <a:alphaModFix/>
          </a:blip>
          <a:srcRect b="0" l="0" r="0" t="0"/>
          <a:stretch/>
        </p:blipFill>
        <p:spPr>
          <a:xfrm>
            <a:off x="1092337" y="5956300"/>
            <a:ext cx="1117740" cy="1117600"/>
          </a:xfrm>
          <a:prstGeom prst="rect">
            <a:avLst/>
          </a:prstGeom>
          <a:noFill/>
          <a:ln>
            <a:noFill/>
          </a:ln>
        </p:spPr>
      </p:pic>
      <p:sp>
        <p:nvSpPr>
          <p:cNvPr id="614" name="Google Shape;614;p22"/>
          <p:cNvSpPr/>
          <p:nvPr/>
        </p:nvSpPr>
        <p:spPr>
          <a:xfrm>
            <a:off x="2413302"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p:nvPr/>
        </p:nvSpPr>
        <p:spPr>
          <a:xfrm>
            <a:off x="2413302"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616" name="Google Shape;616;p22"/>
          <p:cNvSpPr/>
          <p:nvPr/>
        </p:nvSpPr>
        <p:spPr>
          <a:xfrm>
            <a:off x="2413302"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617" name="Google Shape;617;p22"/>
          <p:cNvSpPr/>
          <p:nvPr/>
        </p:nvSpPr>
        <p:spPr>
          <a:xfrm>
            <a:off x="3835879" y="80518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22"/>
          <p:cNvPicPr preferRelativeResize="0"/>
          <p:nvPr/>
        </p:nvPicPr>
        <p:blipFill rotWithShape="1">
          <a:blip r:embed="rId12">
            <a:alphaModFix/>
          </a:blip>
          <a:srcRect b="0" l="0" r="0" t="0"/>
          <a:stretch/>
        </p:blipFill>
        <p:spPr>
          <a:xfrm>
            <a:off x="4140718" y="8293100"/>
            <a:ext cx="1117740" cy="1117600"/>
          </a:xfrm>
          <a:prstGeom prst="rect">
            <a:avLst/>
          </a:prstGeom>
          <a:noFill/>
          <a:ln>
            <a:noFill/>
          </a:ln>
        </p:spPr>
      </p:pic>
      <p:sp>
        <p:nvSpPr>
          <p:cNvPr id="619" name="Google Shape;619;p22"/>
          <p:cNvSpPr/>
          <p:nvPr/>
        </p:nvSpPr>
        <p:spPr>
          <a:xfrm>
            <a:off x="5461683" y="82550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2"/>
          <p:cNvSpPr/>
          <p:nvPr/>
        </p:nvSpPr>
        <p:spPr>
          <a:xfrm>
            <a:off x="5461683" y="8255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621" name="Google Shape;621;p22"/>
          <p:cNvSpPr/>
          <p:nvPr/>
        </p:nvSpPr>
        <p:spPr>
          <a:xfrm>
            <a:off x="5461683" y="89281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622" name="Google Shape;622;p22"/>
          <p:cNvSpPr/>
          <p:nvPr/>
        </p:nvSpPr>
        <p:spPr>
          <a:xfrm>
            <a:off x="3835879" y="104394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p22"/>
          <p:cNvPicPr preferRelativeResize="0"/>
          <p:nvPr/>
        </p:nvPicPr>
        <p:blipFill rotWithShape="1">
          <a:blip r:embed="rId13">
            <a:alphaModFix/>
          </a:blip>
          <a:srcRect b="0" l="0" r="0" t="0"/>
          <a:stretch/>
        </p:blipFill>
        <p:spPr>
          <a:xfrm>
            <a:off x="4140718" y="10680700"/>
            <a:ext cx="1117740" cy="1117600"/>
          </a:xfrm>
          <a:prstGeom prst="rect">
            <a:avLst/>
          </a:prstGeom>
          <a:noFill/>
          <a:ln>
            <a:noFill/>
          </a:ln>
        </p:spPr>
      </p:pic>
      <p:sp>
        <p:nvSpPr>
          <p:cNvPr id="624" name="Google Shape;624;p22"/>
          <p:cNvSpPr/>
          <p:nvPr/>
        </p:nvSpPr>
        <p:spPr>
          <a:xfrm>
            <a:off x="5461683" y="10642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2"/>
          <p:cNvSpPr/>
          <p:nvPr/>
        </p:nvSpPr>
        <p:spPr>
          <a:xfrm>
            <a:off x="5461683" y="1064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626" name="Google Shape;626;p22"/>
          <p:cNvSpPr/>
          <p:nvPr/>
        </p:nvSpPr>
        <p:spPr>
          <a:xfrm>
            <a:off x="5461683" y="11315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627" name="Google Shape;627;p22"/>
          <p:cNvSpPr/>
          <p:nvPr/>
        </p:nvSpPr>
        <p:spPr>
          <a:xfrm>
            <a:off x="15343518" y="80772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p22"/>
          <p:cNvPicPr preferRelativeResize="0"/>
          <p:nvPr/>
        </p:nvPicPr>
        <p:blipFill rotWithShape="1">
          <a:blip r:embed="rId14">
            <a:alphaModFix/>
          </a:blip>
          <a:srcRect b="0" l="0" r="0" t="0"/>
          <a:stretch/>
        </p:blipFill>
        <p:spPr>
          <a:xfrm>
            <a:off x="15648356" y="8318500"/>
            <a:ext cx="1117740" cy="1117600"/>
          </a:xfrm>
          <a:prstGeom prst="rect">
            <a:avLst/>
          </a:prstGeom>
          <a:noFill/>
          <a:ln>
            <a:noFill/>
          </a:ln>
        </p:spPr>
      </p:pic>
      <p:sp>
        <p:nvSpPr>
          <p:cNvPr id="629" name="Google Shape;629;p22"/>
          <p:cNvSpPr/>
          <p:nvPr/>
        </p:nvSpPr>
        <p:spPr>
          <a:xfrm>
            <a:off x="16969321" y="8280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16969321" y="8280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631" name="Google Shape;631;p22"/>
          <p:cNvSpPr/>
          <p:nvPr/>
        </p:nvSpPr>
        <p:spPr>
          <a:xfrm>
            <a:off x="16969321" y="8953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632" name="Google Shape;632;p22"/>
          <p:cNvSpPr/>
          <p:nvPr/>
        </p:nvSpPr>
        <p:spPr>
          <a:xfrm>
            <a:off x="15343518" y="104394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p22"/>
          <p:cNvPicPr preferRelativeResize="0"/>
          <p:nvPr/>
        </p:nvPicPr>
        <p:blipFill rotWithShape="1">
          <a:blip r:embed="rId15">
            <a:alphaModFix/>
          </a:blip>
          <a:srcRect b="0" l="0" r="0" t="0"/>
          <a:stretch/>
        </p:blipFill>
        <p:spPr>
          <a:xfrm>
            <a:off x="15648356" y="10680700"/>
            <a:ext cx="1117740" cy="1117600"/>
          </a:xfrm>
          <a:prstGeom prst="rect">
            <a:avLst/>
          </a:prstGeom>
          <a:noFill/>
          <a:ln>
            <a:noFill/>
          </a:ln>
        </p:spPr>
      </p:pic>
      <p:sp>
        <p:nvSpPr>
          <p:cNvPr id="634" name="Google Shape;634;p22"/>
          <p:cNvSpPr/>
          <p:nvPr/>
        </p:nvSpPr>
        <p:spPr>
          <a:xfrm>
            <a:off x="16969321" y="10642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2"/>
          <p:cNvSpPr/>
          <p:nvPr/>
        </p:nvSpPr>
        <p:spPr>
          <a:xfrm>
            <a:off x="16969321" y="1064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636" name="Google Shape;636;p22"/>
          <p:cNvSpPr/>
          <p:nvPr/>
        </p:nvSpPr>
        <p:spPr>
          <a:xfrm>
            <a:off x="16969321" y="11315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637" name="Google Shape;637;p22"/>
          <p:cNvSpPr/>
          <p:nvPr/>
        </p:nvSpPr>
        <p:spPr>
          <a:xfrm>
            <a:off x="6681035" y="57150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p22"/>
          <p:cNvPicPr preferRelativeResize="0"/>
          <p:nvPr/>
        </p:nvPicPr>
        <p:blipFill rotWithShape="1">
          <a:blip r:embed="rId16">
            <a:alphaModFix/>
          </a:blip>
          <a:srcRect b="0" l="0" r="0" t="0"/>
          <a:stretch/>
        </p:blipFill>
        <p:spPr>
          <a:xfrm>
            <a:off x="6985873" y="5956300"/>
            <a:ext cx="1117740" cy="1117600"/>
          </a:xfrm>
          <a:prstGeom prst="rect">
            <a:avLst/>
          </a:prstGeom>
          <a:noFill/>
          <a:ln>
            <a:noFill/>
          </a:ln>
        </p:spPr>
      </p:pic>
      <p:sp>
        <p:nvSpPr>
          <p:cNvPr id="639" name="Google Shape;639;p22"/>
          <p:cNvSpPr/>
          <p:nvPr/>
        </p:nvSpPr>
        <p:spPr>
          <a:xfrm>
            <a:off x="8306838"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2"/>
          <p:cNvSpPr/>
          <p:nvPr/>
        </p:nvSpPr>
        <p:spPr>
          <a:xfrm>
            <a:off x="8306838"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641" name="Google Shape;641;p22"/>
          <p:cNvSpPr/>
          <p:nvPr/>
        </p:nvSpPr>
        <p:spPr>
          <a:xfrm>
            <a:off x="8306838"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642" name="Google Shape;642;p22"/>
          <p:cNvSpPr/>
          <p:nvPr/>
        </p:nvSpPr>
        <p:spPr>
          <a:xfrm>
            <a:off x="18468108" y="57150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p22"/>
          <p:cNvPicPr preferRelativeResize="0"/>
          <p:nvPr/>
        </p:nvPicPr>
        <p:blipFill rotWithShape="1">
          <a:blip r:embed="rId17">
            <a:alphaModFix/>
          </a:blip>
          <a:srcRect b="0" l="0" r="0" t="0"/>
          <a:stretch/>
        </p:blipFill>
        <p:spPr>
          <a:xfrm>
            <a:off x="18772946" y="5956300"/>
            <a:ext cx="1117740" cy="1117600"/>
          </a:xfrm>
          <a:prstGeom prst="rect">
            <a:avLst/>
          </a:prstGeom>
          <a:noFill/>
          <a:ln>
            <a:noFill/>
          </a:ln>
        </p:spPr>
      </p:pic>
      <p:sp>
        <p:nvSpPr>
          <p:cNvPr id="644" name="Google Shape;644;p22"/>
          <p:cNvSpPr/>
          <p:nvPr/>
        </p:nvSpPr>
        <p:spPr>
          <a:xfrm>
            <a:off x="20093911"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2"/>
          <p:cNvSpPr/>
          <p:nvPr/>
        </p:nvSpPr>
        <p:spPr>
          <a:xfrm>
            <a:off x="20093911"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646" name="Google Shape;646;p22"/>
          <p:cNvSpPr/>
          <p:nvPr/>
        </p:nvSpPr>
        <p:spPr>
          <a:xfrm>
            <a:off x="20093911"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647" name="Google Shape;647;p22"/>
          <p:cNvSpPr/>
          <p:nvPr/>
        </p:nvSpPr>
        <p:spPr>
          <a:xfrm>
            <a:off x="12574572" y="5715000"/>
            <a:ext cx="5487086" cy="16002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p22"/>
          <p:cNvPicPr preferRelativeResize="0"/>
          <p:nvPr/>
        </p:nvPicPr>
        <p:blipFill rotWithShape="1">
          <a:blip r:embed="rId18">
            <a:alphaModFix/>
          </a:blip>
          <a:srcRect b="0" l="0" r="0" t="0"/>
          <a:stretch/>
        </p:blipFill>
        <p:spPr>
          <a:xfrm>
            <a:off x="12879410" y="5956300"/>
            <a:ext cx="1117740" cy="1117600"/>
          </a:xfrm>
          <a:prstGeom prst="rect">
            <a:avLst/>
          </a:prstGeom>
          <a:noFill/>
          <a:ln>
            <a:noFill/>
          </a:ln>
        </p:spPr>
      </p:pic>
      <p:sp>
        <p:nvSpPr>
          <p:cNvPr id="649" name="Google Shape;649;p22"/>
          <p:cNvSpPr/>
          <p:nvPr/>
        </p:nvSpPr>
        <p:spPr>
          <a:xfrm>
            <a:off x="14200375" y="5918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2"/>
          <p:cNvSpPr/>
          <p:nvPr/>
        </p:nvSpPr>
        <p:spPr>
          <a:xfrm>
            <a:off x="14200375" y="5918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651" name="Google Shape;651;p22"/>
          <p:cNvSpPr/>
          <p:nvPr/>
        </p:nvSpPr>
        <p:spPr>
          <a:xfrm>
            <a:off x="14200375" y="6591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652" name="Google Shape;652;p22"/>
          <p:cNvPicPr preferRelativeResize="0"/>
          <p:nvPr/>
        </p:nvPicPr>
        <p:blipFill rotWithShape="1">
          <a:blip r:embed="rId19">
            <a:alphaModFix/>
          </a:blip>
          <a:srcRect b="0" l="0" r="0" t="0"/>
          <a:stretch/>
        </p:blipFill>
        <p:spPr>
          <a:xfrm>
            <a:off x="3353219" y="5295900"/>
            <a:ext cx="17680610" cy="12700"/>
          </a:xfrm>
          <a:prstGeom prst="rect">
            <a:avLst/>
          </a:prstGeom>
          <a:noFill/>
          <a:ln>
            <a:noFill/>
          </a:ln>
        </p:spPr>
      </p:pic>
      <p:pic>
        <p:nvPicPr>
          <p:cNvPr descr=" " id="653" name="Google Shape;653;p22"/>
          <p:cNvPicPr preferRelativeResize="0"/>
          <p:nvPr/>
        </p:nvPicPr>
        <p:blipFill rotWithShape="1">
          <a:blip r:embed="rId20">
            <a:alphaModFix/>
          </a:blip>
          <a:srcRect b="0" l="0" r="0" t="0"/>
          <a:stretch/>
        </p:blipFill>
        <p:spPr>
          <a:xfrm>
            <a:off x="13006426" y="4902200"/>
            <a:ext cx="12702" cy="406400"/>
          </a:xfrm>
          <a:prstGeom prst="rect">
            <a:avLst/>
          </a:prstGeom>
          <a:noFill/>
          <a:ln>
            <a:noFill/>
          </a:ln>
        </p:spPr>
      </p:pic>
      <p:pic>
        <p:nvPicPr>
          <p:cNvPr descr=" " id="654" name="Google Shape;654;p22"/>
          <p:cNvPicPr preferRelativeResize="0"/>
          <p:nvPr/>
        </p:nvPicPr>
        <p:blipFill rotWithShape="1">
          <a:blip r:embed="rId21">
            <a:alphaModFix/>
          </a:blip>
          <a:srcRect b="0" l="0" r="0" t="0"/>
          <a:stretch/>
        </p:blipFill>
        <p:spPr>
          <a:xfrm>
            <a:off x="3353219" y="5308600"/>
            <a:ext cx="12702" cy="419100"/>
          </a:xfrm>
          <a:prstGeom prst="rect">
            <a:avLst/>
          </a:prstGeom>
          <a:noFill/>
          <a:ln>
            <a:noFill/>
          </a:ln>
        </p:spPr>
      </p:pic>
      <p:pic>
        <p:nvPicPr>
          <p:cNvPr descr=" " id="655" name="Google Shape;655;p22"/>
          <p:cNvPicPr preferRelativeResize="0"/>
          <p:nvPr/>
        </p:nvPicPr>
        <p:blipFill rotWithShape="1">
          <a:blip r:embed="rId21">
            <a:alphaModFix/>
          </a:blip>
          <a:srcRect b="0" l="0" r="0" t="0"/>
          <a:stretch/>
        </p:blipFill>
        <p:spPr>
          <a:xfrm>
            <a:off x="9513489" y="5308600"/>
            <a:ext cx="12702" cy="419100"/>
          </a:xfrm>
          <a:prstGeom prst="rect">
            <a:avLst/>
          </a:prstGeom>
          <a:noFill/>
          <a:ln>
            <a:noFill/>
          </a:ln>
        </p:spPr>
      </p:pic>
      <p:pic>
        <p:nvPicPr>
          <p:cNvPr descr=" " id="656" name="Google Shape;656;p22"/>
          <p:cNvPicPr preferRelativeResize="0"/>
          <p:nvPr/>
        </p:nvPicPr>
        <p:blipFill rotWithShape="1">
          <a:blip r:embed="rId21">
            <a:alphaModFix/>
          </a:blip>
          <a:srcRect b="0" l="0" r="0" t="0"/>
          <a:stretch/>
        </p:blipFill>
        <p:spPr>
          <a:xfrm>
            <a:off x="15407026" y="5308600"/>
            <a:ext cx="12702" cy="419100"/>
          </a:xfrm>
          <a:prstGeom prst="rect">
            <a:avLst/>
          </a:prstGeom>
          <a:noFill/>
          <a:ln>
            <a:noFill/>
          </a:ln>
        </p:spPr>
      </p:pic>
      <p:pic>
        <p:nvPicPr>
          <p:cNvPr descr=" " id="657" name="Google Shape;657;p22"/>
          <p:cNvPicPr preferRelativeResize="0"/>
          <p:nvPr/>
        </p:nvPicPr>
        <p:blipFill rotWithShape="1">
          <a:blip r:embed="rId21">
            <a:alphaModFix/>
          </a:blip>
          <a:srcRect b="0" l="0" r="0" t="0"/>
          <a:stretch/>
        </p:blipFill>
        <p:spPr>
          <a:xfrm>
            <a:off x="21021127" y="5308600"/>
            <a:ext cx="12702" cy="419100"/>
          </a:xfrm>
          <a:prstGeom prst="rect">
            <a:avLst/>
          </a:prstGeom>
          <a:noFill/>
          <a:ln>
            <a:noFill/>
          </a:ln>
        </p:spPr>
      </p:pic>
      <p:pic>
        <p:nvPicPr>
          <p:cNvPr descr=" " id="658" name="Google Shape;658;p22"/>
          <p:cNvPicPr preferRelativeResize="0"/>
          <p:nvPr/>
        </p:nvPicPr>
        <p:blipFill rotWithShape="1">
          <a:blip r:embed="rId22">
            <a:alphaModFix/>
          </a:blip>
          <a:srcRect b="0" l="0" r="0" t="0"/>
          <a:stretch/>
        </p:blipFill>
        <p:spPr>
          <a:xfrm>
            <a:off x="9513489" y="7124700"/>
            <a:ext cx="12702" cy="4165600"/>
          </a:xfrm>
          <a:prstGeom prst="rect">
            <a:avLst/>
          </a:prstGeom>
          <a:noFill/>
          <a:ln>
            <a:noFill/>
          </a:ln>
        </p:spPr>
      </p:pic>
      <p:pic>
        <p:nvPicPr>
          <p:cNvPr descr=" " id="659" name="Google Shape;659;p22"/>
          <p:cNvPicPr preferRelativeResize="0"/>
          <p:nvPr/>
        </p:nvPicPr>
        <p:blipFill rotWithShape="1">
          <a:blip r:embed="rId23">
            <a:alphaModFix/>
          </a:blip>
          <a:srcRect b="0" l="0" r="0" t="0"/>
          <a:stretch/>
        </p:blipFill>
        <p:spPr>
          <a:xfrm>
            <a:off x="9322965" y="8813800"/>
            <a:ext cx="203225" cy="12700"/>
          </a:xfrm>
          <a:prstGeom prst="rect">
            <a:avLst/>
          </a:prstGeom>
          <a:noFill/>
          <a:ln>
            <a:noFill/>
          </a:ln>
        </p:spPr>
      </p:pic>
      <p:pic>
        <p:nvPicPr>
          <p:cNvPr descr=" " id="660" name="Google Shape;660;p22"/>
          <p:cNvPicPr preferRelativeResize="0"/>
          <p:nvPr/>
        </p:nvPicPr>
        <p:blipFill rotWithShape="1">
          <a:blip r:embed="rId23">
            <a:alphaModFix/>
          </a:blip>
          <a:srcRect b="0" l="0" r="0" t="0"/>
          <a:stretch/>
        </p:blipFill>
        <p:spPr>
          <a:xfrm>
            <a:off x="20830603" y="8813800"/>
            <a:ext cx="203225" cy="12700"/>
          </a:xfrm>
          <a:prstGeom prst="rect">
            <a:avLst/>
          </a:prstGeom>
          <a:noFill/>
          <a:ln>
            <a:noFill/>
          </a:ln>
        </p:spPr>
      </p:pic>
      <p:pic>
        <p:nvPicPr>
          <p:cNvPr descr=" " id="661" name="Google Shape;661;p22"/>
          <p:cNvPicPr preferRelativeResize="0"/>
          <p:nvPr/>
        </p:nvPicPr>
        <p:blipFill rotWithShape="1">
          <a:blip r:embed="rId23">
            <a:alphaModFix/>
          </a:blip>
          <a:srcRect b="0" l="0" r="0" t="0"/>
          <a:stretch/>
        </p:blipFill>
        <p:spPr>
          <a:xfrm>
            <a:off x="9322965" y="11277600"/>
            <a:ext cx="203225" cy="12700"/>
          </a:xfrm>
          <a:prstGeom prst="rect">
            <a:avLst/>
          </a:prstGeom>
          <a:noFill/>
          <a:ln>
            <a:noFill/>
          </a:ln>
        </p:spPr>
      </p:pic>
      <p:pic>
        <p:nvPicPr>
          <p:cNvPr descr=" " id="662" name="Google Shape;662;p22"/>
          <p:cNvPicPr preferRelativeResize="0"/>
          <p:nvPr/>
        </p:nvPicPr>
        <p:blipFill rotWithShape="1">
          <a:blip r:embed="rId23">
            <a:alphaModFix/>
          </a:blip>
          <a:srcRect b="0" l="0" r="0" t="0"/>
          <a:stretch/>
        </p:blipFill>
        <p:spPr>
          <a:xfrm>
            <a:off x="20830603" y="11277600"/>
            <a:ext cx="203225" cy="12700"/>
          </a:xfrm>
          <a:prstGeom prst="rect">
            <a:avLst/>
          </a:prstGeom>
          <a:noFill/>
          <a:ln>
            <a:noFill/>
          </a:ln>
        </p:spPr>
      </p:pic>
      <p:pic>
        <p:nvPicPr>
          <p:cNvPr descr=" " id="663" name="Google Shape;663;p22"/>
          <p:cNvPicPr preferRelativeResize="0"/>
          <p:nvPr/>
        </p:nvPicPr>
        <p:blipFill rotWithShape="1">
          <a:blip r:embed="rId24">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668" name="Shape 668"/>
        <p:cNvGrpSpPr/>
        <p:nvPr/>
      </p:nvGrpSpPr>
      <p:grpSpPr>
        <a:xfrm>
          <a:off x="0" y="0"/>
          <a:ext cx="0" cy="0"/>
          <a:chOff x="0" y="0"/>
          <a:chExt cx="0" cy="0"/>
        </a:xfrm>
      </p:grpSpPr>
      <p:pic>
        <p:nvPicPr>
          <p:cNvPr descr=" " id="669" name="Google Shape;669;p23"/>
          <p:cNvPicPr preferRelativeResize="0"/>
          <p:nvPr/>
        </p:nvPicPr>
        <p:blipFill rotWithShape="1">
          <a:blip r:embed="rId3">
            <a:alphaModFix/>
          </a:blip>
          <a:srcRect b="0" l="0" r="0" t="0"/>
          <a:stretch/>
        </p:blipFill>
        <p:spPr>
          <a:xfrm>
            <a:off x="2984873" y="0"/>
            <a:ext cx="17747361" cy="13716000"/>
          </a:xfrm>
          <a:prstGeom prst="rect">
            <a:avLst/>
          </a:prstGeom>
          <a:noFill/>
          <a:ln>
            <a:noFill/>
          </a:ln>
        </p:spPr>
      </p:pic>
      <p:pic>
        <p:nvPicPr>
          <p:cNvPr descr=" " id="670" name="Google Shape;670;p23"/>
          <p:cNvPicPr preferRelativeResize="0"/>
          <p:nvPr/>
        </p:nvPicPr>
        <p:blipFill rotWithShape="1">
          <a:blip r:embed="rId4">
            <a:alphaModFix/>
          </a:blip>
          <a:srcRect b="0" l="0" r="0" t="0"/>
          <a:stretch/>
        </p:blipFill>
        <p:spPr>
          <a:xfrm>
            <a:off x="0" y="0"/>
            <a:ext cx="24387048" cy="7595915"/>
          </a:xfrm>
          <a:prstGeom prst="rect">
            <a:avLst/>
          </a:prstGeom>
          <a:noFill/>
          <a:ln>
            <a:noFill/>
          </a:ln>
        </p:spPr>
      </p:pic>
      <p:pic>
        <p:nvPicPr>
          <p:cNvPr descr=" " id="671" name="Google Shape;671;p23"/>
          <p:cNvPicPr preferRelativeResize="0"/>
          <p:nvPr/>
        </p:nvPicPr>
        <p:blipFill rotWithShape="1">
          <a:blip r:embed="rId5">
            <a:alphaModFix/>
          </a:blip>
          <a:srcRect b="0" l="0" r="0" t="0"/>
          <a:stretch/>
        </p:blipFill>
        <p:spPr>
          <a:xfrm>
            <a:off x="0" y="7595915"/>
            <a:ext cx="7499890" cy="6120085"/>
          </a:xfrm>
          <a:prstGeom prst="rect">
            <a:avLst/>
          </a:prstGeom>
          <a:noFill/>
          <a:ln>
            <a:noFill/>
          </a:ln>
        </p:spPr>
      </p:pic>
      <p:pic>
        <p:nvPicPr>
          <p:cNvPr descr=" " id="672" name="Google Shape;672;p23"/>
          <p:cNvPicPr preferRelativeResize="0"/>
          <p:nvPr/>
        </p:nvPicPr>
        <p:blipFill rotWithShape="1">
          <a:blip r:embed="rId6">
            <a:alphaModFix/>
          </a:blip>
          <a:srcRect b="0" l="0" r="0" t="0"/>
          <a:stretch/>
        </p:blipFill>
        <p:spPr>
          <a:xfrm>
            <a:off x="16523971" y="0"/>
            <a:ext cx="7863077" cy="13519175"/>
          </a:xfrm>
          <a:prstGeom prst="rect">
            <a:avLst/>
          </a:prstGeom>
          <a:noFill/>
          <a:ln>
            <a:noFill/>
          </a:ln>
        </p:spPr>
      </p:pic>
      <p:sp>
        <p:nvSpPr>
          <p:cNvPr id="673" name="Google Shape;673;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75" name="Google Shape;675;p23"/>
          <p:cNvSpPr/>
          <p:nvPr/>
        </p:nvSpPr>
        <p:spPr>
          <a:xfrm>
            <a:off x="6261883" y="2692400"/>
            <a:ext cx="11863283" cy="8343900"/>
          </a:xfrm>
          <a:prstGeom prst="roundRect">
            <a:avLst>
              <a:gd fmla="val 1523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3"/>
          <p:cNvSpPr/>
          <p:nvPr/>
        </p:nvSpPr>
        <p:spPr>
          <a:xfrm>
            <a:off x="7074784" y="3505200"/>
            <a:ext cx="10576189" cy="333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CHOOSING EATEMP</a:t>
            </a:r>
            <a:endParaRPr b="0" i="0" sz="8000" u="none" cap="none" strike="noStrike">
              <a:solidFill>
                <a:schemeClr val="dk1"/>
              </a:solidFill>
              <a:latin typeface="Calibri"/>
              <a:ea typeface="Calibri"/>
              <a:cs typeface="Calibri"/>
              <a:sym typeface="Calibri"/>
            </a:endParaRPr>
          </a:p>
        </p:txBody>
      </p:sp>
      <p:sp>
        <p:nvSpPr>
          <p:cNvPr id="677" name="Google Shape;677;p23"/>
          <p:cNvSpPr/>
          <p:nvPr/>
        </p:nvSpPr>
        <p:spPr>
          <a:xfrm>
            <a:off x="7074784" y="7112000"/>
            <a:ext cx="10372963" cy="3246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8" name="Google Shape;678;p23"/>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9471400" y="2723893"/>
            <a:ext cx="14915648" cy="8274307"/>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0" y="0"/>
            <a:ext cx="24387048" cy="2921000"/>
          </a:xfrm>
          <a:prstGeom prst="rect">
            <a:avLst/>
          </a:prstGeom>
          <a:noFill/>
          <a:ln>
            <a:noFill/>
          </a:ln>
        </p:spPr>
      </p:pic>
      <p:pic>
        <p:nvPicPr>
          <p:cNvPr descr=" " id="46" name="Google Shape;46;p3"/>
          <p:cNvPicPr preferRelativeResize="0"/>
          <p:nvPr/>
        </p:nvPicPr>
        <p:blipFill rotWithShape="1">
          <a:blip r:embed="rId6">
            <a:alphaModFix/>
          </a:blip>
          <a:srcRect b="0" l="0" r="0" t="0"/>
          <a:stretch/>
        </p:blipFill>
        <p:spPr>
          <a:xfrm>
            <a:off x="16893111" y="0"/>
            <a:ext cx="7214502" cy="7226300"/>
          </a:xfrm>
          <a:prstGeom prst="rect">
            <a:avLst/>
          </a:prstGeom>
          <a:noFill/>
          <a:ln>
            <a:noFill/>
          </a:ln>
        </p:spPr>
      </p:pic>
      <p:pic>
        <p:nvPicPr>
          <p:cNvPr descr=" " id="47" name="Google Shape;47;p3"/>
          <p:cNvPicPr preferRelativeResize="0"/>
          <p:nvPr/>
        </p:nvPicPr>
        <p:blipFill rotWithShape="1">
          <a:blip r:embed="rId7">
            <a:alphaModFix/>
          </a:blip>
          <a:srcRect b="0" l="0" r="0" t="0"/>
          <a:stretch/>
        </p:blipFill>
        <p:spPr>
          <a:xfrm>
            <a:off x="18689921" y="4207036"/>
            <a:ext cx="6030544" cy="6029790"/>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0" name="Google Shape;50;p3"/>
          <p:cNvSpPr/>
          <p:nvPr/>
        </p:nvSpPr>
        <p:spPr>
          <a:xfrm>
            <a:off x="3277010" y="920750"/>
            <a:ext cx="18374963" cy="2942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12800"/>
              <a:buFont typeface="Yatra One"/>
              <a:buNone/>
            </a:pPr>
            <a:r>
              <a:rPr b="0" i="0" lang="en-US" sz="12800" u="none" cap="none" strike="noStrike">
                <a:solidFill>
                  <a:srgbClr val="484848"/>
                </a:solidFill>
                <a:latin typeface="Yatra One"/>
                <a:ea typeface="Yatra One"/>
                <a:cs typeface="Yatra One"/>
                <a:sym typeface="Yatra One"/>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4801200"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4801200" y="4521200"/>
            <a:ext cx="1625803" cy="1625600"/>
          </a:xfrm>
          <a:prstGeom prst="roundRect">
            <a:avLst>
              <a:gd fmla="val 781313"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5201300" y="4781550"/>
            <a:ext cx="825603"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Yatra One"/>
              <a:buNone/>
            </a:pPr>
            <a:r>
              <a:rPr b="0" i="0" lang="en-US" sz="4800" u="none" cap="none" strike="noStrike">
                <a:solidFill>
                  <a:srgbClr val="000000"/>
                </a:solidFill>
                <a:latin typeface="Yatra One"/>
                <a:ea typeface="Yatra One"/>
                <a:cs typeface="Yatra One"/>
                <a:sym typeface="Yatra One"/>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6630229" y="45720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6630229" y="4572000"/>
            <a:ext cx="569031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6630229" y="55753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12269734"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2269734" y="4521200"/>
            <a:ext cx="1625803" cy="16256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2619027" y="4781550"/>
            <a:ext cx="927216"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Yatra One"/>
              <a:buNone/>
            </a:pPr>
            <a:r>
              <a:rPr b="0" i="0" lang="en-US" sz="4800" u="none" cap="none" strike="noStrike">
                <a:solidFill>
                  <a:srgbClr val="000000"/>
                </a:solidFill>
                <a:latin typeface="Yatra One"/>
                <a:ea typeface="Yatra One"/>
                <a:cs typeface="Yatra One"/>
                <a:sym typeface="Yatra One"/>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4098762" y="45720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4098762" y="4572000"/>
            <a:ext cx="569031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4098762" y="55753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4801200"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4801200" y="7505700"/>
            <a:ext cx="1625803" cy="16256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5150494" y="7766050"/>
            <a:ext cx="927216"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Yatra One"/>
              <a:buNone/>
            </a:pPr>
            <a:r>
              <a:rPr b="0" i="0" lang="en-US" sz="4800" u="none" cap="none" strike="noStrike">
                <a:solidFill>
                  <a:srgbClr val="000000"/>
                </a:solidFill>
                <a:latin typeface="Yatra One"/>
                <a:ea typeface="Yatra One"/>
                <a:cs typeface="Yatra One"/>
                <a:sym typeface="Yatra One"/>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6630229" y="75565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6630229" y="7556500"/>
            <a:ext cx="569031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6630229" y="85598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2269734"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2269734" y="7505700"/>
            <a:ext cx="1625803" cy="1625600"/>
          </a:xfrm>
          <a:prstGeom prst="roundRect">
            <a:avLst>
              <a:gd fmla="val 781313"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2619027" y="7766050"/>
            <a:ext cx="927216"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Yatra One"/>
              <a:buNone/>
            </a:pPr>
            <a:r>
              <a:rPr b="0" i="0" lang="en-US" sz="4800" u="none" cap="none" strike="noStrike">
                <a:solidFill>
                  <a:srgbClr val="000000"/>
                </a:solidFill>
                <a:latin typeface="Yatra One"/>
                <a:ea typeface="Yatra One"/>
                <a:cs typeface="Yatra One"/>
                <a:sym typeface="Yatra One"/>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4098762" y="75565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4098762" y="7556500"/>
            <a:ext cx="569031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4098762" y="85598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4801200"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4801200" y="10490200"/>
            <a:ext cx="1625803" cy="1625600"/>
          </a:xfrm>
          <a:prstGeom prst="roundRect">
            <a:avLst>
              <a:gd fmla="val 781313" name="adj"/>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5137792" y="10750550"/>
            <a:ext cx="952619"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Yatra One"/>
              <a:buNone/>
            </a:pPr>
            <a:r>
              <a:rPr b="0" i="0" lang="en-US" sz="4800" u="none" cap="none" strike="noStrike">
                <a:solidFill>
                  <a:srgbClr val="000000"/>
                </a:solidFill>
                <a:latin typeface="Yatra One"/>
                <a:ea typeface="Yatra One"/>
                <a:cs typeface="Yatra One"/>
                <a:sym typeface="Yatra One"/>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6630229" y="105410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6630229" y="10541000"/>
            <a:ext cx="569031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6630229" y="115443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2269734"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269734" y="10490200"/>
            <a:ext cx="1625803" cy="16256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2625378" y="10750550"/>
            <a:ext cx="914514"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Yatra One"/>
              <a:buNone/>
            </a:pPr>
            <a:r>
              <a:rPr b="0" i="0" lang="en-US" sz="4800" u="none" cap="none" strike="noStrike">
                <a:solidFill>
                  <a:srgbClr val="000000"/>
                </a:solidFill>
                <a:latin typeface="Yatra One"/>
                <a:ea typeface="Yatra One"/>
                <a:cs typeface="Yatra One"/>
                <a:sym typeface="Yatra One"/>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4098762" y="105410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4098762" y="10541000"/>
            <a:ext cx="569031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4098762" y="115443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91" name="Shape 91"/>
        <p:cNvGrpSpPr/>
        <p:nvPr/>
      </p:nvGrpSpPr>
      <p:grpSpPr>
        <a:xfrm>
          <a:off x="0" y="0"/>
          <a:ext cx="0" cy="0"/>
          <a:chOff x="0" y="0"/>
          <a:chExt cx="0" cy="0"/>
        </a:xfrm>
      </p:grpSpPr>
      <p:pic>
        <p:nvPicPr>
          <p:cNvPr descr=" " id="92" name="Google Shape;92;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3" name="Google Shape;93;p4"/>
          <p:cNvPicPr preferRelativeResize="0"/>
          <p:nvPr/>
        </p:nvPicPr>
        <p:blipFill rotWithShape="1">
          <a:blip r:embed="rId4">
            <a:alphaModFix/>
          </a:blip>
          <a:srcRect b="0" l="0" r="0" t="0"/>
          <a:stretch/>
        </p:blipFill>
        <p:spPr>
          <a:xfrm>
            <a:off x="0" y="0"/>
            <a:ext cx="24387048" cy="5753100"/>
          </a:xfrm>
          <a:prstGeom prst="rect">
            <a:avLst/>
          </a:prstGeom>
          <a:noFill/>
          <a:ln>
            <a:noFill/>
          </a:ln>
        </p:spPr>
      </p:pic>
      <p:pic>
        <p:nvPicPr>
          <p:cNvPr descr=" " id="94" name="Google Shape;94;p4"/>
          <p:cNvPicPr preferRelativeResize="0"/>
          <p:nvPr/>
        </p:nvPicPr>
        <p:blipFill rotWithShape="1">
          <a:blip r:embed="rId5">
            <a:alphaModFix/>
          </a:blip>
          <a:srcRect b="0" l="0" r="0" t="0"/>
          <a:stretch/>
        </p:blipFill>
        <p:spPr>
          <a:xfrm>
            <a:off x="0" y="1384300"/>
            <a:ext cx="24387048" cy="9702800"/>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3086100"/>
            <a:ext cx="19454598" cy="183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p4"/>
          <p:cNvSpPr/>
          <p:nvPr/>
        </p:nvSpPr>
        <p:spPr>
          <a:xfrm>
            <a:off x="2959470" y="5753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p4"/>
          <p:cNvSpPr/>
          <p:nvPr/>
        </p:nvSpPr>
        <p:spPr>
          <a:xfrm>
            <a:off x="12701588" y="5753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04" name="Shape 104"/>
        <p:cNvGrpSpPr/>
        <p:nvPr/>
      </p:nvGrpSpPr>
      <p:grpSpPr>
        <a:xfrm>
          <a:off x="0" y="0"/>
          <a:ext cx="0" cy="0"/>
          <a:chOff x="0" y="0"/>
          <a:chExt cx="0" cy="0"/>
        </a:xfrm>
      </p:grpSpPr>
      <p:pic>
        <p:nvPicPr>
          <p:cNvPr descr=" " id="105" name="Google Shape;105;p5"/>
          <p:cNvPicPr preferRelativeResize="0"/>
          <p:nvPr/>
        </p:nvPicPr>
        <p:blipFill rotWithShape="1">
          <a:blip r:embed="rId3">
            <a:alphaModFix/>
          </a:blip>
          <a:srcRect b="0" l="0" r="0" t="0"/>
          <a:stretch/>
        </p:blipFill>
        <p:spPr>
          <a:xfrm>
            <a:off x="0" y="0"/>
            <a:ext cx="24387048" cy="13309600"/>
          </a:xfrm>
          <a:prstGeom prst="rect">
            <a:avLst/>
          </a:prstGeom>
          <a:noFill/>
          <a:ln>
            <a:noFill/>
          </a:ln>
        </p:spPr>
      </p:pic>
      <p:pic>
        <p:nvPicPr>
          <p:cNvPr descr=" " id="106" name="Google Shape;106;p5"/>
          <p:cNvPicPr preferRelativeResize="0"/>
          <p:nvPr/>
        </p:nvPicPr>
        <p:blipFill rotWithShape="1">
          <a:blip r:embed="rId4">
            <a:alphaModFix/>
          </a:blip>
          <a:srcRect b="0" l="0" r="0" t="0"/>
          <a:stretch/>
        </p:blipFill>
        <p:spPr>
          <a:xfrm>
            <a:off x="0" y="4599676"/>
            <a:ext cx="5995869" cy="2042306"/>
          </a:xfrm>
          <a:prstGeom prst="rect">
            <a:avLst/>
          </a:prstGeom>
          <a:noFill/>
          <a:ln>
            <a:noFill/>
          </a:ln>
        </p:spPr>
      </p:pic>
      <p:pic>
        <p:nvPicPr>
          <p:cNvPr descr=" " id="107" name="Google Shape;107;p5"/>
          <p:cNvPicPr preferRelativeResize="0"/>
          <p:nvPr/>
        </p:nvPicPr>
        <p:blipFill rotWithShape="1">
          <a:blip r:embed="rId5">
            <a:alphaModFix/>
          </a:blip>
          <a:srcRect b="0" l="0" r="0" t="0"/>
          <a:stretch/>
        </p:blipFill>
        <p:spPr>
          <a:xfrm>
            <a:off x="0" y="10552925"/>
            <a:ext cx="5995869" cy="2042306"/>
          </a:xfrm>
          <a:prstGeom prst="rect">
            <a:avLst/>
          </a:prstGeom>
          <a:noFill/>
          <a:ln>
            <a:noFill/>
          </a:ln>
        </p:spPr>
      </p:pic>
      <p:pic>
        <p:nvPicPr>
          <p:cNvPr descr=" " id="108" name="Google Shape;108;p5"/>
          <p:cNvPicPr preferRelativeResize="0"/>
          <p:nvPr/>
        </p:nvPicPr>
        <p:blipFill rotWithShape="1">
          <a:blip r:embed="rId6">
            <a:alphaModFix/>
          </a:blip>
          <a:srcRect b="0" l="0" r="0" t="0"/>
          <a:stretch/>
        </p:blipFill>
        <p:spPr>
          <a:xfrm>
            <a:off x="0" y="7576530"/>
            <a:ext cx="5995869" cy="2042306"/>
          </a:xfrm>
          <a:prstGeom prst="rect">
            <a:avLst/>
          </a:prstGeom>
          <a:noFill/>
          <a:ln>
            <a:noFill/>
          </a:ln>
        </p:spPr>
      </p:pic>
      <p:pic>
        <p:nvPicPr>
          <p:cNvPr descr=" " id="109" name="Google Shape;109;p5"/>
          <p:cNvPicPr preferRelativeResize="0"/>
          <p:nvPr/>
        </p:nvPicPr>
        <p:blipFill rotWithShape="1">
          <a:blip r:embed="rId7">
            <a:alphaModFix/>
          </a:blip>
          <a:srcRect b="0" l="0" r="0" t="0"/>
          <a:stretch/>
        </p:blipFill>
        <p:spPr>
          <a:xfrm>
            <a:off x="20055807" y="1244600"/>
            <a:ext cx="2297598" cy="2297311"/>
          </a:xfrm>
          <a:prstGeom prst="rect">
            <a:avLst/>
          </a:prstGeom>
          <a:noFill/>
          <a:ln>
            <a:noFill/>
          </a:ln>
        </p:spPr>
      </p:pic>
      <p:pic>
        <p:nvPicPr>
          <p:cNvPr descr=" " id="110" name="Google Shape;110;p5"/>
          <p:cNvPicPr preferRelativeResize="0"/>
          <p:nvPr/>
        </p:nvPicPr>
        <p:blipFill rotWithShape="1">
          <a:blip r:embed="rId8">
            <a:alphaModFix/>
          </a:blip>
          <a:srcRect b="0" l="0" r="0" t="0"/>
          <a:stretch/>
        </p:blipFill>
        <p:spPr>
          <a:xfrm>
            <a:off x="10428003" y="0"/>
            <a:ext cx="13959045" cy="13716000"/>
          </a:xfrm>
          <a:prstGeom prst="rect">
            <a:avLst/>
          </a:prstGeom>
          <a:noFill/>
          <a:ln>
            <a:noFill/>
          </a:ln>
        </p:spPr>
      </p:pic>
      <p:sp>
        <p:nvSpPr>
          <p:cNvPr id="111" name="Google Shape;11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3" name="Google Shape;113;p5"/>
          <p:cNvSpPr/>
          <p:nvPr/>
        </p:nvSpPr>
        <p:spPr>
          <a:xfrm>
            <a:off x="1778222" y="1435100"/>
            <a:ext cx="7874984" cy="56261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10">
            <a:alphaModFix/>
          </a:blip>
          <a:srcRect b="0" l="0" r="0" t="0"/>
          <a:stretch/>
        </p:blipFill>
        <p:spPr>
          <a:xfrm>
            <a:off x="4823837" y="1739900"/>
            <a:ext cx="1783751" cy="1625600"/>
          </a:xfrm>
          <a:prstGeom prst="rect">
            <a:avLst/>
          </a:prstGeom>
          <a:noFill/>
          <a:ln>
            <a:noFill/>
          </a:ln>
        </p:spPr>
      </p:pic>
      <p:sp>
        <p:nvSpPr>
          <p:cNvPr id="115" name="Google Shape;115;p5"/>
          <p:cNvSpPr/>
          <p:nvPr/>
        </p:nvSpPr>
        <p:spPr>
          <a:xfrm>
            <a:off x="2184673" y="3670300"/>
            <a:ext cx="7062083"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2083060" y="3670300"/>
            <a:ext cx="7265308"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p5"/>
          <p:cNvSpPr/>
          <p:nvPr/>
        </p:nvSpPr>
        <p:spPr>
          <a:xfrm>
            <a:off x="2116931" y="46736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8" name="Google Shape;118;p5"/>
          <p:cNvSpPr/>
          <p:nvPr/>
        </p:nvSpPr>
        <p:spPr>
          <a:xfrm>
            <a:off x="1778222" y="7797800"/>
            <a:ext cx="7874984" cy="51054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5"/>
          <p:cNvPicPr preferRelativeResize="0"/>
          <p:nvPr/>
        </p:nvPicPr>
        <p:blipFill rotWithShape="1">
          <a:blip r:embed="rId11">
            <a:alphaModFix/>
          </a:blip>
          <a:srcRect b="0" l="0" r="0" t="0"/>
          <a:stretch/>
        </p:blipFill>
        <p:spPr>
          <a:xfrm>
            <a:off x="4771471" y="8102600"/>
            <a:ext cx="1888487" cy="1625600"/>
          </a:xfrm>
          <a:prstGeom prst="rect">
            <a:avLst/>
          </a:prstGeom>
          <a:noFill/>
          <a:ln>
            <a:noFill/>
          </a:ln>
        </p:spPr>
      </p:pic>
      <p:sp>
        <p:nvSpPr>
          <p:cNvPr id="120" name="Google Shape;120;p5"/>
          <p:cNvSpPr/>
          <p:nvPr/>
        </p:nvSpPr>
        <p:spPr>
          <a:xfrm>
            <a:off x="2184673" y="10033000"/>
            <a:ext cx="7062083"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
          <p:cNvSpPr/>
          <p:nvPr/>
        </p:nvSpPr>
        <p:spPr>
          <a:xfrm>
            <a:off x="2083060" y="10033000"/>
            <a:ext cx="7265308" cy="1104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DRAGON TAMING</a:t>
            </a:r>
            <a:endParaRPr b="0" i="0" sz="4800" u="none" cap="none" strike="noStrike">
              <a:solidFill>
                <a:schemeClr val="dk1"/>
              </a:solidFill>
              <a:latin typeface="Calibri"/>
              <a:ea typeface="Calibri"/>
              <a:cs typeface="Calibri"/>
              <a:sym typeface="Calibri"/>
            </a:endParaRPr>
          </a:p>
        </p:txBody>
      </p:sp>
      <p:sp>
        <p:nvSpPr>
          <p:cNvPr id="122" name="Google Shape;122;p5"/>
          <p:cNvSpPr/>
          <p:nvPr/>
        </p:nvSpPr>
        <p:spPr>
          <a:xfrm>
            <a:off x="2116931" y="110363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27" name="Shape 127"/>
        <p:cNvGrpSpPr/>
        <p:nvPr/>
      </p:nvGrpSpPr>
      <p:grpSpPr>
        <a:xfrm>
          <a:off x="0" y="0"/>
          <a:ext cx="0" cy="0"/>
          <a:chOff x="0" y="0"/>
          <a:chExt cx="0" cy="0"/>
        </a:xfrm>
      </p:grpSpPr>
      <p:pic>
        <p:nvPicPr>
          <p:cNvPr descr=" " id="128" name="Google Shape;128;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9" name="Google Shape;129;p6"/>
          <p:cNvPicPr preferRelativeResize="0"/>
          <p:nvPr/>
        </p:nvPicPr>
        <p:blipFill rotWithShape="1">
          <a:blip r:embed="rId4">
            <a:alphaModFix/>
          </a:blip>
          <a:srcRect b="0" l="0" r="0" t="0"/>
          <a:stretch/>
        </p:blipFill>
        <p:spPr>
          <a:xfrm>
            <a:off x="0" y="2717800"/>
            <a:ext cx="14915648" cy="8274310"/>
          </a:xfrm>
          <a:prstGeom prst="rect">
            <a:avLst/>
          </a:prstGeom>
          <a:noFill/>
          <a:ln>
            <a:noFill/>
          </a:ln>
        </p:spPr>
      </p:pic>
      <p:pic>
        <p:nvPicPr>
          <p:cNvPr descr=" " id="130" name="Google Shape;130;p6"/>
          <p:cNvPicPr preferRelativeResize="0"/>
          <p:nvPr/>
        </p:nvPicPr>
        <p:blipFill rotWithShape="1">
          <a:blip r:embed="rId5">
            <a:alphaModFix/>
          </a:blip>
          <a:srcRect b="0" l="0" r="0" t="0"/>
          <a:stretch/>
        </p:blipFill>
        <p:spPr>
          <a:xfrm>
            <a:off x="0" y="10795000"/>
            <a:ext cx="24387048" cy="2921000"/>
          </a:xfrm>
          <a:prstGeom prst="rect">
            <a:avLst/>
          </a:prstGeom>
          <a:noFill/>
          <a:ln>
            <a:noFill/>
          </a:ln>
        </p:spPr>
      </p:pic>
      <p:pic>
        <p:nvPicPr>
          <p:cNvPr descr=" " id="131" name="Google Shape;131;p6"/>
          <p:cNvPicPr preferRelativeResize="0"/>
          <p:nvPr/>
        </p:nvPicPr>
        <p:blipFill rotWithShape="1">
          <a:blip r:embed="rId6">
            <a:alphaModFix/>
          </a:blip>
          <a:srcRect b="0" l="0" r="0" t="0"/>
          <a:stretch/>
        </p:blipFill>
        <p:spPr>
          <a:xfrm>
            <a:off x="279435" y="6489700"/>
            <a:ext cx="7214502" cy="7226300"/>
          </a:xfrm>
          <a:prstGeom prst="rect">
            <a:avLst/>
          </a:prstGeom>
          <a:noFill/>
          <a:ln>
            <a:noFill/>
          </a:ln>
        </p:spPr>
      </p:pic>
      <p:pic>
        <p:nvPicPr>
          <p:cNvPr descr=" " id="132" name="Google Shape;132;p6"/>
          <p:cNvPicPr preferRelativeResize="0"/>
          <p:nvPr/>
        </p:nvPicPr>
        <p:blipFill rotWithShape="1">
          <a:blip r:embed="rId7">
            <a:alphaModFix/>
          </a:blip>
          <a:srcRect b="0" l="0" r="0" t="0"/>
          <a:stretch/>
        </p:blipFill>
        <p:spPr>
          <a:xfrm>
            <a:off x="-333417" y="3479174"/>
            <a:ext cx="6030544" cy="6029790"/>
          </a:xfrm>
          <a:prstGeom prst="rect">
            <a:avLst/>
          </a:prstGeom>
          <a:noFill/>
          <a:ln>
            <a:noFill/>
          </a:ln>
        </p:spPr>
      </p:pic>
      <p:sp>
        <p:nvSpPr>
          <p:cNvPr id="133" name="Google Shape;133;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35" name="Google Shape;135;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9">
            <a:alphaModFix/>
          </a:blip>
          <a:srcRect b="0" l="0" r="0" t="0"/>
          <a:stretch/>
        </p:blipFill>
        <p:spPr>
          <a:xfrm>
            <a:off x="2934067" y="1384300"/>
            <a:ext cx="8129016" cy="7442200"/>
          </a:xfrm>
          <a:prstGeom prst="rect">
            <a:avLst/>
          </a:prstGeom>
          <a:noFill/>
          <a:ln>
            <a:noFill/>
          </a:ln>
        </p:spPr>
      </p:pic>
      <p:sp>
        <p:nvSpPr>
          <p:cNvPr id="137" name="Google Shape;137;p6"/>
          <p:cNvSpPr/>
          <p:nvPr/>
        </p:nvSpPr>
        <p:spPr>
          <a:xfrm>
            <a:off x="2934067" y="9436100"/>
            <a:ext cx="8129016" cy="15113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3696162" y="9740900"/>
            <a:ext cx="6808051"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1" name="Google Shape;141;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6"/>
          <p:cNvPicPr preferRelativeResize="0"/>
          <p:nvPr/>
        </p:nvPicPr>
        <p:blipFill rotWithShape="1">
          <a:blip r:embed="rId10">
            <a:alphaModFix/>
          </a:blip>
          <a:srcRect b="0" l="0" r="0" t="0"/>
          <a:stretch/>
        </p:blipFill>
        <p:spPr>
          <a:xfrm>
            <a:off x="13323965" y="1384300"/>
            <a:ext cx="8129016" cy="7442200"/>
          </a:xfrm>
          <a:prstGeom prst="rect">
            <a:avLst/>
          </a:prstGeom>
          <a:noFill/>
          <a:ln>
            <a:noFill/>
          </a:ln>
        </p:spPr>
      </p:pic>
      <p:sp>
        <p:nvSpPr>
          <p:cNvPr id="143" name="Google Shape;143;p6"/>
          <p:cNvSpPr/>
          <p:nvPr/>
        </p:nvSpPr>
        <p:spPr>
          <a:xfrm>
            <a:off x="13323965" y="9436100"/>
            <a:ext cx="8129016" cy="15113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14086061" y="9740900"/>
            <a:ext cx="5588698"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DRAGON TAMING</a:t>
            </a:r>
            <a:endParaRPr b="0" i="0" sz="4800" u="none" cap="none" strike="noStrike">
              <a:solidFill>
                <a:schemeClr val="dk1"/>
              </a:solidFill>
              <a:latin typeface="Calibri"/>
              <a:ea typeface="Calibri"/>
              <a:cs typeface="Calibri"/>
              <a:sym typeface="Calibri"/>
            </a:endParaRPr>
          </a:p>
        </p:txBody>
      </p:sp>
      <p:sp>
        <p:nvSpPr>
          <p:cNvPr id="145" name="Google Shape;145;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51" name="Shape 151"/>
        <p:cNvGrpSpPr/>
        <p:nvPr/>
      </p:nvGrpSpPr>
      <p:grpSpPr>
        <a:xfrm>
          <a:off x="0" y="0"/>
          <a:ext cx="0" cy="0"/>
          <a:chOff x="0" y="0"/>
          <a:chExt cx="0" cy="0"/>
        </a:xfrm>
      </p:grpSpPr>
      <p:pic>
        <p:nvPicPr>
          <p:cNvPr descr=" " id="152" name="Google Shape;152;p7"/>
          <p:cNvPicPr preferRelativeResize="0"/>
          <p:nvPr/>
        </p:nvPicPr>
        <p:blipFill rotWithShape="1">
          <a:blip r:embed="rId3">
            <a:alphaModFix/>
          </a:blip>
          <a:srcRect b="0" l="0" r="0" t="0"/>
          <a:stretch/>
        </p:blipFill>
        <p:spPr>
          <a:xfrm>
            <a:off x="2984873" y="0"/>
            <a:ext cx="17747361" cy="13716000"/>
          </a:xfrm>
          <a:prstGeom prst="rect">
            <a:avLst/>
          </a:prstGeom>
          <a:noFill/>
          <a:ln>
            <a:noFill/>
          </a:ln>
        </p:spPr>
      </p:pic>
      <p:pic>
        <p:nvPicPr>
          <p:cNvPr descr=" " id="153" name="Google Shape;153;p7"/>
          <p:cNvPicPr preferRelativeResize="0"/>
          <p:nvPr/>
        </p:nvPicPr>
        <p:blipFill rotWithShape="1">
          <a:blip r:embed="rId4">
            <a:alphaModFix/>
          </a:blip>
          <a:srcRect b="0" l="0" r="0" t="0"/>
          <a:stretch/>
        </p:blipFill>
        <p:spPr>
          <a:xfrm>
            <a:off x="0" y="0"/>
            <a:ext cx="24387048" cy="7595915"/>
          </a:xfrm>
          <a:prstGeom prst="rect">
            <a:avLst/>
          </a:prstGeom>
          <a:noFill/>
          <a:ln>
            <a:noFill/>
          </a:ln>
        </p:spPr>
      </p:pic>
      <p:pic>
        <p:nvPicPr>
          <p:cNvPr descr=" " id="154" name="Google Shape;154;p7"/>
          <p:cNvPicPr preferRelativeResize="0"/>
          <p:nvPr/>
        </p:nvPicPr>
        <p:blipFill rotWithShape="1">
          <a:blip r:embed="rId5">
            <a:alphaModFix/>
          </a:blip>
          <a:srcRect b="0" l="0" r="0" t="0"/>
          <a:stretch/>
        </p:blipFill>
        <p:spPr>
          <a:xfrm>
            <a:off x="0" y="7595915"/>
            <a:ext cx="7499890" cy="6120085"/>
          </a:xfrm>
          <a:prstGeom prst="rect">
            <a:avLst/>
          </a:prstGeom>
          <a:noFill/>
          <a:ln>
            <a:noFill/>
          </a:ln>
        </p:spPr>
      </p:pic>
      <p:pic>
        <p:nvPicPr>
          <p:cNvPr descr=" " id="155" name="Google Shape;155;p7"/>
          <p:cNvPicPr preferRelativeResize="0"/>
          <p:nvPr/>
        </p:nvPicPr>
        <p:blipFill rotWithShape="1">
          <a:blip r:embed="rId6">
            <a:alphaModFix/>
          </a:blip>
          <a:srcRect b="0" l="0" r="0" t="0"/>
          <a:stretch/>
        </p:blipFill>
        <p:spPr>
          <a:xfrm>
            <a:off x="16523971" y="0"/>
            <a:ext cx="7863077" cy="13519187"/>
          </a:xfrm>
          <a:prstGeom prst="rect">
            <a:avLst/>
          </a:prstGeom>
          <a:noFill/>
          <a:ln>
            <a:noFill/>
          </a:ln>
        </p:spPr>
      </p:pic>
      <p:sp>
        <p:nvSpPr>
          <p:cNvPr id="156" name="Google Shape;15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8" name="Google Shape;158;p7"/>
          <p:cNvPicPr preferRelativeResize="0"/>
          <p:nvPr/>
        </p:nvPicPr>
        <p:blipFill rotWithShape="1">
          <a:blip r:embed="rId8">
            <a:alphaModFix/>
          </a:blip>
          <a:srcRect b="0" l="0" r="0" t="0"/>
          <a:stretch/>
        </p:blipFill>
        <p:spPr>
          <a:xfrm>
            <a:off x="863708" y="1316515"/>
            <a:ext cx="6068311" cy="4556472"/>
          </a:xfrm>
          <a:prstGeom prst="rect">
            <a:avLst/>
          </a:prstGeom>
          <a:noFill/>
          <a:ln>
            <a:noFill/>
          </a:ln>
        </p:spPr>
      </p:pic>
      <p:sp>
        <p:nvSpPr>
          <p:cNvPr id="159" name="Google Shape;159;p7"/>
          <p:cNvSpPr/>
          <p:nvPr/>
        </p:nvSpPr>
        <p:spPr>
          <a:xfrm>
            <a:off x="5842730" y="4699000"/>
            <a:ext cx="13603400" cy="71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5842730" y="4699000"/>
            <a:ext cx="13806626" cy="651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p7"/>
          <p:cNvSpPr/>
          <p:nvPr/>
        </p:nvSpPr>
        <p:spPr>
          <a:xfrm>
            <a:off x="15419727" y="113157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66" name="Shape 166"/>
        <p:cNvGrpSpPr/>
        <p:nvPr/>
      </p:nvGrpSpPr>
      <p:grpSpPr>
        <a:xfrm>
          <a:off x="0" y="0"/>
          <a:ext cx="0" cy="0"/>
          <a:chOff x="0" y="0"/>
          <a:chExt cx="0" cy="0"/>
        </a:xfrm>
      </p:grpSpPr>
      <p:pic>
        <p:nvPicPr>
          <p:cNvPr descr=" " id="167" name="Google Shape;167;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8" name="Google Shape;168;p8"/>
          <p:cNvPicPr preferRelativeResize="0"/>
          <p:nvPr/>
        </p:nvPicPr>
        <p:blipFill rotWithShape="1">
          <a:blip r:embed="rId4">
            <a:alphaModFix/>
          </a:blip>
          <a:srcRect b="0" l="0" r="0" t="0"/>
          <a:stretch/>
        </p:blipFill>
        <p:spPr>
          <a:xfrm>
            <a:off x="0" y="0"/>
            <a:ext cx="24387048" cy="5753100"/>
          </a:xfrm>
          <a:prstGeom prst="rect">
            <a:avLst/>
          </a:prstGeom>
          <a:noFill/>
          <a:ln>
            <a:noFill/>
          </a:ln>
        </p:spPr>
      </p:pic>
      <p:pic>
        <p:nvPicPr>
          <p:cNvPr descr=" " id="169" name="Google Shape;169;p8"/>
          <p:cNvPicPr preferRelativeResize="0"/>
          <p:nvPr/>
        </p:nvPicPr>
        <p:blipFill rotWithShape="1">
          <a:blip r:embed="rId5">
            <a:alphaModFix/>
          </a:blip>
          <a:srcRect b="0" l="0" r="0" t="0"/>
          <a:stretch/>
        </p:blipFill>
        <p:spPr>
          <a:xfrm>
            <a:off x="0" y="1384300"/>
            <a:ext cx="24387048" cy="9702800"/>
          </a:xfrm>
          <a:prstGeom prst="rect">
            <a:avLst/>
          </a:prstGeom>
          <a:noFill/>
          <a:ln>
            <a:noFill/>
          </a:ln>
        </p:spPr>
      </p:pic>
      <p:pic>
        <p:nvPicPr>
          <p:cNvPr descr=" " id="170" name="Google Shape;170;p8"/>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71" name="Google Shape;171;p8"/>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72" name="Google Shape;17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4" name="Google Shape;174;p8"/>
          <p:cNvSpPr/>
          <p:nvPr/>
        </p:nvSpPr>
        <p:spPr>
          <a:xfrm>
            <a:off x="1079635" y="2247900"/>
            <a:ext cx="7049381"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1079635" y="2247900"/>
            <a:ext cx="7049381" cy="15113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1841730" y="2552700"/>
            <a:ext cx="5588698"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DRAGON TAMING </a:t>
            </a:r>
            <a:endParaRPr b="0" i="0" sz="4800" u="none" cap="none" strike="noStrike">
              <a:solidFill>
                <a:schemeClr val="dk1"/>
              </a:solidFill>
              <a:latin typeface="Calibri"/>
              <a:ea typeface="Calibri"/>
              <a:cs typeface="Calibri"/>
              <a:sym typeface="Calibri"/>
            </a:endParaRPr>
          </a:p>
        </p:txBody>
      </p:sp>
      <p:sp>
        <p:nvSpPr>
          <p:cNvPr id="177" name="Google Shape;177;p8"/>
          <p:cNvSpPr/>
          <p:nvPr/>
        </p:nvSpPr>
        <p:spPr>
          <a:xfrm>
            <a:off x="1079635" y="40640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8" name="Google Shape;178;p8"/>
          <p:cNvSpPr/>
          <p:nvPr/>
        </p:nvSpPr>
        <p:spPr>
          <a:xfrm>
            <a:off x="8675184" y="2247900"/>
            <a:ext cx="7049381"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8675184" y="2247900"/>
            <a:ext cx="7049381" cy="15113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9437280" y="2552700"/>
            <a:ext cx="4509064"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THE UNICORN</a:t>
            </a:r>
            <a:endParaRPr b="0" i="0" sz="4800" u="none" cap="none" strike="noStrike">
              <a:solidFill>
                <a:schemeClr val="dk1"/>
              </a:solidFill>
              <a:latin typeface="Calibri"/>
              <a:ea typeface="Calibri"/>
              <a:cs typeface="Calibri"/>
              <a:sym typeface="Calibri"/>
            </a:endParaRPr>
          </a:p>
        </p:txBody>
      </p:sp>
      <p:sp>
        <p:nvSpPr>
          <p:cNvPr id="181" name="Google Shape;181;p8"/>
          <p:cNvSpPr/>
          <p:nvPr/>
        </p:nvSpPr>
        <p:spPr>
          <a:xfrm>
            <a:off x="8675184" y="40640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2" name="Google Shape;182;p8"/>
          <p:cNvSpPr/>
          <p:nvPr/>
        </p:nvSpPr>
        <p:spPr>
          <a:xfrm>
            <a:off x="16270734" y="2247900"/>
            <a:ext cx="7049381"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16270734" y="2247900"/>
            <a:ext cx="7049381" cy="1511300"/>
          </a:xfrm>
          <a:prstGeom prst="rect">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17032829" y="2552700"/>
            <a:ext cx="5588698" cy="110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Yatra One"/>
              <a:buNone/>
            </a:pPr>
            <a:r>
              <a:rPr b="0" i="0" lang="en-US" sz="4800" u="none" cap="none" strike="noStrike">
                <a:solidFill>
                  <a:srgbClr val="0E0E0E"/>
                </a:solidFill>
                <a:latin typeface="Yatra One"/>
                <a:ea typeface="Yatra One"/>
                <a:cs typeface="Yatra One"/>
                <a:sym typeface="Yatra One"/>
              </a:rPr>
              <a:t>DRAGON TAMING </a:t>
            </a:r>
            <a:endParaRPr b="0" i="0" sz="4800" u="none" cap="none" strike="noStrike">
              <a:solidFill>
                <a:schemeClr val="dk1"/>
              </a:solidFill>
              <a:latin typeface="Calibri"/>
              <a:ea typeface="Calibri"/>
              <a:cs typeface="Calibri"/>
              <a:sym typeface="Calibri"/>
            </a:endParaRPr>
          </a:p>
        </p:txBody>
      </p:sp>
      <p:sp>
        <p:nvSpPr>
          <p:cNvPr id="185" name="Google Shape;185;p8"/>
          <p:cNvSpPr/>
          <p:nvPr/>
        </p:nvSpPr>
        <p:spPr>
          <a:xfrm>
            <a:off x="16270734" y="40640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90" name="Shape 190"/>
        <p:cNvGrpSpPr/>
        <p:nvPr/>
      </p:nvGrpSpPr>
      <p:grpSpPr>
        <a:xfrm>
          <a:off x="0" y="0"/>
          <a:ext cx="0" cy="0"/>
          <a:chOff x="0" y="0"/>
          <a:chExt cx="0" cy="0"/>
        </a:xfrm>
      </p:grpSpPr>
      <p:pic>
        <p:nvPicPr>
          <p:cNvPr descr=" " id="191" name="Google Shape;191;p9"/>
          <p:cNvPicPr preferRelativeResize="0"/>
          <p:nvPr/>
        </p:nvPicPr>
        <p:blipFill rotWithShape="1">
          <a:blip r:embed="rId3">
            <a:alphaModFix/>
          </a:blip>
          <a:srcRect b="0" l="0" r="0" t="0"/>
          <a:stretch/>
        </p:blipFill>
        <p:spPr>
          <a:xfrm>
            <a:off x="0" y="0"/>
            <a:ext cx="24387048" cy="13309600"/>
          </a:xfrm>
          <a:prstGeom prst="rect">
            <a:avLst/>
          </a:prstGeom>
          <a:noFill/>
          <a:ln>
            <a:noFill/>
          </a:ln>
        </p:spPr>
      </p:pic>
      <p:pic>
        <p:nvPicPr>
          <p:cNvPr descr=" " id="192" name="Google Shape;192;p9"/>
          <p:cNvPicPr preferRelativeResize="0"/>
          <p:nvPr/>
        </p:nvPicPr>
        <p:blipFill rotWithShape="1">
          <a:blip r:embed="rId4">
            <a:alphaModFix/>
          </a:blip>
          <a:srcRect b="0" l="0" r="0" t="0"/>
          <a:stretch/>
        </p:blipFill>
        <p:spPr>
          <a:xfrm>
            <a:off x="0" y="4599670"/>
            <a:ext cx="5995869" cy="2042306"/>
          </a:xfrm>
          <a:prstGeom prst="rect">
            <a:avLst/>
          </a:prstGeom>
          <a:noFill/>
          <a:ln>
            <a:noFill/>
          </a:ln>
        </p:spPr>
      </p:pic>
      <p:pic>
        <p:nvPicPr>
          <p:cNvPr descr=" " id="193" name="Google Shape;193;p9"/>
          <p:cNvPicPr preferRelativeResize="0"/>
          <p:nvPr/>
        </p:nvPicPr>
        <p:blipFill rotWithShape="1">
          <a:blip r:embed="rId5">
            <a:alphaModFix/>
          </a:blip>
          <a:srcRect b="0" l="0" r="0" t="0"/>
          <a:stretch/>
        </p:blipFill>
        <p:spPr>
          <a:xfrm>
            <a:off x="0" y="10552919"/>
            <a:ext cx="5995869" cy="2042306"/>
          </a:xfrm>
          <a:prstGeom prst="rect">
            <a:avLst/>
          </a:prstGeom>
          <a:noFill/>
          <a:ln>
            <a:noFill/>
          </a:ln>
        </p:spPr>
      </p:pic>
      <p:pic>
        <p:nvPicPr>
          <p:cNvPr descr=" " id="194" name="Google Shape;194;p9"/>
          <p:cNvPicPr preferRelativeResize="0"/>
          <p:nvPr/>
        </p:nvPicPr>
        <p:blipFill rotWithShape="1">
          <a:blip r:embed="rId6">
            <a:alphaModFix/>
          </a:blip>
          <a:srcRect b="0" l="0" r="0" t="0"/>
          <a:stretch/>
        </p:blipFill>
        <p:spPr>
          <a:xfrm>
            <a:off x="0" y="7576530"/>
            <a:ext cx="5995869" cy="2042306"/>
          </a:xfrm>
          <a:prstGeom prst="rect">
            <a:avLst/>
          </a:prstGeom>
          <a:noFill/>
          <a:ln>
            <a:noFill/>
          </a:ln>
        </p:spPr>
      </p:pic>
      <p:pic>
        <p:nvPicPr>
          <p:cNvPr descr=" " id="195" name="Google Shape;195;p9"/>
          <p:cNvPicPr preferRelativeResize="0"/>
          <p:nvPr/>
        </p:nvPicPr>
        <p:blipFill rotWithShape="1">
          <a:blip r:embed="rId7">
            <a:alphaModFix/>
          </a:blip>
          <a:srcRect b="0" l="0" r="0" t="0"/>
          <a:stretch/>
        </p:blipFill>
        <p:spPr>
          <a:xfrm>
            <a:off x="20055807" y="1244600"/>
            <a:ext cx="2297598" cy="2297311"/>
          </a:xfrm>
          <a:prstGeom prst="rect">
            <a:avLst/>
          </a:prstGeom>
          <a:noFill/>
          <a:ln>
            <a:noFill/>
          </a:ln>
        </p:spPr>
      </p:pic>
      <p:sp>
        <p:nvSpPr>
          <p:cNvPr id="196" name="Google Shape;196;p9"/>
          <p:cNvSpPr/>
          <p:nvPr/>
        </p:nvSpPr>
        <p:spPr>
          <a:xfrm>
            <a:off x="1850198" y="1092200"/>
            <a:ext cx="20699354" cy="1837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848"/>
              </a:buClr>
              <a:buSzPts val="8000"/>
              <a:buFont typeface="Yatra One"/>
              <a:buNone/>
            </a:pPr>
            <a:r>
              <a:rPr b="0" i="0" lang="en-US" sz="8000" u="none" cap="none" strike="noStrike">
                <a:solidFill>
                  <a:srgbClr val="484848"/>
                </a:solidFill>
                <a:latin typeface="Yatra One"/>
                <a:ea typeface="Yatra One"/>
                <a:cs typeface="Yatra One"/>
                <a:sym typeface="Yatra One"/>
              </a:rPr>
              <a:t>THE MAGIC OF DRAGONS: A RESEARCH</a:t>
            </a:r>
            <a:endParaRPr b="0" i="0" sz="8000" u="none" cap="none" strike="noStrike">
              <a:solidFill>
                <a:schemeClr val="dk1"/>
              </a:solidFill>
              <a:latin typeface="Calibri"/>
              <a:ea typeface="Calibri"/>
              <a:cs typeface="Calibri"/>
              <a:sym typeface="Calibri"/>
            </a:endParaRPr>
          </a:p>
        </p:txBody>
      </p:sp>
      <p:sp>
        <p:nvSpPr>
          <p:cNvPr id="197" name="Google Shape;197;p9"/>
          <p:cNvSpPr/>
          <p:nvPr/>
        </p:nvSpPr>
        <p:spPr>
          <a:xfrm>
            <a:off x="12993724"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2993724" y="4406900"/>
            <a:ext cx="8205226" cy="82042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14022553" y="6299200"/>
            <a:ext cx="6160270" cy="61595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15051381" y="8178800"/>
            <a:ext cx="4089911" cy="40894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6308838" y="4864100"/>
            <a:ext cx="1549594"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Yatra One"/>
              <a:buNone/>
            </a:pPr>
            <a:r>
              <a:rPr b="0" i="0" lang="en-US" sz="4800" u="none" cap="none" strike="noStrike">
                <a:solidFill>
                  <a:srgbClr val="272727"/>
                </a:solidFill>
                <a:latin typeface="Yatra One"/>
                <a:ea typeface="Yatra One"/>
                <a:cs typeface="Yatra One"/>
                <a:sym typeface="Yatra One"/>
              </a:rPr>
              <a:t>6.7M</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16308838" y="9677400"/>
            <a:ext cx="1587698"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Yatra One"/>
              <a:buNone/>
            </a:pPr>
            <a:r>
              <a:rPr b="0" i="0" lang="en-US" sz="4800" u="none" cap="none" strike="noStrike">
                <a:solidFill>
                  <a:srgbClr val="272727"/>
                </a:solidFill>
                <a:latin typeface="Yatra One"/>
                <a:ea typeface="Yatra One"/>
                <a:cs typeface="Yatra One"/>
                <a:sym typeface="Yatra One"/>
              </a:rPr>
              <a:t>2.3M</a:t>
            </a:r>
            <a:endParaRPr b="0" i="0" sz="4800" u="none" cap="none" strike="noStrike">
              <a:solidFill>
                <a:schemeClr val="dk1"/>
              </a:solidFill>
              <a:latin typeface="Calibri"/>
              <a:ea typeface="Calibri"/>
              <a:cs typeface="Calibri"/>
              <a:sym typeface="Calibri"/>
            </a:endParaRPr>
          </a:p>
        </p:txBody>
      </p:sp>
      <p:sp>
        <p:nvSpPr>
          <p:cNvPr id="203" name="Google Shape;203;p9"/>
          <p:cNvSpPr/>
          <p:nvPr/>
        </p:nvSpPr>
        <p:spPr>
          <a:xfrm>
            <a:off x="16308838" y="6743700"/>
            <a:ext cx="1587698" cy="1104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Yatra One"/>
              <a:buNone/>
            </a:pPr>
            <a:r>
              <a:rPr b="0" i="0" lang="en-US" sz="4800" u="none" cap="none" strike="noStrike">
                <a:solidFill>
                  <a:srgbClr val="272727"/>
                </a:solidFill>
                <a:latin typeface="Yatra One"/>
                <a:ea typeface="Yatra One"/>
                <a:cs typeface="Yatra One"/>
                <a:sym typeface="Yatra One"/>
              </a:rPr>
              <a:t>4.4M</a:t>
            </a:r>
            <a:endParaRPr b="0" i="0" sz="4800" u="none" cap="none" strike="noStrike">
              <a:solidFill>
                <a:schemeClr val="dk1"/>
              </a:solidFill>
              <a:latin typeface="Calibri"/>
              <a:ea typeface="Calibri"/>
              <a:cs typeface="Calibri"/>
              <a:sym typeface="Calibri"/>
            </a:endParaRPr>
          </a:p>
        </p:txBody>
      </p:sp>
      <p:sp>
        <p:nvSpPr>
          <p:cNvPr id="204" name="Google Shape;20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06" name="Google Shape;206;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9">
            <a:alphaModFix/>
          </a:blip>
          <a:srcRect b="0" l="0" r="0" t="0"/>
          <a:stretch/>
        </p:blipFill>
        <p:spPr>
          <a:xfrm>
            <a:off x="3734267" y="3594100"/>
            <a:ext cx="1800745" cy="1016000"/>
          </a:xfrm>
          <a:prstGeom prst="rect">
            <a:avLst/>
          </a:prstGeom>
          <a:noFill/>
          <a:ln>
            <a:noFill/>
          </a:ln>
        </p:spPr>
      </p:pic>
      <p:sp>
        <p:nvSpPr>
          <p:cNvPr id="208" name="Google Shape;208;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0" name="Google Shape;210;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p9"/>
          <p:cNvPicPr preferRelativeResize="0"/>
          <p:nvPr/>
        </p:nvPicPr>
        <p:blipFill rotWithShape="1">
          <a:blip r:embed="rId10">
            <a:alphaModFix/>
          </a:blip>
          <a:srcRect b="0" l="0" r="0" t="0"/>
          <a:stretch/>
        </p:blipFill>
        <p:spPr>
          <a:xfrm>
            <a:off x="3734267" y="6946900"/>
            <a:ext cx="928568" cy="1016000"/>
          </a:xfrm>
          <a:prstGeom prst="rect">
            <a:avLst/>
          </a:prstGeom>
          <a:noFill/>
          <a:ln>
            <a:noFill/>
          </a:ln>
        </p:spPr>
      </p:pic>
      <p:sp>
        <p:nvSpPr>
          <p:cNvPr id="212" name="Google Shape;212;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4" name="Google Shape;214;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9"/>
          <p:cNvPicPr preferRelativeResize="0"/>
          <p:nvPr/>
        </p:nvPicPr>
        <p:blipFill rotWithShape="1">
          <a:blip r:embed="rId11">
            <a:alphaModFix/>
          </a:blip>
          <a:srcRect b="0" l="0" r="0" t="0"/>
          <a:stretch/>
        </p:blipFill>
        <p:spPr>
          <a:xfrm>
            <a:off x="3734267" y="10299700"/>
            <a:ext cx="1282445" cy="1016000"/>
          </a:xfrm>
          <a:prstGeom prst="rect">
            <a:avLst/>
          </a:prstGeom>
          <a:noFill/>
          <a:ln>
            <a:noFill/>
          </a:ln>
        </p:spPr>
      </p:pic>
      <p:sp>
        <p:nvSpPr>
          <p:cNvPr id="216" name="Google Shape;216;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2023-08-17T04:04:50Z</dcterms:created>
  <dc:creator>PptxGenJS</dc:creator>
</cp:coreProperties>
</file>