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8288000" cy="10287000"/>
  <p:notesSz cx="6858000" cy="9144000"/>
  <p:embeddedFontLst>
    <p:embeddedFont>
      <p:font typeface="Fredoka One" panose="020B0604020202020204" charset="0"/>
      <p:regular r:id="rId16"/>
    </p:embeddedFont>
    <p:embeddedFont>
      <p:font typeface="Dumondi Condensed Bold" panose="020B0604020202020204" charset="-34"/>
      <p:regular r:id="rId17"/>
    </p:embeddedFont>
    <p:embeddedFont>
      <p:font typeface="Asap Condensed Bold" panose="020B0604020202020204" charset="0"/>
      <p:regular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DM Sans" panose="020B0604020202020204" charset="0"/>
      <p:regular r:id="rId23"/>
    </p:embeddedFont>
    <p:embeddedFont>
      <p:font typeface="DM Sans Bold" panose="020B0604020202020204" charset="0"/>
      <p:regular r:id="rId24"/>
    </p:embeddedFont>
    <p:embeddedFont>
      <p:font typeface="Dumondi Condensed Italics" panose="020B0604020202020204" charset="-34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3" d="100"/>
          <a:sy n="73" d="100"/>
        </p:scale>
        <p:origin x="59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8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plantillaspowerpoint.org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7" name="TextBox 11"/>
          <p:cNvSpPr txBox="1"/>
          <p:nvPr userDrawn="1"/>
        </p:nvSpPr>
        <p:spPr>
          <a:xfrm rot="16200000">
            <a:off x="-3750500" y="3888957"/>
            <a:ext cx="6988372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8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8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8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13"/>
              </a:rPr>
              <a:t>plantillaspowerpoint.org</a:t>
            </a:r>
            <a:endParaRPr lang="en-US" sz="18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83708" y="8252979"/>
            <a:ext cx="1854787" cy="51263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11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7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svg"/><Relationship Id="rId3" Type="http://schemas.openxmlformats.org/officeDocument/2006/relationships/image" Target="../media/image35.png"/><Relationship Id="rId7" Type="http://schemas.openxmlformats.org/officeDocument/2006/relationships/image" Target="../media/image37.png"/><Relationship Id="rId12" Type="http://schemas.openxmlformats.org/officeDocument/2006/relationships/image" Target="../media/image6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svg"/><Relationship Id="rId11" Type="http://schemas.openxmlformats.org/officeDocument/2006/relationships/image" Target="../media/image39.png"/><Relationship Id="rId5" Type="http://schemas.openxmlformats.org/officeDocument/2006/relationships/image" Target="../media/image36.png"/><Relationship Id="rId10" Type="http://schemas.openxmlformats.org/officeDocument/2006/relationships/image" Target="../media/image67.svg"/><Relationship Id="rId4" Type="http://schemas.openxmlformats.org/officeDocument/2006/relationships/image" Target="../media/image61.svg"/><Relationship Id="rId9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27.svg"/><Relationship Id="rId3" Type="http://schemas.openxmlformats.org/officeDocument/2006/relationships/image" Target="../media/image40.png"/><Relationship Id="rId7" Type="http://schemas.openxmlformats.org/officeDocument/2006/relationships/image" Target="../media/image15.jpeg"/><Relationship Id="rId12" Type="http://schemas.openxmlformats.org/officeDocument/2006/relationships/image" Target="../media/image1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11" Type="http://schemas.openxmlformats.org/officeDocument/2006/relationships/image" Target="../media/image73.svg"/><Relationship Id="rId5" Type="http://schemas.openxmlformats.org/officeDocument/2006/relationships/image" Target="../media/image14.jpeg"/><Relationship Id="rId15" Type="http://schemas.openxmlformats.org/officeDocument/2006/relationships/image" Target="../media/image43.svg"/><Relationship Id="rId10" Type="http://schemas.openxmlformats.org/officeDocument/2006/relationships/image" Target="../media/image41.png"/><Relationship Id="rId4" Type="http://schemas.openxmlformats.org/officeDocument/2006/relationships/image" Target="../media/image71.svg"/><Relationship Id="rId9" Type="http://schemas.openxmlformats.org/officeDocument/2006/relationships/image" Target="../media/image63.svg"/><Relationship Id="rId1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77.svg"/><Relationship Id="rId3" Type="http://schemas.openxmlformats.org/officeDocument/2006/relationships/image" Target="../media/image40.png"/><Relationship Id="rId7" Type="http://schemas.openxmlformats.org/officeDocument/2006/relationships/image" Target="../media/image14.jpeg"/><Relationship Id="rId12" Type="http://schemas.openxmlformats.org/officeDocument/2006/relationships/image" Target="../media/image4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svg"/><Relationship Id="rId11" Type="http://schemas.openxmlformats.org/officeDocument/2006/relationships/image" Target="../media/image75.svg"/><Relationship Id="rId5" Type="http://schemas.openxmlformats.org/officeDocument/2006/relationships/image" Target="../media/image36.png"/><Relationship Id="rId10" Type="http://schemas.openxmlformats.org/officeDocument/2006/relationships/image" Target="../media/image42.png"/><Relationship Id="rId4" Type="http://schemas.openxmlformats.org/officeDocument/2006/relationships/image" Target="../media/image71.svg"/><Relationship Id="rId9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svg"/><Relationship Id="rId3" Type="http://schemas.openxmlformats.org/officeDocument/2006/relationships/image" Target="../media/image11.png"/><Relationship Id="rId7" Type="http://schemas.openxmlformats.org/officeDocument/2006/relationships/image" Target="../media/image4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svg"/><Relationship Id="rId5" Type="http://schemas.openxmlformats.org/officeDocument/2006/relationships/image" Target="../media/image12.png"/><Relationship Id="rId4" Type="http://schemas.openxmlformats.org/officeDocument/2006/relationships/image" Target="../media/image18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5" Type="http://schemas.openxmlformats.org/officeDocument/2006/relationships/image" Target="../media/image7.png"/><Relationship Id="rId4" Type="http://schemas.openxmlformats.org/officeDocument/2006/relationships/image" Target="../media/image7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svg"/><Relationship Id="rId5" Type="http://schemas.openxmlformats.org/officeDocument/2006/relationships/image" Target="../media/image10.png"/><Relationship Id="rId10" Type="http://schemas.openxmlformats.org/officeDocument/2006/relationships/image" Target="../media/image11.svg"/><Relationship Id="rId4" Type="http://schemas.openxmlformats.org/officeDocument/2006/relationships/image" Target="../media/image14.sv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svg"/><Relationship Id="rId5" Type="http://schemas.openxmlformats.org/officeDocument/2006/relationships/image" Target="../media/image12.png"/><Relationship Id="rId4" Type="http://schemas.openxmlformats.org/officeDocument/2006/relationships/image" Target="../media/image1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jpeg"/><Relationship Id="rId7" Type="http://schemas.openxmlformats.org/officeDocument/2006/relationships/image" Target="../media/image2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9" Type="http://schemas.openxmlformats.org/officeDocument/2006/relationships/image" Target="../media/image29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37.svg"/><Relationship Id="rId3" Type="http://schemas.openxmlformats.org/officeDocument/2006/relationships/image" Target="../media/image19.png"/><Relationship Id="rId7" Type="http://schemas.openxmlformats.org/officeDocument/2006/relationships/image" Target="../media/image33.svg"/><Relationship Id="rId12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openxmlformats.org/officeDocument/2006/relationships/image" Target="../media/image14.jpeg"/><Relationship Id="rId5" Type="http://schemas.openxmlformats.org/officeDocument/2006/relationships/image" Target="../media/image15.jpeg"/><Relationship Id="rId15" Type="http://schemas.openxmlformats.org/officeDocument/2006/relationships/image" Target="../media/image39.svg"/><Relationship Id="rId10" Type="http://schemas.openxmlformats.org/officeDocument/2006/relationships/image" Target="../media/image16.jpeg"/><Relationship Id="rId4" Type="http://schemas.openxmlformats.org/officeDocument/2006/relationships/image" Target="../media/image31.svg"/><Relationship Id="rId9" Type="http://schemas.openxmlformats.org/officeDocument/2006/relationships/image" Target="../media/image35.svg"/><Relationship Id="rId1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13" Type="http://schemas.openxmlformats.org/officeDocument/2006/relationships/image" Target="../media/image26.png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12" Type="http://schemas.openxmlformats.org/officeDocument/2006/relationships/image" Target="../media/image4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svg"/><Relationship Id="rId11" Type="http://schemas.openxmlformats.org/officeDocument/2006/relationships/image" Target="../media/image25.png"/><Relationship Id="rId5" Type="http://schemas.openxmlformats.org/officeDocument/2006/relationships/image" Target="../media/image20.png"/><Relationship Id="rId10" Type="http://schemas.openxmlformats.org/officeDocument/2006/relationships/image" Target="../media/image41.svg"/><Relationship Id="rId4" Type="http://schemas.openxmlformats.org/officeDocument/2006/relationships/image" Target="../media/image31.svg"/><Relationship Id="rId9" Type="http://schemas.openxmlformats.org/officeDocument/2006/relationships/image" Target="../media/image24.png"/><Relationship Id="rId14" Type="http://schemas.openxmlformats.org/officeDocument/2006/relationships/image" Target="../media/image45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svg"/><Relationship Id="rId3" Type="http://schemas.openxmlformats.org/officeDocument/2006/relationships/image" Target="../media/image20.png"/><Relationship Id="rId7" Type="http://schemas.openxmlformats.org/officeDocument/2006/relationships/image" Target="../media/image2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21.png"/><Relationship Id="rId10" Type="http://schemas.openxmlformats.org/officeDocument/2006/relationships/image" Target="../media/image45.svg"/><Relationship Id="rId4" Type="http://schemas.openxmlformats.org/officeDocument/2006/relationships/image" Target="../media/image33.svg"/><Relationship Id="rId9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8.png"/><Relationship Id="rId7" Type="http://schemas.openxmlformats.org/officeDocument/2006/relationships/image" Target="../media/image41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54.svg"/><Relationship Id="rId5" Type="http://schemas.openxmlformats.org/officeDocument/2006/relationships/image" Target="../media/image29.jpeg"/><Relationship Id="rId10" Type="http://schemas.openxmlformats.org/officeDocument/2006/relationships/image" Target="../media/image31.png"/><Relationship Id="rId4" Type="http://schemas.openxmlformats.org/officeDocument/2006/relationships/image" Target="../media/image49.svg"/><Relationship Id="rId9" Type="http://schemas.openxmlformats.org/officeDocument/2006/relationships/image" Target="../media/image52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32.png"/><Relationship Id="rId7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59.svg"/><Relationship Id="rId5" Type="http://schemas.openxmlformats.org/officeDocument/2006/relationships/image" Target="../media/image33.jpeg"/><Relationship Id="rId10" Type="http://schemas.openxmlformats.org/officeDocument/2006/relationships/image" Target="../media/image34.png"/><Relationship Id="rId4" Type="http://schemas.openxmlformats.org/officeDocument/2006/relationships/image" Target="../media/image56.svg"/><Relationship Id="rId9" Type="http://schemas.openxmlformats.org/officeDocument/2006/relationships/image" Target="../media/image2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1875" b="2187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028768" y="1028700"/>
            <a:ext cx="16230600" cy="8229600"/>
            <a:chOff x="0" y="0"/>
            <a:chExt cx="21083246" cy="10690097"/>
          </a:xfrm>
        </p:grpSpPr>
        <p:sp>
          <p:nvSpPr>
            <p:cNvPr id="4" name="Freeform 4"/>
            <p:cNvSpPr/>
            <p:nvPr/>
          </p:nvSpPr>
          <p:spPr>
            <a:xfrm>
              <a:off x="31750" y="31750"/>
              <a:ext cx="21019746" cy="10626596"/>
            </a:xfrm>
            <a:custGeom>
              <a:avLst/>
              <a:gdLst/>
              <a:ahLst/>
              <a:cxnLst/>
              <a:rect l="l" t="t" r="r" b="b"/>
              <a:pathLst>
                <a:path w="21019746" h="10626596">
                  <a:moveTo>
                    <a:pt x="20927036" y="10626596"/>
                  </a:moveTo>
                  <a:lnTo>
                    <a:pt x="92710" y="10626596"/>
                  </a:lnTo>
                  <a:cubicBezTo>
                    <a:pt x="41910" y="10626596"/>
                    <a:pt x="0" y="10584686"/>
                    <a:pt x="0" y="10533886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20925766" y="0"/>
                  </a:lnTo>
                  <a:cubicBezTo>
                    <a:pt x="20976566" y="0"/>
                    <a:pt x="21018477" y="41910"/>
                    <a:pt x="21018477" y="92710"/>
                  </a:cubicBezTo>
                  <a:lnTo>
                    <a:pt x="21018477" y="10532617"/>
                  </a:lnTo>
                  <a:cubicBezTo>
                    <a:pt x="21019746" y="10584686"/>
                    <a:pt x="20977836" y="10626596"/>
                    <a:pt x="20927036" y="10626596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21083246" cy="10690096"/>
            </a:xfrm>
            <a:custGeom>
              <a:avLst/>
              <a:gdLst/>
              <a:ahLst/>
              <a:cxnLst/>
              <a:rect l="l" t="t" r="r" b="b"/>
              <a:pathLst>
                <a:path w="21083246" h="10690096">
                  <a:moveTo>
                    <a:pt x="20958786" y="59690"/>
                  </a:moveTo>
                  <a:cubicBezTo>
                    <a:pt x="20994346" y="59690"/>
                    <a:pt x="21023556" y="88900"/>
                    <a:pt x="21023556" y="124460"/>
                  </a:cubicBezTo>
                  <a:lnTo>
                    <a:pt x="21023556" y="10565636"/>
                  </a:lnTo>
                  <a:cubicBezTo>
                    <a:pt x="21023556" y="10601196"/>
                    <a:pt x="20994346" y="10630407"/>
                    <a:pt x="20958786" y="10630407"/>
                  </a:cubicBezTo>
                  <a:lnTo>
                    <a:pt x="124460" y="10630407"/>
                  </a:lnTo>
                  <a:cubicBezTo>
                    <a:pt x="88900" y="10630407"/>
                    <a:pt x="59690" y="10601196"/>
                    <a:pt x="59690" y="10565636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20958786" y="59690"/>
                  </a:lnTo>
                  <a:moveTo>
                    <a:pt x="20958786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0565636"/>
                  </a:lnTo>
                  <a:cubicBezTo>
                    <a:pt x="0" y="10634217"/>
                    <a:pt x="55880" y="10690096"/>
                    <a:pt x="124460" y="10690096"/>
                  </a:cubicBezTo>
                  <a:lnTo>
                    <a:pt x="20958786" y="10690096"/>
                  </a:lnTo>
                  <a:cubicBezTo>
                    <a:pt x="21027366" y="10690096"/>
                    <a:pt x="21083246" y="10634217"/>
                    <a:pt x="21083246" y="10565636"/>
                  </a:cubicBezTo>
                  <a:lnTo>
                    <a:pt x="21083246" y="124460"/>
                  </a:lnTo>
                  <a:cubicBezTo>
                    <a:pt x="21083246" y="55880"/>
                    <a:pt x="21027366" y="0"/>
                    <a:pt x="20958786" y="0"/>
                  </a:cubicBezTo>
                  <a:close/>
                </a:path>
              </a:pathLst>
            </a:custGeom>
            <a:solidFill>
              <a:srgbClr val="191919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518061" y="1288733"/>
            <a:ext cx="1107248" cy="307902"/>
            <a:chOff x="0" y="0"/>
            <a:chExt cx="1476331" cy="410536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0"/>
              <a:ext cx="410536" cy="410536"/>
              <a:chOff x="0" y="0"/>
              <a:chExt cx="812800" cy="81280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8D70"/>
              </a:solidFill>
            </p:spPr>
          </p:sp>
          <p:sp>
            <p:nvSpPr>
              <p:cNvPr id="9" name="TextBox 9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>
              <a:off x="533399" y="0"/>
              <a:ext cx="410536" cy="410536"/>
              <a:chOff x="0" y="0"/>
              <a:chExt cx="812800" cy="8128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BE50AF"/>
              </a:solidFill>
            </p:spPr>
          </p:sp>
          <p:sp>
            <p:nvSpPr>
              <p:cNvPr id="12" name="TextBox 12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>
              <a:off x="1065795" y="0"/>
              <a:ext cx="410536" cy="410536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8C64F"/>
              </a:solidFill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</p:grpSp>
      <p:sp>
        <p:nvSpPr>
          <p:cNvPr id="16" name="AutoShape 16"/>
          <p:cNvSpPr/>
          <p:nvPr/>
        </p:nvSpPr>
        <p:spPr>
          <a:xfrm>
            <a:off x="1028703" y="1742735"/>
            <a:ext cx="16230529" cy="46518"/>
          </a:xfrm>
          <a:prstGeom prst="line">
            <a:avLst/>
          </a:prstGeom>
          <a:ln w="476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7" name="TextBox 17"/>
          <p:cNvSpPr txBox="1"/>
          <p:nvPr/>
        </p:nvSpPr>
        <p:spPr>
          <a:xfrm rot="-46287">
            <a:off x="2425136" y="2976588"/>
            <a:ext cx="6660872" cy="22359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132"/>
              </a:lnSpc>
              <a:spcBef>
                <a:spcPct val="0"/>
              </a:spcBef>
            </a:pPr>
            <a:r>
              <a:rPr lang="en-US" sz="13665" dirty="0">
                <a:solidFill>
                  <a:srgbClr val="00B050"/>
                </a:solidFill>
                <a:latin typeface="Fredoka One Bold"/>
              </a:rPr>
              <a:t>LLUVIA</a:t>
            </a:r>
          </a:p>
        </p:txBody>
      </p:sp>
      <p:sp>
        <p:nvSpPr>
          <p:cNvPr id="18" name="Freeform 18"/>
          <p:cNvSpPr/>
          <p:nvPr/>
        </p:nvSpPr>
        <p:spPr>
          <a:xfrm rot="4306895">
            <a:off x="287068" y="7623716"/>
            <a:ext cx="2386467" cy="2030667"/>
          </a:xfrm>
          <a:custGeom>
            <a:avLst/>
            <a:gdLst/>
            <a:ahLst/>
            <a:cxnLst/>
            <a:rect l="l" t="t" r="r" b="b"/>
            <a:pathLst>
              <a:path w="2386467" h="2030667">
                <a:moveTo>
                  <a:pt x="0" y="0"/>
                </a:moveTo>
                <a:lnTo>
                  <a:pt x="2386467" y="0"/>
                </a:lnTo>
                <a:lnTo>
                  <a:pt x="2386467" y="2030667"/>
                </a:lnTo>
                <a:lnTo>
                  <a:pt x="0" y="203066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-646527">
            <a:off x="9060913" y="2162492"/>
            <a:ext cx="1732639" cy="1710587"/>
          </a:xfrm>
          <a:custGeom>
            <a:avLst/>
            <a:gdLst/>
            <a:ahLst/>
            <a:cxnLst/>
            <a:rect l="l" t="t" r="r" b="b"/>
            <a:pathLst>
              <a:path w="1732639" h="1710587">
                <a:moveTo>
                  <a:pt x="0" y="0"/>
                </a:moveTo>
                <a:lnTo>
                  <a:pt x="1732639" y="0"/>
                </a:lnTo>
                <a:lnTo>
                  <a:pt x="1732639" y="1710587"/>
                </a:lnTo>
                <a:lnTo>
                  <a:pt x="0" y="171058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0" name="AutoShape 20"/>
          <p:cNvSpPr/>
          <p:nvPr/>
        </p:nvSpPr>
        <p:spPr>
          <a:xfrm>
            <a:off x="14017820" y="-4857415"/>
            <a:ext cx="0" cy="8849727"/>
          </a:xfrm>
          <a:prstGeom prst="line">
            <a:avLst/>
          </a:prstGeom>
          <a:ln w="14287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1" name="Freeform 21"/>
          <p:cNvSpPr/>
          <p:nvPr/>
        </p:nvSpPr>
        <p:spPr>
          <a:xfrm rot="-10800000">
            <a:off x="12605713" y="3083038"/>
            <a:ext cx="2824707" cy="4120925"/>
          </a:xfrm>
          <a:custGeom>
            <a:avLst/>
            <a:gdLst/>
            <a:ahLst/>
            <a:cxnLst/>
            <a:rect l="l" t="t" r="r" b="b"/>
            <a:pathLst>
              <a:path w="2824707" h="4120925">
                <a:moveTo>
                  <a:pt x="0" y="0"/>
                </a:moveTo>
                <a:lnTo>
                  <a:pt x="2824707" y="0"/>
                </a:lnTo>
                <a:lnTo>
                  <a:pt x="2824707" y="4120924"/>
                </a:lnTo>
                <a:lnTo>
                  <a:pt x="0" y="412092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 rot="6825658">
            <a:off x="16337588" y="201834"/>
            <a:ext cx="1375595" cy="2538850"/>
          </a:xfrm>
          <a:custGeom>
            <a:avLst/>
            <a:gdLst/>
            <a:ahLst/>
            <a:cxnLst/>
            <a:rect l="l" t="t" r="r" b="b"/>
            <a:pathLst>
              <a:path w="1375595" h="2538850">
                <a:moveTo>
                  <a:pt x="0" y="0"/>
                </a:moveTo>
                <a:lnTo>
                  <a:pt x="1375595" y="0"/>
                </a:lnTo>
                <a:lnTo>
                  <a:pt x="1375595" y="2538850"/>
                </a:lnTo>
                <a:lnTo>
                  <a:pt x="0" y="253885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11278561" y="4875263"/>
            <a:ext cx="1279527" cy="1837441"/>
          </a:xfrm>
          <a:custGeom>
            <a:avLst/>
            <a:gdLst/>
            <a:ahLst/>
            <a:cxnLst/>
            <a:rect l="l" t="t" r="r" b="b"/>
            <a:pathLst>
              <a:path w="1279527" h="1837441">
                <a:moveTo>
                  <a:pt x="0" y="0"/>
                </a:moveTo>
                <a:lnTo>
                  <a:pt x="1279527" y="0"/>
                </a:lnTo>
                <a:lnTo>
                  <a:pt x="1279527" y="1837440"/>
                </a:lnTo>
                <a:lnTo>
                  <a:pt x="0" y="183744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 rot="-10800000">
            <a:off x="15477552" y="4700182"/>
            <a:ext cx="1279527" cy="1837441"/>
          </a:xfrm>
          <a:custGeom>
            <a:avLst/>
            <a:gdLst/>
            <a:ahLst/>
            <a:cxnLst/>
            <a:rect l="l" t="t" r="r" b="b"/>
            <a:pathLst>
              <a:path w="1279527" h="1837441">
                <a:moveTo>
                  <a:pt x="0" y="0"/>
                </a:moveTo>
                <a:lnTo>
                  <a:pt x="1279527" y="0"/>
                </a:lnTo>
                <a:lnTo>
                  <a:pt x="1279527" y="1837440"/>
                </a:lnTo>
                <a:lnTo>
                  <a:pt x="0" y="183744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25" name="TextBox 25"/>
          <p:cNvSpPr txBox="1"/>
          <p:nvPr/>
        </p:nvSpPr>
        <p:spPr>
          <a:xfrm rot="104280">
            <a:off x="4979726" y="5713819"/>
            <a:ext cx="6027566" cy="23339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8171"/>
              </a:lnSpc>
              <a:spcBef>
                <a:spcPct val="0"/>
              </a:spcBef>
            </a:pPr>
            <a:r>
              <a:rPr lang="en-US" sz="12979" spc="765" dirty="0">
                <a:solidFill>
                  <a:srgbClr val="00B050"/>
                </a:solidFill>
                <a:latin typeface="Fredoka One Bold"/>
              </a:rPr>
              <a:t>IDEAS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2960665" y="5595253"/>
            <a:ext cx="1620017" cy="15480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721"/>
              </a:lnSpc>
              <a:spcBef>
                <a:spcPct val="0"/>
              </a:spcBef>
            </a:pPr>
            <a:r>
              <a:rPr lang="en-US" sz="9087">
                <a:solidFill>
                  <a:srgbClr val="000000"/>
                </a:solidFill>
                <a:latin typeface="Fredoka One Bold"/>
              </a:rPr>
              <a:t>de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1954347" y="8403811"/>
            <a:ext cx="3984072" cy="4228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68"/>
              </a:lnSpc>
              <a:spcBef>
                <a:spcPct val="0"/>
              </a:spcBef>
            </a:pPr>
            <a:r>
              <a:rPr lang="en-US" sz="2477" spc="81">
                <a:solidFill>
                  <a:srgbClr val="000000"/>
                </a:solidFill>
                <a:latin typeface="Dumondi Condensed Bold"/>
              </a:rPr>
              <a:t>Presentado por Olivia Wilson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2310" t="9494" r="1733" b="5231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960258" y="1028700"/>
            <a:ext cx="5107796" cy="8229600"/>
            <a:chOff x="0" y="0"/>
            <a:chExt cx="6634932" cy="10690097"/>
          </a:xfrm>
        </p:grpSpPr>
        <p:sp>
          <p:nvSpPr>
            <p:cNvPr id="4" name="Freeform 4"/>
            <p:cNvSpPr/>
            <p:nvPr/>
          </p:nvSpPr>
          <p:spPr>
            <a:xfrm>
              <a:off x="31750" y="31750"/>
              <a:ext cx="6571432" cy="10626596"/>
            </a:xfrm>
            <a:custGeom>
              <a:avLst/>
              <a:gdLst/>
              <a:ahLst/>
              <a:cxnLst/>
              <a:rect l="l" t="t" r="r" b="b"/>
              <a:pathLst>
                <a:path w="6571432" h="10626596">
                  <a:moveTo>
                    <a:pt x="6478722" y="10626596"/>
                  </a:moveTo>
                  <a:lnTo>
                    <a:pt x="92710" y="10626596"/>
                  </a:lnTo>
                  <a:cubicBezTo>
                    <a:pt x="41910" y="10626596"/>
                    <a:pt x="0" y="10584686"/>
                    <a:pt x="0" y="10533886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6477452" y="0"/>
                  </a:lnTo>
                  <a:cubicBezTo>
                    <a:pt x="6528252" y="0"/>
                    <a:pt x="6570162" y="41910"/>
                    <a:pt x="6570162" y="92710"/>
                  </a:cubicBezTo>
                  <a:lnTo>
                    <a:pt x="6570162" y="10532617"/>
                  </a:lnTo>
                  <a:cubicBezTo>
                    <a:pt x="6571432" y="10584686"/>
                    <a:pt x="6529522" y="10626596"/>
                    <a:pt x="6478722" y="10626596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6634932" cy="10690096"/>
            </a:xfrm>
            <a:custGeom>
              <a:avLst/>
              <a:gdLst/>
              <a:ahLst/>
              <a:cxnLst/>
              <a:rect l="l" t="t" r="r" b="b"/>
              <a:pathLst>
                <a:path w="6634932" h="10690096">
                  <a:moveTo>
                    <a:pt x="6510472" y="59690"/>
                  </a:moveTo>
                  <a:cubicBezTo>
                    <a:pt x="6546032" y="59690"/>
                    <a:pt x="6575242" y="88900"/>
                    <a:pt x="6575242" y="124460"/>
                  </a:cubicBezTo>
                  <a:lnTo>
                    <a:pt x="6575242" y="10565636"/>
                  </a:lnTo>
                  <a:cubicBezTo>
                    <a:pt x="6575242" y="10601196"/>
                    <a:pt x="6546032" y="10630407"/>
                    <a:pt x="6510472" y="10630407"/>
                  </a:cubicBezTo>
                  <a:lnTo>
                    <a:pt x="124460" y="10630407"/>
                  </a:lnTo>
                  <a:cubicBezTo>
                    <a:pt x="88900" y="10630407"/>
                    <a:pt x="59690" y="10601196"/>
                    <a:pt x="59690" y="10565636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6510472" y="59690"/>
                  </a:lnTo>
                  <a:moveTo>
                    <a:pt x="6510472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0565636"/>
                  </a:lnTo>
                  <a:cubicBezTo>
                    <a:pt x="0" y="10634217"/>
                    <a:pt x="55880" y="10690096"/>
                    <a:pt x="124460" y="10690096"/>
                  </a:cubicBezTo>
                  <a:lnTo>
                    <a:pt x="6510472" y="10690096"/>
                  </a:lnTo>
                  <a:cubicBezTo>
                    <a:pt x="6579052" y="10690096"/>
                    <a:pt x="6634932" y="10634217"/>
                    <a:pt x="6634932" y="10565636"/>
                  </a:cubicBezTo>
                  <a:lnTo>
                    <a:pt x="6634932" y="124460"/>
                  </a:lnTo>
                  <a:cubicBezTo>
                    <a:pt x="6634932" y="55880"/>
                    <a:pt x="6579052" y="0"/>
                    <a:pt x="6510472" y="0"/>
                  </a:cubicBezTo>
                  <a:close/>
                </a:path>
              </a:pathLst>
            </a:custGeom>
            <a:solidFill>
              <a:srgbClr val="191919"/>
            </a:solidFill>
          </p:spPr>
        </p:sp>
      </p:grpSp>
      <p:sp>
        <p:nvSpPr>
          <p:cNvPr id="6" name="AutoShape 6"/>
          <p:cNvSpPr/>
          <p:nvPr/>
        </p:nvSpPr>
        <p:spPr>
          <a:xfrm>
            <a:off x="960372" y="1668924"/>
            <a:ext cx="5107796" cy="23351"/>
          </a:xfrm>
          <a:prstGeom prst="line">
            <a:avLst/>
          </a:prstGeom>
          <a:ln w="476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7" name="Group 7"/>
          <p:cNvGrpSpPr/>
          <p:nvPr/>
        </p:nvGrpSpPr>
        <p:grpSpPr>
          <a:xfrm>
            <a:off x="6148885" y="1028700"/>
            <a:ext cx="11178862" cy="8229600"/>
            <a:chOff x="0" y="0"/>
            <a:chExt cx="15228478" cy="11210827"/>
          </a:xfrm>
        </p:grpSpPr>
        <p:sp>
          <p:nvSpPr>
            <p:cNvPr id="8" name="Freeform 8"/>
            <p:cNvSpPr/>
            <p:nvPr/>
          </p:nvSpPr>
          <p:spPr>
            <a:xfrm>
              <a:off x="31750" y="31750"/>
              <a:ext cx="15164978" cy="11147327"/>
            </a:xfrm>
            <a:custGeom>
              <a:avLst/>
              <a:gdLst/>
              <a:ahLst/>
              <a:cxnLst/>
              <a:rect l="l" t="t" r="r" b="b"/>
              <a:pathLst>
                <a:path w="15164978" h="11147327">
                  <a:moveTo>
                    <a:pt x="15072269" y="11147327"/>
                  </a:moveTo>
                  <a:lnTo>
                    <a:pt x="92710" y="11147327"/>
                  </a:lnTo>
                  <a:cubicBezTo>
                    <a:pt x="41910" y="11147327"/>
                    <a:pt x="0" y="11105417"/>
                    <a:pt x="0" y="11054617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15070998" y="0"/>
                  </a:lnTo>
                  <a:cubicBezTo>
                    <a:pt x="15121798" y="0"/>
                    <a:pt x="15163709" y="41910"/>
                    <a:pt x="15163709" y="92710"/>
                  </a:cubicBezTo>
                  <a:lnTo>
                    <a:pt x="15163709" y="11053346"/>
                  </a:lnTo>
                  <a:cubicBezTo>
                    <a:pt x="15164978" y="11105417"/>
                    <a:pt x="15123069" y="11147327"/>
                    <a:pt x="15072269" y="1114732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" name="Freeform 9"/>
            <p:cNvSpPr/>
            <p:nvPr/>
          </p:nvSpPr>
          <p:spPr>
            <a:xfrm>
              <a:off x="0" y="0"/>
              <a:ext cx="15228478" cy="11210827"/>
            </a:xfrm>
            <a:custGeom>
              <a:avLst/>
              <a:gdLst/>
              <a:ahLst/>
              <a:cxnLst/>
              <a:rect l="l" t="t" r="r" b="b"/>
              <a:pathLst>
                <a:path w="15228478" h="11210827">
                  <a:moveTo>
                    <a:pt x="15104019" y="59690"/>
                  </a:moveTo>
                  <a:cubicBezTo>
                    <a:pt x="15139578" y="59690"/>
                    <a:pt x="15168789" y="88900"/>
                    <a:pt x="15168789" y="124460"/>
                  </a:cubicBezTo>
                  <a:lnTo>
                    <a:pt x="15168789" y="11086367"/>
                  </a:lnTo>
                  <a:cubicBezTo>
                    <a:pt x="15168789" y="11121927"/>
                    <a:pt x="15139578" y="11151136"/>
                    <a:pt x="15104019" y="11151136"/>
                  </a:cubicBezTo>
                  <a:lnTo>
                    <a:pt x="124460" y="11151136"/>
                  </a:lnTo>
                  <a:cubicBezTo>
                    <a:pt x="88900" y="11151136"/>
                    <a:pt x="59690" y="11121927"/>
                    <a:pt x="59690" y="11086367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15104019" y="59690"/>
                  </a:lnTo>
                  <a:moveTo>
                    <a:pt x="15104019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1086367"/>
                  </a:lnTo>
                  <a:cubicBezTo>
                    <a:pt x="0" y="11154947"/>
                    <a:pt x="55880" y="11210827"/>
                    <a:pt x="124460" y="11210827"/>
                  </a:cubicBezTo>
                  <a:lnTo>
                    <a:pt x="15104019" y="11210827"/>
                  </a:lnTo>
                  <a:cubicBezTo>
                    <a:pt x="15172598" y="11210827"/>
                    <a:pt x="15228478" y="11154947"/>
                    <a:pt x="15228478" y="11086367"/>
                  </a:cubicBezTo>
                  <a:lnTo>
                    <a:pt x="15228478" y="124460"/>
                  </a:lnTo>
                  <a:cubicBezTo>
                    <a:pt x="15228478" y="55880"/>
                    <a:pt x="15172598" y="0"/>
                    <a:pt x="15104019" y="0"/>
                  </a:cubicBezTo>
                  <a:close/>
                </a:path>
              </a:pathLst>
            </a:custGeom>
            <a:solidFill>
              <a:srgbClr val="191919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12678063" y="2719929"/>
            <a:ext cx="1209696" cy="1444812"/>
            <a:chOff x="0" y="0"/>
            <a:chExt cx="1612928" cy="1926417"/>
          </a:xfrm>
        </p:grpSpPr>
        <p:grpSp>
          <p:nvGrpSpPr>
            <p:cNvPr id="11" name="Group 11"/>
            <p:cNvGrpSpPr/>
            <p:nvPr/>
          </p:nvGrpSpPr>
          <p:grpSpPr>
            <a:xfrm>
              <a:off x="0" y="313489"/>
              <a:ext cx="1612928" cy="1612928"/>
              <a:chOff x="0" y="0"/>
              <a:chExt cx="812800" cy="81280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817CFF"/>
              </a:solidFill>
            </p:spPr>
          </p:sp>
          <p:sp>
            <p:nvSpPr>
              <p:cNvPr id="13" name="TextBox 13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sp>
          <p:nvSpPr>
            <p:cNvPr id="14" name="TextBox 14"/>
            <p:cNvSpPr txBox="1"/>
            <p:nvPr/>
          </p:nvSpPr>
          <p:spPr>
            <a:xfrm>
              <a:off x="99875" y="701414"/>
              <a:ext cx="1413179" cy="7484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30"/>
                </a:lnSpc>
              </a:pPr>
              <a:r>
                <a:rPr lang="en-US" sz="1689">
                  <a:solidFill>
                    <a:srgbClr val="FFFFFF"/>
                  </a:solidFill>
                  <a:latin typeface="Fredoka One Bold"/>
                </a:rPr>
                <a:t>MI MARCA</a:t>
              </a:r>
            </a:p>
          </p:txBody>
        </p:sp>
        <p:sp>
          <p:nvSpPr>
            <p:cNvPr id="15" name="Freeform 15"/>
            <p:cNvSpPr/>
            <p:nvPr/>
          </p:nvSpPr>
          <p:spPr>
            <a:xfrm rot="898766">
              <a:off x="385311" y="139483"/>
              <a:ext cx="1128095" cy="371246"/>
            </a:xfrm>
            <a:custGeom>
              <a:avLst/>
              <a:gdLst/>
              <a:ahLst/>
              <a:cxnLst/>
              <a:rect l="l" t="t" r="r" b="b"/>
              <a:pathLst>
                <a:path w="1128095" h="371246">
                  <a:moveTo>
                    <a:pt x="0" y="0"/>
                  </a:moveTo>
                  <a:lnTo>
                    <a:pt x="1128095" y="0"/>
                  </a:lnTo>
                  <a:lnTo>
                    <a:pt x="1128095" y="371246"/>
                  </a:lnTo>
                  <a:lnTo>
                    <a:pt x="0" y="3712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16" name="Group 16"/>
          <p:cNvGrpSpPr/>
          <p:nvPr/>
        </p:nvGrpSpPr>
        <p:grpSpPr>
          <a:xfrm>
            <a:off x="1472397" y="3628494"/>
            <a:ext cx="554854" cy="554854"/>
            <a:chOff x="0" y="0"/>
            <a:chExt cx="739806" cy="739806"/>
          </a:xfrm>
        </p:grpSpPr>
        <p:grpSp>
          <p:nvGrpSpPr>
            <p:cNvPr id="17" name="Group 17"/>
            <p:cNvGrpSpPr/>
            <p:nvPr/>
          </p:nvGrpSpPr>
          <p:grpSpPr>
            <a:xfrm>
              <a:off x="0" y="0"/>
              <a:ext cx="739806" cy="739806"/>
              <a:chOff x="0" y="0"/>
              <a:chExt cx="812800" cy="812800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817CFF"/>
              </a:solidFill>
            </p:spPr>
          </p:sp>
          <p:sp>
            <p:nvSpPr>
              <p:cNvPr id="19" name="TextBox 19"/>
              <p:cNvSpPr txBox="1"/>
              <p:nvPr/>
            </p:nvSpPr>
            <p:spPr>
              <a:xfrm>
                <a:off x="76200" y="0"/>
                <a:ext cx="660400" cy="736600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algn="ctr">
                  <a:lnSpc>
                    <a:spcPts val="4339"/>
                  </a:lnSpc>
                </a:pPr>
                <a:endParaRPr/>
              </a:p>
            </p:txBody>
          </p:sp>
        </p:grpSp>
        <p:sp>
          <p:nvSpPr>
            <p:cNvPr id="20" name="TextBox 20"/>
            <p:cNvSpPr txBox="1"/>
            <p:nvPr/>
          </p:nvSpPr>
          <p:spPr>
            <a:xfrm>
              <a:off x="113329" y="-5303"/>
              <a:ext cx="513149" cy="6932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46"/>
                </a:lnSpc>
                <a:spcBef>
                  <a:spcPct val="0"/>
                </a:spcBef>
              </a:pPr>
              <a:r>
                <a:rPr lang="en-US" sz="3176" spc="63">
                  <a:solidFill>
                    <a:srgbClr val="FFFFFF"/>
                  </a:solidFill>
                  <a:latin typeface="Dumondi Condensed Bold"/>
                </a:rPr>
                <a:t>1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472397" y="4659598"/>
            <a:ext cx="554854" cy="554854"/>
            <a:chOff x="0" y="0"/>
            <a:chExt cx="739806" cy="739806"/>
          </a:xfrm>
        </p:grpSpPr>
        <p:grpSp>
          <p:nvGrpSpPr>
            <p:cNvPr id="22" name="Group 22"/>
            <p:cNvGrpSpPr/>
            <p:nvPr/>
          </p:nvGrpSpPr>
          <p:grpSpPr>
            <a:xfrm>
              <a:off x="0" y="0"/>
              <a:ext cx="739806" cy="739806"/>
              <a:chOff x="0" y="0"/>
              <a:chExt cx="812800" cy="812800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817CFF"/>
              </a:solidFill>
            </p:spPr>
          </p:sp>
          <p:sp>
            <p:nvSpPr>
              <p:cNvPr id="24" name="TextBox 24"/>
              <p:cNvSpPr txBox="1"/>
              <p:nvPr/>
            </p:nvSpPr>
            <p:spPr>
              <a:xfrm>
                <a:off x="76200" y="0"/>
                <a:ext cx="660400" cy="736600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algn="ctr">
                  <a:lnSpc>
                    <a:spcPts val="4339"/>
                  </a:lnSpc>
                </a:pPr>
                <a:endParaRPr/>
              </a:p>
            </p:txBody>
          </p:sp>
        </p:grpSp>
        <p:sp>
          <p:nvSpPr>
            <p:cNvPr id="25" name="TextBox 25"/>
            <p:cNvSpPr txBox="1"/>
            <p:nvPr/>
          </p:nvSpPr>
          <p:spPr>
            <a:xfrm>
              <a:off x="113329" y="-1270"/>
              <a:ext cx="513149" cy="6932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46"/>
                </a:lnSpc>
                <a:spcBef>
                  <a:spcPct val="0"/>
                </a:spcBef>
              </a:pPr>
              <a:r>
                <a:rPr lang="en-US" sz="3176" spc="63">
                  <a:solidFill>
                    <a:srgbClr val="FFFFFF"/>
                  </a:solidFill>
                  <a:latin typeface="Dumondi Condensed Bold"/>
                </a:rPr>
                <a:t>2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472397" y="5709506"/>
            <a:ext cx="554854" cy="554854"/>
            <a:chOff x="0" y="0"/>
            <a:chExt cx="739806" cy="739806"/>
          </a:xfrm>
        </p:grpSpPr>
        <p:grpSp>
          <p:nvGrpSpPr>
            <p:cNvPr id="27" name="Group 27"/>
            <p:cNvGrpSpPr/>
            <p:nvPr/>
          </p:nvGrpSpPr>
          <p:grpSpPr>
            <a:xfrm>
              <a:off x="0" y="0"/>
              <a:ext cx="739806" cy="739806"/>
              <a:chOff x="0" y="0"/>
              <a:chExt cx="812800" cy="81280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817CFF"/>
              </a:solidFill>
            </p:spPr>
          </p:sp>
          <p:sp>
            <p:nvSpPr>
              <p:cNvPr id="29" name="TextBox 29"/>
              <p:cNvSpPr txBox="1"/>
              <p:nvPr/>
            </p:nvSpPr>
            <p:spPr>
              <a:xfrm>
                <a:off x="76200" y="0"/>
                <a:ext cx="660400" cy="736600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algn="ctr">
                  <a:lnSpc>
                    <a:spcPts val="4339"/>
                  </a:lnSpc>
                </a:pPr>
                <a:endParaRPr/>
              </a:p>
            </p:txBody>
          </p:sp>
        </p:grpSp>
        <p:sp>
          <p:nvSpPr>
            <p:cNvPr id="30" name="TextBox 30"/>
            <p:cNvSpPr txBox="1"/>
            <p:nvPr/>
          </p:nvSpPr>
          <p:spPr>
            <a:xfrm>
              <a:off x="113329" y="-9337"/>
              <a:ext cx="513149" cy="6932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46"/>
                </a:lnSpc>
                <a:spcBef>
                  <a:spcPct val="0"/>
                </a:spcBef>
              </a:pPr>
              <a:r>
                <a:rPr lang="en-US" sz="3176" spc="63">
                  <a:solidFill>
                    <a:srgbClr val="FFFFFF"/>
                  </a:solidFill>
                  <a:latin typeface="Dumondi Condensed Bold"/>
                </a:rPr>
                <a:t>3</a:t>
              </a:r>
            </a:p>
          </p:txBody>
        </p:sp>
      </p:grpSp>
      <p:sp>
        <p:nvSpPr>
          <p:cNvPr id="31" name="AutoShape 31"/>
          <p:cNvSpPr/>
          <p:nvPr/>
        </p:nvSpPr>
        <p:spPr>
          <a:xfrm flipV="1">
            <a:off x="6403670" y="5125362"/>
            <a:ext cx="10726443" cy="33708"/>
          </a:xfrm>
          <a:prstGeom prst="line">
            <a:avLst/>
          </a:prstGeom>
          <a:ln w="28575" cap="flat">
            <a:solidFill>
              <a:srgbClr val="000000"/>
            </a:solidFill>
            <a:prstDash val="solid"/>
            <a:headEnd type="arrow" w="med" len="sm"/>
            <a:tailEnd type="arrow" w="med" len="sm"/>
          </a:ln>
        </p:spPr>
      </p:sp>
      <p:sp>
        <p:nvSpPr>
          <p:cNvPr id="32" name="AutoShape 32"/>
          <p:cNvSpPr/>
          <p:nvPr/>
        </p:nvSpPr>
        <p:spPr>
          <a:xfrm flipH="1">
            <a:off x="11752603" y="1630362"/>
            <a:ext cx="0" cy="7028843"/>
          </a:xfrm>
          <a:prstGeom prst="line">
            <a:avLst/>
          </a:prstGeom>
          <a:ln w="28575" cap="flat">
            <a:solidFill>
              <a:srgbClr val="000000"/>
            </a:solidFill>
            <a:prstDash val="solid"/>
            <a:headEnd type="arrow" w="med" len="sm"/>
            <a:tailEnd type="arrow" w="med" len="sm"/>
          </a:ln>
        </p:spPr>
      </p:sp>
      <p:sp>
        <p:nvSpPr>
          <p:cNvPr id="33" name="TextBox 33"/>
          <p:cNvSpPr txBox="1"/>
          <p:nvPr/>
        </p:nvSpPr>
        <p:spPr>
          <a:xfrm>
            <a:off x="1542826" y="2022030"/>
            <a:ext cx="4081927" cy="1144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620"/>
              </a:lnSpc>
            </a:pPr>
            <a:r>
              <a:rPr lang="en-US" sz="3300">
                <a:solidFill>
                  <a:srgbClr val="000000"/>
                </a:solidFill>
                <a:latin typeface="Fredoka One"/>
              </a:rPr>
              <a:t>ANÁLISIS</a:t>
            </a:r>
          </a:p>
          <a:p>
            <a:pPr>
              <a:lnSpc>
                <a:spcPts val="4620"/>
              </a:lnSpc>
              <a:spcBef>
                <a:spcPct val="0"/>
              </a:spcBef>
            </a:pPr>
            <a:r>
              <a:rPr lang="en-US" sz="3300">
                <a:solidFill>
                  <a:srgbClr val="000000"/>
                </a:solidFill>
                <a:latin typeface="Fredoka One"/>
              </a:rPr>
              <a:t>COMPETITIVO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2207612" y="3702148"/>
            <a:ext cx="3346712" cy="7242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82"/>
              </a:lnSpc>
            </a:pPr>
            <a:r>
              <a:rPr lang="en-US" sz="1300">
                <a:solidFill>
                  <a:srgbClr val="000000"/>
                </a:solidFill>
                <a:latin typeface="DM Sans"/>
              </a:rPr>
              <a:t>Lorem ipsum dolor sit amet, consectetur adipiscing elit. Sed non orci hendrerit augue interdum lacinia at egestas dolor. Vivamus elementum pulvinar tempus.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2207612" y="4740754"/>
            <a:ext cx="3346712" cy="7242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82"/>
              </a:lnSpc>
            </a:pPr>
            <a:r>
              <a:rPr lang="en-US" sz="1300">
                <a:solidFill>
                  <a:srgbClr val="000000"/>
                </a:solidFill>
                <a:latin typeface="DM Sans"/>
              </a:rPr>
              <a:t>Lorem ipsum dolor sit amet, consectetur adipiscing elit. Sed non orci hendrerit augue interdum lacinia at egestas dolor. Vivamus elementum pulvinar tempus.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2207612" y="5812225"/>
            <a:ext cx="3346712" cy="7242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82"/>
              </a:lnSpc>
            </a:pPr>
            <a:r>
              <a:rPr lang="en-US" sz="1300">
                <a:solidFill>
                  <a:srgbClr val="000000"/>
                </a:solidFill>
                <a:latin typeface="DM Sans"/>
              </a:rPr>
              <a:t>Lorem ipsum dolor sit amet, consectetur adipiscing elit. Sed non orci hendrerit augue interdum lacinia at egestas dolor. Vivamus elementum pulvinar tempus.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1965079" y="1592262"/>
            <a:ext cx="1781391" cy="53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00"/>
              </a:lnSpc>
            </a:pPr>
            <a:r>
              <a:rPr lang="en-US" sz="1500">
                <a:solidFill>
                  <a:srgbClr val="000000"/>
                </a:solidFill>
                <a:latin typeface="Fredoka One Bold"/>
              </a:rPr>
              <a:t>VENTAJAS</a:t>
            </a:r>
          </a:p>
          <a:p>
            <a:pPr>
              <a:lnSpc>
                <a:spcPts val="2100"/>
              </a:lnSpc>
              <a:spcBef>
                <a:spcPct val="0"/>
              </a:spcBef>
            </a:pPr>
            <a:r>
              <a:rPr lang="en-US" sz="1500">
                <a:solidFill>
                  <a:srgbClr val="000000"/>
                </a:solidFill>
                <a:latin typeface="Fredoka One Bold"/>
              </a:rPr>
              <a:t>MARKETING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1965079" y="8125805"/>
            <a:ext cx="1781391" cy="53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00"/>
              </a:lnSpc>
            </a:pPr>
            <a:r>
              <a:rPr lang="en-US" sz="1500">
                <a:solidFill>
                  <a:srgbClr val="000000"/>
                </a:solidFill>
                <a:latin typeface="Fredoka One Bold"/>
              </a:rPr>
              <a:t>DESVENTAJAS</a:t>
            </a:r>
          </a:p>
          <a:p>
            <a:pPr>
              <a:lnSpc>
                <a:spcPts val="2100"/>
              </a:lnSpc>
              <a:spcBef>
                <a:spcPct val="0"/>
              </a:spcBef>
            </a:pPr>
            <a:r>
              <a:rPr lang="en-US" sz="1500">
                <a:solidFill>
                  <a:srgbClr val="000000"/>
                </a:solidFill>
                <a:latin typeface="Fredoka One Bold"/>
              </a:rPr>
              <a:t>MARKETING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5164680" y="4480841"/>
            <a:ext cx="1781391" cy="53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100"/>
              </a:lnSpc>
            </a:pPr>
            <a:r>
              <a:rPr lang="en-US" sz="1500">
                <a:solidFill>
                  <a:srgbClr val="000000"/>
                </a:solidFill>
                <a:latin typeface="Fredoka One Bold"/>
              </a:rPr>
              <a:t>MAYORES</a:t>
            </a:r>
          </a:p>
          <a:p>
            <a:pPr algn="r">
              <a:lnSpc>
                <a:spcPts val="2100"/>
              </a:lnSpc>
              <a:spcBef>
                <a:spcPct val="0"/>
              </a:spcBef>
            </a:pPr>
            <a:r>
              <a:rPr lang="en-US" sz="1500">
                <a:solidFill>
                  <a:srgbClr val="000000"/>
                </a:solidFill>
                <a:latin typeface="Fredoka One Bold"/>
              </a:rPr>
              <a:t>VENTAS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6403625" y="4480841"/>
            <a:ext cx="1781391" cy="53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100"/>
              </a:lnSpc>
            </a:pPr>
            <a:r>
              <a:rPr lang="en-US" sz="1500">
                <a:solidFill>
                  <a:srgbClr val="000000"/>
                </a:solidFill>
                <a:latin typeface="Fredoka One Bold"/>
              </a:rPr>
              <a:t>MENORES</a:t>
            </a:r>
          </a:p>
          <a:p>
            <a:pPr algn="just">
              <a:lnSpc>
                <a:spcPts val="2100"/>
              </a:lnSpc>
              <a:spcBef>
                <a:spcPct val="0"/>
              </a:spcBef>
            </a:pPr>
            <a:r>
              <a:rPr lang="en-US" sz="1500">
                <a:solidFill>
                  <a:srgbClr val="000000"/>
                </a:solidFill>
                <a:latin typeface="Fredoka One Bold"/>
              </a:rPr>
              <a:t>VENTAS</a:t>
            </a:r>
          </a:p>
        </p:txBody>
      </p:sp>
      <p:grpSp>
        <p:nvGrpSpPr>
          <p:cNvPr id="41" name="Group 41"/>
          <p:cNvGrpSpPr/>
          <p:nvPr/>
        </p:nvGrpSpPr>
        <p:grpSpPr>
          <a:xfrm>
            <a:off x="4308139" y="7136571"/>
            <a:ext cx="1209696" cy="1444812"/>
            <a:chOff x="0" y="0"/>
            <a:chExt cx="1612928" cy="1926417"/>
          </a:xfrm>
        </p:grpSpPr>
        <p:grpSp>
          <p:nvGrpSpPr>
            <p:cNvPr id="42" name="Group 42"/>
            <p:cNvGrpSpPr/>
            <p:nvPr/>
          </p:nvGrpSpPr>
          <p:grpSpPr>
            <a:xfrm>
              <a:off x="0" y="313489"/>
              <a:ext cx="1612928" cy="1612928"/>
              <a:chOff x="0" y="0"/>
              <a:chExt cx="812800" cy="812800"/>
            </a:xfrm>
          </p:grpSpPr>
          <p:sp>
            <p:nvSpPr>
              <p:cNvPr id="43" name="Freeform 4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817CFF"/>
              </a:solidFill>
            </p:spPr>
          </p:sp>
          <p:sp>
            <p:nvSpPr>
              <p:cNvPr id="44" name="TextBox 44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sp>
          <p:nvSpPr>
            <p:cNvPr id="45" name="TextBox 45"/>
            <p:cNvSpPr txBox="1"/>
            <p:nvPr/>
          </p:nvSpPr>
          <p:spPr>
            <a:xfrm>
              <a:off x="99875" y="701414"/>
              <a:ext cx="1413179" cy="7484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30"/>
                </a:lnSpc>
              </a:pPr>
              <a:r>
                <a:rPr lang="en-US" sz="1689">
                  <a:solidFill>
                    <a:srgbClr val="FFFFFF"/>
                  </a:solidFill>
                  <a:latin typeface="Fredoka One Bold"/>
                </a:rPr>
                <a:t>MI MARCA</a:t>
              </a:r>
            </a:p>
          </p:txBody>
        </p:sp>
        <p:sp>
          <p:nvSpPr>
            <p:cNvPr id="46" name="Freeform 46"/>
            <p:cNvSpPr/>
            <p:nvPr/>
          </p:nvSpPr>
          <p:spPr>
            <a:xfrm rot="898766">
              <a:off x="385311" y="139483"/>
              <a:ext cx="1128095" cy="371246"/>
            </a:xfrm>
            <a:custGeom>
              <a:avLst/>
              <a:gdLst/>
              <a:ahLst/>
              <a:cxnLst/>
              <a:rect l="l" t="t" r="r" b="b"/>
              <a:pathLst>
                <a:path w="1128095" h="371246">
                  <a:moveTo>
                    <a:pt x="0" y="0"/>
                  </a:moveTo>
                  <a:lnTo>
                    <a:pt x="1128095" y="0"/>
                  </a:lnTo>
                  <a:lnTo>
                    <a:pt x="1128095" y="371246"/>
                  </a:lnTo>
                  <a:lnTo>
                    <a:pt x="0" y="3712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47" name="Group 47"/>
          <p:cNvGrpSpPr/>
          <p:nvPr/>
        </p:nvGrpSpPr>
        <p:grpSpPr>
          <a:xfrm>
            <a:off x="2865271" y="7136571"/>
            <a:ext cx="1209696" cy="1444812"/>
            <a:chOff x="0" y="0"/>
            <a:chExt cx="1612928" cy="1926417"/>
          </a:xfrm>
        </p:grpSpPr>
        <p:grpSp>
          <p:nvGrpSpPr>
            <p:cNvPr id="48" name="Group 48"/>
            <p:cNvGrpSpPr/>
            <p:nvPr/>
          </p:nvGrpSpPr>
          <p:grpSpPr>
            <a:xfrm>
              <a:off x="0" y="313489"/>
              <a:ext cx="1612928" cy="1612928"/>
              <a:chOff x="0" y="0"/>
              <a:chExt cx="812800" cy="812800"/>
            </a:xfrm>
          </p:grpSpPr>
          <p:sp>
            <p:nvSpPr>
              <p:cNvPr id="49" name="Freeform 4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8D70"/>
              </a:solidFill>
            </p:spPr>
          </p:sp>
          <p:sp>
            <p:nvSpPr>
              <p:cNvPr id="50" name="TextBox 50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sp>
          <p:nvSpPr>
            <p:cNvPr id="51" name="TextBox 51"/>
            <p:cNvSpPr txBox="1"/>
            <p:nvPr/>
          </p:nvSpPr>
          <p:spPr>
            <a:xfrm>
              <a:off x="99875" y="701414"/>
              <a:ext cx="1413179" cy="6703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30"/>
                </a:lnSpc>
              </a:pPr>
              <a:r>
                <a:rPr lang="en-US" sz="1689">
                  <a:solidFill>
                    <a:srgbClr val="FFFFFF"/>
                  </a:solidFill>
                  <a:latin typeface="Fredoka One Bold"/>
                </a:rPr>
                <a:t>MARCA</a:t>
              </a:r>
            </a:p>
            <a:p>
              <a:pPr algn="ctr">
                <a:lnSpc>
                  <a:spcPts val="1834"/>
                </a:lnSpc>
              </a:pPr>
              <a:r>
                <a:rPr lang="en-US" sz="1389">
                  <a:solidFill>
                    <a:srgbClr val="FFFFFF"/>
                  </a:solidFill>
                  <a:latin typeface="Fredoka One Bold"/>
                </a:rPr>
                <a:t>BORCELLE</a:t>
              </a:r>
            </a:p>
          </p:txBody>
        </p:sp>
        <p:sp>
          <p:nvSpPr>
            <p:cNvPr id="52" name="Freeform 52"/>
            <p:cNvSpPr/>
            <p:nvPr/>
          </p:nvSpPr>
          <p:spPr>
            <a:xfrm rot="898766">
              <a:off x="385311" y="139483"/>
              <a:ext cx="1128095" cy="371246"/>
            </a:xfrm>
            <a:custGeom>
              <a:avLst/>
              <a:gdLst/>
              <a:ahLst/>
              <a:cxnLst/>
              <a:rect l="l" t="t" r="r" b="b"/>
              <a:pathLst>
                <a:path w="1128095" h="371246">
                  <a:moveTo>
                    <a:pt x="0" y="0"/>
                  </a:moveTo>
                  <a:lnTo>
                    <a:pt x="1128095" y="0"/>
                  </a:lnTo>
                  <a:lnTo>
                    <a:pt x="1128095" y="371246"/>
                  </a:lnTo>
                  <a:lnTo>
                    <a:pt x="0" y="3712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3" name="Group 53"/>
          <p:cNvGrpSpPr/>
          <p:nvPr/>
        </p:nvGrpSpPr>
        <p:grpSpPr>
          <a:xfrm>
            <a:off x="1422403" y="7136571"/>
            <a:ext cx="1209696" cy="1444812"/>
            <a:chOff x="0" y="0"/>
            <a:chExt cx="1612928" cy="1926417"/>
          </a:xfrm>
        </p:grpSpPr>
        <p:grpSp>
          <p:nvGrpSpPr>
            <p:cNvPr id="54" name="Group 54"/>
            <p:cNvGrpSpPr/>
            <p:nvPr/>
          </p:nvGrpSpPr>
          <p:grpSpPr>
            <a:xfrm>
              <a:off x="0" y="313489"/>
              <a:ext cx="1612928" cy="1612928"/>
              <a:chOff x="0" y="0"/>
              <a:chExt cx="812800" cy="812800"/>
            </a:xfrm>
          </p:grpSpPr>
          <p:sp>
            <p:nvSpPr>
              <p:cNvPr id="55" name="Freeform 5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BE50AF"/>
              </a:solidFill>
            </p:spPr>
          </p:sp>
          <p:sp>
            <p:nvSpPr>
              <p:cNvPr id="56" name="TextBox 56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sp>
          <p:nvSpPr>
            <p:cNvPr id="57" name="TextBox 57"/>
            <p:cNvSpPr txBox="1"/>
            <p:nvPr/>
          </p:nvSpPr>
          <p:spPr>
            <a:xfrm>
              <a:off x="99875" y="701414"/>
              <a:ext cx="1413179" cy="6703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30"/>
                </a:lnSpc>
              </a:pPr>
              <a:r>
                <a:rPr lang="en-US" sz="1689">
                  <a:solidFill>
                    <a:srgbClr val="FFFFFF"/>
                  </a:solidFill>
                  <a:latin typeface="Fredoka One Bold"/>
                </a:rPr>
                <a:t>MARCA</a:t>
              </a:r>
            </a:p>
            <a:p>
              <a:pPr algn="ctr">
                <a:lnSpc>
                  <a:spcPts val="1834"/>
                </a:lnSpc>
              </a:pPr>
              <a:r>
                <a:rPr lang="en-US" sz="1389">
                  <a:solidFill>
                    <a:srgbClr val="FFFFFF"/>
                  </a:solidFill>
                  <a:latin typeface="Fredoka One Bold"/>
                </a:rPr>
                <a:t>ENSIGNA</a:t>
              </a:r>
            </a:p>
          </p:txBody>
        </p:sp>
        <p:sp>
          <p:nvSpPr>
            <p:cNvPr id="58" name="Freeform 58"/>
            <p:cNvSpPr/>
            <p:nvPr/>
          </p:nvSpPr>
          <p:spPr>
            <a:xfrm rot="898766">
              <a:off x="385311" y="139483"/>
              <a:ext cx="1128095" cy="371246"/>
            </a:xfrm>
            <a:custGeom>
              <a:avLst/>
              <a:gdLst/>
              <a:ahLst/>
              <a:cxnLst/>
              <a:rect l="l" t="t" r="r" b="b"/>
              <a:pathLst>
                <a:path w="1128095" h="371246">
                  <a:moveTo>
                    <a:pt x="0" y="0"/>
                  </a:moveTo>
                  <a:lnTo>
                    <a:pt x="1128095" y="0"/>
                  </a:lnTo>
                  <a:lnTo>
                    <a:pt x="1128095" y="371246"/>
                  </a:lnTo>
                  <a:lnTo>
                    <a:pt x="0" y="3712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xmlns="" r:embed="rId10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9" name="Group 59"/>
          <p:cNvGrpSpPr/>
          <p:nvPr/>
        </p:nvGrpSpPr>
        <p:grpSpPr>
          <a:xfrm>
            <a:off x="7688694" y="5914697"/>
            <a:ext cx="1209696" cy="1444812"/>
            <a:chOff x="0" y="0"/>
            <a:chExt cx="1612928" cy="1926417"/>
          </a:xfrm>
        </p:grpSpPr>
        <p:grpSp>
          <p:nvGrpSpPr>
            <p:cNvPr id="60" name="Group 60"/>
            <p:cNvGrpSpPr/>
            <p:nvPr/>
          </p:nvGrpSpPr>
          <p:grpSpPr>
            <a:xfrm>
              <a:off x="0" y="313489"/>
              <a:ext cx="1612928" cy="1612928"/>
              <a:chOff x="0" y="0"/>
              <a:chExt cx="812800" cy="812800"/>
            </a:xfrm>
          </p:grpSpPr>
          <p:sp>
            <p:nvSpPr>
              <p:cNvPr id="61" name="Freeform 6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8D70"/>
              </a:solidFill>
            </p:spPr>
          </p:sp>
          <p:sp>
            <p:nvSpPr>
              <p:cNvPr id="62" name="TextBox 62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sp>
          <p:nvSpPr>
            <p:cNvPr id="63" name="TextBox 63"/>
            <p:cNvSpPr txBox="1"/>
            <p:nvPr/>
          </p:nvSpPr>
          <p:spPr>
            <a:xfrm>
              <a:off x="99875" y="701414"/>
              <a:ext cx="1413179" cy="6703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30"/>
                </a:lnSpc>
              </a:pPr>
              <a:r>
                <a:rPr lang="en-US" sz="1689">
                  <a:solidFill>
                    <a:srgbClr val="FFFFFF"/>
                  </a:solidFill>
                  <a:latin typeface="Fredoka One Bold"/>
                </a:rPr>
                <a:t>MARCA</a:t>
              </a:r>
            </a:p>
            <a:p>
              <a:pPr algn="ctr">
                <a:lnSpc>
                  <a:spcPts val="1834"/>
                </a:lnSpc>
              </a:pPr>
              <a:r>
                <a:rPr lang="en-US" sz="1389">
                  <a:solidFill>
                    <a:srgbClr val="FFFFFF"/>
                  </a:solidFill>
                  <a:latin typeface="Fredoka One Bold"/>
                </a:rPr>
                <a:t>BORCELLE</a:t>
              </a:r>
            </a:p>
          </p:txBody>
        </p:sp>
        <p:sp>
          <p:nvSpPr>
            <p:cNvPr id="64" name="Freeform 64"/>
            <p:cNvSpPr/>
            <p:nvPr/>
          </p:nvSpPr>
          <p:spPr>
            <a:xfrm rot="898766">
              <a:off x="385311" y="139483"/>
              <a:ext cx="1128095" cy="371246"/>
            </a:xfrm>
            <a:custGeom>
              <a:avLst/>
              <a:gdLst/>
              <a:ahLst/>
              <a:cxnLst/>
              <a:rect l="l" t="t" r="r" b="b"/>
              <a:pathLst>
                <a:path w="1128095" h="371246">
                  <a:moveTo>
                    <a:pt x="0" y="0"/>
                  </a:moveTo>
                  <a:lnTo>
                    <a:pt x="1128095" y="0"/>
                  </a:lnTo>
                  <a:lnTo>
                    <a:pt x="1128095" y="371246"/>
                  </a:lnTo>
                  <a:lnTo>
                    <a:pt x="0" y="3712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65" name="Group 65"/>
          <p:cNvGrpSpPr/>
          <p:nvPr/>
        </p:nvGrpSpPr>
        <p:grpSpPr>
          <a:xfrm>
            <a:off x="14845680" y="6192125"/>
            <a:ext cx="1209696" cy="1444812"/>
            <a:chOff x="0" y="0"/>
            <a:chExt cx="1612928" cy="1926417"/>
          </a:xfrm>
        </p:grpSpPr>
        <p:grpSp>
          <p:nvGrpSpPr>
            <p:cNvPr id="66" name="Group 66"/>
            <p:cNvGrpSpPr/>
            <p:nvPr/>
          </p:nvGrpSpPr>
          <p:grpSpPr>
            <a:xfrm>
              <a:off x="0" y="313489"/>
              <a:ext cx="1612928" cy="1612928"/>
              <a:chOff x="0" y="0"/>
              <a:chExt cx="812800" cy="812800"/>
            </a:xfrm>
          </p:grpSpPr>
          <p:sp>
            <p:nvSpPr>
              <p:cNvPr id="67" name="Freeform 6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BE50AF"/>
              </a:solidFill>
            </p:spPr>
          </p:sp>
          <p:sp>
            <p:nvSpPr>
              <p:cNvPr id="68" name="TextBox 68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sp>
          <p:nvSpPr>
            <p:cNvPr id="69" name="TextBox 69"/>
            <p:cNvSpPr txBox="1"/>
            <p:nvPr/>
          </p:nvSpPr>
          <p:spPr>
            <a:xfrm>
              <a:off x="99875" y="701414"/>
              <a:ext cx="1413179" cy="6703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30"/>
                </a:lnSpc>
              </a:pPr>
              <a:r>
                <a:rPr lang="en-US" sz="1689">
                  <a:solidFill>
                    <a:srgbClr val="FFFFFF"/>
                  </a:solidFill>
                  <a:latin typeface="Fredoka One Bold"/>
                </a:rPr>
                <a:t>MARCA</a:t>
              </a:r>
            </a:p>
            <a:p>
              <a:pPr algn="ctr">
                <a:lnSpc>
                  <a:spcPts val="1834"/>
                </a:lnSpc>
              </a:pPr>
              <a:r>
                <a:rPr lang="en-US" sz="1389">
                  <a:solidFill>
                    <a:srgbClr val="FFFFFF"/>
                  </a:solidFill>
                  <a:latin typeface="Fredoka One Bold"/>
                </a:rPr>
                <a:t>ENSIGNA</a:t>
              </a:r>
            </a:p>
          </p:txBody>
        </p:sp>
        <p:sp>
          <p:nvSpPr>
            <p:cNvPr id="70" name="Freeform 70"/>
            <p:cNvSpPr/>
            <p:nvPr/>
          </p:nvSpPr>
          <p:spPr>
            <a:xfrm rot="898766">
              <a:off x="385311" y="139483"/>
              <a:ext cx="1128095" cy="371246"/>
            </a:xfrm>
            <a:custGeom>
              <a:avLst/>
              <a:gdLst/>
              <a:ahLst/>
              <a:cxnLst/>
              <a:rect l="l" t="t" r="r" b="b"/>
              <a:pathLst>
                <a:path w="1128095" h="371246">
                  <a:moveTo>
                    <a:pt x="0" y="0"/>
                  </a:moveTo>
                  <a:lnTo>
                    <a:pt x="1128095" y="0"/>
                  </a:lnTo>
                  <a:lnTo>
                    <a:pt x="1128095" y="371246"/>
                  </a:lnTo>
                  <a:lnTo>
                    <a:pt x="0" y="3712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xmlns="" r:embed="rId10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71" name="Group 71"/>
          <p:cNvGrpSpPr/>
          <p:nvPr/>
        </p:nvGrpSpPr>
        <p:grpSpPr>
          <a:xfrm>
            <a:off x="1212313" y="1281139"/>
            <a:ext cx="661028" cy="183818"/>
            <a:chOff x="0" y="0"/>
            <a:chExt cx="881370" cy="245090"/>
          </a:xfrm>
        </p:grpSpPr>
        <p:grpSp>
          <p:nvGrpSpPr>
            <p:cNvPr id="72" name="Group 72"/>
            <p:cNvGrpSpPr/>
            <p:nvPr/>
          </p:nvGrpSpPr>
          <p:grpSpPr>
            <a:xfrm>
              <a:off x="0" y="0"/>
              <a:ext cx="245090" cy="245090"/>
              <a:chOff x="0" y="0"/>
              <a:chExt cx="812800" cy="812800"/>
            </a:xfrm>
          </p:grpSpPr>
          <p:sp>
            <p:nvSpPr>
              <p:cNvPr id="73" name="Freeform 7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8D70"/>
              </a:solidFill>
            </p:spPr>
          </p:sp>
          <p:sp>
            <p:nvSpPr>
              <p:cNvPr id="74" name="TextBox 74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75" name="Group 75"/>
            <p:cNvGrpSpPr/>
            <p:nvPr/>
          </p:nvGrpSpPr>
          <p:grpSpPr>
            <a:xfrm>
              <a:off x="318439" y="0"/>
              <a:ext cx="245090" cy="245090"/>
              <a:chOff x="0" y="0"/>
              <a:chExt cx="812800" cy="812800"/>
            </a:xfrm>
          </p:grpSpPr>
          <p:sp>
            <p:nvSpPr>
              <p:cNvPr id="76" name="Freeform 76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BE50AF"/>
              </a:solidFill>
            </p:spPr>
          </p:sp>
          <p:sp>
            <p:nvSpPr>
              <p:cNvPr id="77" name="TextBox 77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78" name="Group 78"/>
            <p:cNvGrpSpPr/>
            <p:nvPr/>
          </p:nvGrpSpPr>
          <p:grpSpPr>
            <a:xfrm>
              <a:off x="636280" y="0"/>
              <a:ext cx="245090" cy="245090"/>
              <a:chOff x="0" y="0"/>
              <a:chExt cx="812800" cy="812800"/>
            </a:xfrm>
          </p:grpSpPr>
          <p:sp>
            <p:nvSpPr>
              <p:cNvPr id="79" name="Freeform 7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8C64F"/>
              </a:solidFill>
            </p:spPr>
          </p:sp>
          <p:sp>
            <p:nvSpPr>
              <p:cNvPr id="80" name="TextBox 80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</p:grpSp>
      <p:sp>
        <p:nvSpPr>
          <p:cNvPr id="81" name="Freeform 81"/>
          <p:cNvSpPr/>
          <p:nvPr/>
        </p:nvSpPr>
        <p:spPr>
          <a:xfrm>
            <a:off x="-351609" y="-318925"/>
            <a:ext cx="2182272" cy="2102917"/>
          </a:xfrm>
          <a:custGeom>
            <a:avLst/>
            <a:gdLst/>
            <a:ahLst/>
            <a:cxnLst/>
            <a:rect l="l" t="t" r="r" b="b"/>
            <a:pathLst>
              <a:path w="2182272" h="2102917">
                <a:moveTo>
                  <a:pt x="0" y="0"/>
                </a:moveTo>
                <a:lnTo>
                  <a:pt x="2182272" y="0"/>
                </a:lnTo>
                <a:lnTo>
                  <a:pt x="2182272" y="2102917"/>
                </a:lnTo>
                <a:lnTo>
                  <a:pt x="0" y="2102917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82" name="Freeform 82"/>
          <p:cNvSpPr/>
          <p:nvPr/>
        </p:nvSpPr>
        <p:spPr>
          <a:xfrm>
            <a:off x="16602216" y="8659205"/>
            <a:ext cx="2182272" cy="2102917"/>
          </a:xfrm>
          <a:custGeom>
            <a:avLst/>
            <a:gdLst/>
            <a:ahLst/>
            <a:cxnLst/>
            <a:rect l="l" t="t" r="r" b="b"/>
            <a:pathLst>
              <a:path w="2182272" h="2102917">
                <a:moveTo>
                  <a:pt x="0" y="0"/>
                </a:moveTo>
                <a:lnTo>
                  <a:pt x="2182272" y="0"/>
                </a:lnTo>
                <a:lnTo>
                  <a:pt x="2182272" y="2102917"/>
                </a:lnTo>
                <a:lnTo>
                  <a:pt x="0" y="2102917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2310" t="9494" r="1733" b="5231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028700" y="1028700"/>
            <a:ext cx="7687105" cy="8229600"/>
            <a:chOff x="0" y="0"/>
            <a:chExt cx="9985406" cy="10690097"/>
          </a:xfrm>
        </p:grpSpPr>
        <p:sp>
          <p:nvSpPr>
            <p:cNvPr id="4" name="Freeform 4"/>
            <p:cNvSpPr/>
            <p:nvPr/>
          </p:nvSpPr>
          <p:spPr>
            <a:xfrm>
              <a:off x="31750" y="31750"/>
              <a:ext cx="9921905" cy="10626596"/>
            </a:xfrm>
            <a:custGeom>
              <a:avLst/>
              <a:gdLst/>
              <a:ahLst/>
              <a:cxnLst/>
              <a:rect l="l" t="t" r="r" b="b"/>
              <a:pathLst>
                <a:path w="9921905" h="10626596">
                  <a:moveTo>
                    <a:pt x="9829195" y="10626596"/>
                  </a:moveTo>
                  <a:lnTo>
                    <a:pt x="92710" y="10626596"/>
                  </a:lnTo>
                  <a:cubicBezTo>
                    <a:pt x="41910" y="10626596"/>
                    <a:pt x="0" y="10584686"/>
                    <a:pt x="0" y="10533886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9827926" y="0"/>
                  </a:lnTo>
                  <a:cubicBezTo>
                    <a:pt x="9878726" y="0"/>
                    <a:pt x="9920636" y="41910"/>
                    <a:pt x="9920636" y="92710"/>
                  </a:cubicBezTo>
                  <a:lnTo>
                    <a:pt x="9920636" y="10532617"/>
                  </a:lnTo>
                  <a:cubicBezTo>
                    <a:pt x="9921905" y="10584686"/>
                    <a:pt x="9879995" y="10626596"/>
                    <a:pt x="9829195" y="10626596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9985406" cy="10690096"/>
            </a:xfrm>
            <a:custGeom>
              <a:avLst/>
              <a:gdLst/>
              <a:ahLst/>
              <a:cxnLst/>
              <a:rect l="l" t="t" r="r" b="b"/>
              <a:pathLst>
                <a:path w="9985406" h="10690096">
                  <a:moveTo>
                    <a:pt x="9860945" y="59690"/>
                  </a:moveTo>
                  <a:cubicBezTo>
                    <a:pt x="9896505" y="59690"/>
                    <a:pt x="9925716" y="88900"/>
                    <a:pt x="9925716" y="124460"/>
                  </a:cubicBezTo>
                  <a:lnTo>
                    <a:pt x="9925716" y="10565636"/>
                  </a:lnTo>
                  <a:cubicBezTo>
                    <a:pt x="9925716" y="10601196"/>
                    <a:pt x="9896505" y="10630407"/>
                    <a:pt x="9860945" y="10630407"/>
                  </a:cubicBezTo>
                  <a:lnTo>
                    <a:pt x="124460" y="10630407"/>
                  </a:lnTo>
                  <a:cubicBezTo>
                    <a:pt x="88900" y="10630407"/>
                    <a:pt x="59690" y="10601196"/>
                    <a:pt x="59690" y="10565636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9860945" y="59690"/>
                  </a:lnTo>
                  <a:moveTo>
                    <a:pt x="9860945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0565636"/>
                  </a:lnTo>
                  <a:cubicBezTo>
                    <a:pt x="0" y="10634217"/>
                    <a:pt x="55880" y="10690096"/>
                    <a:pt x="124460" y="10690096"/>
                  </a:cubicBezTo>
                  <a:lnTo>
                    <a:pt x="9860945" y="10690096"/>
                  </a:lnTo>
                  <a:cubicBezTo>
                    <a:pt x="9929526" y="10690096"/>
                    <a:pt x="9985406" y="10634217"/>
                    <a:pt x="9985406" y="10565636"/>
                  </a:cubicBezTo>
                  <a:lnTo>
                    <a:pt x="9985406" y="124460"/>
                  </a:lnTo>
                  <a:cubicBezTo>
                    <a:pt x="9985406" y="55880"/>
                    <a:pt x="9929526" y="0"/>
                    <a:pt x="9860945" y="0"/>
                  </a:cubicBezTo>
                  <a:close/>
                </a:path>
              </a:pathLst>
            </a:custGeom>
            <a:solidFill>
              <a:srgbClr val="191919"/>
            </a:solidFill>
          </p:spPr>
        </p:sp>
      </p:grpSp>
      <p:sp>
        <p:nvSpPr>
          <p:cNvPr id="6" name="AutoShape 6"/>
          <p:cNvSpPr/>
          <p:nvPr/>
        </p:nvSpPr>
        <p:spPr>
          <a:xfrm flipV="1">
            <a:off x="1028700" y="1693202"/>
            <a:ext cx="7687105" cy="27462"/>
          </a:xfrm>
          <a:prstGeom prst="line">
            <a:avLst/>
          </a:prstGeom>
          <a:ln w="476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7" name="TextBox 7"/>
          <p:cNvSpPr txBox="1"/>
          <p:nvPr/>
        </p:nvSpPr>
        <p:spPr>
          <a:xfrm>
            <a:off x="1720724" y="2456065"/>
            <a:ext cx="6598500" cy="6568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54"/>
              </a:lnSpc>
            </a:pPr>
            <a:r>
              <a:rPr lang="en-US" sz="4594">
                <a:solidFill>
                  <a:srgbClr val="000000"/>
                </a:solidFill>
                <a:latin typeface="Fredoka One"/>
              </a:rPr>
              <a:t>¡Pasemos a la acción!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8968687" y="1028700"/>
            <a:ext cx="8290613" cy="8229600"/>
            <a:chOff x="0" y="0"/>
            <a:chExt cx="10769351" cy="10690097"/>
          </a:xfrm>
        </p:grpSpPr>
        <p:sp>
          <p:nvSpPr>
            <p:cNvPr id="9" name="Freeform 9"/>
            <p:cNvSpPr/>
            <p:nvPr/>
          </p:nvSpPr>
          <p:spPr>
            <a:xfrm>
              <a:off x="31750" y="31750"/>
              <a:ext cx="10705851" cy="10626596"/>
            </a:xfrm>
            <a:custGeom>
              <a:avLst/>
              <a:gdLst/>
              <a:ahLst/>
              <a:cxnLst/>
              <a:rect l="l" t="t" r="r" b="b"/>
              <a:pathLst>
                <a:path w="10705851" h="10626596">
                  <a:moveTo>
                    <a:pt x="10613141" y="10626596"/>
                  </a:moveTo>
                  <a:lnTo>
                    <a:pt x="92710" y="10626596"/>
                  </a:lnTo>
                  <a:cubicBezTo>
                    <a:pt x="41910" y="10626596"/>
                    <a:pt x="0" y="10584686"/>
                    <a:pt x="0" y="10533886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10611871" y="0"/>
                  </a:lnTo>
                  <a:cubicBezTo>
                    <a:pt x="10662671" y="0"/>
                    <a:pt x="10704581" y="41910"/>
                    <a:pt x="10704581" y="92710"/>
                  </a:cubicBezTo>
                  <a:lnTo>
                    <a:pt x="10704581" y="10532617"/>
                  </a:lnTo>
                  <a:cubicBezTo>
                    <a:pt x="10705851" y="10584686"/>
                    <a:pt x="10663941" y="10626596"/>
                    <a:pt x="10613141" y="10626596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" name="Freeform 10"/>
            <p:cNvSpPr/>
            <p:nvPr/>
          </p:nvSpPr>
          <p:spPr>
            <a:xfrm>
              <a:off x="0" y="0"/>
              <a:ext cx="10769351" cy="10690096"/>
            </a:xfrm>
            <a:custGeom>
              <a:avLst/>
              <a:gdLst/>
              <a:ahLst/>
              <a:cxnLst/>
              <a:rect l="l" t="t" r="r" b="b"/>
              <a:pathLst>
                <a:path w="10769351" h="10690096">
                  <a:moveTo>
                    <a:pt x="10644891" y="59690"/>
                  </a:moveTo>
                  <a:cubicBezTo>
                    <a:pt x="10680451" y="59690"/>
                    <a:pt x="10709661" y="88900"/>
                    <a:pt x="10709661" y="124460"/>
                  </a:cubicBezTo>
                  <a:lnTo>
                    <a:pt x="10709661" y="10565636"/>
                  </a:lnTo>
                  <a:cubicBezTo>
                    <a:pt x="10709661" y="10601196"/>
                    <a:pt x="10680451" y="10630407"/>
                    <a:pt x="10644891" y="10630407"/>
                  </a:cubicBezTo>
                  <a:lnTo>
                    <a:pt x="124460" y="10630407"/>
                  </a:lnTo>
                  <a:cubicBezTo>
                    <a:pt x="88900" y="10630407"/>
                    <a:pt x="59690" y="10601196"/>
                    <a:pt x="59690" y="10565636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10644891" y="59690"/>
                  </a:lnTo>
                  <a:moveTo>
                    <a:pt x="10644891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0565636"/>
                  </a:lnTo>
                  <a:cubicBezTo>
                    <a:pt x="0" y="10634217"/>
                    <a:pt x="55880" y="10690096"/>
                    <a:pt x="124460" y="10690096"/>
                  </a:cubicBezTo>
                  <a:lnTo>
                    <a:pt x="10644891" y="10690096"/>
                  </a:lnTo>
                  <a:cubicBezTo>
                    <a:pt x="10713472" y="10690096"/>
                    <a:pt x="10769351" y="10634217"/>
                    <a:pt x="10769351" y="10565636"/>
                  </a:cubicBezTo>
                  <a:lnTo>
                    <a:pt x="10769351" y="124460"/>
                  </a:lnTo>
                  <a:cubicBezTo>
                    <a:pt x="10769351" y="55880"/>
                    <a:pt x="10713472" y="0"/>
                    <a:pt x="10644891" y="0"/>
                  </a:cubicBezTo>
                  <a:close/>
                </a:path>
              </a:pathLst>
            </a:custGeom>
            <a:solidFill>
              <a:srgbClr val="191919"/>
            </a:solidFill>
          </p:spPr>
        </p:sp>
      </p:grpSp>
      <p:sp>
        <p:nvSpPr>
          <p:cNvPr id="11" name="AutoShape 11"/>
          <p:cNvSpPr/>
          <p:nvPr/>
        </p:nvSpPr>
        <p:spPr>
          <a:xfrm>
            <a:off x="8968687" y="1706933"/>
            <a:ext cx="8290613" cy="2381"/>
          </a:xfrm>
          <a:prstGeom prst="line">
            <a:avLst/>
          </a:prstGeom>
          <a:ln w="476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2" name="TextBox 12"/>
          <p:cNvSpPr txBox="1"/>
          <p:nvPr/>
        </p:nvSpPr>
        <p:spPr>
          <a:xfrm>
            <a:off x="10683891" y="2550965"/>
            <a:ext cx="5590653" cy="772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DM Sans Bold"/>
              </a:rPr>
              <a:t>Describe las acciones a tomar tras el análisis.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720724" y="3452144"/>
            <a:ext cx="6299204" cy="10211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58"/>
              </a:lnSpc>
            </a:pPr>
            <a:r>
              <a:rPr lang="en-US" sz="1999">
                <a:solidFill>
                  <a:srgbClr val="000000"/>
                </a:solidFill>
                <a:latin typeface="DM Sans"/>
              </a:rPr>
              <a:t>Lorem ipsum dolor sit amet, consectetur adipiscing elit. Sed non orci hendrerit augue interdum lacinia at egestas dolor. Vivamus elementum pulvinar tempus.</a:t>
            </a:r>
          </a:p>
        </p:txBody>
      </p:sp>
      <p:sp>
        <p:nvSpPr>
          <p:cNvPr id="14" name="Freeform 14"/>
          <p:cNvSpPr/>
          <p:nvPr/>
        </p:nvSpPr>
        <p:spPr>
          <a:xfrm>
            <a:off x="10671425" y="3349800"/>
            <a:ext cx="2207928" cy="2224103"/>
          </a:xfrm>
          <a:custGeom>
            <a:avLst/>
            <a:gdLst/>
            <a:ahLst/>
            <a:cxnLst/>
            <a:rect l="l" t="t" r="r" b="b"/>
            <a:pathLst>
              <a:path w="2207928" h="2224103">
                <a:moveTo>
                  <a:pt x="0" y="0"/>
                </a:moveTo>
                <a:lnTo>
                  <a:pt x="2207928" y="0"/>
                </a:lnTo>
                <a:lnTo>
                  <a:pt x="2207928" y="2224103"/>
                </a:lnTo>
                <a:lnTo>
                  <a:pt x="0" y="222410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10918500" y="3919473"/>
            <a:ext cx="1526984" cy="1400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47"/>
              </a:lnSpc>
            </a:pPr>
            <a:r>
              <a:rPr lang="en-US" sz="1094" spc="24">
                <a:solidFill>
                  <a:srgbClr val="FFFFFF"/>
                </a:solidFill>
                <a:latin typeface="DM Sans Bold"/>
              </a:rPr>
              <a:t>Lorem ipsum dolor sit amet, consectetur adipiscing elit. Sed non orci hendrerit augue interdum lacinia at egestas dolor. Vivamus elementum pulvinar tempus.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712129" y="6136056"/>
            <a:ext cx="5686950" cy="772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DM Sans Bold"/>
              </a:rPr>
              <a:t>Describe qué miembro del equipo llevará a cabo estas acciones</a:t>
            </a:r>
          </a:p>
        </p:txBody>
      </p:sp>
      <p:grpSp>
        <p:nvGrpSpPr>
          <p:cNvPr id="17" name="Group 17"/>
          <p:cNvGrpSpPr>
            <a:grpSpLocks noChangeAspect="1"/>
          </p:cNvGrpSpPr>
          <p:nvPr/>
        </p:nvGrpSpPr>
        <p:grpSpPr>
          <a:xfrm>
            <a:off x="10683891" y="7239691"/>
            <a:ext cx="1091498" cy="1091494"/>
            <a:chOff x="0" y="0"/>
            <a:chExt cx="6350000" cy="6349975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5"/>
              <a:stretch>
                <a:fillRect t="-7395" b="-42698"/>
              </a:stretch>
            </a:blipFill>
          </p:spPr>
        </p:sp>
      </p:grpSp>
      <p:grpSp>
        <p:nvGrpSpPr>
          <p:cNvPr id="19" name="Group 19"/>
          <p:cNvGrpSpPr>
            <a:grpSpLocks noChangeAspect="1"/>
          </p:cNvGrpSpPr>
          <p:nvPr/>
        </p:nvGrpSpPr>
        <p:grpSpPr>
          <a:xfrm>
            <a:off x="13171165" y="7239691"/>
            <a:ext cx="1091498" cy="1091494"/>
            <a:chOff x="0" y="0"/>
            <a:chExt cx="6350000" cy="6349975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6"/>
              <a:stretch>
                <a:fillRect t="-1012" b="-49082"/>
              </a:stretch>
            </a:blipFill>
          </p:spPr>
        </p:sp>
      </p:grpSp>
      <p:grpSp>
        <p:nvGrpSpPr>
          <p:cNvPr id="21" name="Group 21"/>
          <p:cNvGrpSpPr>
            <a:grpSpLocks noChangeAspect="1"/>
          </p:cNvGrpSpPr>
          <p:nvPr/>
        </p:nvGrpSpPr>
        <p:grpSpPr>
          <a:xfrm>
            <a:off x="11927528" y="7239691"/>
            <a:ext cx="1091498" cy="1091494"/>
            <a:chOff x="0" y="0"/>
            <a:chExt cx="6350000" cy="6349975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7"/>
              <a:stretch>
                <a:fillRect t="-2860" b="-47233"/>
              </a:stretch>
            </a:blipFill>
          </p:spPr>
        </p:sp>
      </p:grpSp>
      <p:grpSp>
        <p:nvGrpSpPr>
          <p:cNvPr id="23" name="Group 23"/>
          <p:cNvGrpSpPr/>
          <p:nvPr/>
        </p:nvGrpSpPr>
        <p:grpSpPr>
          <a:xfrm>
            <a:off x="9787156" y="2417965"/>
            <a:ext cx="681985" cy="681985"/>
            <a:chOff x="0" y="0"/>
            <a:chExt cx="909313" cy="909313"/>
          </a:xfrm>
        </p:grpSpPr>
        <p:grpSp>
          <p:nvGrpSpPr>
            <p:cNvPr id="24" name="Group 24"/>
            <p:cNvGrpSpPr/>
            <p:nvPr/>
          </p:nvGrpSpPr>
          <p:grpSpPr>
            <a:xfrm>
              <a:off x="0" y="0"/>
              <a:ext cx="909313" cy="909313"/>
              <a:chOff x="0" y="0"/>
              <a:chExt cx="812800" cy="812800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817CFF"/>
              </a:solidFill>
            </p:spPr>
          </p:sp>
          <p:sp>
            <p:nvSpPr>
              <p:cNvPr id="26" name="TextBox 26"/>
              <p:cNvSpPr txBox="1"/>
              <p:nvPr/>
            </p:nvSpPr>
            <p:spPr>
              <a:xfrm>
                <a:off x="76200" y="0"/>
                <a:ext cx="660400" cy="736600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algn="ctr">
                  <a:lnSpc>
                    <a:spcPts val="4339"/>
                  </a:lnSpc>
                </a:pPr>
                <a:endParaRPr/>
              </a:p>
            </p:txBody>
          </p:sp>
        </p:grpSp>
        <p:sp>
          <p:nvSpPr>
            <p:cNvPr id="27" name="TextBox 27"/>
            <p:cNvSpPr txBox="1"/>
            <p:nvPr/>
          </p:nvSpPr>
          <p:spPr>
            <a:xfrm>
              <a:off x="139295" y="-12474"/>
              <a:ext cx="630724" cy="8580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465"/>
                </a:lnSpc>
                <a:spcBef>
                  <a:spcPct val="0"/>
                </a:spcBef>
              </a:pPr>
              <a:r>
                <a:rPr lang="en-US" sz="3903" spc="78">
                  <a:solidFill>
                    <a:srgbClr val="FFFFFF"/>
                  </a:solidFill>
                  <a:latin typeface="Dumondi Condensed Bold"/>
                </a:rPr>
                <a:t>1</a:t>
              </a: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9787156" y="6059678"/>
            <a:ext cx="681985" cy="681985"/>
            <a:chOff x="0" y="0"/>
            <a:chExt cx="909313" cy="909313"/>
          </a:xfrm>
        </p:grpSpPr>
        <p:grpSp>
          <p:nvGrpSpPr>
            <p:cNvPr id="29" name="Group 29"/>
            <p:cNvGrpSpPr/>
            <p:nvPr/>
          </p:nvGrpSpPr>
          <p:grpSpPr>
            <a:xfrm>
              <a:off x="0" y="0"/>
              <a:ext cx="909313" cy="909313"/>
              <a:chOff x="0" y="0"/>
              <a:chExt cx="812800" cy="812800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817CFF"/>
              </a:solidFill>
            </p:spPr>
          </p:sp>
          <p:sp>
            <p:nvSpPr>
              <p:cNvPr id="31" name="TextBox 31"/>
              <p:cNvSpPr txBox="1"/>
              <p:nvPr/>
            </p:nvSpPr>
            <p:spPr>
              <a:xfrm>
                <a:off x="76200" y="0"/>
                <a:ext cx="660400" cy="736600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algn="ctr">
                  <a:lnSpc>
                    <a:spcPts val="4339"/>
                  </a:lnSpc>
                </a:pPr>
                <a:endParaRPr/>
              </a:p>
            </p:txBody>
          </p:sp>
        </p:grpSp>
        <p:sp>
          <p:nvSpPr>
            <p:cNvPr id="32" name="TextBox 32"/>
            <p:cNvSpPr txBox="1"/>
            <p:nvPr/>
          </p:nvSpPr>
          <p:spPr>
            <a:xfrm>
              <a:off x="139295" y="-7517"/>
              <a:ext cx="630724" cy="8580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465"/>
                </a:lnSpc>
                <a:spcBef>
                  <a:spcPct val="0"/>
                </a:spcBef>
              </a:pPr>
              <a:r>
                <a:rPr lang="en-US" sz="3903" spc="78">
                  <a:solidFill>
                    <a:srgbClr val="FFFFFF"/>
                  </a:solidFill>
                  <a:latin typeface="Dumondi Condensed Bold"/>
                </a:rPr>
                <a:t>2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13019026" y="3203425"/>
            <a:ext cx="2048637" cy="2370479"/>
            <a:chOff x="0" y="0"/>
            <a:chExt cx="2731515" cy="3160638"/>
          </a:xfrm>
        </p:grpSpPr>
        <p:grpSp>
          <p:nvGrpSpPr>
            <p:cNvPr id="34" name="Group 34"/>
            <p:cNvGrpSpPr/>
            <p:nvPr/>
          </p:nvGrpSpPr>
          <p:grpSpPr>
            <a:xfrm>
              <a:off x="0" y="429123"/>
              <a:ext cx="2731515" cy="2731515"/>
              <a:chOff x="0" y="0"/>
              <a:chExt cx="812800" cy="812800"/>
            </a:xfrm>
          </p:grpSpPr>
          <p:sp>
            <p:nvSpPr>
              <p:cNvPr id="35" name="Freeform 3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817CFF"/>
              </a:solidFill>
            </p:spPr>
          </p:sp>
          <p:sp>
            <p:nvSpPr>
              <p:cNvPr id="36" name="TextBox 36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66700" tIns="66700" rIns="66700" bIns="667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sp>
          <p:nvSpPr>
            <p:cNvPr id="37" name="Freeform 37"/>
            <p:cNvSpPr/>
            <p:nvPr/>
          </p:nvSpPr>
          <p:spPr>
            <a:xfrm rot="898766">
              <a:off x="831036" y="197357"/>
              <a:ext cx="1596163" cy="525283"/>
            </a:xfrm>
            <a:custGeom>
              <a:avLst/>
              <a:gdLst/>
              <a:ahLst/>
              <a:cxnLst/>
              <a:rect l="l" t="t" r="r" b="b"/>
              <a:pathLst>
                <a:path w="1596163" h="525283">
                  <a:moveTo>
                    <a:pt x="0" y="0"/>
                  </a:moveTo>
                  <a:lnTo>
                    <a:pt x="1596162" y="0"/>
                  </a:lnTo>
                  <a:lnTo>
                    <a:pt x="1596162" y="525283"/>
                  </a:lnTo>
                  <a:lnTo>
                    <a:pt x="0" y="5252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38" name="TextBox 38"/>
          <p:cNvSpPr txBox="1"/>
          <p:nvPr/>
        </p:nvSpPr>
        <p:spPr>
          <a:xfrm>
            <a:off x="13461340" y="3969622"/>
            <a:ext cx="1316782" cy="11978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76"/>
              </a:lnSpc>
            </a:pPr>
            <a:r>
              <a:rPr lang="en-US" sz="944" spc="20">
                <a:solidFill>
                  <a:srgbClr val="FFFFFF"/>
                </a:solidFill>
                <a:latin typeface="DM Sans Bold"/>
              </a:rPr>
              <a:t>Lorem ipsum dolor sit amet, consectetur adipiscing elit. Sed non orci hendrerit augue interdum lacinia at egestas dolor. Vivamus elementum pulvinar tempus.</a:t>
            </a:r>
          </a:p>
        </p:txBody>
      </p:sp>
      <p:grpSp>
        <p:nvGrpSpPr>
          <p:cNvPr id="39" name="Group 39"/>
          <p:cNvGrpSpPr/>
          <p:nvPr/>
        </p:nvGrpSpPr>
        <p:grpSpPr>
          <a:xfrm>
            <a:off x="1390210" y="1342037"/>
            <a:ext cx="661028" cy="183818"/>
            <a:chOff x="0" y="0"/>
            <a:chExt cx="881370" cy="245090"/>
          </a:xfrm>
        </p:grpSpPr>
        <p:grpSp>
          <p:nvGrpSpPr>
            <p:cNvPr id="40" name="Group 40"/>
            <p:cNvGrpSpPr/>
            <p:nvPr/>
          </p:nvGrpSpPr>
          <p:grpSpPr>
            <a:xfrm>
              <a:off x="0" y="0"/>
              <a:ext cx="245090" cy="245090"/>
              <a:chOff x="0" y="0"/>
              <a:chExt cx="812800" cy="812800"/>
            </a:xfrm>
          </p:grpSpPr>
          <p:sp>
            <p:nvSpPr>
              <p:cNvPr id="41" name="Freeform 4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8D70"/>
              </a:solidFill>
            </p:spPr>
          </p:sp>
          <p:sp>
            <p:nvSpPr>
              <p:cNvPr id="42" name="TextBox 42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43" name="Group 43"/>
            <p:cNvGrpSpPr/>
            <p:nvPr/>
          </p:nvGrpSpPr>
          <p:grpSpPr>
            <a:xfrm>
              <a:off x="318439" y="0"/>
              <a:ext cx="245090" cy="245090"/>
              <a:chOff x="0" y="0"/>
              <a:chExt cx="812800" cy="812800"/>
            </a:xfrm>
          </p:grpSpPr>
          <p:sp>
            <p:nvSpPr>
              <p:cNvPr id="44" name="Freeform 44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BE50AF"/>
              </a:solidFill>
            </p:spPr>
          </p:sp>
          <p:sp>
            <p:nvSpPr>
              <p:cNvPr id="45" name="TextBox 45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46" name="Group 46"/>
            <p:cNvGrpSpPr/>
            <p:nvPr/>
          </p:nvGrpSpPr>
          <p:grpSpPr>
            <a:xfrm>
              <a:off x="636280" y="0"/>
              <a:ext cx="245090" cy="245090"/>
              <a:chOff x="0" y="0"/>
              <a:chExt cx="812800" cy="812800"/>
            </a:xfrm>
          </p:grpSpPr>
          <p:sp>
            <p:nvSpPr>
              <p:cNvPr id="47" name="Freeform 4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8C64F"/>
              </a:solidFill>
            </p:spPr>
          </p:sp>
          <p:sp>
            <p:nvSpPr>
              <p:cNvPr id="48" name="TextBox 48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</p:grpSp>
      <p:grpSp>
        <p:nvGrpSpPr>
          <p:cNvPr id="49" name="Group 49"/>
          <p:cNvGrpSpPr/>
          <p:nvPr/>
        </p:nvGrpSpPr>
        <p:grpSpPr>
          <a:xfrm>
            <a:off x="9456642" y="1342037"/>
            <a:ext cx="661028" cy="183818"/>
            <a:chOff x="0" y="0"/>
            <a:chExt cx="881370" cy="245090"/>
          </a:xfrm>
        </p:grpSpPr>
        <p:grpSp>
          <p:nvGrpSpPr>
            <p:cNvPr id="50" name="Group 50"/>
            <p:cNvGrpSpPr/>
            <p:nvPr/>
          </p:nvGrpSpPr>
          <p:grpSpPr>
            <a:xfrm>
              <a:off x="0" y="0"/>
              <a:ext cx="245090" cy="245090"/>
              <a:chOff x="0" y="0"/>
              <a:chExt cx="812800" cy="812800"/>
            </a:xfrm>
          </p:grpSpPr>
          <p:sp>
            <p:nvSpPr>
              <p:cNvPr id="51" name="Freeform 5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8D70"/>
              </a:solidFill>
            </p:spPr>
          </p:sp>
          <p:sp>
            <p:nvSpPr>
              <p:cNvPr id="52" name="TextBox 52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53" name="Group 53"/>
            <p:cNvGrpSpPr/>
            <p:nvPr/>
          </p:nvGrpSpPr>
          <p:grpSpPr>
            <a:xfrm>
              <a:off x="318439" y="0"/>
              <a:ext cx="245090" cy="245090"/>
              <a:chOff x="0" y="0"/>
              <a:chExt cx="812800" cy="812800"/>
            </a:xfrm>
          </p:grpSpPr>
          <p:sp>
            <p:nvSpPr>
              <p:cNvPr id="54" name="Freeform 54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BE50AF"/>
              </a:solidFill>
            </p:spPr>
          </p:sp>
          <p:sp>
            <p:nvSpPr>
              <p:cNvPr id="55" name="TextBox 55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56" name="Group 56"/>
            <p:cNvGrpSpPr/>
            <p:nvPr/>
          </p:nvGrpSpPr>
          <p:grpSpPr>
            <a:xfrm>
              <a:off x="636280" y="0"/>
              <a:ext cx="245090" cy="245090"/>
              <a:chOff x="0" y="0"/>
              <a:chExt cx="812800" cy="812800"/>
            </a:xfrm>
          </p:grpSpPr>
          <p:sp>
            <p:nvSpPr>
              <p:cNvPr id="57" name="Freeform 5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8C64F"/>
              </a:solidFill>
            </p:spPr>
          </p:sp>
          <p:sp>
            <p:nvSpPr>
              <p:cNvPr id="58" name="TextBox 58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</p:grpSp>
      <p:sp>
        <p:nvSpPr>
          <p:cNvPr id="59" name="TextBox 59"/>
          <p:cNvSpPr txBox="1"/>
          <p:nvPr/>
        </p:nvSpPr>
        <p:spPr>
          <a:xfrm>
            <a:off x="1720724" y="4749514"/>
            <a:ext cx="6404260" cy="10211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58"/>
              </a:lnSpc>
            </a:pPr>
            <a:r>
              <a:rPr lang="en-US" sz="1999">
                <a:solidFill>
                  <a:srgbClr val="000000"/>
                </a:solidFill>
                <a:latin typeface="DM Sans"/>
              </a:rPr>
              <a:t>Lorem ipsum dolor sit amet, consectetur adipiscing elit. Sed non orci hendrerit augue interdum lacinia at egestas dolor. Vivamus elementum pulvinar tempus.</a:t>
            </a:r>
          </a:p>
        </p:txBody>
      </p:sp>
      <p:sp>
        <p:nvSpPr>
          <p:cNvPr id="60" name="Freeform 60"/>
          <p:cNvSpPr/>
          <p:nvPr/>
        </p:nvSpPr>
        <p:spPr>
          <a:xfrm rot="-646527">
            <a:off x="-1141420" y="151274"/>
            <a:ext cx="2282840" cy="2253785"/>
          </a:xfrm>
          <a:custGeom>
            <a:avLst/>
            <a:gdLst/>
            <a:ahLst/>
            <a:cxnLst/>
            <a:rect l="l" t="t" r="r" b="b"/>
            <a:pathLst>
              <a:path w="2282840" h="2253785">
                <a:moveTo>
                  <a:pt x="0" y="0"/>
                </a:moveTo>
                <a:lnTo>
                  <a:pt x="2282840" y="0"/>
                </a:lnTo>
                <a:lnTo>
                  <a:pt x="2282840" y="2253786"/>
                </a:lnTo>
                <a:lnTo>
                  <a:pt x="0" y="225378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61" name="Freeform 61"/>
          <p:cNvSpPr/>
          <p:nvPr/>
        </p:nvSpPr>
        <p:spPr>
          <a:xfrm rot="4306895">
            <a:off x="16097075" y="554940"/>
            <a:ext cx="2066038" cy="1758011"/>
          </a:xfrm>
          <a:custGeom>
            <a:avLst/>
            <a:gdLst/>
            <a:ahLst/>
            <a:cxnLst/>
            <a:rect l="l" t="t" r="r" b="b"/>
            <a:pathLst>
              <a:path w="2066038" h="1758011">
                <a:moveTo>
                  <a:pt x="0" y="0"/>
                </a:moveTo>
                <a:lnTo>
                  <a:pt x="2066039" y="0"/>
                </a:lnTo>
                <a:lnTo>
                  <a:pt x="2066039" y="1758011"/>
                </a:lnTo>
                <a:lnTo>
                  <a:pt x="0" y="175801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62" name="Freeform 62"/>
          <p:cNvSpPr/>
          <p:nvPr/>
        </p:nvSpPr>
        <p:spPr>
          <a:xfrm rot="6406531">
            <a:off x="7302278" y="7530312"/>
            <a:ext cx="1435300" cy="2649043"/>
          </a:xfrm>
          <a:custGeom>
            <a:avLst/>
            <a:gdLst/>
            <a:ahLst/>
            <a:cxnLst/>
            <a:rect l="l" t="t" r="r" b="b"/>
            <a:pathLst>
              <a:path w="1435300" h="2649043">
                <a:moveTo>
                  <a:pt x="0" y="0"/>
                </a:moveTo>
                <a:lnTo>
                  <a:pt x="1435300" y="0"/>
                </a:lnTo>
                <a:lnTo>
                  <a:pt x="1435300" y="2649043"/>
                </a:lnTo>
                <a:lnTo>
                  <a:pt x="0" y="264904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1875" b="2187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028700" y="1028700"/>
            <a:ext cx="3917710" cy="8229600"/>
            <a:chOff x="0" y="0"/>
            <a:chExt cx="5863109" cy="12316134"/>
          </a:xfrm>
        </p:grpSpPr>
        <p:sp>
          <p:nvSpPr>
            <p:cNvPr id="4" name="Freeform 4"/>
            <p:cNvSpPr/>
            <p:nvPr/>
          </p:nvSpPr>
          <p:spPr>
            <a:xfrm>
              <a:off x="31750" y="31750"/>
              <a:ext cx="5799609" cy="12252634"/>
            </a:xfrm>
            <a:custGeom>
              <a:avLst/>
              <a:gdLst/>
              <a:ahLst/>
              <a:cxnLst/>
              <a:rect l="l" t="t" r="r" b="b"/>
              <a:pathLst>
                <a:path w="5799609" h="12252634">
                  <a:moveTo>
                    <a:pt x="5706899" y="12252634"/>
                  </a:moveTo>
                  <a:lnTo>
                    <a:pt x="92710" y="12252634"/>
                  </a:lnTo>
                  <a:cubicBezTo>
                    <a:pt x="41910" y="12252634"/>
                    <a:pt x="0" y="12210724"/>
                    <a:pt x="0" y="12159924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5705629" y="0"/>
                  </a:lnTo>
                  <a:cubicBezTo>
                    <a:pt x="5756429" y="0"/>
                    <a:pt x="5798339" y="41910"/>
                    <a:pt x="5798339" y="92710"/>
                  </a:cubicBezTo>
                  <a:lnTo>
                    <a:pt x="5798339" y="12158655"/>
                  </a:lnTo>
                  <a:cubicBezTo>
                    <a:pt x="5799609" y="12210724"/>
                    <a:pt x="5757699" y="12252634"/>
                    <a:pt x="5706899" y="1225263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5863109" cy="12316134"/>
            </a:xfrm>
            <a:custGeom>
              <a:avLst/>
              <a:gdLst/>
              <a:ahLst/>
              <a:cxnLst/>
              <a:rect l="l" t="t" r="r" b="b"/>
              <a:pathLst>
                <a:path w="5863109" h="12316134">
                  <a:moveTo>
                    <a:pt x="5738649" y="59690"/>
                  </a:moveTo>
                  <a:cubicBezTo>
                    <a:pt x="5774209" y="59690"/>
                    <a:pt x="5803419" y="88900"/>
                    <a:pt x="5803419" y="124460"/>
                  </a:cubicBezTo>
                  <a:lnTo>
                    <a:pt x="5803419" y="12191674"/>
                  </a:lnTo>
                  <a:cubicBezTo>
                    <a:pt x="5803419" y="12227234"/>
                    <a:pt x="5774209" y="12256444"/>
                    <a:pt x="5738649" y="12256444"/>
                  </a:cubicBezTo>
                  <a:lnTo>
                    <a:pt x="124460" y="12256444"/>
                  </a:lnTo>
                  <a:cubicBezTo>
                    <a:pt x="88900" y="12256444"/>
                    <a:pt x="59690" y="12227234"/>
                    <a:pt x="59690" y="12191674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5738649" y="59690"/>
                  </a:lnTo>
                  <a:moveTo>
                    <a:pt x="5738649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2191674"/>
                  </a:lnTo>
                  <a:cubicBezTo>
                    <a:pt x="0" y="12260255"/>
                    <a:pt x="55880" y="12316134"/>
                    <a:pt x="124460" y="12316134"/>
                  </a:cubicBezTo>
                  <a:lnTo>
                    <a:pt x="5738649" y="12316134"/>
                  </a:lnTo>
                  <a:cubicBezTo>
                    <a:pt x="5807229" y="12316134"/>
                    <a:pt x="5863109" y="12260255"/>
                    <a:pt x="5863109" y="12191674"/>
                  </a:cubicBezTo>
                  <a:lnTo>
                    <a:pt x="5863109" y="124460"/>
                  </a:lnTo>
                  <a:cubicBezTo>
                    <a:pt x="5863109" y="55880"/>
                    <a:pt x="5807229" y="0"/>
                    <a:pt x="5738649" y="0"/>
                  </a:cubicBezTo>
                  <a:close/>
                </a:path>
              </a:pathLst>
            </a:custGeom>
            <a:solidFill>
              <a:srgbClr val="191919"/>
            </a:solidFill>
          </p:spPr>
        </p:sp>
      </p:grpSp>
      <p:sp>
        <p:nvSpPr>
          <p:cNvPr id="6" name="AutoShape 6"/>
          <p:cNvSpPr/>
          <p:nvPr/>
        </p:nvSpPr>
        <p:spPr>
          <a:xfrm>
            <a:off x="1028700" y="1997848"/>
            <a:ext cx="3917710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7" name="Group 7"/>
          <p:cNvGrpSpPr/>
          <p:nvPr/>
        </p:nvGrpSpPr>
        <p:grpSpPr>
          <a:xfrm>
            <a:off x="5132997" y="1028700"/>
            <a:ext cx="3917710" cy="8229600"/>
            <a:chOff x="0" y="0"/>
            <a:chExt cx="5863109" cy="12316134"/>
          </a:xfrm>
        </p:grpSpPr>
        <p:sp>
          <p:nvSpPr>
            <p:cNvPr id="8" name="Freeform 8"/>
            <p:cNvSpPr/>
            <p:nvPr/>
          </p:nvSpPr>
          <p:spPr>
            <a:xfrm>
              <a:off x="31750" y="31750"/>
              <a:ext cx="5799609" cy="12252634"/>
            </a:xfrm>
            <a:custGeom>
              <a:avLst/>
              <a:gdLst/>
              <a:ahLst/>
              <a:cxnLst/>
              <a:rect l="l" t="t" r="r" b="b"/>
              <a:pathLst>
                <a:path w="5799609" h="12252634">
                  <a:moveTo>
                    <a:pt x="5706899" y="12252634"/>
                  </a:moveTo>
                  <a:lnTo>
                    <a:pt x="92710" y="12252634"/>
                  </a:lnTo>
                  <a:cubicBezTo>
                    <a:pt x="41910" y="12252634"/>
                    <a:pt x="0" y="12210724"/>
                    <a:pt x="0" y="12159924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5705629" y="0"/>
                  </a:lnTo>
                  <a:cubicBezTo>
                    <a:pt x="5756429" y="0"/>
                    <a:pt x="5798339" y="41910"/>
                    <a:pt x="5798339" y="92710"/>
                  </a:cubicBezTo>
                  <a:lnTo>
                    <a:pt x="5798339" y="12158655"/>
                  </a:lnTo>
                  <a:cubicBezTo>
                    <a:pt x="5799609" y="12210724"/>
                    <a:pt x="5757699" y="12252634"/>
                    <a:pt x="5706899" y="1225263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" name="Freeform 9"/>
            <p:cNvSpPr/>
            <p:nvPr/>
          </p:nvSpPr>
          <p:spPr>
            <a:xfrm>
              <a:off x="0" y="0"/>
              <a:ext cx="5863109" cy="12316134"/>
            </a:xfrm>
            <a:custGeom>
              <a:avLst/>
              <a:gdLst/>
              <a:ahLst/>
              <a:cxnLst/>
              <a:rect l="l" t="t" r="r" b="b"/>
              <a:pathLst>
                <a:path w="5863109" h="12316134">
                  <a:moveTo>
                    <a:pt x="5738649" y="59690"/>
                  </a:moveTo>
                  <a:cubicBezTo>
                    <a:pt x="5774209" y="59690"/>
                    <a:pt x="5803419" y="88900"/>
                    <a:pt x="5803419" y="124460"/>
                  </a:cubicBezTo>
                  <a:lnTo>
                    <a:pt x="5803419" y="12191674"/>
                  </a:lnTo>
                  <a:cubicBezTo>
                    <a:pt x="5803419" y="12227234"/>
                    <a:pt x="5774209" y="12256444"/>
                    <a:pt x="5738649" y="12256444"/>
                  </a:cubicBezTo>
                  <a:lnTo>
                    <a:pt x="124460" y="12256444"/>
                  </a:lnTo>
                  <a:cubicBezTo>
                    <a:pt x="88900" y="12256444"/>
                    <a:pt x="59690" y="12227234"/>
                    <a:pt x="59690" y="12191674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5738649" y="59690"/>
                  </a:lnTo>
                  <a:moveTo>
                    <a:pt x="5738649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2191674"/>
                  </a:lnTo>
                  <a:cubicBezTo>
                    <a:pt x="0" y="12260255"/>
                    <a:pt x="55880" y="12316134"/>
                    <a:pt x="124460" y="12316134"/>
                  </a:cubicBezTo>
                  <a:lnTo>
                    <a:pt x="5738649" y="12316134"/>
                  </a:lnTo>
                  <a:cubicBezTo>
                    <a:pt x="5807229" y="12316134"/>
                    <a:pt x="5863109" y="12260255"/>
                    <a:pt x="5863109" y="12191674"/>
                  </a:cubicBezTo>
                  <a:lnTo>
                    <a:pt x="5863109" y="124460"/>
                  </a:lnTo>
                  <a:cubicBezTo>
                    <a:pt x="5863109" y="55880"/>
                    <a:pt x="5807229" y="0"/>
                    <a:pt x="5738649" y="0"/>
                  </a:cubicBezTo>
                  <a:close/>
                </a:path>
              </a:pathLst>
            </a:custGeom>
            <a:solidFill>
              <a:srgbClr val="191919"/>
            </a:solidFill>
          </p:spPr>
        </p:sp>
      </p:grpSp>
      <p:sp>
        <p:nvSpPr>
          <p:cNvPr id="10" name="AutoShape 10"/>
          <p:cNvSpPr/>
          <p:nvPr/>
        </p:nvSpPr>
        <p:spPr>
          <a:xfrm>
            <a:off x="5132997" y="1997848"/>
            <a:ext cx="3917710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1" name="Group 11"/>
          <p:cNvGrpSpPr/>
          <p:nvPr/>
        </p:nvGrpSpPr>
        <p:grpSpPr>
          <a:xfrm>
            <a:off x="9237293" y="1028700"/>
            <a:ext cx="3917710" cy="8229600"/>
            <a:chOff x="0" y="0"/>
            <a:chExt cx="5863109" cy="12316134"/>
          </a:xfrm>
        </p:grpSpPr>
        <p:sp>
          <p:nvSpPr>
            <p:cNvPr id="12" name="Freeform 12"/>
            <p:cNvSpPr/>
            <p:nvPr/>
          </p:nvSpPr>
          <p:spPr>
            <a:xfrm>
              <a:off x="31750" y="31750"/>
              <a:ext cx="5799609" cy="12252634"/>
            </a:xfrm>
            <a:custGeom>
              <a:avLst/>
              <a:gdLst/>
              <a:ahLst/>
              <a:cxnLst/>
              <a:rect l="l" t="t" r="r" b="b"/>
              <a:pathLst>
                <a:path w="5799609" h="12252634">
                  <a:moveTo>
                    <a:pt x="5706899" y="12252634"/>
                  </a:moveTo>
                  <a:lnTo>
                    <a:pt x="92710" y="12252634"/>
                  </a:lnTo>
                  <a:cubicBezTo>
                    <a:pt x="41910" y="12252634"/>
                    <a:pt x="0" y="12210724"/>
                    <a:pt x="0" y="12159924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5705629" y="0"/>
                  </a:lnTo>
                  <a:cubicBezTo>
                    <a:pt x="5756429" y="0"/>
                    <a:pt x="5798339" y="41910"/>
                    <a:pt x="5798339" y="92710"/>
                  </a:cubicBezTo>
                  <a:lnTo>
                    <a:pt x="5798339" y="12158655"/>
                  </a:lnTo>
                  <a:cubicBezTo>
                    <a:pt x="5799609" y="12210724"/>
                    <a:pt x="5757699" y="12252634"/>
                    <a:pt x="5706899" y="1225263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3" name="Freeform 13"/>
            <p:cNvSpPr/>
            <p:nvPr/>
          </p:nvSpPr>
          <p:spPr>
            <a:xfrm>
              <a:off x="0" y="0"/>
              <a:ext cx="5863109" cy="12316134"/>
            </a:xfrm>
            <a:custGeom>
              <a:avLst/>
              <a:gdLst/>
              <a:ahLst/>
              <a:cxnLst/>
              <a:rect l="l" t="t" r="r" b="b"/>
              <a:pathLst>
                <a:path w="5863109" h="12316134">
                  <a:moveTo>
                    <a:pt x="5738649" y="59690"/>
                  </a:moveTo>
                  <a:cubicBezTo>
                    <a:pt x="5774209" y="59690"/>
                    <a:pt x="5803419" y="88900"/>
                    <a:pt x="5803419" y="124460"/>
                  </a:cubicBezTo>
                  <a:lnTo>
                    <a:pt x="5803419" y="12191674"/>
                  </a:lnTo>
                  <a:cubicBezTo>
                    <a:pt x="5803419" y="12227234"/>
                    <a:pt x="5774209" y="12256444"/>
                    <a:pt x="5738649" y="12256444"/>
                  </a:cubicBezTo>
                  <a:lnTo>
                    <a:pt x="124460" y="12256444"/>
                  </a:lnTo>
                  <a:cubicBezTo>
                    <a:pt x="88900" y="12256444"/>
                    <a:pt x="59690" y="12227234"/>
                    <a:pt x="59690" y="12191674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5738649" y="59690"/>
                  </a:lnTo>
                  <a:moveTo>
                    <a:pt x="5738649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2191674"/>
                  </a:lnTo>
                  <a:cubicBezTo>
                    <a:pt x="0" y="12260255"/>
                    <a:pt x="55880" y="12316134"/>
                    <a:pt x="124460" y="12316134"/>
                  </a:cubicBezTo>
                  <a:lnTo>
                    <a:pt x="5738649" y="12316134"/>
                  </a:lnTo>
                  <a:cubicBezTo>
                    <a:pt x="5807229" y="12316134"/>
                    <a:pt x="5863109" y="12260255"/>
                    <a:pt x="5863109" y="12191674"/>
                  </a:cubicBezTo>
                  <a:lnTo>
                    <a:pt x="5863109" y="124460"/>
                  </a:lnTo>
                  <a:cubicBezTo>
                    <a:pt x="5863109" y="55880"/>
                    <a:pt x="5807229" y="0"/>
                    <a:pt x="5738649" y="0"/>
                  </a:cubicBezTo>
                  <a:close/>
                </a:path>
              </a:pathLst>
            </a:custGeom>
            <a:solidFill>
              <a:srgbClr val="191919"/>
            </a:solidFill>
          </p:spPr>
        </p:sp>
      </p:grpSp>
      <p:sp>
        <p:nvSpPr>
          <p:cNvPr id="14" name="AutoShape 14"/>
          <p:cNvSpPr/>
          <p:nvPr/>
        </p:nvSpPr>
        <p:spPr>
          <a:xfrm>
            <a:off x="9237293" y="1997848"/>
            <a:ext cx="3917710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5" name="Group 15"/>
          <p:cNvGrpSpPr/>
          <p:nvPr/>
        </p:nvGrpSpPr>
        <p:grpSpPr>
          <a:xfrm>
            <a:off x="13341590" y="1028700"/>
            <a:ext cx="3917710" cy="8229600"/>
            <a:chOff x="0" y="0"/>
            <a:chExt cx="5863109" cy="12316134"/>
          </a:xfrm>
        </p:grpSpPr>
        <p:sp>
          <p:nvSpPr>
            <p:cNvPr id="16" name="Freeform 16"/>
            <p:cNvSpPr/>
            <p:nvPr/>
          </p:nvSpPr>
          <p:spPr>
            <a:xfrm>
              <a:off x="31750" y="31750"/>
              <a:ext cx="5799609" cy="12252634"/>
            </a:xfrm>
            <a:custGeom>
              <a:avLst/>
              <a:gdLst/>
              <a:ahLst/>
              <a:cxnLst/>
              <a:rect l="l" t="t" r="r" b="b"/>
              <a:pathLst>
                <a:path w="5799609" h="12252634">
                  <a:moveTo>
                    <a:pt x="5706899" y="12252634"/>
                  </a:moveTo>
                  <a:lnTo>
                    <a:pt x="92710" y="12252634"/>
                  </a:lnTo>
                  <a:cubicBezTo>
                    <a:pt x="41910" y="12252634"/>
                    <a:pt x="0" y="12210724"/>
                    <a:pt x="0" y="12159924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5705629" y="0"/>
                  </a:lnTo>
                  <a:cubicBezTo>
                    <a:pt x="5756429" y="0"/>
                    <a:pt x="5798339" y="41910"/>
                    <a:pt x="5798339" y="92710"/>
                  </a:cubicBezTo>
                  <a:lnTo>
                    <a:pt x="5798339" y="12158655"/>
                  </a:lnTo>
                  <a:cubicBezTo>
                    <a:pt x="5799609" y="12210724"/>
                    <a:pt x="5757699" y="12252634"/>
                    <a:pt x="5706899" y="1225263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7" name="Freeform 17"/>
            <p:cNvSpPr/>
            <p:nvPr/>
          </p:nvSpPr>
          <p:spPr>
            <a:xfrm>
              <a:off x="0" y="0"/>
              <a:ext cx="5863109" cy="12316134"/>
            </a:xfrm>
            <a:custGeom>
              <a:avLst/>
              <a:gdLst/>
              <a:ahLst/>
              <a:cxnLst/>
              <a:rect l="l" t="t" r="r" b="b"/>
              <a:pathLst>
                <a:path w="5863109" h="12316134">
                  <a:moveTo>
                    <a:pt x="5738649" y="59690"/>
                  </a:moveTo>
                  <a:cubicBezTo>
                    <a:pt x="5774209" y="59690"/>
                    <a:pt x="5803419" y="88900"/>
                    <a:pt x="5803419" y="124460"/>
                  </a:cubicBezTo>
                  <a:lnTo>
                    <a:pt x="5803419" y="12191674"/>
                  </a:lnTo>
                  <a:cubicBezTo>
                    <a:pt x="5803419" y="12227234"/>
                    <a:pt x="5774209" y="12256444"/>
                    <a:pt x="5738649" y="12256444"/>
                  </a:cubicBezTo>
                  <a:lnTo>
                    <a:pt x="124460" y="12256444"/>
                  </a:lnTo>
                  <a:cubicBezTo>
                    <a:pt x="88900" y="12256444"/>
                    <a:pt x="59690" y="12227234"/>
                    <a:pt x="59690" y="12191674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5738649" y="59690"/>
                  </a:lnTo>
                  <a:moveTo>
                    <a:pt x="5738649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2191674"/>
                  </a:lnTo>
                  <a:cubicBezTo>
                    <a:pt x="0" y="12260255"/>
                    <a:pt x="55880" y="12316134"/>
                    <a:pt x="124460" y="12316134"/>
                  </a:cubicBezTo>
                  <a:lnTo>
                    <a:pt x="5738649" y="12316134"/>
                  </a:lnTo>
                  <a:cubicBezTo>
                    <a:pt x="5807229" y="12316134"/>
                    <a:pt x="5863109" y="12260255"/>
                    <a:pt x="5863109" y="12191674"/>
                  </a:cubicBezTo>
                  <a:lnTo>
                    <a:pt x="5863109" y="124460"/>
                  </a:lnTo>
                  <a:cubicBezTo>
                    <a:pt x="5863109" y="55880"/>
                    <a:pt x="5807229" y="0"/>
                    <a:pt x="5738649" y="0"/>
                  </a:cubicBezTo>
                  <a:close/>
                </a:path>
              </a:pathLst>
            </a:custGeom>
            <a:solidFill>
              <a:srgbClr val="191919"/>
            </a:solidFill>
          </p:spPr>
        </p:sp>
      </p:grpSp>
      <p:sp>
        <p:nvSpPr>
          <p:cNvPr id="18" name="AutoShape 18"/>
          <p:cNvSpPr/>
          <p:nvPr/>
        </p:nvSpPr>
        <p:spPr>
          <a:xfrm>
            <a:off x="13341590" y="1997848"/>
            <a:ext cx="3917710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9" name="TextBox 19"/>
          <p:cNvSpPr txBox="1"/>
          <p:nvPr/>
        </p:nvSpPr>
        <p:spPr>
          <a:xfrm>
            <a:off x="13606843" y="1306502"/>
            <a:ext cx="2156836" cy="422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Fredoka One Bold"/>
              </a:rPr>
              <a:t>Acción 4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9502547" y="1306502"/>
            <a:ext cx="2180950" cy="422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Fredoka One Bold"/>
              </a:rPr>
              <a:t>Acción 3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5398250" y="1306502"/>
            <a:ext cx="2422089" cy="422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Fredoka One Bold"/>
              </a:rPr>
              <a:t>Acción 2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258061" y="1306502"/>
            <a:ext cx="2406909" cy="422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Fredoka One Bold"/>
              </a:rPr>
              <a:t>Acción 1</a:t>
            </a:r>
          </a:p>
        </p:txBody>
      </p:sp>
      <p:sp>
        <p:nvSpPr>
          <p:cNvPr id="23" name="Freeform 23"/>
          <p:cNvSpPr/>
          <p:nvPr/>
        </p:nvSpPr>
        <p:spPr>
          <a:xfrm>
            <a:off x="10092184" y="2446165"/>
            <a:ext cx="2207928" cy="2224103"/>
          </a:xfrm>
          <a:custGeom>
            <a:avLst/>
            <a:gdLst/>
            <a:ahLst/>
            <a:cxnLst/>
            <a:rect l="l" t="t" r="r" b="b"/>
            <a:pathLst>
              <a:path w="2207928" h="2224103">
                <a:moveTo>
                  <a:pt x="0" y="0"/>
                </a:moveTo>
                <a:lnTo>
                  <a:pt x="2207928" y="0"/>
                </a:lnTo>
                <a:lnTo>
                  <a:pt x="2207928" y="2224104"/>
                </a:lnTo>
                <a:lnTo>
                  <a:pt x="0" y="222410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4" name="TextBox 24"/>
          <p:cNvSpPr txBox="1"/>
          <p:nvPr/>
        </p:nvSpPr>
        <p:spPr>
          <a:xfrm>
            <a:off x="10339260" y="3015839"/>
            <a:ext cx="1526984" cy="1400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47"/>
              </a:lnSpc>
            </a:pPr>
            <a:r>
              <a:rPr lang="en-US" sz="1094" spc="24">
                <a:solidFill>
                  <a:srgbClr val="FFFFFF"/>
                </a:solidFill>
                <a:latin typeface="DM Sans Bold"/>
              </a:rPr>
              <a:t>Lorem ipsum dolor sit amet, consectetur adipiscing elit. Sed non orci hendrerit augue interdum lacinia at egestas dolor. Vivamus elementum pulvinar tempus.</a:t>
            </a:r>
          </a:p>
        </p:txBody>
      </p:sp>
      <p:sp>
        <p:nvSpPr>
          <p:cNvPr id="25" name="Freeform 25"/>
          <p:cNvSpPr/>
          <p:nvPr/>
        </p:nvSpPr>
        <p:spPr>
          <a:xfrm>
            <a:off x="1816366" y="2282345"/>
            <a:ext cx="2207928" cy="2224103"/>
          </a:xfrm>
          <a:custGeom>
            <a:avLst/>
            <a:gdLst/>
            <a:ahLst/>
            <a:cxnLst/>
            <a:rect l="l" t="t" r="r" b="b"/>
            <a:pathLst>
              <a:path w="2207928" h="2224103">
                <a:moveTo>
                  <a:pt x="0" y="0"/>
                </a:moveTo>
                <a:lnTo>
                  <a:pt x="2207928" y="0"/>
                </a:lnTo>
                <a:lnTo>
                  <a:pt x="2207928" y="2224103"/>
                </a:lnTo>
                <a:lnTo>
                  <a:pt x="0" y="222410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6" name="TextBox 26"/>
          <p:cNvSpPr txBox="1"/>
          <p:nvPr/>
        </p:nvSpPr>
        <p:spPr>
          <a:xfrm>
            <a:off x="2063441" y="2852019"/>
            <a:ext cx="1526984" cy="1400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47"/>
              </a:lnSpc>
            </a:pPr>
            <a:r>
              <a:rPr lang="en-US" sz="1094" spc="24">
                <a:solidFill>
                  <a:srgbClr val="FFFFFF"/>
                </a:solidFill>
                <a:latin typeface="DM Sans Bold"/>
              </a:rPr>
              <a:t>Lorem ipsum dolor sit amet, consectetur adipiscing elit. Sed non orci hendrerit augue interdum lacinia at egestas dolor. Vivamus elementum pulvinar tempus.</a:t>
            </a:r>
          </a:p>
        </p:txBody>
      </p:sp>
      <p:grpSp>
        <p:nvGrpSpPr>
          <p:cNvPr id="27" name="Group 27"/>
          <p:cNvGrpSpPr/>
          <p:nvPr/>
        </p:nvGrpSpPr>
        <p:grpSpPr>
          <a:xfrm>
            <a:off x="5771703" y="3982506"/>
            <a:ext cx="2048637" cy="2370479"/>
            <a:chOff x="0" y="0"/>
            <a:chExt cx="2731515" cy="3160638"/>
          </a:xfrm>
        </p:grpSpPr>
        <p:grpSp>
          <p:nvGrpSpPr>
            <p:cNvPr id="28" name="Group 28"/>
            <p:cNvGrpSpPr/>
            <p:nvPr/>
          </p:nvGrpSpPr>
          <p:grpSpPr>
            <a:xfrm>
              <a:off x="0" y="429123"/>
              <a:ext cx="2731515" cy="2731515"/>
              <a:chOff x="0" y="0"/>
              <a:chExt cx="812800" cy="812800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817CFF"/>
              </a:solidFill>
            </p:spPr>
          </p:sp>
          <p:sp>
            <p:nvSpPr>
              <p:cNvPr id="30" name="TextBox 30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66700" tIns="66700" rIns="66700" bIns="667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sp>
          <p:nvSpPr>
            <p:cNvPr id="31" name="Freeform 31"/>
            <p:cNvSpPr/>
            <p:nvPr/>
          </p:nvSpPr>
          <p:spPr>
            <a:xfrm rot="898766">
              <a:off x="831036" y="197357"/>
              <a:ext cx="1596163" cy="525283"/>
            </a:xfrm>
            <a:custGeom>
              <a:avLst/>
              <a:gdLst/>
              <a:ahLst/>
              <a:cxnLst/>
              <a:rect l="l" t="t" r="r" b="b"/>
              <a:pathLst>
                <a:path w="1596163" h="525283">
                  <a:moveTo>
                    <a:pt x="0" y="0"/>
                  </a:moveTo>
                  <a:lnTo>
                    <a:pt x="1596162" y="0"/>
                  </a:lnTo>
                  <a:lnTo>
                    <a:pt x="1596162" y="525283"/>
                  </a:lnTo>
                  <a:lnTo>
                    <a:pt x="0" y="5252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32" name="TextBox 32"/>
          <p:cNvSpPr txBox="1"/>
          <p:nvPr/>
        </p:nvSpPr>
        <p:spPr>
          <a:xfrm>
            <a:off x="6214017" y="4748704"/>
            <a:ext cx="1316782" cy="11978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76"/>
              </a:lnSpc>
            </a:pPr>
            <a:r>
              <a:rPr lang="en-US" sz="944" spc="20">
                <a:solidFill>
                  <a:srgbClr val="FFFFFF"/>
                </a:solidFill>
                <a:latin typeface="DM Sans Bold"/>
              </a:rPr>
              <a:t>Lorem ipsum dolor sit amet, consectetur adipiscing elit. Sed non orci hendrerit augue interdum lacinia at egestas dolor. Vivamus elementum pulvinar tempus.</a:t>
            </a:r>
          </a:p>
        </p:txBody>
      </p:sp>
      <p:grpSp>
        <p:nvGrpSpPr>
          <p:cNvPr id="33" name="Group 33"/>
          <p:cNvGrpSpPr/>
          <p:nvPr/>
        </p:nvGrpSpPr>
        <p:grpSpPr>
          <a:xfrm>
            <a:off x="14685261" y="5468025"/>
            <a:ext cx="2048637" cy="2370479"/>
            <a:chOff x="0" y="0"/>
            <a:chExt cx="2731515" cy="3160638"/>
          </a:xfrm>
        </p:grpSpPr>
        <p:grpSp>
          <p:nvGrpSpPr>
            <p:cNvPr id="34" name="Group 34"/>
            <p:cNvGrpSpPr/>
            <p:nvPr/>
          </p:nvGrpSpPr>
          <p:grpSpPr>
            <a:xfrm>
              <a:off x="0" y="429123"/>
              <a:ext cx="2731515" cy="2731515"/>
              <a:chOff x="0" y="0"/>
              <a:chExt cx="812800" cy="812800"/>
            </a:xfrm>
          </p:grpSpPr>
          <p:sp>
            <p:nvSpPr>
              <p:cNvPr id="35" name="Freeform 3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817CFF"/>
              </a:solidFill>
            </p:spPr>
          </p:sp>
          <p:sp>
            <p:nvSpPr>
              <p:cNvPr id="36" name="TextBox 36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66700" tIns="66700" rIns="66700" bIns="667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sp>
          <p:nvSpPr>
            <p:cNvPr id="37" name="Freeform 37"/>
            <p:cNvSpPr/>
            <p:nvPr/>
          </p:nvSpPr>
          <p:spPr>
            <a:xfrm rot="898766">
              <a:off x="831036" y="197357"/>
              <a:ext cx="1596163" cy="525283"/>
            </a:xfrm>
            <a:custGeom>
              <a:avLst/>
              <a:gdLst/>
              <a:ahLst/>
              <a:cxnLst/>
              <a:rect l="l" t="t" r="r" b="b"/>
              <a:pathLst>
                <a:path w="1596163" h="525283">
                  <a:moveTo>
                    <a:pt x="0" y="0"/>
                  </a:moveTo>
                  <a:lnTo>
                    <a:pt x="1596162" y="0"/>
                  </a:lnTo>
                  <a:lnTo>
                    <a:pt x="1596162" y="525283"/>
                  </a:lnTo>
                  <a:lnTo>
                    <a:pt x="0" y="5252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38" name="TextBox 38"/>
          <p:cNvSpPr txBox="1"/>
          <p:nvPr/>
        </p:nvSpPr>
        <p:spPr>
          <a:xfrm>
            <a:off x="15127575" y="6234223"/>
            <a:ext cx="1316782" cy="11978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76"/>
              </a:lnSpc>
            </a:pPr>
            <a:r>
              <a:rPr lang="en-US" sz="944" spc="20">
                <a:solidFill>
                  <a:srgbClr val="FFFFFF"/>
                </a:solidFill>
                <a:latin typeface="DM Sans Bold"/>
              </a:rPr>
              <a:t>Lorem ipsum dolor sit amet, consectetur adipiscing elit. Sed non orci hendrerit augue interdum lacinia at egestas dolor. Vivamus elementum pulvinar tempus.</a:t>
            </a:r>
          </a:p>
        </p:txBody>
      </p:sp>
      <p:grpSp>
        <p:nvGrpSpPr>
          <p:cNvPr id="39" name="Group 39"/>
          <p:cNvGrpSpPr>
            <a:grpSpLocks noChangeAspect="1"/>
          </p:cNvGrpSpPr>
          <p:nvPr/>
        </p:nvGrpSpPr>
        <p:grpSpPr>
          <a:xfrm>
            <a:off x="6703286" y="5946522"/>
            <a:ext cx="1091498" cy="1091494"/>
            <a:chOff x="0" y="0"/>
            <a:chExt cx="6350000" cy="6349975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7"/>
              <a:stretch>
                <a:fillRect t="-7395" b="-42698"/>
              </a:stretch>
            </a:blipFill>
          </p:spPr>
        </p:sp>
      </p:grpSp>
      <p:grpSp>
        <p:nvGrpSpPr>
          <p:cNvPr id="41" name="Group 41"/>
          <p:cNvGrpSpPr>
            <a:grpSpLocks noChangeAspect="1"/>
          </p:cNvGrpSpPr>
          <p:nvPr/>
        </p:nvGrpSpPr>
        <p:grpSpPr>
          <a:xfrm>
            <a:off x="11433069" y="4246361"/>
            <a:ext cx="1091498" cy="1091494"/>
            <a:chOff x="0" y="0"/>
            <a:chExt cx="6350000" cy="6349975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8"/>
              <a:stretch>
                <a:fillRect t="-1012" b="-49082"/>
              </a:stretch>
            </a:blipFill>
          </p:spPr>
        </p:sp>
      </p:grpSp>
      <p:grpSp>
        <p:nvGrpSpPr>
          <p:cNvPr id="43" name="Group 43"/>
          <p:cNvGrpSpPr>
            <a:grpSpLocks noChangeAspect="1"/>
          </p:cNvGrpSpPr>
          <p:nvPr/>
        </p:nvGrpSpPr>
        <p:grpSpPr>
          <a:xfrm>
            <a:off x="2920330" y="4208994"/>
            <a:ext cx="1091498" cy="1091494"/>
            <a:chOff x="0" y="0"/>
            <a:chExt cx="6350000" cy="6349975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9"/>
              <a:stretch>
                <a:fillRect t="-2860" b="-47233"/>
              </a:stretch>
            </a:blipFill>
          </p:spPr>
        </p:sp>
      </p:grpSp>
      <p:grpSp>
        <p:nvGrpSpPr>
          <p:cNvPr id="45" name="Group 45"/>
          <p:cNvGrpSpPr>
            <a:grpSpLocks noChangeAspect="1"/>
          </p:cNvGrpSpPr>
          <p:nvPr/>
        </p:nvGrpSpPr>
        <p:grpSpPr>
          <a:xfrm>
            <a:off x="15531813" y="7516513"/>
            <a:ext cx="1091498" cy="1091494"/>
            <a:chOff x="0" y="0"/>
            <a:chExt cx="6350000" cy="6349975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9"/>
              <a:stretch>
                <a:fillRect t="-2860" b="-47233"/>
              </a:stretch>
            </a:blipFill>
          </p:spPr>
        </p:sp>
      </p:grpSp>
      <p:grpSp>
        <p:nvGrpSpPr>
          <p:cNvPr id="47" name="Group 47"/>
          <p:cNvGrpSpPr/>
          <p:nvPr/>
        </p:nvGrpSpPr>
        <p:grpSpPr>
          <a:xfrm>
            <a:off x="4024294" y="1446217"/>
            <a:ext cx="661028" cy="183818"/>
            <a:chOff x="0" y="0"/>
            <a:chExt cx="881370" cy="245090"/>
          </a:xfrm>
        </p:grpSpPr>
        <p:grpSp>
          <p:nvGrpSpPr>
            <p:cNvPr id="48" name="Group 48"/>
            <p:cNvGrpSpPr/>
            <p:nvPr/>
          </p:nvGrpSpPr>
          <p:grpSpPr>
            <a:xfrm>
              <a:off x="0" y="0"/>
              <a:ext cx="245090" cy="245090"/>
              <a:chOff x="0" y="0"/>
              <a:chExt cx="812800" cy="812800"/>
            </a:xfrm>
          </p:grpSpPr>
          <p:sp>
            <p:nvSpPr>
              <p:cNvPr id="49" name="Freeform 4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8D70"/>
              </a:solidFill>
            </p:spPr>
          </p:sp>
          <p:sp>
            <p:nvSpPr>
              <p:cNvPr id="50" name="TextBox 50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51" name="Group 51"/>
            <p:cNvGrpSpPr/>
            <p:nvPr/>
          </p:nvGrpSpPr>
          <p:grpSpPr>
            <a:xfrm>
              <a:off x="318439" y="0"/>
              <a:ext cx="245090" cy="245090"/>
              <a:chOff x="0" y="0"/>
              <a:chExt cx="812800" cy="812800"/>
            </a:xfrm>
          </p:grpSpPr>
          <p:sp>
            <p:nvSpPr>
              <p:cNvPr id="52" name="Freeform 52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BE50AF"/>
              </a:solidFill>
            </p:spPr>
          </p:sp>
          <p:sp>
            <p:nvSpPr>
              <p:cNvPr id="53" name="TextBox 53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54" name="Group 54"/>
            <p:cNvGrpSpPr/>
            <p:nvPr/>
          </p:nvGrpSpPr>
          <p:grpSpPr>
            <a:xfrm>
              <a:off x="636280" y="0"/>
              <a:ext cx="245090" cy="245090"/>
              <a:chOff x="0" y="0"/>
              <a:chExt cx="812800" cy="812800"/>
            </a:xfrm>
          </p:grpSpPr>
          <p:sp>
            <p:nvSpPr>
              <p:cNvPr id="55" name="Freeform 5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8C64F"/>
              </a:solidFill>
            </p:spPr>
          </p:sp>
          <p:sp>
            <p:nvSpPr>
              <p:cNvPr id="56" name="TextBox 56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</p:grpSp>
      <p:grpSp>
        <p:nvGrpSpPr>
          <p:cNvPr id="57" name="Group 57"/>
          <p:cNvGrpSpPr/>
          <p:nvPr/>
        </p:nvGrpSpPr>
        <p:grpSpPr>
          <a:xfrm>
            <a:off x="8140989" y="1456177"/>
            <a:ext cx="661028" cy="183818"/>
            <a:chOff x="0" y="0"/>
            <a:chExt cx="881370" cy="245090"/>
          </a:xfrm>
        </p:grpSpPr>
        <p:grpSp>
          <p:nvGrpSpPr>
            <p:cNvPr id="58" name="Group 58"/>
            <p:cNvGrpSpPr/>
            <p:nvPr/>
          </p:nvGrpSpPr>
          <p:grpSpPr>
            <a:xfrm>
              <a:off x="0" y="0"/>
              <a:ext cx="245090" cy="245090"/>
              <a:chOff x="0" y="0"/>
              <a:chExt cx="812800" cy="812800"/>
            </a:xfrm>
          </p:grpSpPr>
          <p:sp>
            <p:nvSpPr>
              <p:cNvPr id="59" name="Freeform 5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8D70"/>
              </a:solidFill>
            </p:spPr>
          </p:sp>
          <p:sp>
            <p:nvSpPr>
              <p:cNvPr id="60" name="TextBox 60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61" name="Group 61"/>
            <p:cNvGrpSpPr/>
            <p:nvPr/>
          </p:nvGrpSpPr>
          <p:grpSpPr>
            <a:xfrm>
              <a:off x="318439" y="0"/>
              <a:ext cx="245090" cy="245090"/>
              <a:chOff x="0" y="0"/>
              <a:chExt cx="812800" cy="812800"/>
            </a:xfrm>
          </p:grpSpPr>
          <p:sp>
            <p:nvSpPr>
              <p:cNvPr id="62" name="Freeform 62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BE50AF"/>
              </a:solidFill>
            </p:spPr>
          </p:sp>
          <p:sp>
            <p:nvSpPr>
              <p:cNvPr id="63" name="TextBox 63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64" name="Group 64"/>
            <p:cNvGrpSpPr/>
            <p:nvPr/>
          </p:nvGrpSpPr>
          <p:grpSpPr>
            <a:xfrm>
              <a:off x="636280" y="0"/>
              <a:ext cx="245090" cy="245090"/>
              <a:chOff x="0" y="0"/>
              <a:chExt cx="812800" cy="812800"/>
            </a:xfrm>
          </p:grpSpPr>
          <p:sp>
            <p:nvSpPr>
              <p:cNvPr id="65" name="Freeform 6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8C64F"/>
              </a:solidFill>
            </p:spPr>
          </p:sp>
          <p:sp>
            <p:nvSpPr>
              <p:cNvPr id="66" name="TextBox 66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</p:grpSp>
      <p:grpSp>
        <p:nvGrpSpPr>
          <p:cNvPr id="67" name="Group 67"/>
          <p:cNvGrpSpPr/>
          <p:nvPr/>
        </p:nvGrpSpPr>
        <p:grpSpPr>
          <a:xfrm>
            <a:off x="12182030" y="1446217"/>
            <a:ext cx="661028" cy="183818"/>
            <a:chOff x="0" y="0"/>
            <a:chExt cx="881370" cy="245090"/>
          </a:xfrm>
        </p:grpSpPr>
        <p:grpSp>
          <p:nvGrpSpPr>
            <p:cNvPr id="68" name="Group 68"/>
            <p:cNvGrpSpPr/>
            <p:nvPr/>
          </p:nvGrpSpPr>
          <p:grpSpPr>
            <a:xfrm>
              <a:off x="0" y="0"/>
              <a:ext cx="245090" cy="245090"/>
              <a:chOff x="0" y="0"/>
              <a:chExt cx="812800" cy="812800"/>
            </a:xfrm>
          </p:grpSpPr>
          <p:sp>
            <p:nvSpPr>
              <p:cNvPr id="69" name="Freeform 6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8D70"/>
              </a:solidFill>
            </p:spPr>
          </p:sp>
          <p:sp>
            <p:nvSpPr>
              <p:cNvPr id="70" name="TextBox 70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71" name="Group 71"/>
            <p:cNvGrpSpPr/>
            <p:nvPr/>
          </p:nvGrpSpPr>
          <p:grpSpPr>
            <a:xfrm>
              <a:off x="318439" y="0"/>
              <a:ext cx="245090" cy="245090"/>
              <a:chOff x="0" y="0"/>
              <a:chExt cx="812800" cy="812800"/>
            </a:xfrm>
          </p:grpSpPr>
          <p:sp>
            <p:nvSpPr>
              <p:cNvPr id="72" name="Freeform 72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BE50AF"/>
              </a:solidFill>
            </p:spPr>
          </p:sp>
          <p:sp>
            <p:nvSpPr>
              <p:cNvPr id="73" name="TextBox 73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74" name="Group 74"/>
            <p:cNvGrpSpPr/>
            <p:nvPr/>
          </p:nvGrpSpPr>
          <p:grpSpPr>
            <a:xfrm>
              <a:off x="636280" y="0"/>
              <a:ext cx="245090" cy="245090"/>
              <a:chOff x="0" y="0"/>
              <a:chExt cx="812800" cy="812800"/>
            </a:xfrm>
          </p:grpSpPr>
          <p:sp>
            <p:nvSpPr>
              <p:cNvPr id="75" name="Freeform 7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8C64F"/>
              </a:solidFill>
            </p:spPr>
          </p:sp>
          <p:sp>
            <p:nvSpPr>
              <p:cNvPr id="76" name="TextBox 76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</p:grpSp>
      <p:grpSp>
        <p:nvGrpSpPr>
          <p:cNvPr id="77" name="Group 77"/>
          <p:cNvGrpSpPr/>
          <p:nvPr/>
        </p:nvGrpSpPr>
        <p:grpSpPr>
          <a:xfrm>
            <a:off x="16345711" y="1446217"/>
            <a:ext cx="661028" cy="183818"/>
            <a:chOff x="0" y="0"/>
            <a:chExt cx="881370" cy="245090"/>
          </a:xfrm>
        </p:grpSpPr>
        <p:grpSp>
          <p:nvGrpSpPr>
            <p:cNvPr id="78" name="Group 78"/>
            <p:cNvGrpSpPr/>
            <p:nvPr/>
          </p:nvGrpSpPr>
          <p:grpSpPr>
            <a:xfrm>
              <a:off x="0" y="0"/>
              <a:ext cx="245090" cy="245090"/>
              <a:chOff x="0" y="0"/>
              <a:chExt cx="812800" cy="812800"/>
            </a:xfrm>
          </p:grpSpPr>
          <p:sp>
            <p:nvSpPr>
              <p:cNvPr id="79" name="Freeform 7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8D70"/>
              </a:solidFill>
            </p:spPr>
          </p:sp>
          <p:sp>
            <p:nvSpPr>
              <p:cNvPr id="80" name="TextBox 80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81" name="Group 81"/>
            <p:cNvGrpSpPr/>
            <p:nvPr/>
          </p:nvGrpSpPr>
          <p:grpSpPr>
            <a:xfrm>
              <a:off x="318439" y="0"/>
              <a:ext cx="245090" cy="245090"/>
              <a:chOff x="0" y="0"/>
              <a:chExt cx="812800" cy="812800"/>
            </a:xfrm>
          </p:grpSpPr>
          <p:sp>
            <p:nvSpPr>
              <p:cNvPr id="82" name="Freeform 82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BE50AF"/>
              </a:solidFill>
            </p:spPr>
          </p:sp>
          <p:sp>
            <p:nvSpPr>
              <p:cNvPr id="83" name="TextBox 83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84" name="Group 84"/>
            <p:cNvGrpSpPr/>
            <p:nvPr/>
          </p:nvGrpSpPr>
          <p:grpSpPr>
            <a:xfrm>
              <a:off x="636280" y="0"/>
              <a:ext cx="245090" cy="245090"/>
              <a:chOff x="0" y="0"/>
              <a:chExt cx="812800" cy="812800"/>
            </a:xfrm>
          </p:grpSpPr>
          <p:sp>
            <p:nvSpPr>
              <p:cNvPr id="85" name="Freeform 8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8C64F"/>
              </a:solidFill>
            </p:spPr>
          </p:sp>
          <p:sp>
            <p:nvSpPr>
              <p:cNvPr id="86" name="TextBox 86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</p:grpSp>
      <p:sp>
        <p:nvSpPr>
          <p:cNvPr id="87" name="Freeform 87"/>
          <p:cNvSpPr/>
          <p:nvPr/>
        </p:nvSpPr>
        <p:spPr>
          <a:xfrm rot="2616472">
            <a:off x="15762011" y="-546422"/>
            <a:ext cx="2464445" cy="1653419"/>
          </a:xfrm>
          <a:custGeom>
            <a:avLst/>
            <a:gdLst/>
            <a:ahLst/>
            <a:cxnLst/>
            <a:rect l="l" t="t" r="r" b="b"/>
            <a:pathLst>
              <a:path w="2464445" h="1653419">
                <a:moveTo>
                  <a:pt x="0" y="0"/>
                </a:moveTo>
                <a:lnTo>
                  <a:pt x="2464446" y="0"/>
                </a:lnTo>
                <a:lnTo>
                  <a:pt x="2464446" y="1653419"/>
                </a:lnTo>
                <a:lnTo>
                  <a:pt x="0" y="165341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88" name="Freeform 88"/>
          <p:cNvSpPr/>
          <p:nvPr/>
        </p:nvSpPr>
        <p:spPr>
          <a:xfrm rot="-3932765">
            <a:off x="1215390" y="7938374"/>
            <a:ext cx="881519" cy="2376644"/>
          </a:xfrm>
          <a:custGeom>
            <a:avLst/>
            <a:gdLst/>
            <a:ahLst/>
            <a:cxnLst/>
            <a:rect l="l" t="t" r="r" b="b"/>
            <a:pathLst>
              <a:path w="881519" h="2376644">
                <a:moveTo>
                  <a:pt x="0" y="0"/>
                </a:moveTo>
                <a:lnTo>
                  <a:pt x="881519" y="0"/>
                </a:lnTo>
                <a:lnTo>
                  <a:pt x="881519" y="2376644"/>
                </a:lnTo>
                <a:lnTo>
                  <a:pt x="0" y="237664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1875" b="2187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405595" y="1315078"/>
            <a:ext cx="15476707" cy="7847344"/>
            <a:chOff x="0" y="0"/>
            <a:chExt cx="21083246" cy="10690097"/>
          </a:xfrm>
        </p:grpSpPr>
        <p:sp>
          <p:nvSpPr>
            <p:cNvPr id="4" name="Freeform 4"/>
            <p:cNvSpPr/>
            <p:nvPr/>
          </p:nvSpPr>
          <p:spPr>
            <a:xfrm>
              <a:off x="31750" y="31750"/>
              <a:ext cx="21019746" cy="10626596"/>
            </a:xfrm>
            <a:custGeom>
              <a:avLst/>
              <a:gdLst/>
              <a:ahLst/>
              <a:cxnLst/>
              <a:rect l="l" t="t" r="r" b="b"/>
              <a:pathLst>
                <a:path w="21019746" h="10626596">
                  <a:moveTo>
                    <a:pt x="20927036" y="10626596"/>
                  </a:moveTo>
                  <a:lnTo>
                    <a:pt x="92710" y="10626596"/>
                  </a:lnTo>
                  <a:cubicBezTo>
                    <a:pt x="41910" y="10626596"/>
                    <a:pt x="0" y="10584686"/>
                    <a:pt x="0" y="10533886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20925766" y="0"/>
                  </a:lnTo>
                  <a:cubicBezTo>
                    <a:pt x="20976566" y="0"/>
                    <a:pt x="21018477" y="41910"/>
                    <a:pt x="21018477" y="92710"/>
                  </a:cubicBezTo>
                  <a:lnTo>
                    <a:pt x="21018477" y="10532617"/>
                  </a:lnTo>
                  <a:cubicBezTo>
                    <a:pt x="21019746" y="10584686"/>
                    <a:pt x="20977836" y="10626596"/>
                    <a:pt x="20927036" y="10626596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21083246" cy="10690096"/>
            </a:xfrm>
            <a:custGeom>
              <a:avLst/>
              <a:gdLst/>
              <a:ahLst/>
              <a:cxnLst/>
              <a:rect l="l" t="t" r="r" b="b"/>
              <a:pathLst>
                <a:path w="21083246" h="10690096">
                  <a:moveTo>
                    <a:pt x="20958786" y="59690"/>
                  </a:moveTo>
                  <a:cubicBezTo>
                    <a:pt x="20994346" y="59690"/>
                    <a:pt x="21023556" y="88900"/>
                    <a:pt x="21023556" y="124460"/>
                  </a:cubicBezTo>
                  <a:lnTo>
                    <a:pt x="21023556" y="10565636"/>
                  </a:lnTo>
                  <a:cubicBezTo>
                    <a:pt x="21023556" y="10601196"/>
                    <a:pt x="20994346" y="10630407"/>
                    <a:pt x="20958786" y="10630407"/>
                  </a:cubicBezTo>
                  <a:lnTo>
                    <a:pt x="124460" y="10630407"/>
                  </a:lnTo>
                  <a:cubicBezTo>
                    <a:pt x="88900" y="10630407"/>
                    <a:pt x="59690" y="10601196"/>
                    <a:pt x="59690" y="10565636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20958786" y="59690"/>
                  </a:lnTo>
                  <a:moveTo>
                    <a:pt x="20958786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0565636"/>
                  </a:lnTo>
                  <a:cubicBezTo>
                    <a:pt x="0" y="10634217"/>
                    <a:pt x="55880" y="10690096"/>
                    <a:pt x="124460" y="10690096"/>
                  </a:cubicBezTo>
                  <a:lnTo>
                    <a:pt x="20958786" y="10690096"/>
                  </a:lnTo>
                  <a:cubicBezTo>
                    <a:pt x="21027366" y="10690096"/>
                    <a:pt x="21083246" y="10634217"/>
                    <a:pt x="21083246" y="10565636"/>
                  </a:cubicBezTo>
                  <a:lnTo>
                    <a:pt x="21083246" y="124460"/>
                  </a:lnTo>
                  <a:cubicBezTo>
                    <a:pt x="21083246" y="55880"/>
                    <a:pt x="21027366" y="0"/>
                    <a:pt x="20958786" y="0"/>
                  </a:cubicBezTo>
                  <a:close/>
                </a:path>
              </a:pathLst>
            </a:custGeom>
            <a:solidFill>
              <a:srgbClr val="191919"/>
            </a:solidFill>
          </p:spPr>
        </p:sp>
      </p:grpSp>
      <p:sp>
        <p:nvSpPr>
          <p:cNvPr id="6" name="AutoShape 6"/>
          <p:cNvSpPr/>
          <p:nvPr/>
        </p:nvSpPr>
        <p:spPr>
          <a:xfrm>
            <a:off x="1405665" y="2008847"/>
            <a:ext cx="15476670" cy="45413"/>
          </a:xfrm>
          <a:prstGeom prst="line">
            <a:avLst/>
          </a:prstGeom>
          <a:ln w="476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7" name="TextBox 7"/>
          <p:cNvSpPr txBox="1"/>
          <p:nvPr/>
        </p:nvSpPr>
        <p:spPr>
          <a:xfrm>
            <a:off x="4499926" y="2871011"/>
            <a:ext cx="9288045" cy="1078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19"/>
              </a:lnSpc>
              <a:spcBef>
                <a:spcPct val="0"/>
              </a:spcBef>
            </a:pPr>
            <a:r>
              <a:rPr lang="en-US" sz="6300" spc="245">
                <a:solidFill>
                  <a:srgbClr val="FFFFFF"/>
                </a:solidFill>
                <a:latin typeface="Fredoka One"/>
              </a:rPr>
              <a:t>CONCLUSIONES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158389" y="5793726"/>
            <a:ext cx="4199874" cy="19511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622"/>
              </a:lnSpc>
            </a:pPr>
            <a:r>
              <a:rPr lang="en-US" sz="2300">
                <a:solidFill>
                  <a:srgbClr val="000000"/>
                </a:solidFill>
                <a:latin typeface="DM Sans Bold"/>
              </a:rPr>
              <a:t>Lorem ipsum dolor sit amet, consectetur adipiscing elit. Sed non orci hendrerit augue interdum lacinia at egestas dolor. Vivamus elementum pulvinar tempus.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155972" y="4799330"/>
            <a:ext cx="4199874" cy="629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>
                <a:solidFill>
                  <a:srgbClr val="000000"/>
                </a:solidFill>
                <a:latin typeface="Fredoka One"/>
              </a:rPr>
              <a:t>CONCLUSIÓN 1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044063" y="5793726"/>
            <a:ext cx="4199874" cy="19511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622"/>
              </a:lnSpc>
            </a:pPr>
            <a:r>
              <a:rPr lang="en-US" sz="2300">
                <a:solidFill>
                  <a:srgbClr val="000000"/>
                </a:solidFill>
                <a:latin typeface="DM Sans Bold"/>
              </a:rPr>
              <a:t>Lorem ipsum dolor sit amet, consectetur adipiscing elit. Sed non orci hendrerit augue interdum lacinia at egestas dolor. Vivamus elementum pulvinar tempus.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044063" y="4799330"/>
            <a:ext cx="4199874" cy="629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>
                <a:solidFill>
                  <a:srgbClr val="000000"/>
                </a:solidFill>
                <a:latin typeface="Fredoka One"/>
              </a:rPr>
              <a:t>CONCLUSIÓN 2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1932153" y="5793726"/>
            <a:ext cx="4199874" cy="19511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622"/>
              </a:lnSpc>
            </a:pPr>
            <a:r>
              <a:rPr lang="en-US" sz="2300">
                <a:solidFill>
                  <a:srgbClr val="000000"/>
                </a:solidFill>
                <a:latin typeface="DM Sans Bold"/>
              </a:rPr>
              <a:t>Lorem ipsum dolor sit amet, consectetur adipiscing elit. Sed non orci hendrerit augue interdum lacinia at egestas dolor. Vivamus elementum pulvinar tempus.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1932153" y="4799330"/>
            <a:ext cx="4199874" cy="629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>
                <a:solidFill>
                  <a:srgbClr val="000000"/>
                </a:solidFill>
                <a:latin typeface="Fredoka One"/>
              </a:rPr>
              <a:t>CONCLUSIÓN 3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1825459" y="1591667"/>
            <a:ext cx="661028" cy="183818"/>
            <a:chOff x="0" y="0"/>
            <a:chExt cx="881370" cy="245090"/>
          </a:xfrm>
        </p:grpSpPr>
        <p:grpSp>
          <p:nvGrpSpPr>
            <p:cNvPr id="15" name="Group 15"/>
            <p:cNvGrpSpPr/>
            <p:nvPr/>
          </p:nvGrpSpPr>
          <p:grpSpPr>
            <a:xfrm>
              <a:off x="0" y="0"/>
              <a:ext cx="245090" cy="245090"/>
              <a:chOff x="0" y="0"/>
              <a:chExt cx="812800" cy="8128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8D70"/>
              </a:solidFill>
            </p:spPr>
          </p:sp>
          <p:sp>
            <p:nvSpPr>
              <p:cNvPr id="17" name="TextBox 17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18" name="Group 18"/>
            <p:cNvGrpSpPr/>
            <p:nvPr/>
          </p:nvGrpSpPr>
          <p:grpSpPr>
            <a:xfrm>
              <a:off x="318439" y="0"/>
              <a:ext cx="245090" cy="245090"/>
              <a:chOff x="0" y="0"/>
              <a:chExt cx="812800" cy="81280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BE50AF"/>
              </a:solidFill>
            </p:spPr>
          </p:sp>
          <p:sp>
            <p:nvSpPr>
              <p:cNvPr id="20" name="TextBox 20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21" name="Group 21"/>
            <p:cNvGrpSpPr/>
            <p:nvPr/>
          </p:nvGrpSpPr>
          <p:grpSpPr>
            <a:xfrm>
              <a:off x="636280" y="0"/>
              <a:ext cx="245090" cy="245090"/>
              <a:chOff x="0" y="0"/>
              <a:chExt cx="812800" cy="812800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8C64F"/>
              </a:solidFill>
            </p:spPr>
          </p:sp>
          <p:sp>
            <p:nvSpPr>
              <p:cNvPr id="23" name="TextBox 23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</p:grpSp>
      <p:sp>
        <p:nvSpPr>
          <p:cNvPr id="24" name="Freeform 24"/>
          <p:cNvSpPr/>
          <p:nvPr/>
        </p:nvSpPr>
        <p:spPr>
          <a:xfrm rot="1232267">
            <a:off x="7791603" y="7718972"/>
            <a:ext cx="2704795" cy="1249123"/>
          </a:xfrm>
          <a:custGeom>
            <a:avLst/>
            <a:gdLst/>
            <a:ahLst/>
            <a:cxnLst/>
            <a:rect l="l" t="t" r="r" b="b"/>
            <a:pathLst>
              <a:path w="2704795" h="1249123">
                <a:moveTo>
                  <a:pt x="0" y="0"/>
                </a:moveTo>
                <a:lnTo>
                  <a:pt x="2704794" y="0"/>
                </a:lnTo>
                <a:lnTo>
                  <a:pt x="2704794" y="1249123"/>
                </a:lnTo>
                <a:lnTo>
                  <a:pt x="0" y="124912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 rot="-1491042">
            <a:off x="14540901" y="1385353"/>
            <a:ext cx="2787166" cy="3035527"/>
          </a:xfrm>
          <a:custGeom>
            <a:avLst/>
            <a:gdLst/>
            <a:ahLst/>
            <a:cxnLst/>
            <a:rect l="l" t="t" r="r" b="b"/>
            <a:pathLst>
              <a:path w="2787166" h="3035527">
                <a:moveTo>
                  <a:pt x="0" y="0"/>
                </a:moveTo>
                <a:lnTo>
                  <a:pt x="2787166" y="0"/>
                </a:lnTo>
                <a:lnTo>
                  <a:pt x="2787166" y="3035527"/>
                </a:lnTo>
                <a:lnTo>
                  <a:pt x="0" y="303552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 rot="-5400000" flipV="1">
            <a:off x="934811" y="2877495"/>
            <a:ext cx="2295061" cy="2107283"/>
          </a:xfrm>
          <a:custGeom>
            <a:avLst/>
            <a:gdLst/>
            <a:ahLst/>
            <a:cxnLst/>
            <a:rect l="l" t="t" r="r" b="b"/>
            <a:pathLst>
              <a:path w="2295061" h="2107283">
                <a:moveTo>
                  <a:pt x="0" y="2107283"/>
                </a:moveTo>
                <a:lnTo>
                  <a:pt x="2295061" y="2107283"/>
                </a:lnTo>
                <a:lnTo>
                  <a:pt x="2295061" y="0"/>
                </a:lnTo>
                <a:lnTo>
                  <a:pt x="0" y="0"/>
                </a:lnTo>
                <a:lnTo>
                  <a:pt x="0" y="2107283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2310" t="9494" r="1733" b="5231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405599" y="1172847"/>
            <a:ext cx="15476707" cy="7847344"/>
            <a:chOff x="0" y="0"/>
            <a:chExt cx="21083246" cy="10690097"/>
          </a:xfrm>
        </p:grpSpPr>
        <p:sp>
          <p:nvSpPr>
            <p:cNvPr id="4" name="Freeform 4"/>
            <p:cNvSpPr/>
            <p:nvPr/>
          </p:nvSpPr>
          <p:spPr>
            <a:xfrm>
              <a:off x="31750" y="31750"/>
              <a:ext cx="21019746" cy="10626596"/>
            </a:xfrm>
            <a:custGeom>
              <a:avLst/>
              <a:gdLst/>
              <a:ahLst/>
              <a:cxnLst/>
              <a:rect l="l" t="t" r="r" b="b"/>
              <a:pathLst>
                <a:path w="21019746" h="10626596">
                  <a:moveTo>
                    <a:pt x="20927036" y="10626596"/>
                  </a:moveTo>
                  <a:lnTo>
                    <a:pt x="92710" y="10626596"/>
                  </a:lnTo>
                  <a:cubicBezTo>
                    <a:pt x="41910" y="10626596"/>
                    <a:pt x="0" y="10584686"/>
                    <a:pt x="0" y="10533886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20925766" y="0"/>
                  </a:lnTo>
                  <a:cubicBezTo>
                    <a:pt x="20976566" y="0"/>
                    <a:pt x="21018477" y="41910"/>
                    <a:pt x="21018477" y="92710"/>
                  </a:cubicBezTo>
                  <a:lnTo>
                    <a:pt x="21018477" y="10532617"/>
                  </a:lnTo>
                  <a:cubicBezTo>
                    <a:pt x="21019746" y="10584686"/>
                    <a:pt x="20977836" y="10626596"/>
                    <a:pt x="20927036" y="10626596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21083246" cy="10690096"/>
            </a:xfrm>
            <a:custGeom>
              <a:avLst/>
              <a:gdLst/>
              <a:ahLst/>
              <a:cxnLst/>
              <a:rect l="l" t="t" r="r" b="b"/>
              <a:pathLst>
                <a:path w="21083246" h="10690096">
                  <a:moveTo>
                    <a:pt x="20958786" y="59690"/>
                  </a:moveTo>
                  <a:cubicBezTo>
                    <a:pt x="20994346" y="59690"/>
                    <a:pt x="21023556" y="88900"/>
                    <a:pt x="21023556" y="124460"/>
                  </a:cubicBezTo>
                  <a:lnTo>
                    <a:pt x="21023556" y="10565636"/>
                  </a:lnTo>
                  <a:cubicBezTo>
                    <a:pt x="21023556" y="10601196"/>
                    <a:pt x="20994346" y="10630407"/>
                    <a:pt x="20958786" y="10630407"/>
                  </a:cubicBezTo>
                  <a:lnTo>
                    <a:pt x="124460" y="10630407"/>
                  </a:lnTo>
                  <a:cubicBezTo>
                    <a:pt x="88900" y="10630407"/>
                    <a:pt x="59690" y="10601196"/>
                    <a:pt x="59690" y="10565636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20958786" y="59690"/>
                  </a:lnTo>
                  <a:moveTo>
                    <a:pt x="20958786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0565636"/>
                  </a:lnTo>
                  <a:cubicBezTo>
                    <a:pt x="0" y="10634217"/>
                    <a:pt x="55880" y="10690096"/>
                    <a:pt x="124460" y="10690096"/>
                  </a:cubicBezTo>
                  <a:lnTo>
                    <a:pt x="20958786" y="10690096"/>
                  </a:lnTo>
                  <a:cubicBezTo>
                    <a:pt x="21027366" y="10690096"/>
                    <a:pt x="21083246" y="10634217"/>
                    <a:pt x="21083246" y="10565636"/>
                  </a:cubicBezTo>
                  <a:lnTo>
                    <a:pt x="21083246" y="124460"/>
                  </a:lnTo>
                  <a:cubicBezTo>
                    <a:pt x="21083246" y="55880"/>
                    <a:pt x="21027366" y="0"/>
                    <a:pt x="20958786" y="0"/>
                  </a:cubicBezTo>
                  <a:close/>
                </a:path>
              </a:pathLst>
            </a:custGeom>
            <a:solidFill>
              <a:srgbClr val="191919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883323" y="1533576"/>
            <a:ext cx="1592514" cy="442844"/>
            <a:chOff x="0" y="0"/>
            <a:chExt cx="2123352" cy="590459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0"/>
              <a:ext cx="590459" cy="590459"/>
              <a:chOff x="0" y="0"/>
              <a:chExt cx="812800" cy="81280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5C853"/>
              </a:solidFill>
            </p:spPr>
          </p:sp>
          <p:sp>
            <p:nvSpPr>
              <p:cNvPr id="9" name="TextBox 9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>
              <a:off x="767168" y="0"/>
              <a:ext cx="590459" cy="590459"/>
              <a:chOff x="0" y="0"/>
              <a:chExt cx="812800" cy="8128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5B9BA"/>
              </a:solidFill>
            </p:spPr>
          </p:sp>
          <p:sp>
            <p:nvSpPr>
              <p:cNvPr id="12" name="TextBox 12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>
              <a:off x="1532894" y="0"/>
              <a:ext cx="590459" cy="590459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817CFF"/>
              </a:solidFill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</p:grpSp>
      <p:sp>
        <p:nvSpPr>
          <p:cNvPr id="16" name="AutoShape 16"/>
          <p:cNvSpPr/>
          <p:nvPr/>
        </p:nvSpPr>
        <p:spPr>
          <a:xfrm>
            <a:off x="1405665" y="2208872"/>
            <a:ext cx="15476670" cy="45413"/>
          </a:xfrm>
          <a:prstGeom prst="line">
            <a:avLst/>
          </a:prstGeom>
          <a:ln w="476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7" name="TextBox 17"/>
          <p:cNvSpPr txBox="1"/>
          <p:nvPr/>
        </p:nvSpPr>
        <p:spPr>
          <a:xfrm>
            <a:off x="2261176" y="3573005"/>
            <a:ext cx="7336416" cy="1823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4985"/>
              </a:lnSpc>
              <a:spcBef>
                <a:spcPct val="0"/>
              </a:spcBef>
            </a:pPr>
            <a:r>
              <a:rPr lang="en-US" sz="10703">
                <a:solidFill>
                  <a:srgbClr val="000000"/>
                </a:solidFill>
                <a:latin typeface="Fredoka One Bold"/>
              </a:rPr>
              <a:t>MUCHAS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883323" y="4915934"/>
            <a:ext cx="7782450" cy="2214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8132"/>
              </a:lnSpc>
              <a:spcBef>
                <a:spcPct val="0"/>
              </a:spcBef>
            </a:pPr>
            <a:r>
              <a:rPr lang="en-US" sz="12951">
                <a:solidFill>
                  <a:srgbClr val="000000"/>
                </a:solidFill>
                <a:latin typeface="Fredoka One Bold"/>
              </a:rPr>
              <a:t>GRACIAS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671875" y="7092028"/>
            <a:ext cx="6925717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Fredoka One Bold"/>
              </a:rPr>
              <a:t>www.unsitiogenial.es</a:t>
            </a:r>
          </a:p>
        </p:txBody>
      </p:sp>
      <p:sp>
        <p:nvSpPr>
          <p:cNvPr id="20" name="AutoShape 20"/>
          <p:cNvSpPr/>
          <p:nvPr/>
        </p:nvSpPr>
        <p:spPr>
          <a:xfrm>
            <a:off x="13180452" y="-4763926"/>
            <a:ext cx="0" cy="8849727"/>
          </a:xfrm>
          <a:prstGeom prst="line">
            <a:avLst/>
          </a:prstGeom>
          <a:ln w="14287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1" name="Freeform 21"/>
          <p:cNvSpPr/>
          <p:nvPr/>
        </p:nvSpPr>
        <p:spPr>
          <a:xfrm rot="-10800000">
            <a:off x="11768345" y="3176526"/>
            <a:ext cx="2824707" cy="4120925"/>
          </a:xfrm>
          <a:custGeom>
            <a:avLst/>
            <a:gdLst/>
            <a:ahLst/>
            <a:cxnLst/>
            <a:rect l="l" t="t" r="r" b="b"/>
            <a:pathLst>
              <a:path w="2824707" h="4120925">
                <a:moveTo>
                  <a:pt x="0" y="0"/>
                </a:moveTo>
                <a:lnTo>
                  <a:pt x="2824706" y="0"/>
                </a:lnTo>
                <a:lnTo>
                  <a:pt x="2824706" y="4120925"/>
                </a:lnTo>
                <a:lnTo>
                  <a:pt x="0" y="412092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10441193" y="4968751"/>
            <a:ext cx="1279527" cy="1837441"/>
          </a:xfrm>
          <a:custGeom>
            <a:avLst/>
            <a:gdLst/>
            <a:ahLst/>
            <a:cxnLst/>
            <a:rect l="l" t="t" r="r" b="b"/>
            <a:pathLst>
              <a:path w="1279527" h="1837441">
                <a:moveTo>
                  <a:pt x="0" y="0"/>
                </a:moveTo>
                <a:lnTo>
                  <a:pt x="1279527" y="0"/>
                </a:lnTo>
                <a:lnTo>
                  <a:pt x="1279527" y="1837441"/>
                </a:lnTo>
                <a:lnTo>
                  <a:pt x="0" y="183744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 rot="-10800000">
            <a:off x="14640184" y="4793670"/>
            <a:ext cx="1279527" cy="1837441"/>
          </a:xfrm>
          <a:custGeom>
            <a:avLst/>
            <a:gdLst/>
            <a:ahLst/>
            <a:cxnLst/>
            <a:rect l="l" t="t" r="r" b="b"/>
            <a:pathLst>
              <a:path w="1279527" h="1837441">
                <a:moveTo>
                  <a:pt x="0" y="0"/>
                </a:moveTo>
                <a:lnTo>
                  <a:pt x="1279527" y="0"/>
                </a:lnTo>
                <a:lnTo>
                  <a:pt x="1279527" y="1837441"/>
                </a:lnTo>
                <a:lnTo>
                  <a:pt x="0" y="183744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2310" t="9494" r="1733" b="5231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028768" y="1028700"/>
            <a:ext cx="16230600" cy="8229600"/>
            <a:chOff x="0" y="0"/>
            <a:chExt cx="21083246" cy="10690097"/>
          </a:xfrm>
        </p:grpSpPr>
        <p:sp>
          <p:nvSpPr>
            <p:cNvPr id="4" name="Freeform 4"/>
            <p:cNvSpPr/>
            <p:nvPr/>
          </p:nvSpPr>
          <p:spPr>
            <a:xfrm>
              <a:off x="31750" y="31750"/>
              <a:ext cx="21019746" cy="10626596"/>
            </a:xfrm>
            <a:custGeom>
              <a:avLst/>
              <a:gdLst/>
              <a:ahLst/>
              <a:cxnLst/>
              <a:rect l="l" t="t" r="r" b="b"/>
              <a:pathLst>
                <a:path w="21019746" h="10626596">
                  <a:moveTo>
                    <a:pt x="20927036" y="10626596"/>
                  </a:moveTo>
                  <a:lnTo>
                    <a:pt x="92710" y="10626596"/>
                  </a:lnTo>
                  <a:cubicBezTo>
                    <a:pt x="41910" y="10626596"/>
                    <a:pt x="0" y="10584686"/>
                    <a:pt x="0" y="10533886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20925766" y="0"/>
                  </a:lnTo>
                  <a:cubicBezTo>
                    <a:pt x="20976566" y="0"/>
                    <a:pt x="21018477" y="41910"/>
                    <a:pt x="21018477" y="92710"/>
                  </a:cubicBezTo>
                  <a:lnTo>
                    <a:pt x="21018477" y="10532617"/>
                  </a:lnTo>
                  <a:cubicBezTo>
                    <a:pt x="21019746" y="10584686"/>
                    <a:pt x="20977836" y="10626596"/>
                    <a:pt x="20927036" y="10626596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21083246" cy="10690096"/>
            </a:xfrm>
            <a:custGeom>
              <a:avLst/>
              <a:gdLst/>
              <a:ahLst/>
              <a:cxnLst/>
              <a:rect l="l" t="t" r="r" b="b"/>
              <a:pathLst>
                <a:path w="21083246" h="10690096">
                  <a:moveTo>
                    <a:pt x="20958786" y="59690"/>
                  </a:moveTo>
                  <a:cubicBezTo>
                    <a:pt x="20994346" y="59690"/>
                    <a:pt x="21023556" y="88900"/>
                    <a:pt x="21023556" y="124460"/>
                  </a:cubicBezTo>
                  <a:lnTo>
                    <a:pt x="21023556" y="10565636"/>
                  </a:lnTo>
                  <a:cubicBezTo>
                    <a:pt x="21023556" y="10601196"/>
                    <a:pt x="20994346" y="10630407"/>
                    <a:pt x="20958786" y="10630407"/>
                  </a:cubicBezTo>
                  <a:lnTo>
                    <a:pt x="124460" y="10630407"/>
                  </a:lnTo>
                  <a:cubicBezTo>
                    <a:pt x="88900" y="10630407"/>
                    <a:pt x="59690" y="10601196"/>
                    <a:pt x="59690" y="10565636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20958786" y="59690"/>
                  </a:lnTo>
                  <a:moveTo>
                    <a:pt x="20958786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0565636"/>
                  </a:lnTo>
                  <a:cubicBezTo>
                    <a:pt x="0" y="10634217"/>
                    <a:pt x="55880" y="10690096"/>
                    <a:pt x="124460" y="10690096"/>
                  </a:cubicBezTo>
                  <a:lnTo>
                    <a:pt x="20958786" y="10690096"/>
                  </a:lnTo>
                  <a:cubicBezTo>
                    <a:pt x="21027366" y="10690096"/>
                    <a:pt x="21083246" y="10634217"/>
                    <a:pt x="21083246" y="10565636"/>
                  </a:cubicBezTo>
                  <a:lnTo>
                    <a:pt x="21083246" y="124460"/>
                  </a:lnTo>
                  <a:cubicBezTo>
                    <a:pt x="21083246" y="55880"/>
                    <a:pt x="21027366" y="0"/>
                    <a:pt x="20958786" y="0"/>
                  </a:cubicBezTo>
                  <a:close/>
                </a:path>
              </a:pathLst>
            </a:custGeom>
            <a:solidFill>
              <a:srgbClr val="191919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322475" y="1274110"/>
            <a:ext cx="1107248" cy="307902"/>
            <a:chOff x="0" y="0"/>
            <a:chExt cx="1476331" cy="410536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0"/>
              <a:ext cx="410536" cy="410536"/>
              <a:chOff x="0" y="0"/>
              <a:chExt cx="812800" cy="81280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8D70"/>
              </a:solidFill>
            </p:spPr>
          </p:sp>
          <p:sp>
            <p:nvSpPr>
              <p:cNvPr id="9" name="TextBox 9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>
              <a:off x="533399" y="0"/>
              <a:ext cx="410536" cy="410536"/>
              <a:chOff x="0" y="0"/>
              <a:chExt cx="812800" cy="8128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BE50AF"/>
              </a:solidFill>
            </p:spPr>
          </p:sp>
          <p:sp>
            <p:nvSpPr>
              <p:cNvPr id="12" name="TextBox 12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>
              <a:off x="1065795" y="0"/>
              <a:ext cx="410536" cy="410536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8C64F"/>
              </a:solidFill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</p:grpSp>
      <p:sp>
        <p:nvSpPr>
          <p:cNvPr id="16" name="AutoShape 16"/>
          <p:cNvSpPr/>
          <p:nvPr/>
        </p:nvSpPr>
        <p:spPr>
          <a:xfrm>
            <a:off x="1028771" y="1766776"/>
            <a:ext cx="16230529" cy="46518"/>
          </a:xfrm>
          <a:prstGeom prst="line">
            <a:avLst/>
          </a:prstGeom>
          <a:ln w="476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7" name="TextBox 17"/>
          <p:cNvSpPr txBox="1"/>
          <p:nvPr/>
        </p:nvSpPr>
        <p:spPr>
          <a:xfrm>
            <a:off x="5922172" y="2711683"/>
            <a:ext cx="6443657" cy="12293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04"/>
              </a:lnSpc>
              <a:spcBef>
                <a:spcPct val="0"/>
              </a:spcBef>
            </a:pPr>
            <a:r>
              <a:rPr lang="en-US" sz="7146" spc="736">
                <a:solidFill>
                  <a:srgbClr val="FFFFFF"/>
                </a:solidFill>
                <a:latin typeface="Fredoka One"/>
              </a:rPr>
              <a:t>ÍNDICE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670500" y="4908258"/>
            <a:ext cx="5382316" cy="508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19"/>
              </a:lnSpc>
              <a:spcBef>
                <a:spcPct val="0"/>
              </a:spcBef>
            </a:pPr>
            <a:r>
              <a:rPr lang="en-US" sz="3013" spc="60">
                <a:solidFill>
                  <a:srgbClr val="000000"/>
                </a:solidFill>
                <a:latin typeface="Fredoka One Bold"/>
              </a:rPr>
              <a:t>Introducción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688370" y="5974036"/>
            <a:ext cx="5364446" cy="508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19"/>
              </a:lnSpc>
              <a:spcBef>
                <a:spcPct val="0"/>
              </a:spcBef>
            </a:pPr>
            <a:r>
              <a:rPr lang="en-US" sz="3013" spc="60">
                <a:solidFill>
                  <a:srgbClr val="000000"/>
                </a:solidFill>
                <a:latin typeface="Fredoka One Bold"/>
              </a:rPr>
              <a:t>Nuestro equipo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4670500" y="7118450"/>
            <a:ext cx="5382316" cy="508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19"/>
              </a:lnSpc>
              <a:spcBef>
                <a:spcPct val="0"/>
              </a:spcBef>
            </a:pPr>
            <a:r>
              <a:rPr lang="en-US" sz="3013" spc="60">
                <a:solidFill>
                  <a:srgbClr val="000000"/>
                </a:solidFill>
                <a:latin typeface="Fredoka One"/>
              </a:rPr>
              <a:t>¡Rompamos el hielo!</a:t>
            </a:r>
          </a:p>
        </p:txBody>
      </p:sp>
      <p:grpSp>
        <p:nvGrpSpPr>
          <p:cNvPr id="21" name="Group 21"/>
          <p:cNvGrpSpPr/>
          <p:nvPr/>
        </p:nvGrpSpPr>
        <p:grpSpPr>
          <a:xfrm>
            <a:off x="3589865" y="4760167"/>
            <a:ext cx="862142" cy="862142"/>
            <a:chOff x="0" y="0"/>
            <a:chExt cx="1149523" cy="1149523"/>
          </a:xfrm>
        </p:grpSpPr>
        <p:grpSp>
          <p:nvGrpSpPr>
            <p:cNvPr id="22" name="Group 22"/>
            <p:cNvGrpSpPr/>
            <p:nvPr/>
          </p:nvGrpSpPr>
          <p:grpSpPr>
            <a:xfrm>
              <a:off x="0" y="0"/>
              <a:ext cx="1149523" cy="1149523"/>
              <a:chOff x="0" y="0"/>
              <a:chExt cx="812800" cy="812800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8D70"/>
              </a:solidFill>
            </p:spPr>
          </p:sp>
          <p:sp>
            <p:nvSpPr>
              <p:cNvPr id="24" name="TextBox 24"/>
              <p:cNvSpPr txBox="1"/>
              <p:nvPr/>
            </p:nvSpPr>
            <p:spPr>
              <a:xfrm>
                <a:off x="76200" y="0"/>
                <a:ext cx="660400" cy="736600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algn="ctr">
                  <a:lnSpc>
                    <a:spcPts val="4339"/>
                  </a:lnSpc>
                </a:pPr>
                <a:endParaRPr/>
              </a:p>
            </p:txBody>
          </p:sp>
        </p:grpSp>
        <p:sp>
          <p:nvSpPr>
            <p:cNvPr id="25" name="TextBox 25"/>
            <p:cNvSpPr txBox="1"/>
            <p:nvPr/>
          </p:nvSpPr>
          <p:spPr>
            <a:xfrm>
              <a:off x="176092" y="-14690"/>
              <a:ext cx="797339" cy="10836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909"/>
                </a:lnSpc>
                <a:spcBef>
                  <a:spcPct val="0"/>
                </a:spcBef>
              </a:pPr>
              <a:r>
                <a:rPr lang="en-US" sz="4935" spc="98">
                  <a:solidFill>
                    <a:srgbClr val="FFFFFF"/>
                  </a:solidFill>
                  <a:latin typeface="Dumondi Condensed Bold"/>
                </a:rPr>
                <a:t>1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3589865" y="5837328"/>
            <a:ext cx="862142" cy="862142"/>
            <a:chOff x="0" y="0"/>
            <a:chExt cx="1149523" cy="1149523"/>
          </a:xfrm>
        </p:grpSpPr>
        <p:grpSp>
          <p:nvGrpSpPr>
            <p:cNvPr id="27" name="Group 27"/>
            <p:cNvGrpSpPr/>
            <p:nvPr/>
          </p:nvGrpSpPr>
          <p:grpSpPr>
            <a:xfrm>
              <a:off x="0" y="0"/>
              <a:ext cx="1149523" cy="1149523"/>
              <a:chOff x="0" y="0"/>
              <a:chExt cx="812800" cy="81280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8D70"/>
              </a:solidFill>
            </p:spPr>
          </p:sp>
          <p:sp>
            <p:nvSpPr>
              <p:cNvPr id="29" name="TextBox 29"/>
              <p:cNvSpPr txBox="1"/>
              <p:nvPr/>
            </p:nvSpPr>
            <p:spPr>
              <a:xfrm>
                <a:off x="76200" y="0"/>
                <a:ext cx="660400" cy="736600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algn="ctr">
                  <a:lnSpc>
                    <a:spcPts val="4339"/>
                  </a:lnSpc>
                </a:pPr>
                <a:endParaRPr/>
              </a:p>
            </p:txBody>
          </p:sp>
        </p:grpSp>
        <p:sp>
          <p:nvSpPr>
            <p:cNvPr id="30" name="TextBox 30"/>
            <p:cNvSpPr txBox="1"/>
            <p:nvPr/>
          </p:nvSpPr>
          <p:spPr>
            <a:xfrm>
              <a:off x="176092" y="-8423"/>
              <a:ext cx="797339" cy="10836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909"/>
                </a:lnSpc>
                <a:spcBef>
                  <a:spcPct val="0"/>
                </a:spcBef>
              </a:pPr>
              <a:r>
                <a:rPr lang="en-US" sz="4935" spc="98">
                  <a:solidFill>
                    <a:srgbClr val="FFFFFF"/>
                  </a:solidFill>
                  <a:latin typeface="Dumondi Condensed Bold"/>
                </a:rPr>
                <a:t>2</a:t>
              </a:r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3589865" y="6975059"/>
            <a:ext cx="862142" cy="862142"/>
            <a:chOff x="0" y="0"/>
            <a:chExt cx="1149523" cy="1149523"/>
          </a:xfrm>
        </p:grpSpPr>
        <p:grpSp>
          <p:nvGrpSpPr>
            <p:cNvPr id="32" name="Group 32"/>
            <p:cNvGrpSpPr/>
            <p:nvPr/>
          </p:nvGrpSpPr>
          <p:grpSpPr>
            <a:xfrm>
              <a:off x="0" y="0"/>
              <a:ext cx="1149523" cy="1149523"/>
              <a:chOff x="0" y="0"/>
              <a:chExt cx="812800" cy="812800"/>
            </a:xfrm>
          </p:grpSpPr>
          <p:sp>
            <p:nvSpPr>
              <p:cNvPr id="33" name="Freeform 3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8D70"/>
              </a:solidFill>
            </p:spPr>
          </p:sp>
          <p:sp>
            <p:nvSpPr>
              <p:cNvPr id="34" name="TextBox 34"/>
              <p:cNvSpPr txBox="1"/>
              <p:nvPr/>
            </p:nvSpPr>
            <p:spPr>
              <a:xfrm>
                <a:off x="76200" y="0"/>
                <a:ext cx="660400" cy="736600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algn="ctr">
                  <a:lnSpc>
                    <a:spcPts val="4339"/>
                  </a:lnSpc>
                </a:pPr>
                <a:endParaRPr/>
              </a:p>
            </p:txBody>
          </p:sp>
        </p:grpSp>
        <p:sp>
          <p:nvSpPr>
            <p:cNvPr id="35" name="TextBox 35"/>
            <p:cNvSpPr txBox="1"/>
            <p:nvPr/>
          </p:nvSpPr>
          <p:spPr>
            <a:xfrm>
              <a:off x="176092" y="-20957"/>
              <a:ext cx="797339" cy="10836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909"/>
                </a:lnSpc>
                <a:spcBef>
                  <a:spcPct val="0"/>
                </a:spcBef>
              </a:pPr>
              <a:r>
                <a:rPr lang="en-US" sz="4935" spc="98">
                  <a:solidFill>
                    <a:srgbClr val="FFFFFF"/>
                  </a:solidFill>
                  <a:latin typeface="Dumondi Condensed Bold"/>
                </a:rPr>
                <a:t>3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10052816" y="4760167"/>
            <a:ext cx="862142" cy="862142"/>
            <a:chOff x="0" y="0"/>
            <a:chExt cx="1149523" cy="1149523"/>
          </a:xfrm>
        </p:grpSpPr>
        <p:grpSp>
          <p:nvGrpSpPr>
            <p:cNvPr id="37" name="Group 37"/>
            <p:cNvGrpSpPr/>
            <p:nvPr/>
          </p:nvGrpSpPr>
          <p:grpSpPr>
            <a:xfrm>
              <a:off x="0" y="0"/>
              <a:ext cx="1149523" cy="1149523"/>
              <a:chOff x="0" y="0"/>
              <a:chExt cx="812800" cy="812800"/>
            </a:xfrm>
          </p:grpSpPr>
          <p:sp>
            <p:nvSpPr>
              <p:cNvPr id="38" name="Freeform 3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8D70"/>
              </a:solidFill>
            </p:spPr>
          </p:sp>
          <p:sp>
            <p:nvSpPr>
              <p:cNvPr id="39" name="TextBox 39"/>
              <p:cNvSpPr txBox="1"/>
              <p:nvPr/>
            </p:nvSpPr>
            <p:spPr>
              <a:xfrm>
                <a:off x="76200" y="0"/>
                <a:ext cx="660400" cy="736600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algn="ctr">
                  <a:lnSpc>
                    <a:spcPts val="4339"/>
                  </a:lnSpc>
                </a:pPr>
                <a:endParaRPr/>
              </a:p>
            </p:txBody>
          </p:sp>
        </p:grpSp>
        <p:sp>
          <p:nvSpPr>
            <p:cNvPr id="40" name="TextBox 40"/>
            <p:cNvSpPr txBox="1"/>
            <p:nvPr/>
          </p:nvSpPr>
          <p:spPr>
            <a:xfrm>
              <a:off x="176092" y="43012"/>
              <a:ext cx="797339" cy="10836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909"/>
                </a:lnSpc>
                <a:spcBef>
                  <a:spcPct val="0"/>
                </a:spcBef>
              </a:pPr>
              <a:r>
                <a:rPr lang="en-US" sz="4935" spc="98">
                  <a:solidFill>
                    <a:srgbClr val="FFFFFF"/>
                  </a:solidFill>
                  <a:latin typeface="Dumondi Condensed Bold"/>
                </a:rPr>
                <a:t>4</a:t>
              </a:r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10052816" y="5784368"/>
            <a:ext cx="862142" cy="862142"/>
            <a:chOff x="0" y="0"/>
            <a:chExt cx="1149523" cy="1149523"/>
          </a:xfrm>
        </p:grpSpPr>
        <p:grpSp>
          <p:nvGrpSpPr>
            <p:cNvPr id="42" name="Group 42"/>
            <p:cNvGrpSpPr/>
            <p:nvPr/>
          </p:nvGrpSpPr>
          <p:grpSpPr>
            <a:xfrm>
              <a:off x="0" y="0"/>
              <a:ext cx="1149523" cy="1149523"/>
              <a:chOff x="0" y="0"/>
              <a:chExt cx="812800" cy="812800"/>
            </a:xfrm>
          </p:grpSpPr>
          <p:sp>
            <p:nvSpPr>
              <p:cNvPr id="43" name="Freeform 4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8D70"/>
              </a:solidFill>
            </p:spPr>
          </p:sp>
          <p:sp>
            <p:nvSpPr>
              <p:cNvPr id="44" name="TextBox 44"/>
              <p:cNvSpPr txBox="1"/>
              <p:nvPr/>
            </p:nvSpPr>
            <p:spPr>
              <a:xfrm>
                <a:off x="76200" y="0"/>
                <a:ext cx="660400" cy="736600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algn="ctr">
                  <a:lnSpc>
                    <a:spcPts val="4339"/>
                  </a:lnSpc>
                </a:pPr>
                <a:endParaRPr/>
              </a:p>
            </p:txBody>
          </p:sp>
        </p:grpSp>
        <p:sp>
          <p:nvSpPr>
            <p:cNvPr id="45" name="TextBox 45"/>
            <p:cNvSpPr txBox="1"/>
            <p:nvPr/>
          </p:nvSpPr>
          <p:spPr>
            <a:xfrm>
              <a:off x="176092" y="-20957"/>
              <a:ext cx="797339" cy="10836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909"/>
                </a:lnSpc>
                <a:spcBef>
                  <a:spcPct val="0"/>
                </a:spcBef>
              </a:pPr>
              <a:r>
                <a:rPr lang="en-US" sz="4935" spc="98">
                  <a:solidFill>
                    <a:srgbClr val="FFFFFF"/>
                  </a:solidFill>
                  <a:latin typeface="Dumondi Condensed Bold"/>
                </a:rPr>
                <a:t>5</a:t>
              </a:r>
            </a:p>
          </p:txBody>
        </p:sp>
      </p:grpSp>
      <p:grpSp>
        <p:nvGrpSpPr>
          <p:cNvPr id="46" name="Group 46"/>
          <p:cNvGrpSpPr/>
          <p:nvPr/>
        </p:nvGrpSpPr>
        <p:grpSpPr>
          <a:xfrm>
            <a:off x="10052816" y="6848585"/>
            <a:ext cx="862142" cy="862142"/>
            <a:chOff x="0" y="0"/>
            <a:chExt cx="1149523" cy="1149523"/>
          </a:xfrm>
        </p:grpSpPr>
        <p:grpSp>
          <p:nvGrpSpPr>
            <p:cNvPr id="47" name="Group 47"/>
            <p:cNvGrpSpPr/>
            <p:nvPr/>
          </p:nvGrpSpPr>
          <p:grpSpPr>
            <a:xfrm>
              <a:off x="0" y="0"/>
              <a:ext cx="1149523" cy="1149523"/>
              <a:chOff x="0" y="0"/>
              <a:chExt cx="812800" cy="812800"/>
            </a:xfrm>
          </p:grpSpPr>
          <p:sp>
            <p:nvSpPr>
              <p:cNvPr id="48" name="Freeform 4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8D70"/>
              </a:solidFill>
            </p:spPr>
          </p:sp>
          <p:sp>
            <p:nvSpPr>
              <p:cNvPr id="49" name="TextBox 49"/>
              <p:cNvSpPr txBox="1"/>
              <p:nvPr/>
            </p:nvSpPr>
            <p:spPr>
              <a:xfrm>
                <a:off x="76200" y="0"/>
                <a:ext cx="660400" cy="736600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algn="ctr">
                  <a:lnSpc>
                    <a:spcPts val="4339"/>
                  </a:lnSpc>
                </a:pPr>
                <a:endParaRPr/>
              </a:p>
            </p:txBody>
          </p:sp>
        </p:grpSp>
        <p:sp>
          <p:nvSpPr>
            <p:cNvPr id="50" name="TextBox 50"/>
            <p:cNvSpPr txBox="1"/>
            <p:nvPr/>
          </p:nvSpPr>
          <p:spPr>
            <a:xfrm>
              <a:off x="176092" y="-20957"/>
              <a:ext cx="797339" cy="10836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909"/>
                </a:lnSpc>
                <a:spcBef>
                  <a:spcPct val="0"/>
                </a:spcBef>
              </a:pPr>
              <a:r>
                <a:rPr lang="en-US" sz="4935" spc="98">
                  <a:solidFill>
                    <a:srgbClr val="FFFFFF"/>
                  </a:solidFill>
                  <a:latin typeface="Dumondi Condensed Bold"/>
                </a:rPr>
                <a:t>6</a:t>
              </a:r>
            </a:p>
          </p:txBody>
        </p:sp>
      </p:grpSp>
      <p:sp>
        <p:nvSpPr>
          <p:cNvPr id="51" name="Freeform 51"/>
          <p:cNvSpPr/>
          <p:nvPr/>
        </p:nvSpPr>
        <p:spPr>
          <a:xfrm rot="2616472">
            <a:off x="-89605" y="7268290"/>
            <a:ext cx="2464445" cy="1653419"/>
          </a:xfrm>
          <a:custGeom>
            <a:avLst/>
            <a:gdLst/>
            <a:ahLst/>
            <a:cxnLst/>
            <a:rect l="l" t="t" r="r" b="b"/>
            <a:pathLst>
              <a:path w="2464445" h="1653419">
                <a:moveTo>
                  <a:pt x="0" y="0"/>
                </a:moveTo>
                <a:lnTo>
                  <a:pt x="2464446" y="0"/>
                </a:lnTo>
                <a:lnTo>
                  <a:pt x="2464446" y="1653419"/>
                </a:lnTo>
                <a:lnTo>
                  <a:pt x="0" y="165341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2" name="Freeform 52"/>
          <p:cNvSpPr/>
          <p:nvPr/>
        </p:nvSpPr>
        <p:spPr>
          <a:xfrm rot="-2890985">
            <a:off x="16604019" y="361234"/>
            <a:ext cx="881519" cy="2376644"/>
          </a:xfrm>
          <a:custGeom>
            <a:avLst/>
            <a:gdLst/>
            <a:ahLst/>
            <a:cxnLst/>
            <a:rect l="l" t="t" r="r" b="b"/>
            <a:pathLst>
              <a:path w="881519" h="2376644">
                <a:moveTo>
                  <a:pt x="0" y="0"/>
                </a:moveTo>
                <a:lnTo>
                  <a:pt x="881519" y="0"/>
                </a:lnTo>
                <a:lnTo>
                  <a:pt x="881519" y="2376645"/>
                </a:lnTo>
                <a:lnTo>
                  <a:pt x="0" y="237664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3" name="AutoShape 53"/>
          <p:cNvSpPr/>
          <p:nvPr/>
        </p:nvSpPr>
        <p:spPr>
          <a:xfrm>
            <a:off x="5538697" y="-1554631"/>
            <a:ext cx="0" cy="3966763"/>
          </a:xfrm>
          <a:prstGeom prst="line">
            <a:avLst/>
          </a:prstGeom>
          <a:ln w="571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4" name="Freeform 54"/>
          <p:cNvSpPr/>
          <p:nvPr/>
        </p:nvSpPr>
        <p:spPr>
          <a:xfrm rot="-10800000">
            <a:off x="4873609" y="2217696"/>
            <a:ext cx="1266134" cy="1847145"/>
          </a:xfrm>
          <a:custGeom>
            <a:avLst/>
            <a:gdLst/>
            <a:ahLst/>
            <a:cxnLst/>
            <a:rect l="l" t="t" r="r" b="b"/>
            <a:pathLst>
              <a:path w="1266134" h="1847145">
                <a:moveTo>
                  <a:pt x="0" y="0"/>
                </a:moveTo>
                <a:lnTo>
                  <a:pt x="1266134" y="0"/>
                </a:lnTo>
                <a:lnTo>
                  <a:pt x="1266134" y="1847146"/>
                </a:lnTo>
                <a:lnTo>
                  <a:pt x="0" y="184714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55" name="Freeform 55"/>
          <p:cNvSpPr/>
          <p:nvPr/>
        </p:nvSpPr>
        <p:spPr>
          <a:xfrm>
            <a:off x="4278732" y="3021035"/>
            <a:ext cx="573530" cy="823606"/>
          </a:xfrm>
          <a:custGeom>
            <a:avLst/>
            <a:gdLst/>
            <a:ahLst/>
            <a:cxnLst/>
            <a:rect l="l" t="t" r="r" b="b"/>
            <a:pathLst>
              <a:path w="573530" h="823606">
                <a:moveTo>
                  <a:pt x="0" y="0"/>
                </a:moveTo>
                <a:lnTo>
                  <a:pt x="573530" y="0"/>
                </a:lnTo>
                <a:lnTo>
                  <a:pt x="573530" y="823607"/>
                </a:lnTo>
                <a:lnTo>
                  <a:pt x="0" y="82360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56" name="Freeform 56"/>
          <p:cNvSpPr/>
          <p:nvPr/>
        </p:nvSpPr>
        <p:spPr>
          <a:xfrm rot="-10800000">
            <a:off x="6160869" y="2942558"/>
            <a:ext cx="573530" cy="823606"/>
          </a:xfrm>
          <a:custGeom>
            <a:avLst/>
            <a:gdLst/>
            <a:ahLst/>
            <a:cxnLst/>
            <a:rect l="l" t="t" r="r" b="b"/>
            <a:pathLst>
              <a:path w="573530" h="823606">
                <a:moveTo>
                  <a:pt x="0" y="0"/>
                </a:moveTo>
                <a:lnTo>
                  <a:pt x="573530" y="0"/>
                </a:lnTo>
                <a:lnTo>
                  <a:pt x="573530" y="823606"/>
                </a:lnTo>
                <a:lnTo>
                  <a:pt x="0" y="823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57" name="AutoShape 57"/>
          <p:cNvSpPr/>
          <p:nvPr/>
        </p:nvSpPr>
        <p:spPr>
          <a:xfrm>
            <a:off x="12966886" y="-1554631"/>
            <a:ext cx="0" cy="3966763"/>
          </a:xfrm>
          <a:prstGeom prst="line">
            <a:avLst/>
          </a:prstGeom>
          <a:ln w="571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8" name="Freeform 58"/>
          <p:cNvSpPr/>
          <p:nvPr/>
        </p:nvSpPr>
        <p:spPr>
          <a:xfrm rot="-10800000">
            <a:off x="12301798" y="2217696"/>
            <a:ext cx="1266134" cy="1847145"/>
          </a:xfrm>
          <a:custGeom>
            <a:avLst/>
            <a:gdLst/>
            <a:ahLst/>
            <a:cxnLst/>
            <a:rect l="l" t="t" r="r" b="b"/>
            <a:pathLst>
              <a:path w="1266134" h="1847145">
                <a:moveTo>
                  <a:pt x="0" y="0"/>
                </a:moveTo>
                <a:lnTo>
                  <a:pt x="1266134" y="0"/>
                </a:lnTo>
                <a:lnTo>
                  <a:pt x="1266134" y="1847146"/>
                </a:lnTo>
                <a:lnTo>
                  <a:pt x="0" y="184714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59" name="Freeform 59"/>
          <p:cNvSpPr/>
          <p:nvPr/>
        </p:nvSpPr>
        <p:spPr>
          <a:xfrm>
            <a:off x="11706921" y="3021035"/>
            <a:ext cx="573530" cy="823606"/>
          </a:xfrm>
          <a:custGeom>
            <a:avLst/>
            <a:gdLst/>
            <a:ahLst/>
            <a:cxnLst/>
            <a:rect l="l" t="t" r="r" b="b"/>
            <a:pathLst>
              <a:path w="573530" h="823606">
                <a:moveTo>
                  <a:pt x="0" y="0"/>
                </a:moveTo>
                <a:lnTo>
                  <a:pt x="573530" y="0"/>
                </a:lnTo>
                <a:lnTo>
                  <a:pt x="573530" y="823607"/>
                </a:lnTo>
                <a:lnTo>
                  <a:pt x="0" y="82360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60" name="Freeform 60"/>
          <p:cNvSpPr/>
          <p:nvPr/>
        </p:nvSpPr>
        <p:spPr>
          <a:xfrm rot="-10800000">
            <a:off x="13589059" y="2942558"/>
            <a:ext cx="573530" cy="823606"/>
          </a:xfrm>
          <a:custGeom>
            <a:avLst/>
            <a:gdLst/>
            <a:ahLst/>
            <a:cxnLst/>
            <a:rect l="l" t="t" r="r" b="b"/>
            <a:pathLst>
              <a:path w="573530" h="823606">
                <a:moveTo>
                  <a:pt x="0" y="0"/>
                </a:moveTo>
                <a:lnTo>
                  <a:pt x="573529" y="0"/>
                </a:lnTo>
                <a:lnTo>
                  <a:pt x="573529" y="823606"/>
                </a:lnTo>
                <a:lnTo>
                  <a:pt x="0" y="823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61" name="TextBox 61"/>
          <p:cNvSpPr txBox="1"/>
          <p:nvPr/>
        </p:nvSpPr>
        <p:spPr>
          <a:xfrm>
            <a:off x="11133451" y="5932460"/>
            <a:ext cx="5079254" cy="508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19"/>
              </a:lnSpc>
              <a:spcBef>
                <a:spcPct val="0"/>
              </a:spcBef>
            </a:pPr>
            <a:r>
              <a:rPr lang="en-US" sz="3013" spc="60">
                <a:solidFill>
                  <a:srgbClr val="000000"/>
                </a:solidFill>
                <a:latin typeface="Fredoka One"/>
              </a:rPr>
              <a:t>Pasemos a la acción</a:t>
            </a:r>
          </a:p>
        </p:txBody>
      </p:sp>
      <p:sp>
        <p:nvSpPr>
          <p:cNvPr id="62" name="TextBox 62"/>
          <p:cNvSpPr txBox="1"/>
          <p:nvPr/>
        </p:nvSpPr>
        <p:spPr>
          <a:xfrm>
            <a:off x="11133451" y="4869474"/>
            <a:ext cx="5079254" cy="508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19"/>
              </a:lnSpc>
              <a:spcBef>
                <a:spcPct val="0"/>
              </a:spcBef>
            </a:pPr>
            <a:r>
              <a:rPr lang="en-US" sz="3013" spc="60">
                <a:solidFill>
                  <a:srgbClr val="000000"/>
                </a:solidFill>
                <a:latin typeface="Fredoka One Bold"/>
              </a:rPr>
              <a:t>Análisis</a:t>
            </a:r>
          </a:p>
        </p:txBody>
      </p:sp>
      <p:sp>
        <p:nvSpPr>
          <p:cNvPr id="63" name="TextBox 63"/>
          <p:cNvSpPr txBox="1"/>
          <p:nvPr/>
        </p:nvSpPr>
        <p:spPr>
          <a:xfrm>
            <a:off x="11133451" y="6996676"/>
            <a:ext cx="5079254" cy="508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19"/>
              </a:lnSpc>
              <a:spcBef>
                <a:spcPct val="0"/>
              </a:spcBef>
            </a:pPr>
            <a:r>
              <a:rPr lang="en-US" sz="3013" spc="60">
                <a:solidFill>
                  <a:srgbClr val="000000"/>
                </a:solidFill>
                <a:latin typeface="Fredoka One Bold"/>
              </a:rPr>
              <a:t>Contacto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2310" t="9494" r="1733" b="5231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028768" y="1028700"/>
            <a:ext cx="16230600" cy="8229600"/>
            <a:chOff x="0" y="0"/>
            <a:chExt cx="21083246" cy="10690097"/>
          </a:xfrm>
        </p:grpSpPr>
        <p:sp>
          <p:nvSpPr>
            <p:cNvPr id="4" name="Freeform 4"/>
            <p:cNvSpPr/>
            <p:nvPr/>
          </p:nvSpPr>
          <p:spPr>
            <a:xfrm>
              <a:off x="31750" y="31750"/>
              <a:ext cx="21019746" cy="10626596"/>
            </a:xfrm>
            <a:custGeom>
              <a:avLst/>
              <a:gdLst/>
              <a:ahLst/>
              <a:cxnLst/>
              <a:rect l="l" t="t" r="r" b="b"/>
              <a:pathLst>
                <a:path w="21019746" h="10626596">
                  <a:moveTo>
                    <a:pt x="20927036" y="10626596"/>
                  </a:moveTo>
                  <a:lnTo>
                    <a:pt x="92710" y="10626596"/>
                  </a:lnTo>
                  <a:cubicBezTo>
                    <a:pt x="41910" y="10626596"/>
                    <a:pt x="0" y="10584686"/>
                    <a:pt x="0" y="10533886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20925766" y="0"/>
                  </a:lnTo>
                  <a:cubicBezTo>
                    <a:pt x="20976566" y="0"/>
                    <a:pt x="21018477" y="41910"/>
                    <a:pt x="21018477" y="92710"/>
                  </a:cubicBezTo>
                  <a:lnTo>
                    <a:pt x="21018477" y="10532617"/>
                  </a:lnTo>
                  <a:cubicBezTo>
                    <a:pt x="21019746" y="10584686"/>
                    <a:pt x="20977836" y="10626596"/>
                    <a:pt x="20927036" y="10626596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21083246" cy="10690096"/>
            </a:xfrm>
            <a:custGeom>
              <a:avLst/>
              <a:gdLst/>
              <a:ahLst/>
              <a:cxnLst/>
              <a:rect l="l" t="t" r="r" b="b"/>
              <a:pathLst>
                <a:path w="21083246" h="10690096">
                  <a:moveTo>
                    <a:pt x="20958786" y="59690"/>
                  </a:moveTo>
                  <a:cubicBezTo>
                    <a:pt x="20994346" y="59690"/>
                    <a:pt x="21023556" y="88900"/>
                    <a:pt x="21023556" y="124460"/>
                  </a:cubicBezTo>
                  <a:lnTo>
                    <a:pt x="21023556" y="10565636"/>
                  </a:lnTo>
                  <a:cubicBezTo>
                    <a:pt x="21023556" y="10601196"/>
                    <a:pt x="20994346" y="10630407"/>
                    <a:pt x="20958786" y="10630407"/>
                  </a:cubicBezTo>
                  <a:lnTo>
                    <a:pt x="124460" y="10630407"/>
                  </a:lnTo>
                  <a:cubicBezTo>
                    <a:pt x="88900" y="10630407"/>
                    <a:pt x="59690" y="10601196"/>
                    <a:pt x="59690" y="10565636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20958786" y="59690"/>
                  </a:lnTo>
                  <a:moveTo>
                    <a:pt x="20958786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0565636"/>
                  </a:lnTo>
                  <a:cubicBezTo>
                    <a:pt x="0" y="10634217"/>
                    <a:pt x="55880" y="10690096"/>
                    <a:pt x="124460" y="10690096"/>
                  </a:cubicBezTo>
                  <a:lnTo>
                    <a:pt x="20958786" y="10690096"/>
                  </a:lnTo>
                  <a:cubicBezTo>
                    <a:pt x="21027366" y="10690096"/>
                    <a:pt x="21083246" y="10634217"/>
                    <a:pt x="21083246" y="10565636"/>
                  </a:cubicBezTo>
                  <a:lnTo>
                    <a:pt x="21083246" y="124460"/>
                  </a:lnTo>
                  <a:cubicBezTo>
                    <a:pt x="21083246" y="55880"/>
                    <a:pt x="21027366" y="0"/>
                    <a:pt x="20958786" y="0"/>
                  </a:cubicBezTo>
                  <a:close/>
                </a:path>
              </a:pathLst>
            </a:custGeom>
            <a:solidFill>
              <a:srgbClr val="191919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518061" y="1411020"/>
            <a:ext cx="1107248" cy="307902"/>
            <a:chOff x="0" y="0"/>
            <a:chExt cx="1476331" cy="410536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0"/>
              <a:ext cx="410536" cy="410536"/>
              <a:chOff x="0" y="0"/>
              <a:chExt cx="812800" cy="81280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8D70"/>
              </a:solidFill>
            </p:spPr>
          </p:sp>
          <p:sp>
            <p:nvSpPr>
              <p:cNvPr id="9" name="TextBox 9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>
              <a:off x="533399" y="0"/>
              <a:ext cx="410536" cy="410536"/>
              <a:chOff x="0" y="0"/>
              <a:chExt cx="812800" cy="8128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BE50AF"/>
              </a:solidFill>
            </p:spPr>
          </p:sp>
          <p:sp>
            <p:nvSpPr>
              <p:cNvPr id="12" name="TextBox 12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>
              <a:off x="1065795" y="0"/>
              <a:ext cx="410536" cy="410536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8C64F"/>
              </a:solidFill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</p:grpSp>
      <p:sp>
        <p:nvSpPr>
          <p:cNvPr id="16" name="AutoShape 16"/>
          <p:cNvSpPr/>
          <p:nvPr/>
        </p:nvSpPr>
        <p:spPr>
          <a:xfrm>
            <a:off x="1028771" y="1966801"/>
            <a:ext cx="16230529" cy="46518"/>
          </a:xfrm>
          <a:prstGeom prst="line">
            <a:avLst/>
          </a:prstGeom>
          <a:ln w="476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7" name="TextBox 17"/>
          <p:cNvSpPr txBox="1"/>
          <p:nvPr/>
        </p:nvSpPr>
        <p:spPr>
          <a:xfrm>
            <a:off x="5613163" y="4965144"/>
            <a:ext cx="7061673" cy="16024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91"/>
              </a:lnSpc>
            </a:pPr>
            <a:r>
              <a:rPr lang="en-US" sz="2799">
                <a:solidFill>
                  <a:srgbClr val="000000"/>
                </a:solidFill>
                <a:latin typeface="DM Sans Bold"/>
              </a:rPr>
              <a:t>Lorem ipsum dolor sit amet, consectetur adipiscing elit. Sed non orci hendrerit augue interdum lacinia at egestas dolor. Vivamus elementum pulvinar tempus.</a:t>
            </a:r>
          </a:p>
        </p:txBody>
      </p:sp>
      <p:sp>
        <p:nvSpPr>
          <p:cNvPr id="18" name="Freeform 18"/>
          <p:cNvSpPr/>
          <p:nvPr/>
        </p:nvSpPr>
        <p:spPr>
          <a:xfrm rot="1232267">
            <a:off x="7791603" y="6715879"/>
            <a:ext cx="2704795" cy="1249123"/>
          </a:xfrm>
          <a:custGeom>
            <a:avLst/>
            <a:gdLst/>
            <a:ahLst/>
            <a:cxnLst/>
            <a:rect l="l" t="t" r="r" b="b"/>
            <a:pathLst>
              <a:path w="2704795" h="1249123">
                <a:moveTo>
                  <a:pt x="0" y="0"/>
                </a:moveTo>
                <a:lnTo>
                  <a:pt x="2704794" y="0"/>
                </a:lnTo>
                <a:lnTo>
                  <a:pt x="2704794" y="1249124"/>
                </a:lnTo>
                <a:lnTo>
                  <a:pt x="0" y="124912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-1491042">
            <a:off x="2026872" y="5030010"/>
            <a:ext cx="2787166" cy="3035527"/>
          </a:xfrm>
          <a:custGeom>
            <a:avLst/>
            <a:gdLst/>
            <a:ahLst/>
            <a:cxnLst/>
            <a:rect l="l" t="t" r="r" b="b"/>
            <a:pathLst>
              <a:path w="2787166" h="3035527">
                <a:moveTo>
                  <a:pt x="0" y="0"/>
                </a:moveTo>
                <a:lnTo>
                  <a:pt x="2787165" y="0"/>
                </a:lnTo>
                <a:lnTo>
                  <a:pt x="2787165" y="3035527"/>
                </a:lnTo>
                <a:lnTo>
                  <a:pt x="0" y="303552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 rot="-5400000">
            <a:off x="13743592" y="3555690"/>
            <a:ext cx="2295061" cy="2107283"/>
          </a:xfrm>
          <a:custGeom>
            <a:avLst/>
            <a:gdLst/>
            <a:ahLst/>
            <a:cxnLst/>
            <a:rect l="l" t="t" r="r" b="b"/>
            <a:pathLst>
              <a:path w="2295061" h="2107283">
                <a:moveTo>
                  <a:pt x="0" y="0"/>
                </a:moveTo>
                <a:lnTo>
                  <a:pt x="2295061" y="0"/>
                </a:lnTo>
                <a:lnTo>
                  <a:pt x="2295061" y="2107283"/>
                </a:lnTo>
                <a:lnTo>
                  <a:pt x="0" y="210728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1" name="TextBox 21"/>
          <p:cNvSpPr txBox="1"/>
          <p:nvPr/>
        </p:nvSpPr>
        <p:spPr>
          <a:xfrm>
            <a:off x="4794714" y="3327585"/>
            <a:ext cx="8757017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  <a:spcBef>
                <a:spcPct val="0"/>
              </a:spcBef>
            </a:pPr>
            <a:r>
              <a:rPr lang="en-US" sz="6000" spc="276">
                <a:solidFill>
                  <a:srgbClr val="FFFFFF"/>
                </a:solidFill>
                <a:latin typeface="Fredoka One"/>
              </a:rPr>
              <a:t>INTRODUCCIÓN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1875" b="2187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2469747" y="2946915"/>
            <a:ext cx="4280995" cy="6311385"/>
            <a:chOff x="0" y="0"/>
            <a:chExt cx="6213285" cy="9160122"/>
          </a:xfrm>
        </p:grpSpPr>
        <p:sp>
          <p:nvSpPr>
            <p:cNvPr id="4" name="Freeform 4"/>
            <p:cNvSpPr/>
            <p:nvPr/>
          </p:nvSpPr>
          <p:spPr>
            <a:xfrm>
              <a:off x="31750" y="31750"/>
              <a:ext cx="6149785" cy="9096621"/>
            </a:xfrm>
            <a:custGeom>
              <a:avLst/>
              <a:gdLst/>
              <a:ahLst/>
              <a:cxnLst/>
              <a:rect l="l" t="t" r="r" b="b"/>
              <a:pathLst>
                <a:path w="6149785" h="9096621">
                  <a:moveTo>
                    <a:pt x="6057075" y="9096621"/>
                  </a:moveTo>
                  <a:lnTo>
                    <a:pt x="92710" y="9096621"/>
                  </a:lnTo>
                  <a:cubicBezTo>
                    <a:pt x="41910" y="9096621"/>
                    <a:pt x="0" y="9054712"/>
                    <a:pt x="0" y="9003912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6055805" y="0"/>
                  </a:lnTo>
                  <a:cubicBezTo>
                    <a:pt x="6106605" y="0"/>
                    <a:pt x="6148515" y="41910"/>
                    <a:pt x="6148515" y="92710"/>
                  </a:cubicBezTo>
                  <a:lnTo>
                    <a:pt x="6148515" y="9002642"/>
                  </a:lnTo>
                  <a:cubicBezTo>
                    <a:pt x="6149785" y="9054712"/>
                    <a:pt x="6107875" y="9096621"/>
                    <a:pt x="6057075" y="9096621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6213285" cy="9160121"/>
            </a:xfrm>
            <a:custGeom>
              <a:avLst/>
              <a:gdLst/>
              <a:ahLst/>
              <a:cxnLst/>
              <a:rect l="l" t="t" r="r" b="b"/>
              <a:pathLst>
                <a:path w="6213285" h="9160121">
                  <a:moveTo>
                    <a:pt x="6088825" y="59690"/>
                  </a:moveTo>
                  <a:cubicBezTo>
                    <a:pt x="6124385" y="59690"/>
                    <a:pt x="6153595" y="88900"/>
                    <a:pt x="6153595" y="124460"/>
                  </a:cubicBezTo>
                  <a:lnTo>
                    <a:pt x="6153595" y="9035662"/>
                  </a:lnTo>
                  <a:cubicBezTo>
                    <a:pt x="6153595" y="9071221"/>
                    <a:pt x="6124385" y="9100431"/>
                    <a:pt x="6088825" y="9100431"/>
                  </a:cubicBezTo>
                  <a:lnTo>
                    <a:pt x="124460" y="9100431"/>
                  </a:lnTo>
                  <a:cubicBezTo>
                    <a:pt x="88900" y="9100431"/>
                    <a:pt x="59690" y="9071221"/>
                    <a:pt x="59690" y="9035662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6088825" y="59690"/>
                  </a:lnTo>
                  <a:moveTo>
                    <a:pt x="6088825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9035662"/>
                  </a:lnTo>
                  <a:cubicBezTo>
                    <a:pt x="0" y="9104242"/>
                    <a:pt x="55880" y="9160121"/>
                    <a:pt x="124460" y="9160121"/>
                  </a:cubicBezTo>
                  <a:lnTo>
                    <a:pt x="6088825" y="9160121"/>
                  </a:lnTo>
                  <a:cubicBezTo>
                    <a:pt x="6157405" y="9160121"/>
                    <a:pt x="6213285" y="9104242"/>
                    <a:pt x="6213285" y="9035662"/>
                  </a:cubicBezTo>
                  <a:lnTo>
                    <a:pt x="6213285" y="124460"/>
                  </a:lnTo>
                  <a:cubicBezTo>
                    <a:pt x="6213285" y="55880"/>
                    <a:pt x="6157405" y="0"/>
                    <a:pt x="6088825" y="0"/>
                  </a:cubicBezTo>
                  <a:close/>
                </a:path>
              </a:pathLst>
            </a:custGeom>
            <a:solidFill>
              <a:srgbClr val="191919"/>
            </a:solidFill>
          </p:spPr>
        </p:sp>
      </p:grpSp>
      <p:sp>
        <p:nvSpPr>
          <p:cNvPr id="6" name="AutoShape 6"/>
          <p:cNvSpPr/>
          <p:nvPr/>
        </p:nvSpPr>
        <p:spPr>
          <a:xfrm>
            <a:off x="2469747" y="3598536"/>
            <a:ext cx="4280995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7" name="Group 7"/>
          <p:cNvGrpSpPr/>
          <p:nvPr/>
        </p:nvGrpSpPr>
        <p:grpSpPr>
          <a:xfrm>
            <a:off x="7003502" y="2946915"/>
            <a:ext cx="4280995" cy="6311385"/>
            <a:chOff x="0" y="0"/>
            <a:chExt cx="6213285" cy="9160122"/>
          </a:xfrm>
        </p:grpSpPr>
        <p:sp>
          <p:nvSpPr>
            <p:cNvPr id="8" name="Freeform 8"/>
            <p:cNvSpPr/>
            <p:nvPr/>
          </p:nvSpPr>
          <p:spPr>
            <a:xfrm>
              <a:off x="31750" y="31750"/>
              <a:ext cx="6149785" cy="9096621"/>
            </a:xfrm>
            <a:custGeom>
              <a:avLst/>
              <a:gdLst/>
              <a:ahLst/>
              <a:cxnLst/>
              <a:rect l="l" t="t" r="r" b="b"/>
              <a:pathLst>
                <a:path w="6149785" h="9096621">
                  <a:moveTo>
                    <a:pt x="6057075" y="9096621"/>
                  </a:moveTo>
                  <a:lnTo>
                    <a:pt x="92710" y="9096621"/>
                  </a:lnTo>
                  <a:cubicBezTo>
                    <a:pt x="41910" y="9096621"/>
                    <a:pt x="0" y="9054712"/>
                    <a:pt x="0" y="9003912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6055805" y="0"/>
                  </a:lnTo>
                  <a:cubicBezTo>
                    <a:pt x="6106605" y="0"/>
                    <a:pt x="6148515" y="41910"/>
                    <a:pt x="6148515" y="92710"/>
                  </a:cubicBezTo>
                  <a:lnTo>
                    <a:pt x="6148515" y="9002642"/>
                  </a:lnTo>
                  <a:cubicBezTo>
                    <a:pt x="6149785" y="9054712"/>
                    <a:pt x="6107875" y="9096621"/>
                    <a:pt x="6057075" y="9096621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" name="Freeform 9"/>
            <p:cNvSpPr/>
            <p:nvPr/>
          </p:nvSpPr>
          <p:spPr>
            <a:xfrm>
              <a:off x="0" y="0"/>
              <a:ext cx="6213285" cy="9160121"/>
            </a:xfrm>
            <a:custGeom>
              <a:avLst/>
              <a:gdLst/>
              <a:ahLst/>
              <a:cxnLst/>
              <a:rect l="l" t="t" r="r" b="b"/>
              <a:pathLst>
                <a:path w="6213285" h="9160121">
                  <a:moveTo>
                    <a:pt x="6088825" y="59690"/>
                  </a:moveTo>
                  <a:cubicBezTo>
                    <a:pt x="6124385" y="59690"/>
                    <a:pt x="6153595" y="88900"/>
                    <a:pt x="6153595" y="124460"/>
                  </a:cubicBezTo>
                  <a:lnTo>
                    <a:pt x="6153595" y="9035662"/>
                  </a:lnTo>
                  <a:cubicBezTo>
                    <a:pt x="6153595" y="9071221"/>
                    <a:pt x="6124385" y="9100431"/>
                    <a:pt x="6088825" y="9100431"/>
                  </a:cubicBezTo>
                  <a:lnTo>
                    <a:pt x="124460" y="9100431"/>
                  </a:lnTo>
                  <a:cubicBezTo>
                    <a:pt x="88900" y="9100431"/>
                    <a:pt x="59690" y="9071221"/>
                    <a:pt x="59690" y="9035662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6088825" y="59690"/>
                  </a:lnTo>
                  <a:moveTo>
                    <a:pt x="6088825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9035662"/>
                  </a:lnTo>
                  <a:cubicBezTo>
                    <a:pt x="0" y="9104242"/>
                    <a:pt x="55880" y="9160121"/>
                    <a:pt x="124460" y="9160121"/>
                  </a:cubicBezTo>
                  <a:lnTo>
                    <a:pt x="6088825" y="9160121"/>
                  </a:lnTo>
                  <a:cubicBezTo>
                    <a:pt x="6157405" y="9160121"/>
                    <a:pt x="6213285" y="9104242"/>
                    <a:pt x="6213285" y="9035662"/>
                  </a:cubicBezTo>
                  <a:lnTo>
                    <a:pt x="6213285" y="124460"/>
                  </a:lnTo>
                  <a:cubicBezTo>
                    <a:pt x="6213285" y="55880"/>
                    <a:pt x="6157405" y="0"/>
                    <a:pt x="6088825" y="0"/>
                  </a:cubicBezTo>
                  <a:close/>
                </a:path>
              </a:pathLst>
            </a:custGeom>
            <a:solidFill>
              <a:srgbClr val="191919"/>
            </a:solidFill>
          </p:spPr>
        </p:sp>
      </p:grpSp>
      <p:sp>
        <p:nvSpPr>
          <p:cNvPr id="10" name="AutoShape 10"/>
          <p:cNvSpPr/>
          <p:nvPr/>
        </p:nvSpPr>
        <p:spPr>
          <a:xfrm>
            <a:off x="7003502" y="3598536"/>
            <a:ext cx="4280995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1" name="Group 11"/>
          <p:cNvGrpSpPr/>
          <p:nvPr/>
        </p:nvGrpSpPr>
        <p:grpSpPr>
          <a:xfrm>
            <a:off x="11537258" y="2946915"/>
            <a:ext cx="4280995" cy="6311385"/>
            <a:chOff x="0" y="0"/>
            <a:chExt cx="6213285" cy="9160122"/>
          </a:xfrm>
        </p:grpSpPr>
        <p:sp>
          <p:nvSpPr>
            <p:cNvPr id="12" name="Freeform 12"/>
            <p:cNvSpPr/>
            <p:nvPr/>
          </p:nvSpPr>
          <p:spPr>
            <a:xfrm>
              <a:off x="31750" y="31750"/>
              <a:ext cx="6149785" cy="9096621"/>
            </a:xfrm>
            <a:custGeom>
              <a:avLst/>
              <a:gdLst/>
              <a:ahLst/>
              <a:cxnLst/>
              <a:rect l="l" t="t" r="r" b="b"/>
              <a:pathLst>
                <a:path w="6149785" h="9096621">
                  <a:moveTo>
                    <a:pt x="6057075" y="9096621"/>
                  </a:moveTo>
                  <a:lnTo>
                    <a:pt x="92710" y="9096621"/>
                  </a:lnTo>
                  <a:cubicBezTo>
                    <a:pt x="41910" y="9096621"/>
                    <a:pt x="0" y="9054712"/>
                    <a:pt x="0" y="9003912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6055805" y="0"/>
                  </a:lnTo>
                  <a:cubicBezTo>
                    <a:pt x="6106605" y="0"/>
                    <a:pt x="6148515" y="41910"/>
                    <a:pt x="6148515" y="92710"/>
                  </a:cubicBezTo>
                  <a:lnTo>
                    <a:pt x="6148515" y="9002642"/>
                  </a:lnTo>
                  <a:cubicBezTo>
                    <a:pt x="6149785" y="9054712"/>
                    <a:pt x="6107875" y="9096621"/>
                    <a:pt x="6057075" y="9096621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3" name="Freeform 13"/>
            <p:cNvSpPr/>
            <p:nvPr/>
          </p:nvSpPr>
          <p:spPr>
            <a:xfrm>
              <a:off x="0" y="0"/>
              <a:ext cx="6213285" cy="9160121"/>
            </a:xfrm>
            <a:custGeom>
              <a:avLst/>
              <a:gdLst/>
              <a:ahLst/>
              <a:cxnLst/>
              <a:rect l="l" t="t" r="r" b="b"/>
              <a:pathLst>
                <a:path w="6213285" h="9160121">
                  <a:moveTo>
                    <a:pt x="6088825" y="59690"/>
                  </a:moveTo>
                  <a:cubicBezTo>
                    <a:pt x="6124385" y="59690"/>
                    <a:pt x="6153595" y="88900"/>
                    <a:pt x="6153595" y="124460"/>
                  </a:cubicBezTo>
                  <a:lnTo>
                    <a:pt x="6153595" y="9035662"/>
                  </a:lnTo>
                  <a:cubicBezTo>
                    <a:pt x="6153595" y="9071221"/>
                    <a:pt x="6124385" y="9100431"/>
                    <a:pt x="6088825" y="9100431"/>
                  </a:cubicBezTo>
                  <a:lnTo>
                    <a:pt x="124460" y="9100431"/>
                  </a:lnTo>
                  <a:cubicBezTo>
                    <a:pt x="88900" y="9100431"/>
                    <a:pt x="59690" y="9071221"/>
                    <a:pt x="59690" y="9035662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6088825" y="59690"/>
                  </a:lnTo>
                  <a:moveTo>
                    <a:pt x="6088825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9035662"/>
                  </a:lnTo>
                  <a:cubicBezTo>
                    <a:pt x="0" y="9104242"/>
                    <a:pt x="55880" y="9160121"/>
                    <a:pt x="124460" y="9160121"/>
                  </a:cubicBezTo>
                  <a:lnTo>
                    <a:pt x="6088825" y="9160121"/>
                  </a:lnTo>
                  <a:cubicBezTo>
                    <a:pt x="6157405" y="9160121"/>
                    <a:pt x="6213285" y="9104242"/>
                    <a:pt x="6213285" y="9035662"/>
                  </a:cubicBezTo>
                  <a:lnTo>
                    <a:pt x="6213285" y="124460"/>
                  </a:lnTo>
                  <a:cubicBezTo>
                    <a:pt x="6213285" y="55880"/>
                    <a:pt x="6157405" y="0"/>
                    <a:pt x="6088825" y="0"/>
                  </a:cubicBezTo>
                  <a:close/>
                </a:path>
              </a:pathLst>
            </a:custGeom>
            <a:solidFill>
              <a:srgbClr val="191919"/>
            </a:solidFill>
          </p:spPr>
        </p:sp>
      </p:grpSp>
      <p:sp>
        <p:nvSpPr>
          <p:cNvPr id="14" name="AutoShape 14"/>
          <p:cNvSpPr/>
          <p:nvPr/>
        </p:nvSpPr>
        <p:spPr>
          <a:xfrm>
            <a:off x="11537258" y="3598536"/>
            <a:ext cx="4280995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5" name="Group 15"/>
          <p:cNvGrpSpPr>
            <a:grpSpLocks noChangeAspect="1"/>
          </p:cNvGrpSpPr>
          <p:nvPr/>
        </p:nvGrpSpPr>
        <p:grpSpPr>
          <a:xfrm>
            <a:off x="2843453" y="4084311"/>
            <a:ext cx="3588583" cy="3588583"/>
            <a:chOff x="0" y="0"/>
            <a:chExt cx="6350000" cy="6350000"/>
          </a:xfrm>
        </p:grpSpPr>
        <p:sp>
          <p:nvSpPr>
            <p:cNvPr id="16" name="Freeform 16"/>
            <p:cNvSpPr/>
            <p:nvPr/>
          </p:nvSpPr>
          <p:spPr>
            <a:xfrm>
              <a:off x="88900" y="88900"/>
              <a:ext cx="6172200" cy="6172200"/>
            </a:xfrm>
            <a:custGeom>
              <a:avLst/>
              <a:gdLst/>
              <a:ahLst/>
              <a:cxnLst/>
              <a:rect l="l" t="t" r="r" b="b"/>
              <a:pathLst>
                <a:path w="6172200" h="6172200">
                  <a:moveTo>
                    <a:pt x="6172200" y="5864860"/>
                  </a:moveTo>
                  <a:cubicBezTo>
                    <a:pt x="6172200" y="6033770"/>
                    <a:pt x="6035040" y="6170930"/>
                    <a:pt x="5866130" y="6170930"/>
                  </a:cubicBezTo>
                  <a:lnTo>
                    <a:pt x="307340" y="6170930"/>
                  </a:lnTo>
                  <a:cubicBezTo>
                    <a:pt x="137160" y="6172200"/>
                    <a:pt x="0" y="6035040"/>
                    <a:pt x="0" y="5864860"/>
                  </a:cubicBezTo>
                  <a:lnTo>
                    <a:pt x="0" y="307340"/>
                  </a:lnTo>
                  <a:cubicBezTo>
                    <a:pt x="0" y="137160"/>
                    <a:pt x="137160" y="0"/>
                    <a:pt x="307340" y="0"/>
                  </a:cubicBezTo>
                  <a:lnTo>
                    <a:pt x="5866130" y="0"/>
                  </a:lnTo>
                  <a:cubicBezTo>
                    <a:pt x="6035040" y="0"/>
                    <a:pt x="6172200" y="137160"/>
                    <a:pt x="6172200" y="307340"/>
                  </a:cubicBezTo>
                  <a:lnTo>
                    <a:pt x="6172200" y="5864860"/>
                  </a:lnTo>
                  <a:close/>
                </a:path>
              </a:pathLst>
            </a:custGeom>
            <a:blipFill>
              <a:blip r:embed="rId3"/>
              <a:stretch>
                <a:fillRect t="-10602" b="-39521"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5953760" y="6350000"/>
                  </a:moveTo>
                  <a:lnTo>
                    <a:pt x="396240" y="6350000"/>
                  </a:lnTo>
                  <a:cubicBezTo>
                    <a:pt x="177800" y="6350000"/>
                    <a:pt x="0" y="6172200"/>
                    <a:pt x="0" y="5953760"/>
                  </a:cubicBezTo>
                  <a:lnTo>
                    <a:pt x="0" y="396240"/>
                  </a:lnTo>
                  <a:cubicBezTo>
                    <a:pt x="0" y="177800"/>
                    <a:pt x="177800" y="0"/>
                    <a:pt x="396240" y="0"/>
                  </a:cubicBezTo>
                  <a:lnTo>
                    <a:pt x="5955030" y="0"/>
                  </a:lnTo>
                  <a:cubicBezTo>
                    <a:pt x="6172200" y="0"/>
                    <a:pt x="6350000" y="177800"/>
                    <a:pt x="6350000" y="396240"/>
                  </a:cubicBezTo>
                  <a:lnTo>
                    <a:pt x="6350000" y="5955030"/>
                  </a:lnTo>
                  <a:cubicBezTo>
                    <a:pt x="6350000" y="6172200"/>
                    <a:pt x="6172200" y="6350000"/>
                    <a:pt x="5953760" y="6350000"/>
                  </a:cubicBezTo>
                  <a:close/>
                  <a:moveTo>
                    <a:pt x="396240" y="179070"/>
                  </a:moveTo>
                  <a:cubicBezTo>
                    <a:pt x="276860" y="179070"/>
                    <a:pt x="179070" y="276860"/>
                    <a:pt x="179070" y="396240"/>
                  </a:cubicBezTo>
                  <a:lnTo>
                    <a:pt x="179070" y="5955030"/>
                  </a:lnTo>
                  <a:cubicBezTo>
                    <a:pt x="179070" y="6074410"/>
                    <a:pt x="276860" y="6172200"/>
                    <a:pt x="396240" y="6172200"/>
                  </a:cubicBezTo>
                  <a:lnTo>
                    <a:pt x="5955030" y="6172200"/>
                  </a:lnTo>
                  <a:cubicBezTo>
                    <a:pt x="6074410" y="6172200"/>
                    <a:pt x="6172200" y="6074410"/>
                    <a:pt x="6172200" y="5955030"/>
                  </a:cubicBezTo>
                  <a:lnTo>
                    <a:pt x="6172200" y="396240"/>
                  </a:lnTo>
                  <a:cubicBezTo>
                    <a:pt x="6172200" y="276860"/>
                    <a:pt x="6074410" y="179070"/>
                    <a:pt x="5955030" y="179070"/>
                  </a:cubicBezTo>
                  <a:lnTo>
                    <a:pt x="396240" y="179070"/>
                  </a:lnTo>
                  <a:close/>
                </a:path>
              </a:pathLst>
            </a:custGeom>
            <a:solidFill>
              <a:srgbClr val="F5C853"/>
            </a:solidFill>
          </p:spPr>
        </p:sp>
      </p:grpSp>
      <p:grpSp>
        <p:nvGrpSpPr>
          <p:cNvPr id="18" name="Group 18"/>
          <p:cNvGrpSpPr>
            <a:grpSpLocks noChangeAspect="1"/>
          </p:cNvGrpSpPr>
          <p:nvPr/>
        </p:nvGrpSpPr>
        <p:grpSpPr>
          <a:xfrm>
            <a:off x="7377209" y="4084311"/>
            <a:ext cx="3588583" cy="3588583"/>
            <a:chOff x="0" y="0"/>
            <a:chExt cx="6350000" cy="6350000"/>
          </a:xfrm>
        </p:grpSpPr>
        <p:sp>
          <p:nvSpPr>
            <p:cNvPr id="19" name="Freeform 19"/>
            <p:cNvSpPr/>
            <p:nvPr/>
          </p:nvSpPr>
          <p:spPr>
            <a:xfrm>
              <a:off x="88900" y="88900"/>
              <a:ext cx="6172200" cy="6172200"/>
            </a:xfrm>
            <a:custGeom>
              <a:avLst/>
              <a:gdLst/>
              <a:ahLst/>
              <a:cxnLst/>
              <a:rect l="l" t="t" r="r" b="b"/>
              <a:pathLst>
                <a:path w="6172200" h="6172200">
                  <a:moveTo>
                    <a:pt x="6172200" y="5864860"/>
                  </a:moveTo>
                  <a:cubicBezTo>
                    <a:pt x="6172200" y="6033770"/>
                    <a:pt x="6035040" y="6170930"/>
                    <a:pt x="5866130" y="6170930"/>
                  </a:cubicBezTo>
                  <a:lnTo>
                    <a:pt x="307340" y="6170930"/>
                  </a:lnTo>
                  <a:cubicBezTo>
                    <a:pt x="137160" y="6172200"/>
                    <a:pt x="0" y="6035040"/>
                    <a:pt x="0" y="5864860"/>
                  </a:cubicBezTo>
                  <a:lnTo>
                    <a:pt x="0" y="307340"/>
                  </a:lnTo>
                  <a:cubicBezTo>
                    <a:pt x="0" y="137160"/>
                    <a:pt x="137160" y="0"/>
                    <a:pt x="307340" y="0"/>
                  </a:cubicBezTo>
                  <a:lnTo>
                    <a:pt x="5866130" y="0"/>
                  </a:lnTo>
                  <a:cubicBezTo>
                    <a:pt x="6035040" y="0"/>
                    <a:pt x="6172200" y="137160"/>
                    <a:pt x="6172200" y="307340"/>
                  </a:cubicBezTo>
                  <a:lnTo>
                    <a:pt x="6172200" y="5864860"/>
                  </a:lnTo>
                  <a:close/>
                </a:path>
              </a:pathLst>
            </a:custGeom>
            <a:blipFill>
              <a:blip r:embed="rId4"/>
              <a:stretch>
                <a:fillRect t="-962" b="-49161"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5953760" y="6350000"/>
                  </a:moveTo>
                  <a:lnTo>
                    <a:pt x="396240" y="6350000"/>
                  </a:lnTo>
                  <a:cubicBezTo>
                    <a:pt x="177800" y="6350000"/>
                    <a:pt x="0" y="6172200"/>
                    <a:pt x="0" y="5953760"/>
                  </a:cubicBezTo>
                  <a:lnTo>
                    <a:pt x="0" y="396240"/>
                  </a:lnTo>
                  <a:cubicBezTo>
                    <a:pt x="0" y="177800"/>
                    <a:pt x="177800" y="0"/>
                    <a:pt x="396240" y="0"/>
                  </a:cubicBezTo>
                  <a:lnTo>
                    <a:pt x="5955030" y="0"/>
                  </a:lnTo>
                  <a:cubicBezTo>
                    <a:pt x="6172200" y="0"/>
                    <a:pt x="6350000" y="177800"/>
                    <a:pt x="6350000" y="396240"/>
                  </a:cubicBezTo>
                  <a:lnTo>
                    <a:pt x="6350000" y="5955030"/>
                  </a:lnTo>
                  <a:cubicBezTo>
                    <a:pt x="6350000" y="6172200"/>
                    <a:pt x="6172200" y="6350000"/>
                    <a:pt x="5953760" y="6350000"/>
                  </a:cubicBezTo>
                  <a:close/>
                  <a:moveTo>
                    <a:pt x="396240" y="179070"/>
                  </a:moveTo>
                  <a:cubicBezTo>
                    <a:pt x="276860" y="179070"/>
                    <a:pt x="179070" y="276860"/>
                    <a:pt x="179070" y="396240"/>
                  </a:cubicBezTo>
                  <a:lnTo>
                    <a:pt x="179070" y="5955030"/>
                  </a:lnTo>
                  <a:cubicBezTo>
                    <a:pt x="179070" y="6074410"/>
                    <a:pt x="276860" y="6172200"/>
                    <a:pt x="396240" y="6172200"/>
                  </a:cubicBezTo>
                  <a:lnTo>
                    <a:pt x="5955030" y="6172200"/>
                  </a:lnTo>
                  <a:cubicBezTo>
                    <a:pt x="6074410" y="6172200"/>
                    <a:pt x="6172200" y="6074410"/>
                    <a:pt x="6172200" y="5955030"/>
                  </a:cubicBezTo>
                  <a:lnTo>
                    <a:pt x="6172200" y="396240"/>
                  </a:lnTo>
                  <a:cubicBezTo>
                    <a:pt x="6172200" y="276860"/>
                    <a:pt x="6074410" y="179070"/>
                    <a:pt x="5955030" y="179070"/>
                  </a:cubicBezTo>
                  <a:lnTo>
                    <a:pt x="396240" y="179070"/>
                  </a:lnTo>
                  <a:close/>
                </a:path>
              </a:pathLst>
            </a:custGeom>
            <a:solidFill>
              <a:srgbClr val="BE50AF"/>
            </a:solidFill>
          </p:spPr>
        </p:sp>
      </p:grpSp>
      <p:grpSp>
        <p:nvGrpSpPr>
          <p:cNvPr id="21" name="Group 21"/>
          <p:cNvGrpSpPr>
            <a:grpSpLocks noChangeAspect="1"/>
          </p:cNvGrpSpPr>
          <p:nvPr/>
        </p:nvGrpSpPr>
        <p:grpSpPr>
          <a:xfrm>
            <a:off x="11910964" y="4084311"/>
            <a:ext cx="3588583" cy="3588583"/>
            <a:chOff x="0" y="0"/>
            <a:chExt cx="6350000" cy="6350000"/>
          </a:xfrm>
        </p:grpSpPr>
        <p:sp>
          <p:nvSpPr>
            <p:cNvPr id="22" name="Freeform 22"/>
            <p:cNvSpPr/>
            <p:nvPr/>
          </p:nvSpPr>
          <p:spPr>
            <a:xfrm>
              <a:off x="88900" y="88900"/>
              <a:ext cx="6172200" cy="6172200"/>
            </a:xfrm>
            <a:custGeom>
              <a:avLst/>
              <a:gdLst/>
              <a:ahLst/>
              <a:cxnLst/>
              <a:rect l="l" t="t" r="r" b="b"/>
              <a:pathLst>
                <a:path w="6172200" h="6172200">
                  <a:moveTo>
                    <a:pt x="6172200" y="5864860"/>
                  </a:moveTo>
                  <a:cubicBezTo>
                    <a:pt x="6172200" y="6033770"/>
                    <a:pt x="6035040" y="6170930"/>
                    <a:pt x="5866130" y="6170930"/>
                  </a:cubicBezTo>
                  <a:lnTo>
                    <a:pt x="307340" y="6170930"/>
                  </a:lnTo>
                  <a:cubicBezTo>
                    <a:pt x="137160" y="6172200"/>
                    <a:pt x="0" y="6035040"/>
                    <a:pt x="0" y="5864860"/>
                  </a:cubicBezTo>
                  <a:lnTo>
                    <a:pt x="0" y="307340"/>
                  </a:lnTo>
                  <a:cubicBezTo>
                    <a:pt x="0" y="137160"/>
                    <a:pt x="137160" y="0"/>
                    <a:pt x="307340" y="0"/>
                  </a:cubicBezTo>
                  <a:lnTo>
                    <a:pt x="5866130" y="0"/>
                  </a:lnTo>
                  <a:cubicBezTo>
                    <a:pt x="6035040" y="0"/>
                    <a:pt x="6172200" y="137160"/>
                    <a:pt x="6172200" y="307340"/>
                  </a:cubicBezTo>
                  <a:lnTo>
                    <a:pt x="6172200" y="5864860"/>
                  </a:lnTo>
                  <a:close/>
                </a:path>
              </a:pathLst>
            </a:custGeom>
            <a:blipFill>
              <a:blip r:embed="rId5"/>
              <a:stretch>
                <a:fillRect t="-8995" b="-41128"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5953760" y="6350000"/>
                  </a:moveTo>
                  <a:lnTo>
                    <a:pt x="396240" y="6350000"/>
                  </a:lnTo>
                  <a:cubicBezTo>
                    <a:pt x="177800" y="6350000"/>
                    <a:pt x="0" y="6172200"/>
                    <a:pt x="0" y="5953760"/>
                  </a:cubicBezTo>
                  <a:lnTo>
                    <a:pt x="0" y="396240"/>
                  </a:lnTo>
                  <a:cubicBezTo>
                    <a:pt x="0" y="177800"/>
                    <a:pt x="177800" y="0"/>
                    <a:pt x="396240" y="0"/>
                  </a:cubicBezTo>
                  <a:lnTo>
                    <a:pt x="5955030" y="0"/>
                  </a:lnTo>
                  <a:cubicBezTo>
                    <a:pt x="6172200" y="0"/>
                    <a:pt x="6350000" y="177800"/>
                    <a:pt x="6350000" y="396240"/>
                  </a:cubicBezTo>
                  <a:lnTo>
                    <a:pt x="6350000" y="5955030"/>
                  </a:lnTo>
                  <a:cubicBezTo>
                    <a:pt x="6350000" y="6172200"/>
                    <a:pt x="6172200" y="6350000"/>
                    <a:pt x="5953760" y="6350000"/>
                  </a:cubicBezTo>
                  <a:close/>
                  <a:moveTo>
                    <a:pt x="396240" y="179070"/>
                  </a:moveTo>
                  <a:cubicBezTo>
                    <a:pt x="276860" y="179070"/>
                    <a:pt x="179070" y="276860"/>
                    <a:pt x="179070" y="396240"/>
                  </a:cubicBezTo>
                  <a:lnTo>
                    <a:pt x="179070" y="5955030"/>
                  </a:lnTo>
                  <a:cubicBezTo>
                    <a:pt x="179070" y="6074410"/>
                    <a:pt x="276860" y="6172200"/>
                    <a:pt x="396240" y="6172200"/>
                  </a:cubicBezTo>
                  <a:lnTo>
                    <a:pt x="5955030" y="6172200"/>
                  </a:lnTo>
                  <a:cubicBezTo>
                    <a:pt x="6074410" y="6172200"/>
                    <a:pt x="6172200" y="6074410"/>
                    <a:pt x="6172200" y="5955030"/>
                  </a:cubicBezTo>
                  <a:lnTo>
                    <a:pt x="6172200" y="396240"/>
                  </a:lnTo>
                  <a:cubicBezTo>
                    <a:pt x="6172200" y="276860"/>
                    <a:pt x="6074410" y="179070"/>
                    <a:pt x="5955030" y="179070"/>
                  </a:cubicBezTo>
                  <a:lnTo>
                    <a:pt x="396240" y="179070"/>
                  </a:lnTo>
                  <a:close/>
                </a:path>
              </a:pathLst>
            </a:custGeom>
            <a:solidFill>
              <a:srgbClr val="008D70"/>
            </a:solidFill>
          </p:spPr>
        </p:sp>
      </p:grpSp>
      <p:grpSp>
        <p:nvGrpSpPr>
          <p:cNvPr id="24" name="Group 24"/>
          <p:cNvGrpSpPr/>
          <p:nvPr/>
        </p:nvGrpSpPr>
        <p:grpSpPr>
          <a:xfrm>
            <a:off x="2469747" y="1087056"/>
            <a:ext cx="13376007" cy="1716984"/>
            <a:chOff x="0" y="0"/>
            <a:chExt cx="21126681" cy="2711883"/>
          </a:xfrm>
        </p:grpSpPr>
        <p:sp>
          <p:nvSpPr>
            <p:cNvPr id="25" name="Freeform 25"/>
            <p:cNvSpPr/>
            <p:nvPr/>
          </p:nvSpPr>
          <p:spPr>
            <a:xfrm>
              <a:off x="31750" y="31750"/>
              <a:ext cx="21063181" cy="2648383"/>
            </a:xfrm>
            <a:custGeom>
              <a:avLst/>
              <a:gdLst/>
              <a:ahLst/>
              <a:cxnLst/>
              <a:rect l="l" t="t" r="r" b="b"/>
              <a:pathLst>
                <a:path w="21063181" h="2648383">
                  <a:moveTo>
                    <a:pt x="20970470" y="2648383"/>
                  </a:moveTo>
                  <a:lnTo>
                    <a:pt x="92710" y="2648383"/>
                  </a:lnTo>
                  <a:cubicBezTo>
                    <a:pt x="41910" y="2648383"/>
                    <a:pt x="0" y="2606473"/>
                    <a:pt x="0" y="2555673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20969201" y="0"/>
                  </a:lnTo>
                  <a:cubicBezTo>
                    <a:pt x="21020001" y="0"/>
                    <a:pt x="21061911" y="41910"/>
                    <a:pt x="21061911" y="92710"/>
                  </a:cubicBezTo>
                  <a:lnTo>
                    <a:pt x="21061911" y="2554403"/>
                  </a:lnTo>
                  <a:cubicBezTo>
                    <a:pt x="21063181" y="2606473"/>
                    <a:pt x="21021270" y="2648383"/>
                    <a:pt x="20970470" y="2648383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6" name="Freeform 26"/>
            <p:cNvSpPr/>
            <p:nvPr/>
          </p:nvSpPr>
          <p:spPr>
            <a:xfrm>
              <a:off x="0" y="0"/>
              <a:ext cx="21126681" cy="2711883"/>
            </a:xfrm>
            <a:custGeom>
              <a:avLst/>
              <a:gdLst/>
              <a:ahLst/>
              <a:cxnLst/>
              <a:rect l="l" t="t" r="r" b="b"/>
              <a:pathLst>
                <a:path w="21126681" h="2711883">
                  <a:moveTo>
                    <a:pt x="21002220" y="59690"/>
                  </a:moveTo>
                  <a:cubicBezTo>
                    <a:pt x="21037781" y="59690"/>
                    <a:pt x="21066990" y="88900"/>
                    <a:pt x="21066990" y="124460"/>
                  </a:cubicBezTo>
                  <a:lnTo>
                    <a:pt x="21066990" y="2587423"/>
                  </a:lnTo>
                  <a:cubicBezTo>
                    <a:pt x="21066990" y="2622983"/>
                    <a:pt x="21037781" y="2652193"/>
                    <a:pt x="21002220" y="2652193"/>
                  </a:cubicBezTo>
                  <a:lnTo>
                    <a:pt x="124460" y="2652193"/>
                  </a:lnTo>
                  <a:cubicBezTo>
                    <a:pt x="88900" y="2652193"/>
                    <a:pt x="59690" y="2622983"/>
                    <a:pt x="59690" y="2587423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21002220" y="59690"/>
                  </a:lnTo>
                  <a:moveTo>
                    <a:pt x="21002220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2587423"/>
                  </a:lnTo>
                  <a:cubicBezTo>
                    <a:pt x="0" y="2656003"/>
                    <a:pt x="55880" y="2711883"/>
                    <a:pt x="124460" y="2711883"/>
                  </a:cubicBezTo>
                  <a:lnTo>
                    <a:pt x="21002220" y="2711883"/>
                  </a:lnTo>
                  <a:cubicBezTo>
                    <a:pt x="21070801" y="2711883"/>
                    <a:pt x="21126681" y="2656003"/>
                    <a:pt x="21126681" y="2587423"/>
                  </a:cubicBezTo>
                  <a:lnTo>
                    <a:pt x="21126681" y="124460"/>
                  </a:lnTo>
                  <a:cubicBezTo>
                    <a:pt x="21126681" y="55880"/>
                    <a:pt x="21070801" y="0"/>
                    <a:pt x="21002220" y="0"/>
                  </a:cubicBezTo>
                  <a:close/>
                </a:path>
              </a:pathLst>
            </a:custGeom>
            <a:solidFill>
              <a:srgbClr val="191919"/>
            </a:solidFill>
          </p:spPr>
        </p:sp>
      </p:grpSp>
      <p:grpSp>
        <p:nvGrpSpPr>
          <p:cNvPr id="27" name="Group 27"/>
          <p:cNvGrpSpPr/>
          <p:nvPr/>
        </p:nvGrpSpPr>
        <p:grpSpPr>
          <a:xfrm>
            <a:off x="2791989" y="1418804"/>
            <a:ext cx="1022720" cy="284397"/>
            <a:chOff x="0" y="0"/>
            <a:chExt cx="1363627" cy="379195"/>
          </a:xfrm>
        </p:grpSpPr>
        <p:grpSp>
          <p:nvGrpSpPr>
            <p:cNvPr id="28" name="Group 28"/>
            <p:cNvGrpSpPr/>
            <p:nvPr/>
          </p:nvGrpSpPr>
          <p:grpSpPr>
            <a:xfrm>
              <a:off x="0" y="0"/>
              <a:ext cx="379195" cy="379195"/>
              <a:chOff x="0" y="0"/>
              <a:chExt cx="812800" cy="812800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8D70"/>
              </a:solidFill>
            </p:spPr>
          </p:sp>
          <p:sp>
            <p:nvSpPr>
              <p:cNvPr id="30" name="TextBox 30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31" name="Group 31"/>
            <p:cNvGrpSpPr/>
            <p:nvPr/>
          </p:nvGrpSpPr>
          <p:grpSpPr>
            <a:xfrm>
              <a:off x="492679" y="0"/>
              <a:ext cx="379195" cy="379195"/>
              <a:chOff x="0" y="0"/>
              <a:chExt cx="812800" cy="812800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BE50AF"/>
              </a:solidFill>
            </p:spPr>
          </p:sp>
          <p:sp>
            <p:nvSpPr>
              <p:cNvPr id="33" name="TextBox 33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34" name="Group 34"/>
            <p:cNvGrpSpPr/>
            <p:nvPr/>
          </p:nvGrpSpPr>
          <p:grpSpPr>
            <a:xfrm>
              <a:off x="984431" y="0"/>
              <a:ext cx="379195" cy="379195"/>
              <a:chOff x="0" y="0"/>
              <a:chExt cx="812800" cy="812800"/>
            </a:xfrm>
          </p:grpSpPr>
          <p:sp>
            <p:nvSpPr>
              <p:cNvPr id="35" name="Freeform 3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8C64F"/>
              </a:solidFill>
            </p:spPr>
          </p:sp>
          <p:sp>
            <p:nvSpPr>
              <p:cNvPr id="36" name="TextBox 36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37" name="Group 37"/>
          <p:cNvGrpSpPr/>
          <p:nvPr/>
        </p:nvGrpSpPr>
        <p:grpSpPr>
          <a:xfrm>
            <a:off x="5612650" y="3205422"/>
            <a:ext cx="819386" cy="227854"/>
            <a:chOff x="0" y="0"/>
            <a:chExt cx="1092514" cy="303805"/>
          </a:xfrm>
        </p:grpSpPr>
        <p:grpSp>
          <p:nvGrpSpPr>
            <p:cNvPr id="38" name="Group 38"/>
            <p:cNvGrpSpPr/>
            <p:nvPr/>
          </p:nvGrpSpPr>
          <p:grpSpPr>
            <a:xfrm>
              <a:off x="0" y="0"/>
              <a:ext cx="303805" cy="303805"/>
              <a:chOff x="0" y="0"/>
              <a:chExt cx="812800" cy="812800"/>
            </a:xfrm>
          </p:grpSpPr>
          <p:sp>
            <p:nvSpPr>
              <p:cNvPr id="39" name="Freeform 3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8D70"/>
              </a:solidFill>
            </p:spPr>
          </p:sp>
          <p:sp>
            <p:nvSpPr>
              <p:cNvPr id="40" name="TextBox 40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41" name="Group 41"/>
            <p:cNvGrpSpPr/>
            <p:nvPr/>
          </p:nvGrpSpPr>
          <p:grpSpPr>
            <a:xfrm>
              <a:off x="394726" y="0"/>
              <a:ext cx="303805" cy="303805"/>
              <a:chOff x="0" y="0"/>
              <a:chExt cx="812800" cy="812800"/>
            </a:xfrm>
          </p:grpSpPr>
          <p:sp>
            <p:nvSpPr>
              <p:cNvPr id="42" name="Freeform 42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BE50AF"/>
              </a:solidFill>
            </p:spPr>
          </p:sp>
          <p:sp>
            <p:nvSpPr>
              <p:cNvPr id="43" name="TextBox 43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44" name="Group 44"/>
            <p:cNvGrpSpPr/>
            <p:nvPr/>
          </p:nvGrpSpPr>
          <p:grpSpPr>
            <a:xfrm>
              <a:off x="788710" y="0"/>
              <a:ext cx="303805" cy="303805"/>
              <a:chOff x="0" y="0"/>
              <a:chExt cx="812800" cy="812800"/>
            </a:xfrm>
          </p:grpSpPr>
          <p:sp>
            <p:nvSpPr>
              <p:cNvPr id="45" name="Freeform 4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8C64F"/>
              </a:solidFill>
            </p:spPr>
          </p:sp>
          <p:sp>
            <p:nvSpPr>
              <p:cNvPr id="46" name="TextBox 46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</p:grpSp>
      <p:grpSp>
        <p:nvGrpSpPr>
          <p:cNvPr id="47" name="Group 47"/>
          <p:cNvGrpSpPr/>
          <p:nvPr/>
        </p:nvGrpSpPr>
        <p:grpSpPr>
          <a:xfrm>
            <a:off x="10146406" y="3205422"/>
            <a:ext cx="819386" cy="227854"/>
            <a:chOff x="0" y="0"/>
            <a:chExt cx="1092514" cy="303805"/>
          </a:xfrm>
        </p:grpSpPr>
        <p:grpSp>
          <p:nvGrpSpPr>
            <p:cNvPr id="48" name="Group 48"/>
            <p:cNvGrpSpPr/>
            <p:nvPr/>
          </p:nvGrpSpPr>
          <p:grpSpPr>
            <a:xfrm>
              <a:off x="0" y="0"/>
              <a:ext cx="303805" cy="303805"/>
              <a:chOff x="0" y="0"/>
              <a:chExt cx="812800" cy="812800"/>
            </a:xfrm>
          </p:grpSpPr>
          <p:sp>
            <p:nvSpPr>
              <p:cNvPr id="49" name="Freeform 4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8D70"/>
              </a:solidFill>
            </p:spPr>
          </p:sp>
          <p:sp>
            <p:nvSpPr>
              <p:cNvPr id="50" name="TextBox 50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51" name="Group 51"/>
            <p:cNvGrpSpPr/>
            <p:nvPr/>
          </p:nvGrpSpPr>
          <p:grpSpPr>
            <a:xfrm>
              <a:off x="394726" y="0"/>
              <a:ext cx="303805" cy="303805"/>
              <a:chOff x="0" y="0"/>
              <a:chExt cx="812800" cy="812800"/>
            </a:xfrm>
          </p:grpSpPr>
          <p:sp>
            <p:nvSpPr>
              <p:cNvPr id="52" name="Freeform 52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BE50AF"/>
              </a:solidFill>
            </p:spPr>
          </p:sp>
          <p:sp>
            <p:nvSpPr>
              <p:cNvPr id="53" name="TextBox 53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54" name="Group 54"/>
            <p:cNvGrpSpPr/>
            <p:nvPr/>
          </p:nvGrpSpPr>
          <p:grpSpPr>
            <a:xfrm>
              <a:off x="788710" y="0"/>
              <a:ext cx="303805" cy="303805"/>
              <a:chOff x="0" y="0"/>
              <a:chExt cx="812800" cy="812800"/>
            </a:xfrm>
          </p:grpSpPr>
          <p:sp>
            <p:nvSpPr>
              <p:cNvPr id="55" name="Freeform 5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8C64F"/>
              </a:solidFill>
            </p:spPr>
          </p:sp>
          <p:sp>
            <p:nvSpPr>
              <p:cNvPr id="56" name="TextBox 56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</p:grpSp>
      <p:grpSp>
        <p:nvGrpSpPr>
          <p:cNvPr id="57" name="Group 57"/>
          <p:cNvGrpSpPr/>
          <p:nvPr/>
        </p:nvGrpSpPr>
        <p:grpSpPr>
          <a:xfrm>
            <a:off x="14680161" y="3205422"/>
            <a:ext cx="819386" cy="227854"/>
            <a:chOff x="0" y="0"/>
            <a:chExt cx="1092514" cy="303805"/>
          </a:xfrm>
        </p:grpSpPr>
        <p:grpSp>
          <p:nvGrpSpPr>
            <p:cNvPr id="58" name="Group 58"/>
            <p:cNvGrpSpPr/>
            <p:nvPr/>
          </p:nvGrpSpPr>
          <p:grpSpPr>
            <a:xfrm>
              <a:off x="0" y="0"/>
              <a:ext cx="303805" cy="303805"/>
              <a:chOff x="0" y="0"/>
              <a:chExt cx="812800" cy="812800"/>
            </a:xfrm>
          </p:grpSpPr>
          <p:sp>
            <p:nvSpPr>
              <p:cNvPr id="59" name="Freeform 5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8D70"/>
              </a:solidFill>
            </p:spPr>
          </p:sp>
          <p:sp>
            <p:nvSpPr>
              <p:cNvPr id="60" name="TextBox 60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61" name="Group 61"/>
            <p:cNvGrpSpPr/>
            <p:nvPr/>
          </p:nvGrpSpPr>
          <p:grpSpPr>
            <a:xfrm>
              <a:off x="394726" y="0"/>
              <a:ext cx="303805" cy="303805"/>
              <a:chOff x="0" y="0"/>
              <a:chExt cx="812800" cy="812800"/>
            </a:xfrm>
          </p:grpSpPr>
          <p:sp>
            <p:nvSpPr>
              <p:cNvPr id="62" name="Freeform 62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BE50AF"/>
              </a:solidFill>
            </p:spPr>
          </p:sp>
          <p:sp>
            <p:nvSpPr>
              <p:cNvPr id="63" name="TextBox 63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64" name="Group 64"/>
            <p:cNvGrpSpPr/>
            <p:nvPr/>
          </p:nvGrpSpPr>
          <p:grpSpPr>
            <a:xfrm>
              <a:off x="788710" y="0"/>
              <a:ext cx="303805" cy="303805"/>
              <a:chOff x="0" y="0"/>
              <a:chExt cx="812800" cy="812800"/>
            </a:xfrm>
          </p:grpSpPr>
          <p:sp>
            <p:nvSpPr>
              <p:cNvPr id="65" name="Freeform 6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8C64F"/>
              </a:solidFill>
            </p:spPr>
          </p:sp>
          <p:sp>
            <p:nvSpPr>
              <p:cNvPr id="66" name="TextBox 66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</p:grpSp>
      <p:sp>
        <p:nvSpPr>
          <p:cNvPr id="67" name="Freeform 67"/>
          <p:cNvSpPr/>
          <p:nvPr/>
        </p:nvSpPr>
        <p:spPr>
          <a:xfrm rot="4306895">
            <a:off x="772626" y="7580548"/>
            <a:ext cx="2386467" cy="2030667"/>
          </a:xfrm>
          <a:custGeom>
            <a:avLst/>
            <a:gdLst/>
            <a:ahLst/>
            <a:cxnLst/>
            <a:rect l="l" t="t" r="r" b="b"/>
            <a:pathLst>
              <a:path w="2386467" h="2030667">
                <a:moveTo>
                  <a:pt x="0" y="0"/>
                </a:moveTo>
                <a:lnTo>
                  <a:pt x="2386468" y="0"/>
                </a:lnTo>
                <a:lnTo>
                  <a:pt x="2386468" y="2030667"/>
                </a:lnTo>
                <a:lnTo>
                  <a:pt x="0" y="203066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8" name="Freeform 68"/>
          <p:cNvSpPr/>
          <p:nvPr/>
        </p:nvSpPr>
        <p:spPr>
          <a:xfrm>
            <a:off x="15374279" y="798541"/>
            <a:ext cx="2419166" cy="2634735"/>
          </a:xfrm>
          <a:custGeom>
            <a:avLst/>
            <a:gdLst/>
            <a:ahLst/>
            <a:cxnLst/>
            <a:rect l="l" t="t" r="r" b="b"/>
            <a:pathLst>
              <a:path w="2419166" h="2634735">
                <a:moveTo>
                  <a:pt x="0" y="0"/>
                </a:moveTo>
                <a:lnTo>
                  <a:pt x="2419165" y="0"/>
                </a:lnTo>
                <a:lnTo>
                  <a:pt x="2419165" y="2634735"/>
                </a:lnTo>
                <a:lnTo>
                  <a:pt x="0" y="263473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9" name="TextBox 69"/>
          <p:cNvSpPr txBox="1"/>
          <p:nvPr/>
        </p:nvSpPr>
        <p:spPr>
          <a:xfrm>
            <a:off x="2843453" y="7749094"/>
            <a:ext cx="3588583" cy="5116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34"/>
              </a:lnSpc>
              <a:spcBef>
                <a:spcPct val="0"/>
              </a:spcBef>
            </a:pPr>
            <a:r>
              <a:rPr lang="en-US" sz="2953">
                <a:solidFill>
                  <a:srgbClr val="000000"/>
                </a:solidFill>
                <a:latin typeface="Asap Condensed Bold"/>
              </a:rPr>
              <a:t>Olivia Wilson</a:t>
            </a:r>
          </a:p>
        </p:txBody>
      </p:sp>
      <p:sp>
        <p:nvSpPr>
          <p:cNvPr id="70" name="TextBox 70"/>
          <p:cNvSpPr txBox="1"/>
          <p:nvPr/>
        </p:nvSpPr>
        <p:spPr>
          <a:xfrm>
            <a:off x="7349709" y="7749094"/>
            <a:ext cx="3588583" cy="5116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34"/>
              </a:lnSpc>
              <a:spcBef>
                <a:spcPct val="0"/>
              </a:spcBef>
            </a:pPr>
            <a:r>
              <a:rPr lang="en-US" sz="2953">
                <a:solidFill>
                  <a:srgbClr val="000000"/>
                </a:solidFill>
                <a:latin typeface="Asap Condensed Bold"/>
              </a:rPr>
              <a:t>Francisco Mercado</a:t>
            </a:r>
          </a:p>
        </p:txBody>
      </p:sp>
      <p:sp>
        <p:nvSpPr>
          <p:cNvPr id="71" name="TextBox 71"/>
          <p:cNvSpPr txBox="1"/>
          <p:nvPr/>
        </p:nvSpPr>
        <p:spPr>
          <a:xfrm>
            <a:off x="11855964" y="7749094"/>
            <a:ext cx="3588583" cy="5116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34"/>
              </a:lnSpc>
              <a:spcBef>
                <a:spcPct val="0"/>
              </a:spcBef>
            </a:pPr>
            <a:r>
              <a:rPr lang="en-US" sz="2953">
                <a:solidFill>
                  <a:srgbClr val="000000"/>
                </a:solidFill>
                <a:latin typeface="Asap Condensed Bold"/>
              </a:rPr>
              <a:t>Ricardo Soto</a:t>
            </a:r>
          </a:p>
        </p:txBody>
      </p:sp>
      <p:sp>
        <p:nvSpPr>
          <p:cNvPr id="72" name="TextBox 72"/>
          <p:cNvSpPr txBox="1"/>
          <p:nvPr/>
        </p:nvSpPr>
        <p:spPr>
          <a:xfrm>
            <a:off x="5294192" y="1262125"/>
            <a:ext cx="7699617" cy="1309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80"/>
              </a:lnSpc>
              <a:spcBef>
                <a:spcPct val="0"/>
              </a:spcBef>
            </a:pPr>
            <a:r>
              <a:rPr lang="en-US" sz="7700">
                <a:solidFill>
                  <a:srgbClr val="000000"/>
                </a:solidFill>
                <a:latin typeface="Fredoka One"/>
              </a:rPr>
              <a:t>EL EQUIPO</a:t>
            </a:r>
          </a:p>
        </p:txBody>
      </p:sp>
      <p:sp>
        <p:nvSpPr>
          <p:cNvPr id="73" name="TextBox 73"/>
          <p:cNvSpPr txBox="1"/>
          <p:nvPr/>
        </p:nvSpPr>
        <p:spPr>
          <a:xfrm>
            <a:off x="2843453" y="8281990"/>
            <a:ext cx="3588583" cy="4808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44"/>
              </a:lnSpc>
              <a:spcBef>
                <a:spcPct val="0"/>
              </a:spcBef>
            </a:pPr>
            <a:r>
              <a:rPr lang="en-US" sz="2817" spc="101">
                <a:solidFill>
                  <a:srgbClr val="000000"/>
                </a:solidFill>
                <a:latin typeface="Dumondi Condensed Italics"/>
              </a:rPr>
              <a:t>Project manager</a:t>
            </a:r>
          </a:p>
        </p:txBody>
      </p:sp>
      <p:sp>
        <p:nvSpPr>
          <p:cNvPr id="74" name="TextBox 74"/>
          <p:cNvSpPr txBox="1"/>
          <p:nvPr/>
        </p:nvSpPr>
        <p:spPr>
          <a:xfrm>
            <a:off x="7349709" y="8281990"/>
            <a:ext cx="3588583" cy="4808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44"/>
              </a:lnSpc>
              <a:spcBef>
                <a:spcPct val="0"/>
              </a:spcBef>
            </a:pPr>
            <a:r>
              <a:rPr lang="en-US" sz="2817" spc="101">
                <a:solidFill>
                  <a:srgbClr val="000000"/>
                </a:solidFill>
                <a:latin typeface="Dumondi Condensed Italics"/>
              </a:rPr>
              <a:t>Marketing</a:t>
            </a:r>
          </a:p>
        </p:txBody>
      </p:sp>
      <p:sp>
        <p:nvSpPr>
          <p:cNvPr id="75" name="TextBox 75"/>
          <p:cNvSpPr txBox="1"/>
          <p:nvPr/>
        </p:nvSpPr>
        <p:spPr>
          <a:xfrm>
            <a:off x="11855964" y="8281990"/>
            <a:ext cx="3588583" cy="4808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44"/>
              </a:lnSpc>
              <a:spcBef>
                <a:spcPct val="0"/>
              </a:spcBef>
            </a:pPr>
            <a:r>
              <a:rPr lang="en-US" sz="2817" spc="101">
                <a:solidFill>
                  <a:srgbClr val="000000"/>
                </a:solidFill>
                <a:latin typeface="Dumondi Condensed Italics"/>
              </a:rPr>
              <a:t>Contable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1875" b="2187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405595" y="1219828"/>
            <a:ext cx="15476707" cy="1990729"/>
            <a:chOff x="0" y="0"/>
            <a:chExt cx="21083246" cy="2711883"/>
          </a:xfrm>
        </p:grpSpPr>
        <p:sp>
          <p:nvSpPr>
            <p:cNvPr id="4" name="Freeform 4"/>
            <p:cNvSpPr/>
            <p:nvPr/>
          </p:nvSpPr>
          <p:spPr>
            <a:xfrm>
              <a:off x="31750" y="31750"/>
              <a:ext cx="21019746" cy="2648383"/>
            </a:xfrm>
            <a:custGeom>
              <a:avLst/>
              <a:gdLst/>
              <a:ahLst/>
              <a:cxnLst/>
              <a:rect l="l" t="t" r="r" b="b"/>
              <a:pathLst>
                <a:path w="21019746" h="2648383">
                  <a:moveTo>
                    <a:pt x="20927036" y="2648383"/>
                  </a:moveTo>
                  <a:lnTo>
                    <a:pt x="92710" y="2648383"/>
                  </a:lnTo>
                  <a:cubicBezTo>
                    <a:pt x="41910" y="2648383"/>
                    <a:pt x="0" y="2606473"/>
                    <a:pt x="0" y="2555673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20925766" y="0"/>
                  </a:lnTo>
                  <a:cubicBezTo>
                    <a:pt x="20976566" y="0"/>
                    <a:pt x="21018477" y="41910"/>
                    <a:pt x="21018477" y="92710"/>
                  </a:cubicBezTo>
                  <a:lnTo>
                    <a:pt x="21018477" y="2554403"/>
                  </a:lnTo>
                  <a:cubicBezTo>
                    <a:pt x="21019746" y="2606473"/>
                    <a:pt x="20977836" y="2648383"/>
                    <a:pt x="20927036" y="2648383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21083246" cy="2711883"/>
            </a:xfrm>
            <a:custGeom>
              <a:avLst/>
              <a:gdLst/>
              <a:ahLst/>
              <a:cxnLst/>
              <a:rect l="l" t="t" r="r" b="b"/>
              <a:pathLst>
                <a:path w="21083246" h="2711883">
                  <a:moveTo>
                    <a:pt x="20958786" y="59690"/>
                  </a:moveTo>
                  <a:cubicBezTo>
                    <a:pt x="20994346" y="59690"/>
                    <a:pt x="21023556" y="88900"/>
                    <a:pt x="21023556" y="124460"/>
                  </a:cubicBezTo>
                  <a:lnTo>
                    <a:pt x="21023556" y="2587423"/>
                  </a:lnTo>
                  <a:cubicBezTo>
                    <a:pt x="21023556" y="2622983"/>
                    <a:pt x="20994346" y="2652193"/>
                    <a:pt x="20958786" y="2652193"/>
                  </a:cubicBezTo>
                  <a:lnTo>
                    <a:pt x="124460" y="2652193"/>
                  </a:lnTo>
                  <a:cubicBezTo>
                    <a:pt x="88900" y="2652193"/>
                    <a:pt x="59690" y="2622983"/>
                    <a:pt x="59690" y="2587423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20958786" y="59690"/>
                  </a:lnTo>
                  <a:moveTo>
                    <a:pt x="20958786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2587423"/>
                  </a:lnTo>
                  <a:cubicBezTo>
                    <a:pt x="0" y="2656003"/>
                    <a:pt x="55880" y="2711883"/>
                    <a:pt x="124460" y="2711883"/>
                  </a:cubicBezTo>
                  <a:lnTo>
                    <a:pt x="20958786" y="2711883"/>
                  </a:lnTo>
                  <a:cubicBezTo>
                    <a:pt x="21027366" y="2711883"/>
                    <a:pt x="21083246" y="2656003"/>
                    <a:pt x="21083246" y="2587423"/>
                  </a:cubicBezTo>
                  <a:lnTo>
                    <a:pt x="21083246" y="124460"/>
                  </a:lnTo>
                  <a:cubicBezTo>
                    <a:pt x="21083246" y="55880"/>
                    <a:pt x="21027366" y="0"/>
                    <a:pt x="20958786" y="0"/>
                  </a:cubicBezTo>
                  <a:close/>
                </a:path>
              </a:pathLst>
            </a:custGeom>
            <a:solidFill>
              <a:srgbClr val="191919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405595" y="3334381"/>
            <a:ext cx="6300576" cy="5923919"/>
            <a:chOff x="0" y="0"/>
            <a:chExt cx="8583001" cy="8069897"/>
          </a:xfrm>
        </p:grpSpPr>
        <p:sp>
          <p:nvSpPr>
            <p:cNvPr id="7" name="Freeform 7"/>
            <p:cNvSpPr/>
            <p:nvPr/>
          </p:nvSpPr>
          <p:spPr>
            <a:xfrm>
              <a:off x="31750" y="31750"/>
              <a:ext cx="8519501" cy="8006397"/>
            </a:xfrm>
            <a:custGeom>
              <a:avLst/>
              <a:gdLst/>
              <a:ahLst/>
              <a:cxnLst/>
              <a:rect l="l" t="t" r="r" b="b"/>
              <a:pathLst>
                <a:path w="8519501" h="8006397">
                  <a:moveTo>
                    <a:pt x="8426791" y="8006397"/>
                  </a:moveTo>
                  <a:lnTo>
                    <a:pt x="92710" y="8006397"/>
                  </a:lnTo>
                  <a:cubicBezTo>
                    <a:pt x="41910" y="8006397"/>
                    <a:pt x="0" y="7964487"/>
                    <a:pt x="0" y="7913687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8425521" y="0"/>
                  </a:lnTo>
                  <a:cubicBezTo>
                    <a:pt x="8476321" y="0"/>
                    <a:pt x="8518231" y="41910"/>
                    <a:pt x="8518231" y="92710"/>
                  </a:cubicBezTo>
                  <a:lnTo>
                    <a:pt x="8518231" y="7912417"/>
                  </a:lnTo>
                  <a:cubicBezTo>
                    <a:pt x="8519501" y="7964488"/>
                    <a:pt x="8477591" y="8006397"/>
                    <a:pt x="8426791" y="800639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0" y="0"/>
              <a:ext cx="8583001" cy="8069897"/>
            </a:xfrm>
            <a:custGeom>
              <a:avLst/>
              <a:gdLst/>
              <a:ahLst/>
              <a:cxnLst/>
              <a:rect l="l" t="t" r="r" b="b"/>
              <a:pathLst>
                <a:path w="8583001" h="8069897">
                  <a:moveTo>
                    <a:pt x="8458541" y="59690"/>
                  </a:moveTo>
                  <a:cubicBezTo>
                    <a:pt x="8494101" y="59690"/>
                    <a:pt x="8523311" y="88900"/>
                    <a:pt x="8523311" y="124460"/>
                  </a:cubicBezTo>
                  <a:lnTo>
                    <a:pt x="8523311" y="7945438"/>
                  </a:lnTo>
                  <a:cubicBezTo>
                    <a:pt x="8523311" y="7980997"/>
                    <a:pt x="8494101" y="8010207"/>
                    <a:pt x="8458541" y="8010207"/>
                  </a:cubicBezTo>
                  <a:lnTo>
                    <a:pt x="124460" y="8010207"/>
                  </a:lnTo>
                  <a:cubicBezTo>
                    <a:pt x="88900" y="8010207"/>
                    <a:pt x="59690" y="7980997"/>
                    <a:pt x="59690" y="7945438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8458541" y="59690"/>
                  </a:lnTo>
                  <a:moveTo>
                    <a:pt x="8458541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7945438"/>
                  </a:lnTo>
                  <a:cubicBezTo>
                    <a:pt x="0" y="8014017"/>
                    <a:pt x="55880" y="8069897"/>
                    <a:pt x="124460" y="8069897"/>
                  </a:cubicBezTo>
                  <a:lnTo>
                    <a:pt x="8458541" y="8069897"/>
                  </a:lnTo>
                  <a:cubicBezTo>
                    <a:pt x="8527121" y="8069897"/>
                    <a:pt x="8583001" y="8014017"/>
                    <a:pt x="8583001" y="7945438"/>
                  </a:cubicBezTo>
                  <a:lnTo>
                    <a:pt x="8583001" y="124460"/>
                  </a:lnTo>
                  <a:cubicBezTo>
                    <a:pt x="8583001" y="55880"/>
                    <a:pt x="8527121" y="0"/>
                    <a:pt x="8458541" y="0"/>
                  </a:cubicBezTo>
                  <a:close/>
                </a:path>
              </a:pathLst>
            </a:custGeom>
            <a:solidFill>
              <a:srgbClr val="191919"/>
            </a:solidFill>
          </p:spPr>
        </p:sp>
      </p:grpSp>
      <p:grpSp>
        <p:nvGrpSpPr>
          <p:cNvPr id="9" name="Group 9"/>
          <p:cNvGrpSpPr/>
          <p:nvPr/>
        </p:nvGrpSpPr>
        <p:grpSpPr>
          <a:xfrm>
            <a:off x="7876274" y="3334381"/>
            <a:ext cx="9006000" cy="5923919"/>
            <a:chOff x="0" y="0"/>
            <a:chExt cx="12268483" cy="8069897"/>
          </a:xfrm>
        </p:grpSpPr>
        <p:sp>
          <p:nvSpPr>
            <p:cNvPr id="10" name="Freeform 10"/>
            <p:cNvSpPr/>
            <p:nvPr/>
          </p:nvSpPr>
          <p:spPr>
            <a:xfrm>
              <a:off x="31750" y="31750"/>
              <a:ext cx="12204983" cy="8006397"/>
            </a:xfrm>
            <a:custGeom>
              <a:avLst/>
              <a:gdLst/>
              <a:ahLst/>
              <a:cxnLst/>
              <a:rect l="l" t="t" r="r" b="b"/>
              <a:pathLst>
                <a:path w="12204983" h="8006397">
                  <a:moveTo>
                    <a:pt x="12112272" y="8006397"/>
                  </a:moveTo>
                  <a:lnTo>
                    <a:pt x="92710" y="8006397"/>
                  </a:lnTo>
                  <a:cubicBezTo>
                    <a:pt x="41910" y="8006397"/>
                    <a:pt x="0" y="7964487"/>
                    <a:pt x="0" y="7913687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12111003" y="0"/>
                  </a:lnTo>
                  <a:cubicBezTo>
                    <a:pt x="12161803" y="0"/>
                    <a:pt x="12203712" y="41910"/>
                    <a:pt x="12203712" y="92710"/>
                  </a:cubicBezTo>
                  <a:lnTo>
                    <a:pt x="12203712" y="7912417"/>
                  </a:lnTo>
                  <a:cubicBezTo>
                    <a:pt x="12204983" y="7964488"/>
                    <a:pt x="12163072" y="8006397"/>
                    <a:pt x="12112272" y="800639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Freeform 11"/>
            <p:cNvSpPr/>
            <p:nvPr/>
          </p:nvSpPr>
          <p:spPr>
            <a:xfrm>
              <a:off x="0" y="0"/>
              <a:ext cx="12268483" cy="8069897"/>
            </a:xfrm>
            <a:custGeom>
              <a:avLst/>
              <a:gdLst/>
              <a:ahLst/>
              <a:cxnLst/>
              <a:rect l="l" t="t" r="r" b="b"/>
              <a:pathLst>
                <a:path w="12268483" h="8069897">
                  <a:moveTo>
                    <a:pt x="12144022" y="59690"/>
                  </a:moveTo>
                  <a:cubicBezTo>
                    <a:pt x="12179582" y="59690"/>
                    <a:pt x="12208793" y="88900"/>
                    <a:pt x="12208793" y="124460"/>
                  </a:cubicBezTo>
                  <a:lnTo>
                    <a:pt x="12208793" y="7945438"/>
                  </a:lnTo>
                  <a:cubicBezTo>
                    <a:pt x="12208793" y="7980997"/>
                    <a:pt x="12179582" y="8010207"/>
                    <a:pt x="12144022" y="8010207"/>
                  </a:cubicBezTo>
                  <a:lnTo>
                    <a:pt x="124460" y="8010207"/>
                  </a:lnTo>
                  <a:cubicBezTo>
                    <a:pt x="88900" y="8010207"/>
                    <a:pt x="59690" y="7980997"/>
                    <a:pt x="59690" y="7945438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12144022" y="59690"/>
                  </a:lnTo>
                  <a:moveTo>
                    <a:pt x="12144022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7945438"/>
                  </a:lnTo>
                  <a:cubicBezTo>
                    <a:pt x="0" y="8014017"/>
                    <a:pt x="55880" y="8069897"/>
                    <a:pt x="124460" y="8069897"/>
                  </a:cubicBezTo>
                  <a:lnTo>
                    <a:pt x="12144022" y="8069897"/>
                  </a:lnTo>
                  <a:cubicBezTo>
                    <a:pt x="12212603" y="8069897"/>
                    <a:pt x="12268483" y="8014017"/>
                    <a:pt x="12268483" y="7945438"/>
                  </a:cubicBezTo>
                  <a:lnTo>
                    <a:pt x="12268483" y="124460"/>
                  </a:lnTo>
                  <a:cubicBezTo>
                    <a:pt x="12268483" y="55880"/>
                    <a:pt x="12212603" y="0"/>
                    <a:pt x="12144022" y="0"/>
                  </a:cubicBezTo>
                  <a:close/>
                </a:path>
              </a:pathLst>
            </a:custGeom>
            <a:solidFill>
              <a:srgbClr val="191919"/>
            </a:solidFill>
          </p:spPr>
        </p:sp>
      </p:grpSp>
      <p:sp>
        <p:nvSpPr>
          <p:cNvPr id="12" name="AutoShape 12"/>
          <p:cNvSpPr/>
          <p:nvPr/>
        </p:nvSpPr>
        <p:spPr>
          <a:xfrm flipV="1">
            <a:off x="7876274" y="4022166"/>
            <a:ext cx="9006000" cy="32830"/>
          </a:xfrm>
          <a:prstGeom prst="line">
            <a:avLst/>
          </a:prstGeom>
          <a:ln w="476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3" name="AutoShape 13"/>
          <p:cNvSpPr/>
          <p:nvPr/>
        </p:nvSpPr>
        <p:spPr>
          <a:xfrm flipV="1">
            <a:off x="1405648" y="4036327"/>
            <a:ext cx="6300506" cy="4509"/>
          </a:xfrm>
          <a:prstGeom prst="line">
            <a:avLst/>
          </a:prstGeom>
          <a:ln w="476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4" name="Freeform 14"/>
          <p:cNvSpPr/>
          <p:nvPr/>
        </p:nvSpPr>
        <p:spPr>
          <a:xfrm>
            <a:off x="8656335" y="4718969"/>
            <a:ext cx="2014456" cy="2029214"/>
          </a:xfrm>
          <a:custGeom>
            <a:avLst/>
            <a:gdLst/>
            <a:ahLst/>
            <a:cxnLst/>
            <a:rect l="l" t="t" r="r" b="b"/>
            <a:pathLst>
              <a:path w="2014456" h="2029214">
                <a:moveTo>
                  <a:pt x="0" y="0"/>
                </a:moveTo>
                <a:lnTo>
                  <a:pt x="2014456" y="0"/>
                </a:lnTo>
                <a:lnTo>
                  <a:pt x="2014456" y="2029214"/>
                </a:lnTo>
                <a:lnTo>
                  <a:pt x="0" y="202921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6376942" y="3525258"/>
            <a:ext cx="1107248" cy="307902"/>
            <a:chOff x="0" y="0"/>
            <a:chExt cx="1476331" cy="410536"/>
          </a:xfrm>
        </p:grpSpPr>
        <p:grpSp>
          <p:nvGrpSpPr>
            <p:cNvPr id="16" name="Group 16"/>
            <p:cNvGrpSpPr/>
            <p:nvPr/>
          </p:nvGrpSpPr>
          <p:grpSpPr>
            <a:xfrm>
              <a:off x="0" y="0"/>
              <a:ext cx="410536" cy="410536"/>
              <a:chOff x="0" y="0"/>
              <a:chExt cx="812800" cy="812800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8D70"/>
              </a:solidFill>
            </p:spPr>
          </p:sp>
          <p:sp>
            <p:nvSpPr>
              <p:cNvPr id="18" name="TextBox 18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19" name="Group 19"/>
            <p:cNvGrpSpPr/>
            <p:nvPr/>
          </p:nvGrpSpPr>
          <p:grpSpPr>
            <a:xfrm>
              <a:off x="533399" y="0"/>
              <a:ext cx="410536" cy="410536"/>
              <a:chOff x="0" y="0"/>
              <a:chExt cx="812800" cy="812800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BE50AF"/>
              </a:solidFill>
            </p:spPr>
          </p:sp>
          <p:sp>
            <p:nvSpPr>
              <p:cNvPr id="21" name="TextBox 21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22" name="Group 22"/>
            <p:cNvGrpSpPr/>
            <p:nvPr/>
          </p:nvGrpSpPr>
          <p:grpSpPr>
            <a:xfrm>
              <a:off x="1065795" y="0"/>
              <a:ext cx="410536" cy="410536"/>
              <a:chOff x="0" y="0"/>
              <a:chExt cx="812800" cy="812800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8C64F"/>
              </a:solidFill>
            </p:spPr>
          </p:sp>
          <p:sp>
            <p:nvSpPr>
              <p:cNvPr id="24" name="TextBox 24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</p:grpSp>
      <p:grpSp>
        <p:nvGrpSpPr>
          <p:cNvPr id="25" name="Group 25"/>
          <p:cNvGrpSpPr/>
          <p:nvPr/>
        </p:nvGrpSpPr>
        <p:grpSpPr>
          <a:xfrm>
            <a:off x="15458053" y="3525258"/>
            <a:ext cx="1107248" cy="307902"/>
            <a:chOff x="0" y="0"/>
            <a:chExt cx="1476331" cy="410536"/>
          </a:xfrm>
        </p:grpSpPr>
        <p:grpSp>
          <p:nvGrpSpPr>
            <p:cNvPr id="26" name="Group 26"/>
            <p:cNvGrpSpPr/>
            <p:nvPr/>
          </p:nvGrpSpPr>
          <p:grpSpPr>
            <a:xfrm>
              <a:off x="0" y="0"/>
              <a:ext cx="410536" cy="410536"/>
              <a:chOff x="0" y="0"/>
              <a:chExt cx="812800" cy="812800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8D70"/>
              </a:solidFill>
            </p:spPr>
          </p:sp>
          <p:sp>
            <p:nvSpPr>
              <p:cNvPr id="28" name="TextBox 28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29" name="Group 29"/>
            <p:cNvGrpSpPr/>
            <p:nvPr/>
          </p:nvGrpSpPr>
          <p:grpSpPr>
            <a:xfrm>
              <a:off x="533399" y="0"/>
              <a:ext cx="410536" cy="410536"/>
              <a:chOff x="0" y="0"/>
              <a:chExt cx="812800" cy="812800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BE50AF"/>
              </a:solidFill>
            </p:spPr>
          </p:sp>
          <p:sp>
            <p:nvSpPr>
              <p:cNvPr id="31" name="TextBox 31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32" name="Group 32"/>
            <p:cNvGrpSpPr/>
            <p:nvPr/>
          </p:nvGrpSpPr>
          <p:grpSpPr>
            <a:xfrm>
              <a:off x="1065795" y="0"/>
              <a:ext cx="410536" cy="410536"/>
              <a:chOff x="0" y="0"/>
              <a:chExt cx="812800" cy="812800"/>
            </a:xfrm>
          </p:grpSpPr>
          <p:sp>
            <p:nvSpPr>
              <p:cNvPr id="33" name="Freeform 3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8C64F"/>
              </a:solidFill>
            </p:spPr>
          </p:sp>
          <p:sp>
            <p:nvSpPr>
              <p:cNvPr id="34" name="TextBox 34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</p:grpSp>
      <p:grpSp>
        <p:nvGrpSpPr>
          <p:cNvPr id="35" name="Group 35"/>
          <p:cNvGrpSpPr>
            <a:grpSpLocks noChangeAspect="1"/>
          </p:cNvGrpSpPr>
          <p:nvPr/>
        </p:nvGrpSpPr>
        <p:grpSpPr>
          <a:xfrm>
            <a:off x="9663563" y="6109627"/>
            <a:ext cx="1007228" cy="1007224"/>
            <a:chOff x="0" y="0"/>
            <a:chExt cx="6350000" cy="6349975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5"/>
              <a:stretch>
                <a:fillRect l="-25687" t="-4805" r="-21893" b="-116705"/>
              </a:stretch>
            </a:blipFill>
          </p:spPr>
        </p:sp>
      </p:grpSp>
      <p:sp>
        <p:nvSpPr>
          <p:cNvPr id="37" name="Freeform 37"/>
          <p:cNvSpPr/>
          <p:nvPr/>
        </p:nvSpPr>
        <p:spPr>
          <a:xfrm>
            <a:off x="11232766" y="4669358"/>
            <a:ext cx="2063706" cy="2078825"/>
          </a:xfrm>
          <a:custGeom>
            <a:avLst/>
            <a:gdLst/>
            <a:ahLst/>
            <a:cxnLst/>
            <a:rect l="l" t="t" r="r" b="b"/>
            <a:pathLst>
              <a:path w="2063706" h="2078825">
                <a:moveTo>
                  <a:pt x="0" y="0"/>
                </a:moveTo>
                <a:lnTo>
                  <a:pt x="2063705" y="0"/>
                </a:lnTo>
                <a:lnTo>
                  <a:pt x="2063705" y="2078825"/>
                </a:lnTo>
                <a:lnTo>
                  <a:pt x="0" y="207882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8" name="TextBox 38"/>
          <p:cNvSpPr txBox="1"/>
          <p:nvPr/>
        </p:nvSpPr>
        <p:spPr>
          <a:xfrm>
            <a:off x="11634910" y="5262606"/>
            <a:ext cx="1037047" cy="8757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382"/>
              </a:lnSpc>
            </a:pPr>
            <a:r>
              <a:rPr lang="en-US" sz="1805">
                <a:solidFill>
                  <a:srgbClr val="FFFFFF"/>
                </a:solidFill>
                <a:latin typeface="DM Sans Bold"/>
              </a:rPr>
              <a:t>Mi afición favorita</a:t>
            </a:r>
          </a:p>
        </p:txBody>
      </p:sp>
      <p:sp>
        <p:nvSpPr>
          <p:cNvPr id="39" name="Freeform 39"/>
          <p:cNvSpPr/>
          <p:nvPr/>
        </p:nvSpPr>
        <p:spPr>
          <a:xfrm>
            <a:off x="13885108" y="4669358"/>
            <a:ext cx="2063706" cy="2078825"/>
          </a:xfrm>
          <a:custGeom>
            <a:avLst/>
            <a:gdLst/>
            <a:ahLst/>
            <a:cxnLst/>
            <a:rect l="l" t="t" r="r" b="b"/>
            <a:pathLst>
              <a:path w="2063706" h="2078825">
                <a:moveTo>
                  <a:pt x="0" y="0"/>
                </a:moveTo>
                <a:lnTo>
                  <a:pt x="2063706" y="0"/>
                </a:lnTo>
                <a:lnTo>
                  <a:pt x="2063706" y="2078825"/>
                </a:lnTo>
                <a:lnTo>
                  <a:pt x="0" y="207882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40" name="Group 40"/>
          <p:cNvGrpSpPr>
            <a:grpSpLocks noChangeAspect="1"/>
          </p:cNvGrpSpPr>
          <p:nvPr/>
        </p:nvGrpSpPr>
        <p:grpSpPr>
          <a:xfrm>
            <a:off x="14979701" y="6057343"/>
            <a:ext cx="1031976" cy="1031972"/>
            <a:chOff x="0" y="0"/>
            <a:chExt cx="6350000" cy="6349975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10"/>
              <a:stretch>
                <a:fillRect l="-27669" t="-10095" r="-9611" b="-95955"/>
              </a:stretch>
            </a:blipFill>
          </p:spPr>
        </p:sp>
      </p:grpSp>
      <p:grpSp>
        <p:nvGrpSpPr>
          <p:cNvPr id="42" name="Group 42"/>
          <p:cNvGrpSpPr>
            <a:grpSpLocks noChangeAspect="1"/>
          </p:cNvGrpSpPr>
          <p:nvPr/>
        </p:nvGrpSpPr>
        <p:grpSpPr>
          <a:xfrm>
            <a:off x="12332955" y="6126718"/>
            <a:ext cx="990137" cy="990133"/>
            <a:chOff x="0" y="0"/>
            <a:chExt cx="6350000" cy="6349975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11"/>
              <a:stretch>
                <a:fillRect l="-38547" t="-18105" r="-11213" b="-106677"/>
              </a:stretch>
            </a:blipFill>
          </p:spPr>
        </p:sp>
      </p:grpSp>
      <p:grpSp>
        <p:nvGrpSpPr>
          <p:cNvPr id="44" name="Group 44"/>
          <p:cNvGrpSpPr/>
          <p:nvPr/>
        </p:nvGrpSpPr>
        <p:grpSpPr>
          <a:xfrm>
            <a:off x="1725888" y="1476090"/>
            <a:ext cx="1107248" cy="307902"/>
            <a:chOff x="0" y="0"/>
            <a:chExt cx="1476331" cy="410536"/>
          </a:xfrm>
        </p:grpSpPr>
        <p:grpSp>
          <p:nvGrpSpPr>
            <p:cNvPr id="45" name="Group 45"/>
            <p:cNvGrpSpPr/>
            <p:nvPr/>
          </p:nvGrpSpPr>
          <p:grpSpPr>
            <a:xfrm>
              <a:off x="0" y="0"/>
              <a:ext cx="410536" cy="410536"/>
              <a:chOff x="0" y="0"/>
              <a:chExt cx="812800" cy="812800"/>
            </a:xfrm>
          </p:grpSpPr>
          <p:sp>
            <p:nvSpPr>
              <p:cNvPr id="46" name="Freeform 46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8D70"/>
              </a:solidFill>
            </p:spPr>
          </p:sp>
          <p:sp>
            <p:nvSpPr>
              <p:cNvPr id="47" name="TextBox 47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48" name="Group 48"/>
            <p:cNvGrpSpPr/>
            <p:nvPr/>
          </p:nvGrpSpPr>
          <p:grpSpPr>
            <a:xfrm>
              <a:off x="533399" y="0"/>
              <a:ext cx="410536" cy="410536"/>
              <a:chOff x="0" y="0"/>
              <a:chExt cx="812800" cy="812800"/>
            </a:xfrm>
          </p:grpSpPr>
          <p:sp>
            <p:nvSpPr>
              <p:cNvPr id="49" name="Freeform 4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BE50AF"/>
              </a:solidFill>
            </p:spPr>
          </p:sp>
          <p:sp>
            <p:nvSpPr>
              <p:cNvPr id="50" name="TextBox 50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51" name="Group 51"/>
            <p:cNvGrpSpPr/>
            <p:nvPr/>
          </p:nvGrpSpPr>
          <p:grpSpPr>
            <a:xfrm>
              <a:off x="1065795" y="0"/>
              <a:ext cx="410536" cy="410536"/>
              <a:chOff x="0" y="0"/>
              <a:chExt cx="812800" cy="812800"/>
            </a:xfrm>
          </p:grpSpPr>
          <p:sp>
            <p:nvSpPr>
              <p:cNvPr id="52" name="Freeform 52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8C64F"/>
              </a:solidFill>
            </p:spPr>
          </p:sp>
          <p:sp>
            <p:nvSpPr>
              <p:cNvPr id="53" name="TextBox 53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</p:grpSp>
      <p:sp>
        <p:nvSpPr>
          <p:cNvPr id="54" name="Freeform 54"/>
          <p:cNvSpPr/>
          <p:nvPr/>
        </p:nvSpPr>
        <p:spPr>
          <a:xfrm>
            <a:off x="15164114" y="1533705"/>
            <a:ext cx="1401188" cy="1362974"/>
          </a:xfrm>
          <a:custGeom>
            <a:avLst/>
            <a:gdLst/>
            <a:ahLst/>
            <a:cxnLst/>
            <a:rect l="l" t="t" r="r" b="b"/>
            <a:pathLst>
              <a:path w="1401188" h="1362974">
                <a:moveTo>
                  <a:pt x="0" y="0"/>
                </a:moveTo>
                <a:lnTo>
                  <a:pt x="1401187" y="0"/>
                </a:lnTo>
                <a:lnTo>
                  <a:pt x="1401187" y="1362974"/>
                </a:lnTo>
                <a:lnTo>
                  <a:pt x="0" y="136297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55" name="Freeform 55"/>
          <p:cNvSpPr/>
          <p:nvPr/>
        </p:nvSpPr>
        <p:spPr>
          <a:xfrm>
            <a:off x="-351609" y="-318925"/>
            <a:ext cx="2182272" cy="2102917"/>
          </a:xfrm>
          <a:custGeom>
            <a:avLst/>
            <a:gdLst/>
            <a:ahLst/>
            <a:cxnLst/>
            <a:rect l="l" t="t" r="r" b="b"/>
            <a:pathLst>
              <a:path w="2182272" h="2102917">
                <a:moveTo>
                  <a:pt x="0" y="0"/>
                </a:moveTo>
                <a:lnTo>
                  <a:pt x="2182272" y="0"/>
                </a:lnTo>
                <a:lnTo>
                  <a:pt x="2182272" y="2102917"/>
                </a:lnTo>
                <a:lnTo>
                  <a:pt x="0" y="210291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56" name="TextBox 56"/>
          <p:cNvSpPr txBox="1"/>
          <p:nvPr/>
        </p:nvSpPr>
        <p:spPr>
          <a:xfrm>
            <a:off x="3646575" y="1572891"/>
            <a:ext cx="10994851" cy="936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99"/>
              </a:lnSpc>
              <a:spcBef>
                <a:spcPct val="0"/>
              </a:spcBef>
            </a:pPr>
            <a:r>
              <a:rPr lang="en-US" sz="5499">
                <a:solidFill>
                  <a:srgbClr val="000000"/>
                </a:solidFill>
                <a:latin typeface="Fredoka One"/>
              </a:rPr>
              <a:t>¡ROMPAMOS EL HIELO!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1830663" y="5905030"/>
            <a:ext cx="5653526" cy="331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74979" lvl="1" indent="-237490">
              <a:lnSpc>
                <a:spcPts val="2507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DM Sans Bold"/>
              </a:rPr>
              <a:t>¿Cuáles son tus aficiones?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3791538" y="2566666"/>
            <a:ext cx="10704924" cy="291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80"/>
              </a:lnSpc>
            </a:pPr>
            <a:r>
              <a:rPr lang="en-US" sz="2000">
                <a:solidFill>
                  <a:srgbClr val="000000"/>
                </a:solidFill>
                <a:latin typeface="DM Sans Bold"/>
              </a:rPr>
              <a:t>Rompamos el hielo con unas preguntas introductorias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2145665" y="4585539"/>
            <a:ext cx="5560507" cy="10618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24"/>
              </a:lnSpc>
            </a:pPr>
            <a:r>
              <a:rPr lang="en-US" sz="3300" spc="-29">
                <a:solidFill>
                  <a:srgbClr val="000000"/>
                </a:solidFill>
                <a:latin typeface="Fredoka One"/>
              </a:rPr>
              <a:t>CONOZCÁMONOS UN POCO MÁS...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1830663" y="6350419"/>
            <a:ext cx="5653526" cy="331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74979" lvl="1" indent="-237490">
              <a:lnSpc>
                <a:spcPts val="2507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DM Sans Bold"/>
              </a:rPr>
              <a:t>¿Cuál es tu película favorita?</a:t>
            </a:r>
          </a:p>
        </p:txBody>
      </p:sp>
      <p:sp>
        <p:nvSpPr>
          <p:cNvPr id="61" name="TextBox 61"/>
          <p:cNvSpPr txBox="1"/>
          <p:nvPr/>
        </p:nvSpPr>
        <p:spPr>
          <a:xfrm>
            <a:off x="1830663" y="6795808"/>
            <a:ext cx="5653526" cy="331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74979" lvl="1" indent="-237490">
              <a:lnSpc>
                <a:spcPts val="2507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DM Sans Bold"/>
              </a:rPr>
              <a:t>¿Cuál es tu comida favorita?</a:t>
            </a:r>
          </a:p>
        </p:txBody>
      </p:sp>
      <p:sp>
        <p:nvSpPr>
          <p:cNvPr id="62" name="TextBox 62"/>
          <p:cNvSpPr txBox="1"/>
          <p:nvPr/>
        </p:nvSpPr>
        <p:spPr>
          <a:xfrm>
            <a:off x="1830663" y="7241197"/>
            <a:ext cx="5653526" cy="331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74979" lvl="1" indent="-237490">
              <a:lnSpc>
                <a:spcPts val="2507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DM Sans Bold"/>
              </a:rPr>
              <a:t>¿A qué ciudades has viajado?</a:t>
            </a:r>
          </a:p>
        </p:txBody>
      </p:sp>
      <p:sp>
        <p:nvSpPr>
          <p:cNvPr id="63" name="TextBox 63"/>
          <p:cNvSpPr txBox="1"/>
          <p:nvPr/>
        </p:nvSpPr>
        <p:spPr>
          <a:xfrm>
            <a:off x="9074295" y="5336298"/>
            <a:ext cx="1178535" cy="6031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76"/>
              </a:lnSpc>
            </a:pPr>
            <a:r>
              <a:rPr lang="en-US" sz="1876">
                <a:solidFill>
                  <a:srgbClr val="FFFFFF"/>
                </a:solidFill>
                <a:latin typeface="DM Sans Bold"/>
              </a:rPr>
              <a:t>Mi peli favorita</a:t>
            </a:r>
          </a:p>
        </p:txBody>
      </p:sp>
      <p:sp>
        <p:nvSpPr>
          <p:cNvPr id="64" name="TextBox 64"/>
          <p:cNvSpPr txBox="1"/>
          <p:nvPr/>
        </p:nvSpPr>
        <p:spPr>
          <a:xfrm>
            <a:off x="14265071" y="5228832"/>
            <a:ext cx="1071392" cy="828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251"/>
              </a:lnSpc>
            </a:pPr>
            <a:r>
              <a:rPr lang="en-US" sz="1705">
                <a:solidFill>
                  <a:srgbClr val="FFFFFF"/>
                </a:solidFill>
                <a:latin typeface="DM Sans Bold"/>
              </a:rPr>
              <a:t>Mi comida favorita</a:t>
            </a:r>
          </a:p>
        </p:txBody>
      </p:sp>
      <p:sp>
        <p:nvSpPr>
          <p:cNvPr id="65" name="Freeform 65"/>
          <p:cNvSpPr/>
          <p:nvPr/>
        </p:nvSpPr>
        <p:spPr>
          <a:xfrm>
            <a:off x="16345962" y="8701245"/>
            <a:ext cx="2182272" cy="2102917"/>
          </a:xfrm>
          <a:custGeom>
            <a:avLst/>
            <a:gdLst/>
            <a:ahLst/>
            <a:cxnLst/>
            <a:rect l="l" t="t" r="r" b="b"/>
            <a:pathLst>
              <a:path w="2182272" h="2102917">
                <a:moveTo>
                  <a:pt x="0" y="0"/>
                </a:moveTo>
                <a:lnTo>
                  <a:pt x="2182272" y="0"/>
                </a:lnTo>
                <a:lnTo>
                  <a:pt x="2182272" y="2102917"/>
                </a:lnTo>
                <a:lnTo>
                  <a:pt x="0" y="210291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2310" t="9494" r="1733" b="5231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028705" y="1219828"/>
            <a:ext cx="5046572" cy="7847344"/>
            <a:chOff x="0" y="0"/>
            <a:chExt cx="6874726" cy="10690097"/>
          </a:xfrm>
        </p:grpSpPr>
        <p:sp>
          <p:nvSpPr>
            <p:cNvPr id="4" name="Freeform 4"/>
            <p:cNvSpPr/>
            <p:nvPr/>
          </p:nvSpPr>
          <p:spPr>
            <a:xfrm>
              <a:off x="31750" y="31750"/>
              <a:ext cx="6811226" cy="10626596"/>
            </a:xfrm>
            <a:custGeom>
              <a:avLst/>
              <a:gdLst/>
              <a:ahLst/>
              <a:cxnLst/>
              <a:rect l="l" t="t" r="r" b="b"/>
              <a:pathLst>
                <a:path w="6811226" h="10626596">
                  <a:moveTo>
                    <a:pt x="6718516" y="10626596"/>
                  </a:moveTo>
                  <a:lnTo>
                    <a:pt x="92710" y="10626596"/>
                  </a:lnTo>
                  <a:cubicBezTo>
                    <a:pt x="41910" y="10626596"/>
                    <a:pt x="0" y="10584686"/>
                    <a:pt x="0" y="10533886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6717246" y="0"/>
                  </a:lnTo>
                  <a:cubicBezTo>
                    <a:pt x="6768046" y="0"/>
                    <a:pt x="6809956" y="41910"/>
                    <a:pt x="6809956" y="92710"/>
                  </a:cubicBezTo>
                  <a:lnTo>
                    <a:pt x="6809956" y="10532617"/>
                  </a:lnTo>
                  <a:cubicBezTo>
                    <a:pt x="6811226" y="10584686"/>
                    <a:pt x="6769316" y="10626596"/>
                    <a:pt x="6718516" y="10626596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6874726" cy="10690096"/>
            </a:xfrm>
            <a:custGeom>
              <a:avLst/>
              <a:gdLst/>
              <a:ahLst/>
              <a:cxnLst/>
              <a:rect l="l" t="t" r="r" b="b"/>
              <a:pathLst>
                <a:path w="6874726" h="10690096">
                  <a:moveTo>
                    <a:pt x="6750266" y="59690"/>
                  </a:moveTo>
                  <a:cubicBezTo>
                    <a:pt x="6785826" y="59690"/>
                    <a:pt x="6815036" y="88900"/>
                    <a:pt x="6815036" y="124460"/>
                  </a:cubicBezTo>
                  <a:lnTo>
                    <a:pt x="6815036" y="10565636"/>
                  </a:lnTo>
                  <a:cubicBezTo>
                    <a:pt x="6815036" y="10601196"/>
                    <a:pt x="6785826" y="10630407"/>
                    <a:pt x="6750266" y="10630407"/>
                  </a:cubicBezTo>
                  <a:lnTo>
                    <a:pt x="124460" y="10630407"/>
                  </a:lnTo>
                  <a:cubicBezTo>
                    <a:pt x="88900" y="10630407"/>
                    <a:pt x="59690" y="10601196"/>
                    <a:pt x="59690" y="10565636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6750266" y="59690"/>
                  </a:lnTo>
                  <a:moveTo>
                    <a:pt x="6750266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0565636"/>
                  </a:lnTo>
                  <a:cubicBezTo>
                    <a:pt x="0" y="10634217"/>
                    <a:pt x="55880" y="10690096"/>
                    <a:pt x="124460" y="10690096"/>
                  </a:cubicBezTo>
                  <a:lnTo>
                    <a:pt x="6750266" y="10690096"/>
                  </a:lnTo>
                  <a:cubicBezTo>
                    <a:pt x="6818846" y="10690096"/>
                    <a:pt x="6874726" y="10634217"/>
                    <a:pt x="6874726" y="10565636"/>
                  </a:cubicBezTo>
                  <a:lnTo>
                    <a:pt x="6874726" y="124460"/>
                  </a:lnTo>
                  <a:cubicBezTo>
                    <a:pt x="6874726" y="55880"/>
                    <a:pt x="6818846" y="0"/>
                    <a:pt x="6750266" y="0"/>
                  </a:cubicBezTo>
                  <a:close/>
                </a:path>
              </a:pathLst>
            </a:custGeom>
            <a:solidFill>
              <a:srgbClr val="191919"/>
            </a:solidFill>
          </p:spPr>
        </p:sp>
      </p:grpSp>
      <p:sp>
        <p:nvSpPr>
          <p:cNvPr id="6" name="AutoShape 6"/>
          <p:cNvSpPr/>
          <p:nvPr/>
        </p:nvSpPr>
        <p:spPr>
          <a:xfrm flipV="1">
            <a:off x="1028814" y="1886099"/>
            <a:ext cx="5046463" cy="12679"/>
          </a:xfrm>
          <a:prstGeom prst="line">
            <a:avLst/>
          </a:prstGeom>
          <a:ln w="476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7" name="Group 7"/>
          <p:cNvGrpSpPr/>
          <p:nvPr/>
        </p:nvGrpSpPr>
        <p:grpSpPr>
          <a:xfrm>
            <a:off x="6270516" y="1219828"/>
            <a:ext cx="11178862" cy="7847344"/>
            <a:chOff x="0" y="0"/>
            <a:chExt cx="15228478" cy="10690097"/>
          </a:xfrm>
        </p:grpSpPr>
        <p:sp>
          <p:nvSpPr>
            <p:cNvPr id="8" name="Freeform 8"/>
            <p:cNvSpPr/>
            <p:nvPr/>
          </p:nvSpPr>
          <p:spPr>
            <a:xfrm>
              <a:off x="31750" y="31750"/>
              <a:ext cx="15164978" cy="10626596"/>
            </a:xfrm>
            <a:custGeom>
              <a:avLst/>
              <a:gdLst/>
              <a:ahLst/>
              <a:cxnLst/>
              <a:rect l="l" t="t" r="r" b="b"/>
              <a:pathLst>
                <a:path w="15164978" h="10626596">
                  <a:moveTo>
                    <a:pt x="15072269" y="10626596"/>
                  </a:moveTo>
                  <a:lnTo>
                    <a:pt x="92710" y="10626596"/>
                  </a:lnTo>
                  <a:cubicBezTo>
                    <a:pt x="41910" y="10626596"/>
                    <a:pt x="0" y="10584686"/>
                    <a:pt x="0" y="10533886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15070998" y="0"/>
                  </a:lnTo>
                  <a:cubicBezTo>
                    <a:pt x="15121798" y="0"/>
                    <a:pt x="15163709" y="41910"/>
                    <a:pt x="15163709" y="92710"/>
                  </a:cubicBezTo>
                  <a:lnTo>
                    <a:pt x="15163709" y="10532617"/>
                  </a:lnTo>
                  <a:cubicBezTo>
                    <a:pt x="15164978" y="10584686"/>
                    <a:pt x="15123069" y="10626596"/>
                    <a:pt x="15072269" y="10626596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" name="Freeform 9"/>
            <p:cNvSpPr/>
            <p:nvPr/>
          </p:nvSpPr>
          <p:spPr>
            <a:xfrm>
              <a:off x="0" y="0"/>
              <a:ext cx="15228478" cy="10690096"/>
            </a:xfrm>
            <a:custGeom>
              <a:avLst/>
              <a:gdLst/>
              <a:ahLst/>
              <a:cxnLst/>
              <a:rect l="l" t="t" r="r" b="b"/>
              <a:pathLst>
                <a:path w="15228478" h="10690096">
                  <a:moveTo>
                    <a:pt x="15104019" y="59690"/>
                  </a:moveTo>
                  <a:cubicBezTo>
                    <a:pt x="15139578" y="59690"/>
                    <a:pt x="15168789" y="88900"/>
                    <a:pt x="15168789" y="124460"/>
                  </a:cubicBezTo>
                  <a:lnTo>
                    <a:pt x="15168789" y="10565636"/>
                  </a:lnTo>
                  <a:cubicBezTo>
                    <a:pt x="15168789" y="10601196"/>
                    <a:pt x="15139578" y="10630407"/>
                    <a:pt x="15104019" y="10630407"/>
                  </a:cubicBezTo>
                  <a:lnTo>
                    <a:pt x="124460" y="10630407"/>
                  </a:lnTo>
                  <a:cubicBezTo>
                    <a:pt x="88900" y="10630407"/>
                    <a:pt x="59690" y="10601196"/>
                    <a:pt x="59690" y="10565636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15104019" y="59690"/>
                  </a:lnTo>
                  <a:moveTo>
                    <a:pt x="15104019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0565636"/>
                  </a:lnTo>
                  <a:cubicBezTo>
                    <a:pt x="0" y="10634217"/>
                    <a:pt x="55880" y="10690096"/>
                    <a:pt x="124460" y="10690096"/>
                  </a:cubicBezTo>
                  <a:lnTo>
                    <a:pt x="15104019" y="10690096"/>
                  </a:lnTo>
                  <a:cubicBezTo>
                    <a:pt x="15172598" y="10690096"/>
                    <a:pt x="15228478" y="10634217"/>
                    <a:pt x="15228478" y="10565636"/>
                  </a:cubicBezTo>
                  <a:lnTo>
                    <a:pt x="15228478" y="124460"/>
                  </a:lnTo>
                  <a:cubicBezTo>
                    <a:pt x="15228478" y="55880"/>
                    <a:pt x="15172598" y="0"/>
                    <a:pt x="15104019" y="0"/>
                  </a:cubicBezTo>
                  <a:close/>
                </a:path>
              </a:pathLst>
            </a:custGeom>
            <a:solidFill>
              <a:srgbClr val="191919"/>
            </a:solidFill>
          </p:spPr>
        </p:sp>
      </p:grpSp>
      <p:sp>
        <p:nvSpPr>
          <p:cNvPr id="10" name="AutoShape 10"/>
          <p:cNvSpPr/>
          <p:nvPr/>
        </p:nvSpPr>
        <p:spPr>
          <a:xfrm>
            <a:off x="6270540" y="1909912"/>
            <a:ext cx="11178838" cy="11133"/>
          </a:xfrm>
          <a:prstGeom prst="line">
            <a:avLst/>
          </a:prstGeom>
          <a:ln w="476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1" name="Group 11"/>
          <p:cNvGrpSpPr/>
          <p:nvPr/>
        </p:nvGrpSpPr>
        <p:grpSpPr>
          <a:xfrm>
            <a:off x="1423009" y="3472073"/>
            <a:ext cx="554854" cy="554854"/>
            <a:chOff x="0" y="0"/>
            <a:chExt cx="739806" cy="739806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739806" cy="739806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817CFF"/>
              </a:solidFill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76200" y="0"/>
                <a:ext cx="660400" cy="736600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algn="ctr">
                  <a:lnSpc>
                    <a:spcPts val="4339"/>
                  </a:lnSpc>
                </a:pPr>
                <a:endParaRPr/>
              </a:p>
            </p:txBody>
          </p:sp>
        </p:grpSp>
        <p:sp>
          <p:nvSpPr>
            <p:cNvPr id="15" name="TextBox 15"/>
            <p:cNvSpPr txBox="1"/>
            <p:nvPr/>
          </p:nvSpPr>
          <p:spPr>
            <a:xfrm>
              <a:off x="113329" y="-5303"/>
              <a:ext cx="513149" cy="6932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46"/>
                </a:lnSpc>
                <a:spcBef>
                  <a:spcPct val="0"/>
                </a:spcBef>
              </a:pPr>
              <a:r>
                <a:rPr lang="en-US" sz="3176" spc="63">
                  <a:solidFill>
                    <a:srgbClr val="FFFFFF"/>
                  </a:solidFill>
                  <a:latin typeface="Dumondi Condensed Bold"/>
                </a:rPr>
                <a:t>1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423009" y="4503177"/>
            <a:ext cx="554854" cy="554854"/>
            <a:chOff x="0" y="0"/>
            <a:chExt cx="739806" cy="739806"/>
          </a:xfrm>
        </p:grpSpPr>
        <p:grpSp>
          <p:nvGrpSpPr>
            <p:cNvPr id="17" name="Group 17"/>
            <p:cNvGrpSpPr/>
            <p:nvPr/>
          </p:nvGrpSpPr>
          <p:grpSpPr>
            <a:xfrm>
              <a:off x="0" y="0"/>
              <a:ext cx="739806" cy="739806"/>
              <a:chOff x="0" y="0"/>
              <a:chExt cx="812800" cy="812800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817CFF"/>
              </a:solidFill>
            </p:spPr>
          </p:sp>
          <p:sp>
            <p:nvSpPr>
              <p:cNvPr id="19" name="TextBox 19"/>
              <p:cNvSpPr txBox="1"/>
              <p:nvPr/>
            </p:nvSpPr>
            <p:spPr>
              <a:xfrm>
                <a:off x="76200" y="0"/>
                <a:ext cx="660400" cy="736600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algn="ctr">
                  <a:lnSpc>
                    <a:spcPts val="4339"/>
                  </a:lnSpc>
                </a:pPr>
                <a:endParaRPr/>
              </a:p>
            </p:txBody>
          </p:sp>
        </p:grpSp>
        <p:sp>
          <p:nvSpPr>
            <p:cNvPr id="20" name="TextBox 20"/>
            <p:cNvSpPr txBox="1"/>
            <p:nvPr/>
          </p:nvSpPr>
          <p:spPr>
            <a:xfrm>
              <a:off x="113329" y="-1270"/>
              <a:ext cx="513149" cy="6932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46"/>
                </a:lnSpc>
                <a:spcBef>
                  <a:spcPct val="0"/>
                </a:spcBef>
              </a:pPr>
              <a:r>
                <a:rPr lang="en-US" sz="3176" spc="63">
                  <a:solidFill>
                    <a:srgbClr val="FFFFFF"/>
                  </a:solidFill>
                  <a:latin typeface="Dumondi Condensed Bold"/>
                </a:rPr>
                <a:t>2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423009" y="5553085"/>
            <a:ext cx="554854" cy="554854"/>
            <a:chOff x="0" y="0"/>
            <a:chExt cx="739806" cy="739806"/>
          </a:xfrm>
        </p:grpSpPr>
        <p:grpSp>
          <p:nvGrpSpPr>
            <p:cNvPr id="22" name="Group 22"/>
            <p:cNvGrpSpPr/>
            <p:nvPr/>
          </p:nvGrpSpPr>
          <p:grpSpPr>
            <a:xfrm>
              <a:off x="0" y="0"/>
              <a:ext cx="739806" cy="739806"/>
              <a:chOff x="0" y="0"/>
              <a:chExt cx="812800" cy="812800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817CFF"/>
              </a:solidFill>
            </p:spPr>
          </p:sp>
          <p:sp>
            <p:nvSpPr>
              <p:cNvPr id="24" name="TextBox 24"/>
              <p:cNvSpPr txBox="1"/>
              <p:nvPr/>
            </p:nvSpPr>
            <p:spPr>
              <a:xfrm>
                <a:off x="76200" y="0"/>
                <a:ext cx="660400" cy="736600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algn="ctr">
                  <a:lnSpc>
                    <a:spcPts val="4339"/>
                  </a:lnSpc>
                </a:pPr>
                <a:endParaRPr/>
              </a:p>
            </p:txBody>
          </p:sp>
        </p:grpSp>
        <p:sp>
          <p:nvSpPr>
            <p:cNvPr id="25" name="TextBox 25"/>
            <p:cNvSpPr txBox="1"/>
            <p:nvPr/>
          </p:nvSpPr>
          <p:spPr>
            <a:xfrm>
              <a:off x="113329" y="-9337"/>
              <a:ext cx="513149" cy="6932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46"/>
                </a:lnSpc>
                <a:spcBef>
                  <a:spcPct val="0"/>
                </a:spcBef>
              </a:pPr>
              <a:r>
                <a:rPr lang="en-US" sz="3176" spc="63">
                  <a:solidFill>
                    <a:srgbClr val="FFFFFF"/>
                  </a:solidFill>
                  <a:latin typeface="Dumondi Condensed Bold"/>
                </a:rPr>
                <a:t>3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423009" y="6646102"/>
            <a:ext cx="554854" cy="554854"/>
            <a:chOff x="0" y="0"/>
            <a:chExt cx="739806" cy="739806"/>
          </a:xfrm>
        </p:grpSpPr>
        <p:grpSp>
          <p:nvGrpSpPr>
            <p:cNvPr id="27" name="Group 27"/>
            <p:cNvGrpSpPr/>
            <p:nvPr/>
          </p:nvGrpSpPr>
          <p:grpSpPr>
            <a:xfrm>
              <a:off x="0" y="0"/>
              <a:ext cx="739806" cy="739806"/>
              <a:chOff x="0" y="0"/>
              <a:chExt cx="812800" cy="81280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817CFF"/>
              </a:solidFill>
            </p:spPr>
          </p:sp>
          <p:sp>
            <p:nvSpPr>
              <p:cNvPr id="29" name="TextBox 29"/>
              <p:cNvSpPr txBox="1"/>
              <p:nvPr/>
            </p:nvSpPr>
            <p:spPr>
              <a:xfrm>
                <a:off x="76200" y="0"/>
                <a:ext cx="660400" cy="736600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algn="ctr">
                  <a:lnSpc>
                    <a:spcPts val="4339"/>
                  </a:lnSpc>
                </a:pPr>
                <a:endParaRPr/>
              </a:p>
            </p:txBody>
          </p:sp>
        </p:grpSp>
        <p:sp>
          <p:nvSpPr>
            <p:cNvPr id="30" name="TextBox 30"/>
            <p:cNvSpPr txBox="1"/>
            <p:nvPr/>
          </p:nvSpPr>
          <p:spPr>
            <a:xfrm>
              <a:off x="113329" y="31832"/>
              <a:ext cx="513149" cy="6932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46"/>
                </a:lnSpc>
                <a:spcBef>
                  <a:spcPct val="0"/>
                </a:spcBef>
              </a:pPr>
              <a:r>
                <a:rPr lang="en-US" sz="3176" spc="63">
                  <a:solidFill>
                    <a:srgbClr val="FFFFFF"/>
                  </a:solidFill>
                  <a:latin typeface="Dumondi Condensed Bold"/>
                </a:rPr>
                <a:t>4</a:t>
              </a:r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1423009" y="7715306"/>
            <a:ext cx="554854" cy="554854"/>
            <a:chOff x="0" y="0"/>
            <a:chExt cx="739806" cy="739806"/>
          </a:xfrm>
        </p:grpSpPr>
        <p:grpSp>
          <p:nvGrpSpPr>
            <p:cNvPr id="32" name="Group 32"/>
            <p:cNvGrpSpPr/>
            <p:nvPr/>
          </p:nvGrpSpPr>
          <p:grpSpPr>
            <a:xfrm>
              <a:off x="0" y="0"/>
              <a:ext cx="739806" cy="739806"/>
              <a:chOff x="0" y="0"/>
              <a:chExt cx="812800" cy="812800"/>
            </a:xfrm>
          </p:grpSpPr>
          <p:sp>
            <p:nvSpPr>
              <p:cNvPr id="33" name="Freeform 3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817CFF"/>
              </a:solidFill>
            </p:spPr>
          </p:sp>
          <p:sp>
            <p:nvSpPr>
              <p:cNvPr id="34" name="TextBox 34"/>
              <p:cNvSpPr txBox="1"/>
              <p:nvPr/>
            </p:nvSpPr>
            <p:spPr>
              <a:xfrm>
                <a:off x="76200" y="0"/>
                <a:ext cx="660400" cy="736600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algn="ctr">
                  <a:lnSpc>
                    <a:spcPts val="4339"/>
                  </a:lnSpc>
                </a:pPr>
                <a:endParaRPr/>
              </a:p>
            </p:txBody>
          </p:sp>
        </p:grpSp>
        <p:sp>
          <p:nvSpPr>
            <p:cNvPr id="35" name="TextBox 35"/>
            <p:cNvSpPr txBox="1"/>
            <p:nvPr/>
          </p:nvSpPr>
          <p:spPr>
            <a:xfrm>
              <a:off x="113329" y="-9337"/>
              <a:ext cx="513149" cy="6932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46"/>
                </a:lnSpc>
                <a:spcBef>
                  <a:spcPct val="0"/>
                </a:spcBef>
              </a:pPr>
              <a:r>
                <a:rPr lang="en-US" sz="3176" spc="63">
                  <a:solidFill>
                    <a:srgbClr val="FFFFFF"/>
                  </a:solidFill>
                  <a:latin typeface="Dumondi Condensed Bold"/>
                </a:rPr>
                <a:t>5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1316836" y="1483945"/>
            <a:ext cx="661028" cy="183818"/>
            <a:chOff x="0" y="0"/>
            <a:chExt cx="881370" cy="245090"/>
          </a:xfrm>
        </p:grpSpPr>
        <p:grpSp>
          <p:nvGrpSpPr>
            <p:cNvPr id="37" name="Group 37"/>
            <p:cNvGrpSpPr/>
            <p:nvPr/>
          </p:nvGrpSpPr>
          <p:grpSpPr>
            <a:xfrm>
              <a:off x="0" y="0"/>
              <a:ext cx="245090" cy="245090"/>
              <a:chOff x="0" y="0"/>
              <a:chExt cx="812800" cy="812800"/>
            </a:xfrm>
          </p:grpSpPr>
          <p:sp>
            <p:nvSpPr>
              <p:cNvPr id="38" name="Freeform 3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8D70"/>
              </a:solidFill>
            </p:spPr>
          </p:sp>
          <p:sp>
            <p:nvSpPr>
              <p:cNvPr id="39" name="TextBox 39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40" name="Group 40"/>
            <p:cNvGrpSpPr/>
            <p:nvPr/>
          </p:nvGrpSpPr>
          <p:grpSpPr>
            <a:xfrm>
              <a:off x="318439" y="0"/>
              <a:ext cx="245090" cy="245090"/>
              <a:chOff x="0" y="0"/>
              <a:chExt cx="812800" cy="812800"/>
            </a:xfrm>
          </p:grpSpPr>
          <p:sp>
            <p:nvSpPr>
              <p:cNvPr id="41" name="Freeform 4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BE50AF"/>
              </a:solidFill>
            </p:spPr>
          </p:sp>
          <p:sp>
            <p:nvSpPr>
              <p:cNvPr id="42" name="TextBox 42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43" name="Group 43"/>
            <p:cNvGrpSpPr/>
            <p:nvPr/>
          </p:nvGrpSpPr>
          <p:grpSpPr>
            <a:xfrm>
              <a:off x="636280" y="0"/>
              <a:ext cx="245090" cy="245090"/>
              <a:chOff x="0" y="0"/>
              <a:chExt cx="812800" cy="812800"/>
            </a:xfrm>
          </p:grpSpPr>
          <p:sp>
            <p:nvSpPr>
              <p:cNvPr id="44" name="Freeform 44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8C64F"/>
              </a:solidFill>
            </p:spPr>
          </p:sp>
          <p:sp>
            <p:nvSpPr>
              <p:cNvPr id="45" name="TextBox 45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</p:grpSp>
      <p:grpSp>
        <p:nvGrpSpPr>
          <p:cNvPr id="46" name="Group 46"/>
          <p:cNvGrpSpPr/>
          <p:nvPr/>
        </p:nvGrpSpPr>
        <p:grpSpPr>
          <a:xfrm>
            <a:off x="6570502" y="1483945"/>
            <a:ext cx="661028" cy="183818"/>
            <a:chOff x="0" y="0"/>
            <a:chExt cx="881370" cy="245090"/>
          </a:xfrm>
        </p:grpSpPr>
        <p:grpSp>
          <p:nvGrpSpPr>
            <p:cNvPr id="47" name="Group 47"/>
            <p:cNvGrpSpPr/>
            <p:nvPr/>
          </p:nvGrpSpPr>
          <p:grpSpPr>
            <a:xfrm>
              <a:off x="0" y="0"/>
              <a:ext cx="245090" cy="245090"/>
              <a:chOff x="0" y="0"/>
              <a:chExt cx="812800" cy="812800"/>
            </a:xfrm>
          </p:grpSpPr>
          <p:sp>
            <p:nvSpPr>
              <p:cNvPr id="48" name="Freeform 4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8D70"/>
              </a:solidFill>
            </p:spPr>
          </p:sp>
          <p:sp>
            <p:nvSpPr>
              <p:cNvPr id="49" name="TextBox 49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50" name="Group 50"/>
            <p:cNvGrpSpPr/>
            <p:nvPr/>
          </p:nvGrpSpPr>
          <p:grpSpPr>
            <a:xfrm>
              <a:off x="318439" y="0"/>
              <a:ext cx="245090" cy="245090"/>
              <a:chOff x="0" y="0"/>
              <a:chExt cx="812800" cy="812800"/>
            </a:xfrm>
          </p:grpSpPr>
          <p:sp>
            <p:nvSpPr>
              <p:cNvPr id="51" name="Freeform 5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BE50AF"/>
              </a:solidFill>
            </p:spPr>
          </p:sp>
          <p:sp>
            <p:nvSpPr>
              <p:cNvPr id="52" name="TextBox 52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53" name="Group 53"/>
            <p:cNvGrpSpPr/>
            <p:nvPr/>
          </p:nvGrpSpPr>
          <p:grpSpPr>
            <a:xfrm>
              <a:off x="636280" y="0"/>
              <a:ext cx="245090" cy="245090"/>
              <a:chOff x="0" y="0"/>
              <a:chExt cx="812800" cy="812800"/>
            </a:xfrm>
          </p:grpSpPr>
          <p:sp>
            <p:nvSpPr>
              <p:cNvPr id="54" name="Freeform 54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8C64F"/>
              </a:solidFill>
            </p:spPr>
          </p:sp>
          <p:sp>
            <p:nvSpPr>
              <p:cNvPr id="55" name="TextBox 55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</p:grpSp>
      <p:sp>
        <p:nvSpPr>
          <p:cNvPr id="56" name="Freeform 56"/>
          <p:cNvSpPr/>
          <p:nvPr/>
        </p:nvSpPr>
        <p:spPr>
          <a:xfrm>
            <a:off x="6901015" y="2545594"/>
            <a:ext cx="2014456" cy="2029214"/>
          </a:xfrm>
          <a:custGeom>
            <a:avLst/>
            <a:gdLst/>
            <a:ahLst/>
            <a:cxnLst/>
            <a:rect l="l" t="t" r="r" b="b"/>
            <a:pathLst>
              <a:path w="2014456" h="2029214">
                <a:moveTo>
                  <a:pt x="0" y="0"/>
                </a:moveTo>
                <a:lnTo>
                  <a:pt x="2014456" y="0"/>
                </a:lnTo>
                <a:lnTo>
                  <a:pt x="2014456" y="2029214"/>
                </a:lnTo>
                <a:lnTo>
                  <a:pt x="0" y="202921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7" name="Freeform 57"/>
          <p:cNvSpPr/>
          <p:nvPr/>
        </p:nvSpPr>
        <p:spPr>
          <a:xfrm>
            <a:off x="9144000" y="2520789"/>
            <a:ext cx="2063706" cy="2078825"/>
          </a:xfrm>
          <a:custGeom>
            <a:avLst/>
            <a:gdLst/>
            <a:ahLst/>
            <a:cxnLst/>
            <a:rect l="l" t="t" r="r" b="b"/>
            <a:pathLst>
              <a:path w="2063706" h="2078825">
                <a:moveTo>
                  <a:pt x="0" y="0"/>
                </a:moveTo>
                <a:lnTo>
                  <a:pt x="2063706" y="0"/>
                </a:lnTo>
                <a:lnTo>
                  <a:pt x="2063706" y="2078824"/>
                </a:lnTo>
                <a:lnTo>
                  <a:pt x="0" y="207882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8" name="Freeform 58"/>
          <p:cNvSpPr/>
          <p:nvPr/>
        </p:nvSpPr>
        <p:spPr>
          <a:xfrm>
            <a:off x="11388681" y="2545594"/>
            <a:ext cx="2063706" cy="2078825"/>
          </a:xfrm>
          <a:custGeom>
            <a:avLst/>
            <a:gdLst/>
            <a:ahLst/>
            <a:cxnLst/>
            <a:rect l="l" t="t" r="r" b="b"/>
            <a:pathLst>
              <a:path w="2063706" h="2078825">
                <a:moveTo>
                  <a:pt x="0" y="0"/>
                </a:moveTo>
                <a:lnTo>
                  <a:pt x="2063706" y="0"/>
                </a:lnTo>
                <a:lnTo>
                  <a:pt x="2063706" y="2078825"/>
                </a:lnTo>
                <a:lnTo>
                  <a:pt x="0" y="207882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59" name="TextBox 59"/>
          <p:cNvSpPr txBox="1"/>
          <p:nvPr/>
        </p:nvSpPr>
        <p:spPr>
          <a:xfrm>
            <a:off x="1423123" y="2186715"/>
            <a:ext cx="4081927" cy="563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620"/>
              </a:lnSpc>
              <a:spcBef>
                <a:spcPct val="0"/>
              </a:spcBef>
            </a:pPr>
            <a:r>
              <a:rPr lang="en-US" sz="3300">
                <a:solidFill>
                  <a:srgbClr val="000000"/>
                </a:solidFill>
                <a:latin typeface="Fredoka One"/>
              </a:rPr>
              <a:t>LLUVIA DE IDEAS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2158224" y="3545727"/>
            <a:ext cx="3346712" cy="7242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82"/>
              </a:lnSpc>
            </a:pPr>
            <a:r>
              <a:rPr lang="en-US" sz="1300">
                <a:solidFill>
                  <a:srgbClr val="000000"/>
                </a:solidFill>
                <a:latin typeface="DM Sans"/>
              </a:rPr>
              <a:t>Lorem ipsum dolor sit amet, consectetur adipiscing elit. Sed non orci hendrerit augue interdum lacinia at egestas dolor. Vivamus elementum pulvinar tempus.</a:t>
            </a:r>
          </a:p>
        </p:txBody>
      </p:sp>
      <p:sp>
        <p:nvSpPr>
          <p:cNvPr id="61" name="TextBox 61"/>
          <p:cNvSpPr txBox="1"/>
          <p:nvPr/>
        </p:nvSpPr>
        <p:spPr>
          <a:xfrm>
            <a:off x="2158224" y="4584333"/>
            <a:ext cx="3346712" cy="7242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82"/>
              </a:lnSpc>
            </a:pPr>
            <a:r>
              <a:rPr lang="en-US" sz="1300">
                <a:solidFill>
                  <a:srgbClr val="000000"/>
                </a:solidFill>
                <a:latin typeface="DM Sans"/>
              </a:rPr>
              <a:t>Lorem ipsum dolor sit amet, consectetur adipiscing elit. Sed non orci hendrerit augue interdum lacinia at egestas dolor. Vivamus elementum pulvinar tempus.</a:t>
            </a:r>
          </a:p>
        </p:txBody>
      </p:sp>
      <p:sp>
        <p:nvSpPr>
          <p:cNvPr id="62" name="TextBox 62"/>
          <p:cNvSpPr txBox="1"/>
          <p:nvPr/>
        </p:nvSpPr>
        <p:spPr>
          <a:xfrm>
            <a:off x="2158224" y="5655804"/>
            <a:ext cx="3346712" cy="7242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82"/>
              </a:lnSpc>
            </a:pPr>
            <a:r>
              <a:rPr lang="en-US" sz="1300">
                <a:solidFill>
                  <a:srgbClr val="000000"/>
                </a:solidFill>
                <a:latin typeface="DM Sans"/>
              </a:rPr>
              <a:t>Lorem ipsum dolor sit amet, consectetur adipiscing elit. Sed non orci hendrerit augue interdum lacinia at egestas dolor. Vivamus elementum pulvinar tempus.</a:t>
            </a:r>
          </a:p>
        </p:txBody>
      </p:sp>
      <p:sp>
        <p:nvSpPr>
          <p:cNvPr id="63" name="TextBox 63"/>
          <p:cNvSpPr txBox="1"/>
          <p:nvPr/>
        </p:nvSpPr>
        <p:spPr>
          <a:xfrm>
            <a:off x="2158224" y="6736589"/>
            <a:ext cx="3346712" cy="7242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82"/>
              </a:lnSpc>
            </a:pPr>
            <a:r>
              <a:rPr lang="en-US" sz="1300">
                <a:solidFill>
                  <a:srgbClr val="000000"/>
                </a:solidFill>
                <a:latin typeface="DM Sans"/>
              </a:rPr>
              <a:t>Lorem ipsum dolor sit amet, consectetur adipiscing elit. Sed non orci hendrerit augue interdum lacinia at egestas dolor. Vivamus elementum pulvinar tempus.</a:t>
            </a:r>
          </a:p>
        </p:txBody>
      </p:sp>
      <p:sp>
        <p:nvSpPr>
          <p:cNvPr id="64" name="TextBox 64"/>
          <p:cNvSpPr txBox="1"/>
          <p:nvPr/>
        </p:nvSpPr>
        <p:spPr>
          <a:xfrm>
            <a:off x="2158224" y="7817375"/>
            <a:ext cx="3346712" cy="7242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82"/>
              </a:lnSpc>
            </a:pPr>
            <a:r>
              <a:rPr lang="en-US" sz="1300">
                <a:solidFill>
                  <a:srgbClr val="000000"/>
                </a:solidFill>
                <a:latin typeface="DM Sans"/>
              </a:rPr>
              <a:t>Lorem ipsum dolor sit amet, consectetur adipiscing elit. Sed non orci hendrerit augue interdum lacinia at egestas dolor. Vivamus elementum pulvinar tempus.</a:t>
            </a:r>
          </a:p>
        </p:txBody>
      </p:sp>
      <p:sp>
        <p:nvSpPr>
          <p:cNvPr id="65" name="TextBox 65"/>
          <p:cNvSpPr txBox="1"/>
          <p:nvPr/>
        </p:nvSpPr>
        <p:spPr>
          <a:xfrm>
            <a:off x="1423123" y="2787495"/>
            <a:ext cx="4081927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19"/>
              </a:lnSpc>
              <a:spcBef>
                <a:spcPct val="0"/>
              </a:spcBef>
            </a:pPr>
            <a:r>
              <a:rPr lang="en-US" sz="1799">
                <a:solidFill>
                  <a:srgbClr val="000000"/>
                </a:solidFill>
                <a:latin typeface="Fredoka One"/>
              </a:rPr>
              <a:t>Reglas a seguir</a:t>
            </a:r>
          </a:p>
        </p:txBody>
      </p:sp>
      <p:sp>
        <p:nvSpPr>
          <p:cNvPr id="66" name="TextBox 66"/>
          <p:cNvSpPr txBox="1"/>
          <p:nvPr/>
        </p:nvSpPr>
        <p:spPr>
          <a:xfrm>
            <a:off x="7196925" y="3157436"/>
            <a:ext cx="1319214" cy="6823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71"/>
              </a:lnSpc>
            </a:pPr>
            <a:r>
              <a:rPr lang="en-US" sz="2099">
                <a:solidFill>
                  <a:srgbClr val="FFFFFF"/>
                </a:solidFill>
                <a:latin typeface="DM Sans Bold"/>
              </a:rPr>
              <a:t>¡Idea brillante!</a:t>
            </a:r>
          </a:p>
        </p:txBody>
      </p:sp>
      <p:sp>
        <p:nvSpPr>
          <p:cNvPr id="67" name="TextBox 67"/>
          <p:cNvSpPr txBox="1"/>
          <p:nvPr/>
        </p:nvSpPr>
        <p:spPr>
          <a:xfrm>
            <a:off x="9516246" y="3131469"/>
            <a:ext cx="1319214" cy="6823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71"/>
              </a:lnSpc>
            </a:pPr>
            <a:r>
              <a:rPr lang="en-US" sz="2099">
                <a:solidFill>
                  <a:srgbClr val="FFFFFF"/>
                </a:solidFill>
                <a:latin typeface="DM Sans Bold"/>
              </a:rPr>
              <a:t>¡Idea genial!</a:t>
            </a:r>
          </a:p>
        </p:txBody>
      </p:sp>
      <p:sp>
        <p:nvSpPr>
          <p:cNvPr id="68" name="TextBox 68"/>
          <p:cNvSpPr txBox="1"/>
          <p:nvPr/>
        </p:nvSpPr>
        <p:spPr>
          <a:xfrm>
            <a:off x="11733494" y="3156275"/>
            <a:ext cx="1319214" cy="6823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71"/>
              </a:lnSpc>
            </a:pPr>
            <a:r>
              <a:rPr lang="en-US" sz="2099">
                <a:solidFill>
                  <a:srgbClr val="000000"/>
                </a:solidFill>
                <a:latin typeface="DM Sans Bold"/>
              </a:rPr>
              <a:t>¡Idea creativa!</a:t>
            </a:r>
          </a:p>
        </p:txBody>
      </p:sp>
      <p:sp>
        <p:nvSpPr>
          <p:cNvPr id="69" name="Freeform 69"/>
          <p:cNvSpPr/>
          <p:nvPr/>
        </p:nvSpPr>
        <p:spPr>
          <a:xfrm rot="4306895">
            <a:off x="16229241" y="8465430"/>
            <a:ext cx="1941406" cy="1651960"/>
          </a:xfrm>
          <a:custGeom>
            <a:avLst/>
            <a:gdLst/>
            <a:ahLst/>
            <a:cxnLst/>
            <a:rect l="l" t="t" r="r" b="b"/>
            <a:pathLst>
              <a:path w="1941406" h="1651960">
                <a:moveTo>
                  <a:pt x="0" y="0"/>
                </a:moveTo>
                <a:lnTo>
                  <a:pt x="1941406" y="0"/>
                </a:lnTo>
                <a:lnTo>
                  <a:pt x="1941406" y="1651960"/>
                </a:lnTo>
                <a:lnTo>
                  <a:pt x="0" y="165196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70" name="Freeform 70"/>
          <p:cNvSpPr/>
          <p:nvPr/>
        </p:nvSpPr>
        <p:spPr>
          <a:xfrm rot="4181401">
            <a:off x="4099596" y="-157517"/>
            <a:ext cx="1179063" cy="2176124"/>
          </a:xfrm>
          <a:custGeom>
            <a:avLst/>
            <a:gdLst/>
            <a:ahLst/>
            <a:cxnLst/>
            <a:rect l="l" t="t" r="r" b="b"/>
            <a:pathLst>
              <a:path w="1179063" h="2176124">
                <a:moveTo>
                  <a:pt x="0" y="0"/>
                </a:moveTo>
                <a:lnTo>
                  <a:pt x="1179063" y="0"/>
                </a:lnTo>
                <a:lnTo>
                  <a:pt x="1179063" y="2176124"/>
                </a:lnTo>
                <a:lnTo>
                  <a:pt x="0" y="217612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71" name="Freeform 71"/>
          <p:cNvSpPr/>
          <p:nvPr/>
        </p:nvSpPr>
        <p:spPr>
          <a:xfrm rot="584963">
            <a:off x="6012855" y="7853477"/>
            <a:ext cx="1770528" cy="1625667"/>
          </a:xfrm>
          <a:custGeom>
            <a:avLst/>
            <a:gdLst/>
            <a:ahLst/>
            <a:cxnLst/>
            <a:rect l="l" t="t" r="r" b="b"/>
            <a:pathLst>
              <a:path w="1770528" h="1625667">
                <a:moveTo>
                  <a:pt x="0" y="0"/>
                </a:moveTo>
                <a:lnTo>
                  <a:pt x="1770529" y="0"/>
                </a:lnTo>
                <a:lnTo>
                  <a:pt x="1770529" y="1625667"/>
                </a:lnTo>
                <a:lnTo>
                  <a:pt x="0" y="162566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2310" t="9494" r="1733" b="5231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028700" y="1219828"/>
            <a:ext cx="11178886" cy="7847344"/>
            <a:chOff x="0" y="0"/>
            <a:chExt cx="14905181" cy="10463126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14905150" cy="10463126"/>
              <a:chOff x="0" y="0"/>
              <a:chExt cx="15228478" cy="10690097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31750" y="31750"/>
                <a:ext cx="15164978" cy="10626596"/>
              </a:xfrm>
              <a:custGeom>
                <a:avLst/>
                <a:gdLst/>
                <a:ahLst/>
                <a:cxnLst/>
                <a:rect l="l" t="t" r="r" b="b"/>
                <a:pathLst>
                  <a:path w="15164978" h="10626596">
                    <a:moveTo>
                      <a:pt x="15072269" y="10626596"/>
                    </a:moveTo>
                    <a:lnTo>
                      <a:pt x="92710" y="10626596"/>
                    </a:lnTo>
                    <a:cubicBezTo>
                      <a:pt x="41910" y="10626596"/>
                      <a:pt x="0" y="10584686"/>
                      <a:pt x="0" y="10533886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15070998" y="0"/>
                    </a:lnTo>
                    <a:cubicBezTo>
                      <a:pt x="15121798" y="0"/>
                      <a:pt x="15163709" y="41910"/>
                      <a:pt x="15163709" y="92710"/>
                    </a:cubicBezTo>
                    <a:lnTo>
                      <a:pt x="15163709" y="10532617"/>
                    </a:lnTo>
                    <a:cubicBezTo>
                      <a:pt x="15164978" y="10584686"/>
                      <a:pt x="15123069" y="10626596"/>
                      <a:pt x="15072269" y="10626596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6" name="Freeform 6"/>
              <p:cNvSpPr/>
              <p:nvPr/>
            </p:nvSpPr>
            <p:spPr>
              <a:xfrm>
                <a:off x="0" y="0"/>
                <a:ext cx="15228478" cy="10690096"/>
              </a:xfrm>
              <a:custGeom>
                <a:avLst/>
                <a:gdLst/>
                <a:ahLst/>
                <a:cxnLst/>
                <a:rect l="l" t="t" r="r" b="b"/>
                <a:pathLst>
                  <a:path w="15228478" h="10690096">
                    <a:moveTo>
                      <a:pt x="15104019" y="59690"/>
                    </a:moveTo>
                    <a:cubicBezTo>
                      <a:pt x="15139578" y="59690"/>
                      <a:pt x="15168789" y="88900"/>
                      <a:pt x="15168789" y="124460"/>
                    </a:cubicBezTo>
                    <a:lnTo>
                      <a:pt x="15168789" y="10565636"/>
                    </a:lnTo>
                    <a:cubicBezTo>
                      <a:pt x="15168789" y="10601196"/>
                      <a:pt x="15139578" y="10630407"/>
                      <a:pt x="15104019" y="10630407"/>
                    </a:cubicBezTo>
                    <a:lnTo>
                      <a:pt x="124460" y="10630407"/>
                    </a:lnTo>
                    <a:cubicBezTo>
                      <a:pt x="88900" y="10630407"/>
                      <a:pt x="59690" y="10601196"/>
                      <a:pt x="59690" y="10565636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15104019" y="59690"/>
                    </a:lnTo>
                    <a:moveTo>
                      <a:pt x="15104019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10565636"/>
                    </a:lnTo>
                    <a:cubicBezTo>
                      <a:pt x="0" y="10634217"/>
                      <a:pt x="55880" y="10690096"/>
                      <a:pt x="124460" y="10690096"/>
                    </a:cubicBezTo>
                    <a:lnTo>
                      <a:pt x="15104019" y="10690096"/>
                    </a:lnTo>
                    <a:cubicBezTo>
                      <a:pt x="15172598" y="10690096"/>
                      <a:pt x="15228478" y="10634217"/>
                      <a:pt x="15228478" y="10565636"/>
                    </a:cubicBezTo>
                    <a:lnTo>
                      <a:pt x="15228478" y="124460"/>
                    </a:lnTo>
                    <a:cubicBezTo>
                      <a:pt x="15228478" y="55880"/>
                      <a:pt x="15172598" y="0"/>
                      <a:pt x="15104019" y="0"/>
                    </a:cubicBezTo>
                    <a:close/>
                  </a:path>
                </a:pathLst>
              </a:custGeom>
              <a:solidFill>
                <a:srgbClr val="191919"/>
              </a:solidFill>
            </p:spPr>
          </p:sp>
        </p:grpSp>
        <p:sp>
          <p:nvSpPr>
            <p:cNvPr id="7" name="AutoShape 7"/>
            <p:cNvSpPr/>
            <p:nvPr/>
          </p:nvSpPr>
          <p:spPr>
            <a:xfrm>
              <a:off x="33" y="1140150"/>
              <a:ext cx="14905117" cy="14844"/>
            </a:xfrm>
            <a:prstGeom prst="line">
              <a:avLst/>
            </a:prstGeom>
            <a:ln w="63500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</p:sp>
      </p:grpSp>
      <p:sp>
        <p:nvSpPr>
          <p:cNvPr id="8" name="TextBox 8"/>
          <p:cNvSpPr txBox="1"/>
          <p:nvPr/>
        </p:nvSpPr>
        <p:spPr>
          <a:xfrm>
            <a:off x="1410052" y="1494009"/>
            <a:ext cx="6278382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Fredoka One Bold"/>
              </a:rPr>
              <a:t>LAS MEJORES IDEAS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12388537" y="1219828"/>
            <a:ext cx="4870545" cy="7847344"/>
            <a:chOff x="0" y="0"/>
            <a:chExt cx="6634932" cy="10690097"/>
          </a:xfrm>
        </p:grpSpPr>
        <p:sp>
          <p:nvSpPr>
            <p:cNvPr id="10" name="Freeform 10"/>
            <p:cNvSpPr/>
            <p:nvPr/>
          </p:nvSpPr>
          <p:spPr>
            <a:xfrm>
              <a:off x="31750" y="31750"/>
              <a:ext cx="6571432" cy="10626596"/>
            </a:xfrm>
            <a:custGeom>
              <a:avLst/>
              <a:gdLst/>
              <a:ahLst/>
              <a:cxnLst/>
              <a:rect l="l" t="t" r="r" b="b"/>
              <a:pathLst>
                <a:path w="6571432" h="10626596">
                  <a:moveTo>
                    <a:pt x="6478722" y="10626596"/>
                  </a:moveTo>
                  <a:lnTo>
                    <a:pt x="92710" y="10626596"/>
                  </a:lnTo>
                  <a:cubicBezTo>
                    <a:pt x="41910" y="10626596"/>
                    <a:pt x="0" y="10584686"/>
                    <a:pt x="0" y="10533886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6477452" y="0"/>
                  </a:lnTo>
                  <a:cubicBezTo>
                    <a:pt x="6528252" y="0"/>
                    <a:pt x="6570162" y="41910"/>
                    <a:pt x="6570162" y="92710"/>
                  </a:cubicBezTo>
                  <a:lnTo>
                    <a:pt x="6570162" y="10532617"/>
                  </a:lnTo>
                  <a:cubicBezTo>
                    <a:pt x="6571432" y="10584686"/>
                    <a:pt x="6529522" y="10626596"/>
                    <a:pt x="6478722" y="10626596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Freeform 11"/>
            <p:cNvSpPr/>
            <p:nvPr/>
          </p:nvSpPr>
          <p:spPr>
            <a:xfrm>
              <a:off x="0" y="0"/>
              <a:ext cx="6634932" cy="10690096"/>
            </a:xfrm>
            <a:custGeom>
              <a:avLst/>
              <a:gdLst/>
              <a:ahLst/>
              <a:cxnLst/>
              <a:rect l="l" t="t" r="r" b="b"/>
              <a:pathLst>
                <a:path w="6634932" h="10690096">
                  <a:moveTo>
                    <a:pt x="6510472" y="59690"/>
                  </a:moveTo>
                  <a:cubicBezTo>
                    <a:pt x="6546032" y="59690"/>
                    <a:pt x="6575242" y="88900"/>
                    <a:pt x="6575242" y="124460"/>
                  </a:cubicBezTo>
                  <a:lnTo>
                    <a:pt x="6575242" y="10565636"/>
                  </a:lnTo>
                  <a:cubicBezTo>
                    <a:pt x="6575242" y="10601196"/>
                    <a:pt x="6546032" y="10630407"/>
                    <a:pt x="6510472" y="10630407"/>
                  </a:cubicBezTo>
                  <a:lnTo>
                    <a:pt x="124460" y="10630407"/>
                  </a:lnTo>
                  <a:cubicBezTo>
                    <a:pt x="88900" y="10630407"/>
                    <a:pt x="59690" y="10601196"/>
                    <a:pt x="59690" y="10565636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6510472" y="59690"/>
                  </a:lnTo>
                  <a:moveTo>
                    <a:pt x="6510472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0565636"/>
                  </a:lnTo>
                  <a:cubicBezTo>
                    <a:pt x="0" y="10634217"/>
                    <a:pt x="55880" y="10690096"/>
                    <a:pt x="124460" y="10690096"/>
                  </a:cubicBezTo>
                  <a:lnTo>
                    <a:pt x="6510472" y="10690096"/>
                  </a:lnTo>
                  <a:cubicBezTo>
                    <a:pt x="6579052" y="10690096"/>
                    <a:pt x="6634932" y="10634217"/>
                    <a:pt x="6634932" y="10565636"/>
                  </a:cubicBezTo>
                  <a:lnTo>
                    <a:pt x="6634932" y="124460"/>
                  </a:lnTo>
                  <a:cubicBezTo>
                    <a:pt x="6634932" y="55880"/>
                    <a:pt x="6579052" y="0"/>
                    <a:pt x="6510472" y="0"/>
                  </a:cubicBezTo>
                  <a:close/>
                </a:path>
              </a:pathLst>
            </a:custGeom>
            <a:solidFill>
              <a:srgbClr val="191919"/>
            </a:solidFill>
          </p:spPr>
        </p:sp>
      </p:grpSp>
      <p:sp>
        <p:nvSpPr>
          <p:cNvPr id="12" name="AutoShape 12"/>
          <p:cNvSpPr/>
          <p:nvPr/>
        </p:nvSpPr>
        <p:spPr>
          <a:xfrm>
            <a:off x="12388646" y="2039995"/>
            <a:ext cx="4870545" cy="22266"/>
          </a:xfrm>
          <a:prstGeom prst="line">
            <a:avLst/>
          </a:prstGeom>
          <a:ln w="476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3" name="TextBox 13"/>
          <p:cNvSpPr txBox="1"/>
          <p:nvPr/>
        </p:nvSpPr>
        <p:spPr>
          <a:xfrm>
            <a:off x="12782846" y="1494009"/>
            <a:ext cx="3428460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Fredoka One Bold"/>
              </a:rPr>
              <a:t>IDEAS DESCARTADAS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11144417" y="1607523"/>
            <a:ext cx="661028" cy="183818"/>
            <a:chOff x="0" y="0"/>
            <a:chExt cx="881370" cy="245090"/>
          </a:xfrm>
        </p:grpSpPr>
        <p:grpSp>
          <p:nvGrpSpPr>
            <p:cNvPr id="15" name="Group 15"/>
            <p:cNvGrpSpPr/>
            <p:nvPr/>
          </p:nvGrpSpPr>
          <p:grpSpPr>
            <a:xfrm>
              <a:off x="0" y="0"/>
              <a:ext cx="245090" cy="245090"/>
              <a:chOff x="0" y="0"/>
              <a:chExt cx="812800" cy="8128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8D70"/>
              </a:solidFill>
            </p:spPr>
          </p:sp>
          <p:sp>
            <p:nvSpPr>
              <p:cNvPr id="17" name="TextBox 17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18" name="Group 18"/>
            <p:cNvGrpSpPr/>
            <p:nvPr/>
          </p:nvGrpSpPr>
          <p:grpSpPr>
            <a:xfrm>
              <a:off x="318439" y="0"/>
              <a:ext cx="245090" cy="245090"/>
              <a:chOff x="0" y="0"/>
              <a:chExt cx="812800" cy="81280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BE50AF"/>
              </a:solidFill>
            </p:spPr>
          </p:sp>
          <p:sp>
            <p:nvSpPr>
              <p:cNvPr id="20" name="TextBox 20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21" name="Group 21"/>
            <p:cNvGrpSpPr/>
            <p:nvPr/>
          </p:nvGrpSpPr>
          <p:grpSpPr>
            <a:xfrm>
              <a:off x="636280" y="0"/>
              <a:ext cx="245090" cy="245090"/>
              <a:chOff x="0" y="0"/>
              <a:chExt cx="812800" cy="812800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8C64F"/>
              </a:solidFill>
            </p:spPr>
          </p:sp>
          <p:sp>
            <p:nvSpPr>
              <p:cNvPr id="23" name="TextBox 23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</p:grpSp>
      <p:grpSp>
        <p:nvGrpSpPr>
          <p:cNvPr id="24" name="Group 24"/>
          <p:cNvGrpSpPr/>
          <p:nvPr/>
        </p:nvGrpSpPr>
        <p:grpSpPr>
          <a:xfrm>
            <a:off x="16287506" y="1607523"/>
            <a:ext cx="661028" cy="183818"/>
            <a:chOff x="0" y="0"/>
            <a:chExt cx="881370" cy="245090"/>
          </a:xfrm>
        </p:grpSpPr>
        <p:grpSp>
          <p:nvGrpSpPr>
            <p:cNvPr id="25" name="Group 25"/>
            <p:cNvGrpSpPr/>
            <p:nvPr/>
          </p:nvGrpSpPr>
          <p:grpSpPr>
            <a:xfrm>
              <a:off x="0" y="0"/>
              <a:ext cx="245090" cy="245090"/>
              <a:chOff x="0" y="0"/>
              <a:chExt cx="812800" cy="812800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8D70"/>
              </a:solidFill>
            </p:spPr>
          </p:sp>
          <p:sp>
            <p:nvSpPr>
              <p:cNvPr id="27" name="TextBox 27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28" name="Group 28"/>
            <p:cNvGrpSpPr/>
            <p:nvPr/>
          </p:nvGrpSpPr>
          <p:grpSpPr>
            <a:xfrm>
              <a:off x="318439" y="0"/>
              <a:ext cx="245090" cy="245090"/>
              <a:chOff x="0" y="0"/>
              <a:chExt cx="812800" cy="812800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BE50AF"/>
              </a:solidFill>
            </p:spPr>
          </p:sp>
          <p:sp>
            <p:nvSpPr>
              <p:cNvPr id="30" name="TextBox 30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31" name="Group 31"/>
            <p:cNvGrpSpPr/>
            <p:nvPr/>
          </p:nvGrpSpPr>
          <p:grpSpPr>
            <a:xfrm>
              <a:off x="636280" y="0"/>
              <a:ext cx="245090" cy="245090"/>
              <a:chOff x="0" y="0"/>
              <a:chExt cx="812800" cy="812800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8C64F"/>
              </a:solidFill>
            </p:spPr>
          </p:sp>
          <p:sp>
            <p:nvSpPr>
              <p:cNvPr id="33" name="TextBox 33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</p:grpSp>
      <p:sp>
        <p:nvSpPr>
          <p:cNvPr id="34" name="Freeform 34"/>
          <p:cNvSpPr/>
          <p:nvPr/>
        </p:nvSpPr>
        <p:spPr>
          <a:xfrm>
            <a:off x="1646903" y="2314573"/>
            <a:ext cx="2063706" cy="2078825"/>
          </a:xfrm>
          <a:custGeom>
            <a:avLst/>
            <a:gdLst/>
            <a:ahLst/>
            <a:cxnLst/>
            <a:rect l="l" t="t" r="r" b="b"/>
            <a:pathLst>
              <a:path w="2063706" h="2078825">
                <a:moveTo>
                  <a:pt x="0" y="0"/>
                </a:moveTo>
                <a:lnTo>
                  <a:pt x="2063706" y="0"/>
                </a:lnTo>
                <a:lnTo>
                  <a:pt x="2063706" y="2078825"/>
                </a:lnTo>
                <a:lnTo>
                  <a:pt x="0" y="207882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5" name="Freeform 35"/>
          <p:cNvSpPr/>
          <p:nvPr/>
        </p:nvSpPr>
        <p:spPr>
          <a:xfrm>
            <a:off x="12782846" y="2314573"/>
            <a:ext cx="2063706" cy="2078825"/>
          </a:xfrm>
          <a:custGeom>
            <a:avLst/>
            <a:gdLst/>
            <a:ahLst/>
            <a:cxnLst/>
            <a:rect l="l" t="t" r="r" b="b"/>
            <a:pathLst>
              <a:path w="2063706" h="2078825">
                <a:moveTo>
                  <a:pt x="0" y="0"/>
                </a:moveTo>
                <a:lnTo>
                  <a:pt x="2063706" y="0"/>
                </a:lnTo>
                <a:lnTo>
                  <a:pt x="2063706" y="2078825"/>
                </a:lnTo>
                <a:lnTo>
                  <a:pt x="0" y="207882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36" name="TextBox 36"/>
          <p:cNvSpPr txBox="1"/>
          <p:nvPr/>
        </p:nvSpPr>
        <p:spPr>
          <a:xfrm>
            <a:off x="2019149" y="2925254"/>
            <a:ext cx="1319214" cy="6823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71"/>
              </a:lnSpc>
            </a:pPr>
            <a:r>
              <a:rPr lang="en-US" sz="2099">
                <a:solidFill>
                  <a:srgbClr val="FFFFFF"/>
                </a:solidFill>
                <a:latin typeface="DM Sans Bold"/>
              </a:rPr>
              <a:t>¡Idea genial!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3127659" y="2925254"/>
            <a:ext cx="1319214" cy="6823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71"/>
              </a:lnSpc>
            </a:pPr>
            <a:r>
              <a:rPr lang="en-US" sz="2099">
                <a:solidFill>
                  <a:srgbClr val="000000"/>
                </a:solidFill>
                <a:latin typeface="DM Sans Bold"/>
              </a:rPr>
              <a:t>¡Idea creativa!</a:t>
            </a:r>
          </a:p>
        </p:txBody>
      </p:sp>
      <p:sp>
        <p:nvSpPr>
          <p:cNvPr id="38" name="Freeform 38"/>
          <p:cNvSpPr/>
          <p:nvPr/>
        </p:nvSpPr>
        <p:spPr>
          <a:xfrm>
            <a:off x="-351609" y="-318925"/>
            <a:ext cx="2182272" cy="2102917"/>
          </a:xfrm>
          <a:custGeom>
            <a:avLst/>
            <a:gdLst/>
            <a:ahLst/>
            <a:cxnLst/>
            <a:rect l="l" t="t" r="r" b="b"/>
            <a:pathLst>
              <a:path w="2182272" h="2102917">
                <a:moveTo>
                  <a:pt x="0" y="0"/>
                </a:moveTo>
                <a:lnTo>
                  <a:pt x="2182272" y="0"/>
                </a:lnTo>
                <a:lnTo>
                  <a:pt x="2182272" y="2102917"/>
                </a:lnTo>
                <a:lnTo>
                  <a:pt x="0" y="210291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39" name="Freeform 39"/>
          <p:cNvSpPr/>
          <p:nvPr/>
        </p:nvSpPr>
        <p:spPr>
          <a:xfrm rot="584963">
            <a:off x="15053146" y="8254339"/>
            <a:ext cx="1770528" cy="1625667"/>
          </a:xfrm>
          <a:custGeom>
            <a:avLst/>
            <a:gdLst/>
            <a:ahLst/>
            <a:cxnLst/>
            <a:rect l="l" t="t" r="r" b="b"/>
            <a:pathLst>
              <a:path w="1770528" h="1625667">
                <a:moveTo>
                  <a:pt x="0" y="0"/>
                </a:moveTo>
                <a:lnTo>
                  <a:pt x="1770528" y="0"/>
                </a:lnTo>
                <a:lnTo>
                  <a:pt x="1770528" y="1625667"/>
                </a:lnTo>
                <a:lnTo>
                  <a:pt x="0" y="162566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1875" b="2187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960258" y="1028700"/>
            <a:ext cx="5721948" cy="8229600"/>
            <a:chOff x="0" y="0"/>
            <a:chExt cx="7432703" cy="10690097"/>
          </a:xfrm>
        </p:grpSpPr>
        <p:sp>
          <p:nvSpPr>
            <p:cNvPr id="4" name="Freeform 4"/>
            <p:cNvSpPr/>
            <p:nvPr/>
          </p:nvSpPr>
          <p:spPr>
            <a:xfrm>
              <a:off x="31750" y="31750"/>
              <a:ext cx="7369203" cy="10626596"/>
            </a:xfrm>
            <a:custGeom>
              <a:avLst/>
              <a:gdLst/>
              <a:ahLst/>
              <a:cxnLst/>
              <a:rect l="l" t="t" r="r" b="b"/>
              <a:pathLst>
                <a:path w="7369203" h="10626596">
                  <a:moveTo>
                    <a:pt x="7276493" y="10626596"/>
                  </a:moveTo>
                  <a:lnTo>
                    <a:pt x="92710" y="10626596"/>
                  </a:lnTo>
                  <a:cubicBezTo>
                    <a:pt x="41910" y="10626596"/>
                    <a:pt x="0" y="10584686"/>
                    <a:pt x="0" y="10533886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7275223" y="0"/>
                  </a:lnTo>
                  <a:cubicBezTo>
                    <a:pt x="7326023" y="0"/>
                    <a:pt x="7367933" y="41910"/>
                    <a:pt x="7367933" y="92710"/>
                  </a:cubicBezTo>
                  <a:lnTo>
                    <a:pt x="7367933" y="10532617"/>
                  </a:lnTo>
                  <a:cubicBezTo>
                    <a:pt x="7369203" y="10584686"/>
                    <a:pt x="7327293" y="10626596"/>
                    <a:pt x="7276493" y="10626596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7432703" cy="10690096"/>
            </a:xfrm>
            <a:custGeom>
              <a:avLst/>
              <a:gdLst/>
              <a:ahLst/>
              <a:cxnLst/>
              <a:rect l="l" t="t" r="r" b="b"/>
              <a:pathLst>
                <a:path w="7432703" h="10690096">
                  <a:moveTo>
                    <a:pt x="7308243" y="59690"/>
                  </a:moveTo>
                  <a:cubicBezTo>
                    <a:pt x="7343803" y="59690"/>
                    <a:pt x="7373013" y="88900"/>
                    <a:pt x="7373013" y="124460"/>
                  </a:cubicBezTo>
                  <a:lnTo>
                    <a:pt x="7373013" y="10565636"/>
                  </a:lnTo>
                  <a:cubicBezTo>
                    <a:pt x="7373013" y="10601196"/>
                    <a:pt x="7343803" y="10630407"/>
                    <a:pt x="7308243" y="10630407"/>
                  </a:cubicBezTo>
                  <a:lnTo>
                    <a:pt x="124460" y="10630407"/>
                  </a:lnTo>
                  <a:cubicBezTo>
                    <a:pt x="88900" y="10630407"/>
                    <a:pt x="59690" y="10601196"/>
                    <a:pt x="59690" y="10565636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7308243" y="59690"/>
                  </a:lnTo>
                  <a:moveTo>
                    <a:pt x="7308243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0565636"/>
                  </a:lnTo>
                  <a:cubicBezTo>
                    <a:pt x="0" y="10634217"/>
                    <a:pt x="55880" y="10690096"/>
                    <a:pt x="124460" y="10690096"/>
                  </a:cubicBezTo>
                  <a:lnTo>
                    <a:pt x="7308243" y="10690096"/>
                  </a:lnTo>
                  <a:cubicBezTo>
                    <a:pt x="7376823" y="10690096"/>
                    <a:pt x="7432703" y="10634217"/>
                    <a:pt x="7432703" y="10565636"/>
                  </a:cubicBezTo>
                  <a:lnTo>
                    <a:pt x="7432703" y="124460"/>
                  </a:lnTo>
                  <a:cubicBezTo>
                    <a:pt x="7432703" y="55880"/>
                    <a:pt x="7376823" y="0"/>
                    <a:pt x="7308243" y="0"/>
                  </a:cubicBezTo>
                  <a:close/>
                </a:path>
              </a:pathLst>
            </a:custGeom>
            <a:solidFill>
              <a:srgbClr val="191919"/>
            </a:solidFill>
          </p:spPr>
        </p:sp>
      </p:grpSp>
      <p:sp>
        <p:nvSpPr>
          <p:cNvPr id="6" name="AutoShape 6"/>
          <p:cNvSpPr/>
          <p:nvPr/>
        </p:nvSpPr>
        <p:spPr>
          <a:xfrm flipV="1">
            <a:off x="960372" y="1630362"/>
            <a:ext cx="5721833" cy="38562"/>
          </a:xfrm>
          <a:prstGeom prst="line">
            <a:avLst/>
          </a:prstGeom>
          <a:ln w="476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7" name="Group 7"/>
          <p:cNvGrpSpPr/>
          <p:nvPr/>
        </p:nvGrpSpPr>
        <p:grpSpPr>
          <a:xfrm>
            <a:off x="6828838" y="1028700"/>
            <a:ext cx="10498909" cy="8229600"/>
            <a:chOff x="0" y="0"/>
            <a:chExt cx="14302208" cy="11210827"/>
          </a:xfrm>
        </p:grpSpPr>
        <p:sp>
          <p:nvSpPr>
            <p:cNvPr id="8" name="Freeform 8"/>
            <p:cNvSpPr/>
            <p:nvPr/>
          </p:nvSpPr>
          <p:spPr>
            <a:xfrm>
              <a:off x="31750" y="31750"/>
              <a:ext cx="14238708" cy="11147327"/>
            </a:xfrm>
            <a:custGeom>
              <a:avLst/>
              <a:gdLst/>
              <a:ahLst/>
              <a:cxnLst/>
              <a:rect l="l" t="t" r="r" b="b"/>
              <a:pathLst>
                <a:path w="14238708" h="11147327">
                  <a:moveTo>
                    <a:pt x="14145997" y="11147327"/>
                  </a:moveTo>
                  <a:lnTo>
                    <a:pt x="92710" y="11147327"/>
                  </a:lnTo>
                  <a:cubicBezTo>
                    <a:pt x="41910" y="11147327"/>
                    <a:pt x="0" y="11105417"/>
                    <a:pt x="0" y="11054617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14144727" y="0"/>
                  </a:lnTo>
                  <a:cubicBezTo>
                    <a:pt x="14195527" y="0"/>
                    <a:pt x="14237438" y="41910"/>
                    <a:pt x="14237438" y="92710"/>
                  </a:cubicBezTo>
                  <a:lnTo>
                    <a:pt x="14237438" y="11053346"/>
                  </a:lnTo>
                  <a:cubicBezTo>
                    <a:pt x="14238708" y="11105417"/>
                    <a:pt x="14196799" y="11147327"/>
                    <a:pt x="14145999" y="1114732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" name="Freeform 9"/>
            <p:cNvSpPr/>
            <p:nvPr/>
          </p:nvSpPr>
          <p:spPr>
            <a:xfrm>
              <a:off x="0" y="0"/>
              <a:ext cx="14302208" cy="11210827"/>
            </a:xfrm>
            <a:custGeom>
              <a:avLst/>
              <a:gdLst/>
              <a:ahLst/>
              <a:cxnLst/>
              <a:rect l="l" t="t" r="r" b="b"/>
              <a:pathLst>
                <a:path w="14302208" h="11210827">
                  <a:moveTo>
                    <a:pt x="14177747" y="59690"/>
                  </a:moveTo>
                  <a:cubicBezTo>
                    <a:pt x="14213308" y="59690"/>
                    <a:pt x="14242518" y="88900"/>
                    <a:pt x="14242518" y="124460"/>
                  </a:cubicBezTo>
                  <a:lnTo>
                    <a:pt x="14242518" y="11086367"/>
                  </a:lnTo>
                  <a:cubicBezTo>
                    <a:pt x="14242518" y="11121927"/>
                    <a:pt x="14213308" y="11151136"/>
                    <a:pt x="14177747" y="11151136"/>
                  </a:cubicBezTo>
                  <a:lnTo>
                    <a:pt x="124460" y="11151136"/>
                  </a:lnTo>
                  <a:cubicBezTo>
                    <a:pt x="88900" y="11151136"/>
                    <a:pt x="59690" y="11121927"/>
                    <a:pt x="59690" y="11086367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14177749" y="59690"/>
                  </a:lnTo>
                  <a:moveTo>
                    <a:pt x="14177749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1086367"/>
                  </a:lnTo>
                  <a:cubicBezTo>
                    <a:pt x="0" y="11154947"/>
                    <a:pt x="55880" y="11210827"/>
                    <a:pt x="124460" y="11210827"/>
                  </a:cubicBezTo>
                  <a:lnTo>
                    <a:pt x="14177749" y="11210827"/>
                  </a:lnTo>
                  <a:cubicBezTo>
                    <a:pt x="14246327" y="11210827"/>
                    <a:pt x="14302208" y="11154947"/>
                    <a:pt x="14302208" y="11086367"/>
                  </a:cubicBezTo>
                  <a:lnTo>
                    <a:pt x="14302208" y="124460"/>
                  </a:lnTo>
                  <a:cubicBezTo>
                    <a:pt x="14302208" y="55880"/>
                    <a:pt x="14246327" y="0"/>
                    <a:pt x="14177749" y="0"/>
                  </a:cubicBezTo>
                  <a:close/>
                </a:path>
              </a:pathLst>
            </a:custGeom>
            <a:solidFill>
              <a:srgbClr val="191919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1212313" y="1281139"/>
            <a:ext cx="661028" cy="183818"/>
            <a:chOff x="0" y="0"/>
            <a:chExt cx="881370" cy="245090"/>
          </a:xfrm>
        </p:grpSpPr>
        <p:grpSp>
          <p:nvGrpSpPr>
            <p:cNvPr id="11" name="Group 11"/>
            <p:cNvGrpSpPr/>
            <p:nvPr/>
          </p:nvGrpSpPr>
          <p:grpSpPr>
            <a:xfrm>
              <a:off x="0" y="0"/>
              <a:ext cx="245090" cy="245090"/>
              <a:chOff x="0" y="0"/>
              <a:chExt cx="812800" cy="81280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8D70"/>
              </a:solidFill>
            </p:spPr>
          </p:sp>
          <p:sp>
            <p:nvSpPr>
              <p:cNvPr id="13" name="TextBox 13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14" name="Group 14"/>
            <p:cNvGrpSpPr/>
            <p:nvPr/>
          </p:nvGrpSpPr>
          <p:grpSpPr>
            <a:xfrm>
              <a:off x="318439" y="0"/>
              <a:ext cx="245090" cy="245090"/>
              <a:chOff x="0" y="0"/>
              <a:chExt cx="812800" cy="8128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BE50AF"/>
              </a:solidFill>
            </p:spPr>
          </p:sp>
          <p:sp>
            <p:nvSpPr>
              <p:cNvPr id="16" name="TextBox 16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17" name="Group 17"/>
            <p:cNvGrpSpPr/>
            <p:nvPr/>
          </p:nvGrpSpPr>
          <p:grpSpPr>
            <a:xfrm>
              <a:off x="636280" y="0"/>
              <a:ext cx="245090" cy="245090"/>
              <a:chOff x="0" y="0"/>
              <a:chExt cx="812800" cy="812800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8C64F"/>
              </a:solidFill>
            </p:spPr>
          </p:sp>
          <p:sp>
            <p:nvSpPr>
              <p:cNvPr id="19" name="TextBox 19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</p:grpSp>
      <p:sp>
        <p:nvSpPr>
          <p:cNvPr id="20" name="TextBox 20"/>
          <p:cNvSpPr txBox="1"/>
          <p:nvPr/>
        </p:nvSpPr>
        <p:spPr>
          <a:xfrm>
            <a:off x="1542826" y="2765017"/>
            <a:ext cx="3890718" cy="361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49"/>
              </a:lnSpc>
            </a:pPr>
            <a:r>
              <a:rPr lang="en-US" sz="2499">
                <a:solidFill>
                  <a:srgbClr val="000000"/>
                </a:solidFill>
                <a:latin typeface="DM Sans Bold"/>
              </a:rPr>
              <a:t>Marca Ensigna</a:t>
            </a:r>
          </a:p>
        </p:txBody>
      </p:sp>
      <p:sp>
        <p:nvSpPr>
          <p:cNvPr id="21" name="Freeform 21"/>
          <p:cNvSpPr/>
          <p:nvPr/>
        </p:nvSpPr>
        <p:spPr>
          <a:xfrm>
            <a:off x="1240411" y="2941229"/>
            <a:ext cx="5049227" cy="5828400"/>
          </a:xfrm>
          <a:custGeom>
            <a:avLst/>
            <a:gdLst/>
            <a:ahLst/>
            <a:cxnLst/>
            <a:rect l="l" t="t" r="r" b="b"/>
            <a:pathLst>
              <a:path w="5049227" h="5828400">
                <a:moveTo>
                  <a:pt x="0" y="0"/>
                </a:moveTo>
                <a:lnTo>
                  <a:pt x="5049228" y="0"/>
                </a:lnTo>
                <a:lnTo>
                  <a:pt x="5049228" y="5828400"/>
                </a:lnTo>
                <a:lnTo>
                  <a:pt x="0" y="58284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 r="-14592"/>
            </a:stretch>
          </a:blipFill>
        </p:spPr>
      </p:sp>
      <p:grpSp>
        <p:nvGrpSpPr>
          <p:cNvPr id="22" name="Group 22"/>
          <p:cNvGrpSpPr>
            <a:grpSpLocks noChangeAspect="1"/>
          </p:cNvGrpSpPr>
          <p:nvPr/>
        </p:nvGrpSpPr>
        <p:grpSpPr>
          <a:xfrm>
            <a:off x="1873340" y="4193766"/>
            <a:ext cx="3793448" cy="3793433"/>
            <a:chOff x="0" y="0"/>
            <a:chExt cx="6350025" cy="63500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6350026" cy="6350000"/>
            </a:xfrm>
            <a:custGeom>
              <a:avLst/>
              <a:gdLst/>
              <a:ahLst/>
              <a:cxnLst/>
              <a:rect l="l" t="t" r="r" b="b"/>
              <a:pathLst>
                <a:path w="6350026" h="6350000">
                  <a:moveTo>
                    <a:pt x="0" y="0"/>
                  </a:moveTo>
                  <a:lnTo>
                    <a:pt x="6350026" y="0"/>
                  </a:lnTo>
                  <a:lnTo>
                    <a:pt x="6350026" y="6350000"/>
                  </a:lnTo>
                  <a:lnTo>
                    <a:pt x="0" y="6350000"/>
                  </a:lnTo>
                  <a:close/>
                </a:path>
              </a:pathLst>
            </a:custGeom>
            <a:blipFill>
              <a:blip r:embed="rId5"/>
              <a:stretch>
                <a:fillRect t="-24906" b="-24906"/>
              </a:stretch>
            </a:blipFill>
          </p:spPr>
        </p:sp>
      </p:grpSp>
      <p:sp>
        <p:nvSpPr>
          <p:cNvPr id="24" name="TextBox 24"/>
          <p:cNvSpPr txBox="1"/>
          <p:nvPr/>
        </p:nvSpPr>
        <p:spPr>
          <a:xfrm>
            <a:off x="1461996" y="1909988"/>
            <a:ext cx="4606058" cy="7550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159"/>
              </a:lnSpc>
              <a:spcBef>
                <a:spcPct val="0"/>
              </a:spcBef>
            </a:pPr>
            <a:r>
              <a:rPr lang="en-US" sz="4399">
                <a:solidFill>
                  <a:srgbClr val="000000"/>
                </a:solidFill>
                <a:latin typeface="Fredoka One"/>
              </a:rPr>
              <a:t>COMPETIDOR 1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7380878" y="2111919"/>
            <a:ext cx="4194128" cy="4387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34" lvl="1" indent="-280667">
              <a:lnSpc>
                <a:spcPts val="3639"/>
              </a:lnSpc>
              <a:buFont typeface="Arial"/>
              <a:buChar char="•"/>
            </a:pPr>
            <a:r>
              <a:rPr lang="en-US" sz="2599">
                <a:solidFill>
                  <a:srgbClr val="000000"/>
                </a:solidFill>
                <a:latin typeface="Fredoka One Bold"/>
              </a:rPr>
              <a:t>IDENTIDAD VISUAL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2252419" y="2111919"/>
            <a:ext cx="4194128" cy="4387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34" lvl="1" indent="-280667">
              <a:lnSpc>
                <a:spcPts val="3639"/>
              </a:lnSpc>
              <a:buFont typeface="Arial"/>
              <a:buChar char="•"/>
            </a:pPr>
            <a:r>
              <a:rPr lang="en-US" sz="2599">
                <a:solidFill>
                  <a:srgbClr val="000000"/>
                </a:solidFill>
                <a:latin typeface="Fredoka One"/>
              </a:rPr>
              <a:t>VALORES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7380878" y="5466174"/>
            <a:ext cx="4194128" cy="4387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34" lvl="1" indent="-280667">
              <a:lnSpc>
                <a:spcPts val="3639"/>
              </a:lnSpc>
              <a:buFont typeface="Arial"/>
              <a:buChar char="•"/>
            </a:pPr>
            <a:r>
              <a:rPr lang="en-US" sz="2599">
                <a:solidFill>
                  <a:srgbClr val="000000"/>
                </a:solidFill>
                <a:latin typeface="Fredoka One"/>
              </a:rPr>
              <a:t>MISIÓN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2388576" y="5466174"/>
            <a:ext cx="4194128" cy="4387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34" lvl="1" indent="-280667">
              <a:lnSpc>
                <a:spcPts val="3639"/>
              </a:lnSpc>
              <a:buFont typeface="Arial"/>
              <a:buChar char="•"/>
            </a:pPr>
            <a:r>
              <a:rPr lang="en-US" sz="2599">
                <a:solidFill>
                  <a:srgbClr val="000000"/>
                </a:solidFill>
                <a:latin typeface="Fredoka One"/>
              </a:rPr>
              <a:t>VISIÓN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7799654" y="2755492"/>
            <a:ext cx="3928891" cy="19027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07"/>
              </a:lnSpc>
            </a:pPr>
            <a:r>
              <a:rPr lang="en-US" sz="2199">
                <a:solidFill>
                  <a:srgbClr val="000000"/>
                </a:solidFill>
                <a:latin typeface="DM Sans"/>
              </a:rPr>
              <a:t>Lorem ipsum dolor sit amet, consectetur adipiscing elit. Sed non orci hendrerit augue interdum lacinia at egestas dolor. Vivamus elementum pulvinar tempus.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2736636" y="2755492"/>
            <a:ext cx="3846068" cy="19027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07"/>
              </a:lnSpc>
            </a:pPr>
            <a:r>
              <a:rPr lang="en-US" sz="2199">
                <a:solidFill>
                  <a:srgbClr val="000000"/>
                </a:solidFill>
                <a:latin typeface="DM Sans"/>
              </a:rPr>
              <a:t>Lorem ipsum dolor sit amet, consectetur adipiscing elit. Sed non orci hendrerit augue interdum lacinia at egestas dolor. Vivamus elementum pulvinar tempus.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7799654" y="6112604"/>
            <a:ext cx="3928891" cy="19027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07"/>
              </a:lnSpc>
            </a:pPr>
            <a:r>
              <a:rPr lang="en-US" sz="2199">
                <a:solidFill>
                  <a:srgbClr val="000000"/>
                </a:solidFill>
                <a:latin typeface="DM Sans"/>
              </a:rPr>
              <a:t>Lorem ipsum dolor sit amet, consectetur adipiscing elit. Sed non orci hendrerit augue interdum lacinia at egestas dolor. Vivamus elementum pulvinar tempus.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2736636" y="6112604"/>
            <a:ext cx="3846068" cy="19027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07"/>
              </a:lnSpc>
            </a:pPr>
            <a:r>
              <a:rPr lang="en-US" sz="2199">
                <a:solidFill>
                  <a:srgbClr val="000000"/>
                </a:solidFill>
                <a:latin typeface="DM Sans"/>
              </a:rPr>
              <a:t>Lorem ipsum dolor sit amet, consectetur adipiscing elit. Sed non orci hendrerit augue interdum lacinia at egestas dolor. Vivamus elementum pulvinar tempus.</a:t>
            </a:r>
          </a:p>
        </p:txBody>
      </p:sp>
      <p:sp>
        <p:nvSpPr>
          <p:cNvPr id="33" name="Freeform 33"/>
          <p:cNvSpPr/>
          <p:nvPr/>
        </p:nvSpPr>
        <p:spPr>
          <a:xfrm rot="4306895">
            <a:off x="15874111" y="727544"/>
            <a:ext cx="2066038" cy="1758011"/>
          </a:xfrm>
          <a:custGeom>
            <a:avLst/>
            <a:gdLst/>
            <a:ahLst/>
            <a:cxnLst/>
            <a:rect l="l" t="t" r="r" b="b"/>
            <a:pathLst>
              <a:path w="2066038" h="1758011">
                <a:moveTo>
                  <a:pt x="0" y="0"/>
                </a:moveTo>
                <a:lnTo>
                  <a:pt x="2066039" y="0"/>
                </a:lnTo>
                <a:lnTo>
                  <a:pt x="2066039" y="1758011"/>
                </a:lnTo>
                <a:lnTo>
                  <a:pt x="0" y="175801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4" name="Freeform 34"/>
          <p:cNvSpPr/>
          <p:nvPr/>
        </p:nvSpPr>
        <p:spPr>
          <a:xfrm rot="-646527">
            <a:off x="1325456" y="3793219"/>
            <a:ext cx="1018808" cy="1005842"/>
          </a:xfrm>
          <a:custGeom>
            <a:avLst/>
            <a:gdLst/>
            <a:ahLst/>
            <a:cxnLst/>
            <a:rect l="l" t="t" r="r" b="b"/>
            <a:pathLst>
              <a:path w="1018808" h="1005842">
                <a:moveTo>
                  <a:pt x="0" y="0"/>
                </a:moveTo>
                <a:lnTo>
                  <a:pt x="1018808" y="0"/>
                </a:lnTo>
                <a:lnTo>
                  <a:pt x="1018808" y="1005842"/>
                </a:lnTo>
                <a:lnTo>
                  <a:pt x="0" y="100584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35" name="Freeform 35"/>
          <p:cNvSpPr/>
          <p:nvPr/>
        </p:nvSpPr>
        <p:spPr>
          <a:xfrm rot="6406531">
            <a:off x="7795067" y="7758122"/>
            <a:ext cx="1288753" cy="2378571"/>
          </a:xfrm>
          <a:custGeom>
            <a:avLst/>
            <a:gdLst/>
            <a:ahLst/>
            <a:cxnLst/>
            <a:rect l="l" t="t" r="r" b="b"/>
            <a:pathLst>
              <a:path w="1288753" h="2378571">
                <a:moveTo>
                  <a:pt x="0" y="0"/>
                </a:moveTo>
                <a:lnTo>
                  <a:pt x="1288754" y="0"/>
                </a:lnTo>
                <a:lnTo>
                  <a:pt x="1288754" y="2378572"/>
                </a:lnTo>
                <a:lnTo>
                  <a:pt x="0" y="237857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1875" b="2187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960258" y="1028700"/>
            <a:ext cx="5721948" cy="8229600"/>
            <a:chOff x="0" y="0"/>
            <a:chExt cx="7432703" cy="10690097"/>
          </a:xfrm>
        </p:grpSpPr>
        <p:sp>
          <p:nvSpPr>
            <p:cNvPr id="4" name="Freeform 4"/>
            <p:cNvSpPr/>
            <p:nvPr/>
          </p:nvSpPr>
          <p:spPr>
            <a:xfrm>
              <a:off x="31750" y="31750"/>
              <a:ext cx="7369203" cy="10626596"/>
            </a:xfrm>
            <a:custGeom>
              <a:avLst/>
              <a:gdLst/>
              <a:ahLst/>
              <a:cxnLst/>
              <a:rect l="l" t="t" r="r" b="b"/>
              <a:pathLst>
                <a:path w="7369203" h="10626596">
                  <a:moveTo>
                    <a:pt x="7276493" y="10626596"/>
                  </a:moveTo>
                  <a:lnTo>
                    <a:pt x="92710" y="10626596"/>
                  </a:lnTo>
                  <a:cubicBezTo>
                    <a:pt x="41910" y="10626596"/>
                    <a:pt x="0" y="10584686"/>
                    <a:pt x="0" y="10533886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7275223" y="0"/>
                  </a:lnTo>
                  <a:cubicBezTo>
                    <a:pt x="7326023" y="0"/>
                    <a:pt x="7367933" y="41910"/>
                    <a:pt x="7367933" y="92710"/>
                  </a:cubicBezTo>
                  <a:lnTo>
                    <a:pt x="7367933" y="10532617"/>
                  </a:lnTo>
                  <a:cubicBezTo>
                    <a:pt x="7369203" y="10584686"/>
                    <a:pt x="7327293" y="10626596"/>
                    <a:pt x="7276493" y="10626596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7432703" cy="10690096"/>
            </a:xfrm>
            <a:custGeom>
              <a:avLst/>
              <a:gdLst/>
              <a:ahLst/>
              <a:cxnLst/>
              <a:rect l="l" t="t" r="r" b="b"/>
              <a:pathLst>
                <a:path w="7432703" h="10690096">
                  <a:moveTo>
                    <a:pt x="7308243" y="59690"/>
                  </a:moveTo>
                  <a:cubicBezTo>
                    <a:pt x="7343803" y="59690"/>
                    <a:pt x="7373013" y="88900"/>
                    <a:pt x="7373013" y="124460"/>
                  </a:cubicBezTo>
                  <a:lnTo>
                    <a:pt x="7373013" y="10565636"/>
                  </a:lnTo>
                  <a:cubicBezTo>
                    <a:pt x="7373013" y="10601196"/>
                    <a:pt x="7343803" y="10630407"/>
                    <a:pt x="7308243" y="10630407"/>
                  </a:cubicBezTo>
                  <a:lnTo>
                    <a:pt x="124460" y="10630407"/>
                  </a:lnTo>
                  <a:cubicBezTo>
                    <a:pt x="88900" y="10630407"/>
                    <a:pt x="59690" y="10601196"/>
                    <a:pt x="59690" y="10565636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7308243" y="59690"/>
                  </a:lnTo>
                  <a:moveTo>
                    <a:pt x="7308243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0565636"/>
                  </a:lnTo>
                  <a:cubicBezTo>
                    <a:pt x="0" y="10634217"/>
                    <a:pt x="55880" y="10690096"/>
                    <a:pt x="124460" y="10690096"/>
                  </a:cubicBezTo>
                  <a:lnTo>
                    <a:pt x="7308243" y="10690096"/>
                  </a:lnTo>
                  <a:cubicBezTo>
                    <a:pt x="7376823" y="10690096"/>
                    <a:pt x="7432703" y="10634217"/>
                    <a:pt x="7432703" y="10565636"/>
                  </a:cubicBezTo>
                  <a:lnTo>
                    <a:pt x="7432703" y="124460"/>
                  </a:lnTo>
                  <a:cubicBezTo>
                    <a:pt x="7432703" y="55880"/>
                    <a:pt x="7376823" y="0"/>
                    <a:pt x="7308243" y="0"/>
                  </a:cubicBezTo>
                  <a:close/>
                </a:path>
              </a:pathLst>
            </a:custGeom>
            <a:solidFill>
              <a:srgbClr val="191919"/>
            </a:solidFill>
          </p:spPr>
        </p:sp>
      </p:grpSp>
      <p:sp>
        <p:nvSpPr>
          <p:cNvPr id="6" name="AutoShape 6"/>
          <p:cNvSpPr/>
          <p:nvPr/>
        </p:nvSpPr>
        <p:spPr>
          <a:xfrm flipV="1">
            <a:off x="960372" y="1630362"/>
            <a:ext cx="5721833" cy="38562"/>
          </a:xfrm>
          <a:prstGeom prst="line">
            <a:avLst/>
          </a:prstGeom>
          <a:ln w="476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7" name="Group 7"/>
          <p:cNvGrpSpPr/>
          <p:nvPr/>
        </p:nvGrpSpPr>
        <p:grpSpPr>
          <a:xfrm>
            <a:off x="6828838" y="1028700"/>
            <a:ext cx="10498909" cy="8229600"/>
            <a:chOff x="0" y="0"/>
            <a:chExt cx="14302208" cy="11210827"/>
          </a:xfrm>
        </p:grpSpPr>
        <p:sp>
          <p:nvSpPr>
            <p:cNvPr id="8" name="Freeform 8"/>
            <p:cNvSpPr/>
            <p:nvPr/>
          </p:nvSpPr>
          <p:spPr>
            <a:xfrm>
              <a:off x="31750" y="31750"/>
              <a:ext cx="14238708" cy="11147327"/>
            </a:xfrm>
            <a:custGeom>
              <a:avLst/>
              <a:gdLst/>
              <a:ahLst/>
              <a:cxnLst/>
              <a:rect l="l" t="t" r="r" b="b"/>
              <a:pathLst>
                <a:path w="14238708" h="11147327">
                  <a:moveTo>
                    <a:pt x="14145997" y="11147327"/>
                  </a:moveTo>
                  <a:lnTo>
                    <a:pt x="92710" y="11147327"/>
                  </a:lnTo>
                  <a:cubicBezTo>
                    <a:pt x="41910" y="11147327"/>
                    <a:pt x="0" y="11105417"/>
                    <a:pt x="0" y="11054617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14144727" y="0"/>
                  </a:lnTo>
                  <a:cubicBezTo>
                    <a:pt x="14195527" y="0"/>
                    <a:pt x="14237438" y="41910"/>
                    <a:pt x="14237438" y="92710"/>
                  </a:cubicBezTo>
                  <a:lnTo>
                    <a:pt x="14237438" y="11053346"/>
                  </a:lnTo>
                  <a:cubicBezTo>
                    <a:pt x="14238708" y="11105417"/>
                    <a:pt x="14196799" y="11147327"/>
                    <a:pt x="14145999" y="1114732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" name="Freeform 9"/>
            <p:cNvSpPr/>
            <p:nvPr/>
          </p:nvSpPr>
          <p:spPr>
            <a:xfrm>
              <a:off x="0" y="0"/>
              <a:ext cx="14302208" cy="11210827"/>
            </a:xfrm>
            <a:custGeom>
              <a:avLst/>
              <a:gdLst/>
              <a:ahLst/>
              <a:cxnLst/>
              <a:rect l="l" t="t" r="r" b="b"/>
              <a:pathLst>
                <a:path w="14302208" h="11210827">
                  <a:moveTo>
                    <a:pt x="14177747" y="59690"/>
                  </a:moveTo>
                  <a:cubicBezTo>
                    <a:pt x="14213308" y="59690"/>
                    <a:pt x="14242518" y="88900"/>
                    <a:pt x="14242518" y="124460"/>
                  </a:cubicBezTo>
                  <a:lnTo>
                    <a:pt x="14242518" y="11086367"/>
                  </a:lnTo>
                  <a:cubicBezTo>
                    <a:pt x="14242518" y="11121927"/>
                    <a:pt x="14213308" y="11151136"/>
                    <a:pt x="14177747" y="11151136"/>
                  </a:cubicBezTo>
                  <a:lnTo>
                    <a:pt x="124460" y="11151136"/>
                  </a:lnTo>
                  <a:cubicBezTo>
                    <a:pt x="88900" y="11151136"/>
                    <a:pt x="59690" y="11121927"/>
                    <a:pt x="59690" y="11086367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14177749" y="59690"/>
                  </a:lnTo>
                  <a:moveTo>
                    <a:pt x="14177749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1086367"/>
                  </a:lnTo>
                  <a:cubicBezTo>
                    <a:pt x="0" y="11154947"/>
                    <a:pt x="55880" y="11210827"/>
                    <a:pt x="124460" y="11210827"/>
                  </a:cubicBezTo>
                  <a:lnTo>
                    <a:pt x="14177749" y="11210827"/>
                  </a:lnTo>
                  <a:cubicBezTo>
                    <a:pt x="14246327" y="11210827"/>
                    <a:pt x="14302208" y="11154947"/>
                    <a:pt x="14302208" y="11086367"/>
                  </a:cubicBezTo>
                  <a:lnTo>
                    <a:pt x="14302208" y="124460"/>
                  </a:lnTo>
                  <a:cubicBezTo>
                    <a:pt x="14302208" y="55880"/>
                    <a:pt x="14246327" y="0"/>
                    <a:pt x="14177749" y="0"/>
                  </a:cubicBezTo>
                  <a:close/>
                </a:path>
              </a:pathLst>
            </a:custGeom>
            <a:solidFill>
              <a:srgbClr val="191919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1212313" y="1281139"/>
            <a:ext cx="661028" cy="183818"/>
            <a:chOff x="0" y="0"/>
            <a:chExt cx="881370" cy="245090"/>
          </a:xfrm>
        </p:grpSpPr>
        <p:grpSp>
          <p:nvGrpSpPr>
            <p:cNvPr id="11" name="Group 11"/>
            <p:cNvGrpSpPr/>
            <p:nvPr/>
          </p:nvGrpSpPr>
          <p:grpSpPr>
            <a:xfrm>
              <a:off x="0" y="0"/>
              <a:ext cx="245090" cy="245090"/>
              <a:chOff x="0" y="0"/>
              <a:chExt cx="812800" cy="81280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8D70"/>
              </a:solidFill>
            </p:spPr>
          </p:sp>
          <p:sp>
            <p:nvSpPr>
              <p:cNvPr id="13" name="TextBox 13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14" name="Group 14"/>
            <p:cNvGrpSpPr/>
            <p:nvPr/>
          </p:nvGrpSpPr>
          <p:grpSpPr>
            <a:xfrm>
              <a:off x="318439" y="0"/>
              <a:ext cx="245090" cy="245090"/>
              <a:chOff x="0" y="0"/>
              <a:chExt cx="812800" cy="8128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BE50AF"/>
              </a:solidFill>
            </p:spPr>
          </p:sp>
          <p:sp>
            <p:nvSpPr>
              <p:cNvPr id="16" name="TextBox 16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17" name="Group 17"/>
            <p:cNvGrpSpPr/>
            <p:nvPr/>
          </p:nvGrpSpPr>
          <p:grpSpPr>
            <a:xfrm>
              <a:off x="636280" y="0"/>
              <a:ext cx="245090" cy="245090"/>
              <a:chOff x="0" y="0"/>
              <a:chExt cx="812800" cy="812800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8C64F"/>
              </a:solidFill>
            </p:spPr>
          </p:sp>
          <p:sp>
            <p:nvSpPr>
              <p:cNvPr id="19" name="TextBox 19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</p:grpSp>
      <p:sp>
        <p:nvSpPr>
          <p:cNvPr id="20" name="TextBox 20"/>
          <p:cNvSpPr txBox="1"/>
          <p:nvPr/>
        </p:nvSpPr>
        <p:spPr>
          <a:xfrm>
            <a:off x="1542826" y="2765017"/>
            <a:ext cx="3890718" cy="361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49"/>
              </a:lnSpc>
            </a:pPr>
            <a:r>
              <a:rPr lang="en-US" sz="2499">
                <a:solidFill>
                  <a:srgbClr val="000000"/>
                </a:solidFill>
                <a:latin typeface="DM Sans Bold"/>
              </a:rPr>
              <a:t>Marca Borcelle</a:t>
            </a:r>
          </a:p>
        </p:txBody>
      </p:sp>
      <p:sp>
        <p:nvSpPr>
          <p:cNvPr id="21" name="Freeform 21"/>
          <p:cNvSpPr/>
          <p:nvPr/>
        </p:nvSpPr>
        <p:spPr>
          <a:xfrm>
            <a:off x="1240411" y="2941229"/>
            <a:ext cx="5049227" cy="5828400"/>
          </a:xfrm>
          <a:custGeom>
            <a:avLst/>
            <a:gdLst/>
            <a:ahLst/>
            <a:cxnLst/>
            <a:rect l="l" t="t" r="r" b="b"/>
            <a:pathLst>
              <a:path w="5049227" h="5828400">
                <a:moveTo>
                  <a:pt x="0" y="0"/>
                </a:moveTo>
                <a:lnTo>
                  <a:pt x="5049228" y="0"/>
                </a:lnTo>
                <a:lnTo>
                  <a:pt x="5049228" y="5828400"/>
                </a:lnTo>
                <a:lnTo>
                  <a:pt x="0" y="58284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 r="-14592"/>
            </a:stretch>
          </a:blipFill>
        </p:spPr>
      </p:sp>
      <p:grpSp>
        <p:nvGrpSpPr>
          <p:cNvPr id="22" name="Group 22"/>
          <p:cNvGrpSpPr>
            <a:grpSpLocks noChangeAspect="1"/>
          </p:cNvGrpSpPr>
          <p:nvPr/>
        </p:nvGrpSpPr>
        <p:grpSpPr>
          <a:xfrm>
            <a:off x="1873340" y="4193766"/>
            <a:ext cx="3793448" cy="3793433"/>
            <a:chOff x="0" y="0"/>
            <a:chExt cx="6350025" cy="63500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6350026" cy="6350000"/>
            </a:xfrm>
            <a:custGeom>
              <a:avLst/>
              <a:gdLst/>
              <a:ahLst/>
              <a:cxnLst/>
              <a:rect l="l" t="t" r="r" b="b"/>
              <a:pathLst>
                <a:path w="6350026" h="6350000">
                  <a:moveTo>
                    <a:pt x="0" y="0"/>
                  </a:moveTo>
                  <a:lnTo>
                    <a:pt x="6350026" y="0"/>
                  </a:lnTo>
                  <a:lnTo>
                    <a:pt x="6350026" y="6350000"/>
                  </a:lnTo>
                  <a:lnTo>
                    <a:pt x="0" y="6350000"/>
                  </a:lnTo>
                  <a:close/>
                </a:path>
              </a:pathLst>
            </a:custGeom>
            <a:blipFill>
              <a:blip r:embed="rId5"/>
              <a:stretch>
                <a:fillRect l="-24906" r="-24906"/>
              </a:stretch>
            </a:blipFill>
          </p:spPr>
        </p:sp>
      </p:grpSp>
      <p:sp>
        <p:nvSpPr>
          <p:cNvPr id="24" name="TextBox 24"/>
          <p:cNvSpPr txBox="1"/>
          <p:nvPr/>
        </p:nvSpPr>
        <p:spPr>
          <a:xfrm>
            <a:off x="1461996" y="1909988"/>
            <a:ext cx="4606058" cy="7550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159"/>
              </a:lnSpc>
              <a:spcBef>
                <a:spcPct val="0"/>
              </a:spcBef>
            </a:pPr>
            <a:r>
              <a:rPr lang="en-US" sz="4399">
                <a:solidFill>
                  <a:srgbClr val="000000"/>
                </a:solidFill>
                <a:latin typeface="Fredoka One"/>
              </a:rPr>
              <a:t>COMPETIDOR 2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7380878" y="2111919"/>
            <a:ext cx="4194128" cy="4387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34" lvl="1" indent="-280667">
              <a:lnSpc>
                <a:spcPts val="3639"/>
              </a:lnSpc>
              <a:buFont typeface="Arial"/>
              <a:buChar char="•"/>
            </a:pPr>
            <a:r>
              <a:rPr lang="en-US" sz="2599">
                <a:solidFill>
                  <a:srgbClr val="000000"/>
                </a:solidFill>
                <a:latin typeface="Fredoka One Bold"/>
              </a:rPr>
              <a:t>IDENTIDAD VISUAL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2252419" y="2111919"/>
            <a:ext cx="4194128" cy="4387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34" lvl="1" indent="-280667">
              <a:lnSpc>
                <a:spcPts val="3639"/>
              </a:lnSpc>
              <a:buFont typeface="Arial"/>
              <a:buChar char="•"/>
            </a:pPr>
            <a:r>
              <a:rPr lang="en-US" sz="2599">
                <a:solidFill>
                  <a:srgbClr val="000000"/>
                </a:solidFill>
                <a:latin typeface="Fredoka One"/>
              </a:rPr>
              <a:t>VALORES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7380878" y="5466174"/>
            <a:ext cx="4194128" cy="4387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34" lvl="1" indent="-280667">
              <a:lnSpc>
                <a:spcPts val="3639"/>
              </a:lnSpc>
              <a:buFont typeface="Arial"/>
              <a:buChar char="•"/>
            </a:pPr>
            <a:r>
              <a:rPr lang="en-US" sz="2599">
                <a:solidFill>
                  <a:srgbClr val="000000"/>
                </a:solidFill>
                <a:latin typeface="Fredoka One"/>
              </a:rPr>
              <a:t>MISIÓN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2388576" y="5466174"/>
            <a:ext cx="4194128" cy="4387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34" lvl="1" indent="-280667">
              <a:lnSpc>
                <a:spcPts val="3639"/>
              </a:lnSpc>
              <a:buFont typeface="Arial"/>
              <a:buChar char="•"/>
            </a:pPr>
            <a:r>
              <a:rPr lang="en-US" sz="2599">
                <a:solidFill>
                  <a:srgbClr val="000000"/>
                </a:solidFill>
                <a:latin typeface="Fredoka One"/>
              </a:rPr>
              <a:t>VISIÓN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7799654" y="2755492"/>
            <a:ext cx="3928891" cy="19027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07"/>
              </a:lnSpc>
            </a:pPr>
            <a:r>
              <a:rPr lang="en-US" sz="2199">
                <a:solidFill>
                  <a:srgbClr val="000000"/>
                </a:solidFill>
                <a:latin typeface="DM Sans"/>
              </a:rPr>
              <a:t>Lorem ipsum dolor sit amet, consectetur adipiscing elit. Sed non orci hendrerit augue interdum lacinia at egestas dolor. Vivamus elementum pulvinar tempus.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2736636" y="2755492"/>
            <a:ext cx="3846068" cy="19027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07"/>
              </a:lnSpc>
            </a:pPr>
            <a:r>
              <a:rPr lang="en-US" sz="2199">
                <a:solidFill>
                  <a:srgbClr val="000000"/>
                </a:solidFill>
                <a:latin typeface="DM Sans"/>
              </a:rPr>
              <a:t>Lorem ipsum dolor sit amet, consectetur adipiscing elit. Sed non orci hendrerit augue interdum lacinia at egestas dolor. Vivamus elementum pulvinar tempus.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7799654" y="6112604"/>
            <a:ext cx="3928891" cy="19027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07"/>
              </a:lnSpc>
            </a:pPr>
            <a:r>
              <a:rPr lang="en-US" sz="2199">
                <a:solidFill>
                  <a:srgbClr val="000000"/>
                </a:solidFill>
                <a:latin typeface="DM Sans"/>
              </a:rPr>
              <a:t>Lorem ipsum dolor sit amet, consectetur adipiscing elit. Sed non orci hendrerit augue interdum lacinia at egestas dolor. Vivamus elementum pulvinar tempus.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2736636" y="6112604"/>
            <a:ext cx="3846068" cy="19027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07"/>
              </a:lnSpc>
            </a:pPr>
            <a:r>
              <a:rPr lang="en-US" sz="2199">
                <a:solidFill>
                  <a:srgbClr val="000000"/>
                </a:solidFill>
                <a:latin typeface="DM Sans"/>
              </a:rPr>
              <a:t>Lorem ipsum dolor sit amet, consectetur adipiscing elit. Sed non orci hendrerit augue interdum lacinia at egestas dolor. Vivamus elementum pulvinar tempus.</a:t>
            </a:r>
          </a:p>
        </p:txBody>
      </p:sp>
      <p:sp>
        <p:nvSpPr>
          <p:cNvPr id="33" name="Freeform 33"/>
          <p:cNvSpPr/>
          <p:nvPr/>
        </p:nvSpPr>
        <p:spPr>
          <a:xfrm rot="-646527">
            <a:off x="1325456" y="3793219"/>
            <a:ext cx="1018808" cy="1005842"/>
          </a:xfrm>
          <a:custGeom>
            <a:avLst/>
            <a:gdLst/>
            <a:ahLst/>
            <a:cxnLst/>
            <a:rect l="l" t="t" r="r" b="b"/>
            <a:pathLst>
              <a:path w="1018808" h="1005842">
                <a:moveTo>
                  <a:pt x="0" y="0"/>
                </a:moveTo>
                <a:lnTo>
                  <a:pt x="1018808" y="0"/>
                </a:lnTo>
                <a:lnTo>
                  <a:pt x="1018808" y="1005842"/>
                </a:lnTo>
                <a:lnTo>
                  <a:pt x="0" y="100584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4" name="Freeform 34"/>
          <p:cNvSpPr/>
          <p:nvPr/>
        </p:nvSpPr>
        <p:spPr>
          <a:xfrm rot="4306895">
            <a:off x="15874111" y="727544"/>
            <a:ext cx="2066038" cy="1758011"/>
          </a:xfrm>
          <a:custGeom>
            <a:avLst/>
            <a:gdLst/>
            <a:ahLst/>
            <a:cxnLst/>
            <a:rect l="l" t="t" r="r" b="b"/>
            <a:pathLst>
              <a:path w="2066038" h="1758011">
                <a:moveTo>
                  <a:pt x="0" y="0"/>
                </a:moveTo>
                <a:lnTo>
                  <a:pt x="2066039" y="0"/>
                </a:lnTo>
                <a:lnTo>
                  <a:pt x="2066039" y="1758011"/>
                </a:lnTo>
                <a:lnTo>
                  <a:pt x="0" y="175801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35" name="Freeform 35"/>
          <p:cNvSpPr/>
          <p:nvPr/>
        </p:nvSpPr>
        <p:spPr>
          <a:xfrm rot="6406531">
            <a:off x="7795067" y="7758122"/>
            <a:ext cx="1288753" cy="2378571"/>
          </a:xfrm>
          <a:custGeom>
            <a:avLst/>
            <a:gdLst/>
            <a:ahLst/>
            <a:cxnLst/>
            <a:rect l="l" t="t" r="r" b="b"/>
            <a:pathLst>
              <a:path w="1288753" h="2378571">
                <a:moveTo>
                  <a:pt x="0" y="0"/>
                </a:moveTo>
                <a:lnTo>
                  <a:pt x="1288754" y="0"/>
                </a:lnTo>
                <a:lnTo>
                  <a:pt x="1288754" y="2378572"/>
                </a:lnTo>
                <a:lnTo>
                  <a:pt x="0" y="237857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ersonalizado 6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946</Words>
  <Application>Microsoft Office PowerPoint</Application>
  <PresentationFormat>Personalizado</PresentationFormat>
  <Paragraphs>128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4" baseType="lpstr">
      <vt:lpstr>Fredoka One</vt:lpstr>
      <vt:lpstr>Arial</vt:lpstr>
      <vt:lpstr>Dumondi Condensed Bold</vt:lpstr>
      <vt:lpstr>Asap Condensed Bold</vt:lpstr>
      <vt:lpstr>Calibri</vt:lpstr>
      <vt:lpstr>DM Sans</vt:lpstr>
      <vt:lpstr>DM Sans Bold</vt:lpstr>
      <vt:lpstr>Fredoka One Bold</vt:lpstr>
      <vt:lpstr>Dumondi Condensed Italics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Diapositivas Lluvia de Ideas Doodle Multicolor Rosa y Violeta</dc:title>
  <cp:lastModifiedBy>eduardo</cp:lastModifiedBy>
  <cp:revision>2</cp:revision>
  <dcterms:created xsi:type="dcterms:W3CDTF">2006-08-16T00:00:00Z</dcterms:created>
  <dcterms:modified xsi:type="dcterms:W3CDTF">2023-12-11T07:51:00Z</dcterms:modified>
  <dc:identifier>DAFnxV9y8-4</dc:identifier>
</cp:coreProperties>
</file>