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4" r:id="rId4"/>
  </p:sldMasterIdLst>
  <p:notesMasterIdLst>
    <p:notesMasterId r:id="rId33"/>
  </p:notesMasterIdLst>
  <p:sldIdLst>
    <p:sldId id="256" r:id="rId5"/>
    <p:sldId id="257" r:id="rId6"/>
    <p:sldId id="264" r:id="rId7"/>
    <p:sldId id="265" r:id="rId8"/>
    <p:sldId id="291" r:id="rId9"/>
    <p:sldId id="321" r:id="rId10"/>
    <p:sldId id="322" r:id="rId11"/>
    <p:sldId id="317" r:id="rId12"/>
    <p:sldId id="323" r:id="rId13"/>
    <p:sldId id="318" r:id="rId14"/>
    <p:sldId id="327" r:id="rId15"/>
    <p:sldId id="319" r:id="rId16"/>
    <p:sldId id="328" r:id="rId17"/>
    <p:sldId id="320" r:id="rId18"/>
    <p:sldId id="326" r:id="rId19"/>
    <p:sldId id="315" r:id="rId20"/>
    <p:sldId id="270" r:id="rId21"/>
    <p:sldId id="271" r:id="rId22"/>
    <p:sldId id="331" r:id="rId23"/>
    <p:sldId id="266" r:id="rId24"/>
    <p:sldId id="334" r:id="rId25"/>
    <p:sldId id="335" r:id="rId26"/>
    <p:sldId id="337" r:id="rId27"/>
    <p:sldId id="338" r:id="rId28"/>
    <p:sldId id="339" r:id="rId29"/>
    <p:sldId id="340" r:id="rId30"/>
    <p:sldId id="341" r:id="rId31"/>
    <p:sldId id="259" r:id="rId32"/>
  </p:sldIdLst>
  <p:sldSz cx="12188825" cy="6858000"/>
  <p:notesSz cx="6858000" cy="9144000"/>
  <p:embeddedFontLst>
    <p:embeddedFont>
      <p:font typeface="Grandstander" panose="020B0604020202020204" charset="0"/>
      <p:regular r:id="rId34"/>
      <p:bold r:id="rId35"/>
      <p:italic r:id="rId36"/>
      <p:boldItalic r:id="rId37"/>
    </p:embeddedFont>
    <p:embeddedFont>
      <p:font typeface="Grandstander Medium" panose="020B0604020202020204" charset="0"/>
      <p:regular r:id="rId38"/>
      <p:bold r:id="rId39"/>
      <p:italic r:id="rId40"/>
      <p:boldItalic r:id="rId41"/>
    </p:embeddedFont>
    <p:embeddedFont>
      <p:font typeface="Grandstander SemiBold" panose="020B0604020202020204" charset="0"/>
      <p:regular r:id="rId42"/>
      <p:bold r:id="rId43"/>
      <p:italic r:id="rId44"/>
      <p:boldItalic r:id="rId45"/>
    </p:embeddedFont>
    <p:embeddedFont>
      <p:font typeface="Lato" panose="020F0502020204030203" pitchFamily="34" charset="0"/>
      <p:regular r:id="rId46"/>
      <p:bold r:id="rId47"/>
      <p:italic r:id="rId48"/>
      <p:boldItalic r:id="rId49"/>
    </p:embeddedFont>
    <p:embeddedFont>
      <p:font typeface="Segoe UI" panose="020B0502040204020203" pitchFamily="34" charset="0"/>
      <p:regular r:id="rId50"/>
      <p:bold r:id="rId51"/>
      <p:italic r:id="rId52"/>
      <p:boldItalic r:id="rId5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747775"/>
          </p15:clr>
        </p15:guide>
        <p15:guide id="2" pos="4134" userDrawn="1">
          <p15:clr>
            <a:srgbClr val="747775"/>
          </p15:clr>
        </p15:guide>
        <p15:guide id="3" pos="346" userDrawn="1">
          <p15:clr>
            <a:srgbClr val="A4A3A4"/>
          </p15:clr>
        </p15:guide>
        <p15:guide id="5" orient="horz" pos="527" userDrawn="1">
          <p15:clr>
            <a:srgbClr val="A4A3A4"/>
          </p15:clr>
        </p15:guide>
        <p15:guide id="6" pos="7377" userDrawn="1">
          <p15:clr>
            <a:srgbClr val="A4A3A4"/>
          </p15:clr>
        </p15:guide>
        <p15:guide id="7" pos="845" userDrawn="1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1" roundtripDataSignature="AMtx7mhYoyX2dQEPd3CuaBX33QJFH6TXMg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8B10514-320B-D9F8-DBA8-7EDDE8F7059D}" name="Surya Bueno" initials="SB" userId="6e21e9d7a184f473" providerId="Windows Live"/>
  <p188:author id="{6F2CE04F-49CA-98E2-9EF3-578379049F1C}" name="Kelly Morais" initials="KM" userId="2f0977d5b25b2d2e" providerId="Windows Live"/>
  <p188:author id="{67E9C558-AD97-FACB-EDF8-32EBDDD67AA0}" name="Bruno Soares Landi" initials="BS" userId="S::bruno.landi@vanzolini-ead.org.br::bc5786d2-8e65-4701-a7cf-76303195204d" providerId="AD"/>
  <p188:author id="{E8E1126F-E64D-352F-78FE-AC08DA101569}" name="Fernanda Lopes" initials="FL" userId="Fernanda Lopes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80E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30A4E1-3263-4A29-8B6D-A15FB83FD893}" v="11" dt="2025-10-08T18:23:30.6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27" autoAdjust="0"/>
    <p:restoredTop sz="91829" autoAdjust="0"/>
  </p:normalViewPr>
  <p:slideViewPr>
    <p:cSldViewPr snapToGrid="0">
      <p:cViewPr varScale="1">
        <p:scale>
          <a:sx n="96" d="100"/>
          <a:sy n="96" d="100"/>
        </p:scale>
        <p:origin x="540" y="78"/>
      </p:cViewPr>
      <p:guideLst>
        <p:guide orient="horz" pos="2115"/>
        <p:guide pos="4134"/>
        <p:guide pos="346"/>
        <p:guide orient="horz" pos="527"/>
        <p:guide pos="7377"/>
        <p:guide pos="84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6.fntdata"/><Relationship Id="rId21" Type="http://schemas.openxmlformats.org/officeDocument/2006/relationships/slide" Target="slides/slide17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76" Type="http://schemas.microsoft.com/office/2016/11/relationships/changesInfo" Target="changesInfos/changesInfo1.xml"/><Relationship Id="rId7" Type="http://schemas.openxmlformats.org/officeDocument/2006/relationships/slide" Target="slides/slide3.xml"/><Relationship Id="rId71" Type="http://customschemas.google.com/relationships/presentationmetadata" Target="meta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8.fntdata"/><Relationship Id="rId75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font" Target="fonts/font20.fntdata"/><Relationship Id="rId7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11.fntdata"/><Relationship Id="rId52" Type="http://schemas.openxmlformats.org/officeDocument/2006/relationships/font" Target="fonts/font19.fntdata"/><Relationship Id="rId73" Type="http://schemas.openxmlformats.org/officeDocument/2006/relationships/viewProps" Target="viewProps.xml"/><Relationship Id="rId78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77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font" Target="fonts/font18.fntdata"/><Relationship Id="rId72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viane Da Costa Batista Pereira" userId="b305db61-b707-4b19-b05e-6db442671656" providerId="ADAL" clId="{1530A4E1-3263-4A29-8B6D-A15FB83FD893}"/>
    <pc:docChg chg="custSel modSld">
      <pc:chgData name="Viviane Da Costa Batista Pereira" userId="b305db61-b707-4b19-b05e-6db442671656" providerId="ADAL" clId="{1530A4E1-3263-4A29-8B6D-A15FB83FD893}" dt="2025-10-08T18:23:42.285" v="277" actId="1035"/>
      <pc:docMkLst>
        <pc:docMk/>
      </pc:docMkLst>
      <pc:sldChg chg="modSp mod">
        <pc:chgData name="Viviane Da Costa Batista Pereira" userId="b305db61-b707-4b19-b05e-6db442671656" providerId="ADAL" clId="{1530A4E1-3263-4A29-8B6D-A15FB83FD893}" dt="2025-10-03T18:52:04.534" v="6" actId="1076"/>
        <pc:sldMkLst>
          <pc:docMk/>
          <pc:sldMk cId="1381473340" sldId="291"/>
        </pc:sldMkLst>
        <pc:spChg chg="mod">
          <ac:chgData name="Viviane Da Costa Batista Pereira" userId="b305db61-b707-4b19-b05e-6db442671656" providerId="ADAL" clId="{1530A4E1-3263-4A29-8B6D-A15FB83FD893}" dt="2025-10-03T18:51:56.958" v="1" actId="20577"/>
          <ac:spMkLst>
            <pc:docMk/>
            <pc:sldMk cId="1381473340" sldId="291"/>
            <ac:spMk id="3" creationId="{E25F7024-6298-5CC9-B79C-9DEF6282A68B}"/>
          </ac:spMkLst>
        </pc:spChg>
        <pc:picChg chg="mod">
          <ac:chgData name="Viviane Da Costa Batista Pereira" userId="b305db61-b707-4b19-b05e-6db442671656" providerId="ADAL" clId="{1530A4E1-3263-4A29-8B6D-A15FB83FD893}" dt="2025-10-03T18:52:04.534" v="6" actId="1076"/>
          <ac:picMkLst>
            <pc:docMk/>
            <pc:sldMk cId="1381473340" sldId="291"/>
            <ac:picMk id="1026" creationId="{7B7DA508-C6DE-D19F-9715-7E2062D38C48}"/>
          </ac:picMkLst>
        </pc:picChg>
      </pc:sldChg>
      <pc:sldChg chg="modSp mod">
        <pc:chgData name="Viviane Da Costa Batista Pereira" userId="b305db61-b707-4b19-b05e-6db442671656" providerId="ADAL" clId="{1530A4E1-3263-4A29-8B6D-A15FB83FD893}" dt="2025-10-03T19:03:38.364" v="149" actId="20577"/>
        <pc:sldMkLst>
          <pc:docMk/>
          <pc:sldMk cId="2312326847" sldId="318"/>
        </pc:sldMkLst>
        <pc:spChg chg="mod">
          <ac:chgData name="Viviane Da Costa Batista Pereira" userId="b305db61-b707-4b19-b05e-6db442671656" providerId="ADAL" clId="{1530A4E1-3263-4A29-8B6D-A15FB83FD893}" dt="2025-10-03T19:03:38.364" v="149" actId="20577"/>
          <ac:spMkLst>
            <pc:docMk/>
            <pc:sldMk cId="2312326847" sldId="318"/>
            <ac:spMk id="3" creationId="{12D88A42-5C91-5910-C009-AA13DF245C70}"/>
          </ac:spMkLst>
        </pc:spChg>
        <pc:spChg chg="mod">
          <ac:chgData name="Viviane Da Costa Batista Pereira" userId="b305db61-b707-4b19-b05e-6db442671656" providerId="ADAL" clId="{1530A4E1-3263-4A29-8B6D-A15FB83FD893}" dt="2025-10-03T19:03:36.129" v="148" actId="20577"/>
          <ac:spMkLst>
            <pc:docMk/>
            <pc:sldMk cId="2312326847" sldId="318"/>
            <ac:spMk id="8" creationId="{FB397D13-275F-6E79-CA7B-43097545C993}"/>
          </ac:spMkLst>
        </pc:spChg>
      </pc:sldChg>
      <pc:sldChg chg="modSp mod">
        <pc:chgData name="Viviane Da Costa Batista Pereira" userId="b305db61-b707-4b19-b05e-6db442671656" providerId="ADAL" clId="{1530A4E1-3263-4A29-8B6D-A15FB83FD893}" dt="2025-10-03T19:04:41.263" v="157" actId="14100"/>
        <pc:sldMkLst>
          <pc:docMk/>
          <pc:sldMk cId="2534694567" sldId="319"/>
        </pc:sldMkLst>
        <pc:spChg chg="mod">
          <ac:chgData name="Viviane Da Costa Batista Pereira" userId="b305db61-b707-4b19-b05e-6db442671656" providerId="ADAL" clId="{1530A4E1-3263-4A29-8B6D-A15FB83FD893}" dt="2025-10-03T19:04:41.263" v="157" actId="14100"/>
          <ac:spMkLst>
            <pc:docMk/>
            <pc:sldMk cId="2534694567" sldId="319"/>
            <ac:spMk id="24" creationId="{208DB000-11D7-B606-F06F-6ACC69392511}"/>
          </ac:spMkLst>
        </pc:spChg>
      </pc:sldChg>
      <pc:sldChg chg="delSp modSp mod">
        <pc:chgData name="Viviane Da Costa Batista Pereira" userId="b305db61-b707-4b19-b05e-6db442671656" providerId="ADAL" clId="{1530A4E1-3263-4A29-8B6D-A15FB83FD893}" dt="2025-10-03T19:01:06.788" v="131" actId="20577"/>
        <pc:sldMkLst>
          <pc:docMk/>
          <pc:sldMk cId="544622977" sldId="321"/>
        </pc:sldMkLst>
        <pc:spChg chg="mod">
          <ac:chgData name="Viviane Da Costa Batista Pereira" userId="b305db61-b707-4b19-b05e-6db442671656" providerId="ADAL" clId="{1530A4E1-3263-4A29-8B6D-A15FB83FD893}" dt="2025-10-03T19:01:06.788" v="131" actId="20577"/>
          <ac:spMkLst>
            <pc:docMk/>
            <pc:sldMk cId="544622977" sldId="321"/>
            <ac:spMk id="4" creationId="{475C4372-C059-F010-95D4-8FF20CC3D4FB}"/>
          </ac:spMkLst>
        </pc:spChg>
      </pc:sldChg>
      <pc:sldChg chg="delSp modSp mod">
        <pc:chgData name="Viviane Da Costa Batista Pereira" userId="b305db61-b707-4b19-b05e-6db442671656" providerId="ADAL" clId="{1530A4E1-3263-4A29-8B6D-A15FB83FD893}" dt="2025-10-03T19:02:14.153" v="147" actId="20577"/>
        <pc:sldMkLst>
          <pc:docMk/>
          <pc:sldMk cId="3550943896" sldId="322"/>
        </pc:sldMkLst>
        <pc:spChg chg="mod">
          <ac:chgData name="Viviane Da Costa Batista Pereira" userId="b305db61-b707-4b19-b05e-6db442671656" providerId="ADAL" clId="{1530A4E1-3263-4A29-8B6D-A15FB83FD893}" dt="2025-10-03T19:02:14.153" v="147" actId="20577"/>
          <ac:spMkLst>
            <pc:docMk/>
            <pc:sldMk cId="3550943896" sldId="322"/>
            <ac:spMk id="8" creationId="{A8EF3A60-64F8-B85A-EBED-6113F2B6044D}"/>
          </ac:spMkLst>
        </pc:spChg>
      </pc:sldChg>
      <pc:sldChg chg="modSp mod">
        <pc:chgData name="Viviane Da Costa Batista Pereira" userId="b305db61-b707-4b19-b05e-6db442671656" providerId="ADAL" clId="{1530A4E1-3263-4A29-8B6D-A15FB83FD893}" dt="2025-10-03T19:03:44.700" v="151" actId="20577"/>
        <pc:sldMkLst>
          <pc:docMk/>
          <pc:sldMk cId="4042088069" sldId="327"/>
        </pc:sldMkLst>
        <pc:spChg chg="mod">
          <ac:chgData name="Viviane Da Costa Batista Pereira" userId="b305db61-b707-4b19-b05e-6db442671656" providerId="ADAL" clId="{1530A4E1-3263-4A29-8B6D-A15FB83FD893}" dt="2025-10-03T19:03:43.075" v="150" actId="20577"/>
          <ac:spMkLst>
            <pc:docMk/>
            <pc:sldMk cId="4042088069" sldId="327"/>
            <ac:spMk id="2" creationId="{41DA74EA-E42B-5666-1A9A-6B5071763604}"/>
          </ac:spMkLst>
        </pc:spChg>
        <pc:spChg chg="mod">
          <ac:chgData name="Viviane Da Costa Batista Pereira" userId="b305db61-b707-4b19-b05e-6db442671656" providerId="ADAL" clId="{1530A4E1-3263-4A29-8B6D-A15FB83FD893}" dt="2025-10-03T19:03:44.700" v="151" actId="20577"/>
          <ac:spMkLst>
            <pc:docMk/>
            <pc:sldMk cId="4042088069" sldId="327"/>
            <ac:spMk id="14" creationId="{EC7390FA-1EAD-F9D2-3FC9-37DF6A180C54}"/>
          </ac:spMkLst>
        </pc:spChg>
      </pc:sldChg>
      <pc:sldChg chg="addSp delSp modSp mod">
        <pc:chgData name="Viviane Da Costa Batista Pereira" userId="b305db61-b707-4b19-b05e-6db442671656" providerId="ADAL" clId="{1530A4E1-3263-4A29-8B6D-A15FB83FD893}" dt="2025-10-03T19:04:54.006" v="159"/>
        <pc:sldMkLst>
          <pc:docMk/>
          <pc:sldMk cId="2483675820" sldId="328"/>
        </pc:sldMkLst>
        <pc:spChg chg="add mod">
          <ac:chgData name="Viviane Da Costa Batista Pereira" userId="b305db61-b707-4b19-b05e-6db442671656" providerId="ADAL" clId="{1530A4E1-3263-4A29-8B6D-A15FB83FD893}" dt="2025-10-03T19:04:54.006" v="159"/>
          <ac:spMkLst>
            <pc:docMk/>
            <pc:sldMk cId="2483675820" sldId="328"/>
            <ac:spMk id="3" creationId="{ED139019-7012-596D-0F5E-3D744668ACB5}"/>
          </ac:spMkLst>
        </pc:spChg>
      </pc:sldChg>
      <pc:sldChg chg="addSp delSp modSp mod">
        <pc:chgData name="Viviane Da Costa Batista Pereira" userId="b305db61-b707-4b19-b05e-6db442671656" providerId="ADAL" clId="{1530A4E1-3263-4A29-8B6D-A15FB83FD893}" dt="2025-10-08T18:23:16.978" v="269" actId="1036"/>
        <pc:sldMkLst>
          <pc:docMk/>
          <pc:sldMk cId="0" sldId="338"/>
        </pc:sldMkLst>
        <pc:picChg chg="del">
          <ac:chgData name="Viviane Da Costa Batista Pereira" userId="b305db61-b707-4b19-b05e-6db442671656" providerId="ADAL" clId="{1530A4E1-3263-4A29-8B6D-A15FB83FD893}" dt="2025-10-08T18:22:48.353" v="160" actId="478"/>
          <ac:picMkLst>
            <pc:docMk/>
            <pc:sldMk cId="0" sldId="338"/>
            <ac:picMk id="7" creationId="{63BED62C-9214-0D10-7F16-4B3E0A2D5739}"/>
          </ac:picMkLst>
        </pc:picChg>
        <pc:picChg chg="add mod">
          <ac:chgData name="Viviane Da Costa Batista Pereira" userId="b305db61-b707-4b19-b05e-6db442671656" providerId="ADAL" clId="{1530A4E1-3263-4A29-8B6D-A15FB83FD893}" dt="2025-10-08T18:23:16.978" v="269" actId="1036"/>
          <ac:picMkLst>
            <pc:docMk/>
            <pc:sldMk cId="0" sldId="338"/>
            <ac:picMk id="8" creationId="{D6758B77-908D-D4FC-FFF9-246E24CE267D}"/>
          </ac:picMkLst>
        </pc:picChg>
      </pc:sldChg>
      <pc:sldChg chg="addSp delSp modSp mod">
        <pc:chgData name="Viviane Da Costa Batista Pereira" userId="b305db61-b707-4b19-b05e-6db442671656" providerId="ADAL" clId="{1530A4E1-3263-4A29-8B6D-A15FB83FD893}" dt="2025-10-08T18:23:42.285" v="277" actId="1035"/>
        <pc:sldMkLst>
          <pc:docMk/>
          <pc:sldMk cId="0" sldId="339"/>
        </pc:sldMkLst>
        <pc:spChg chg="mod">
          <ac:chgData name="Viviane Da Costa Batista Pereira" userId="b305db61-b707-4b19-b05e-6db442671656" providerId="ADAL" clId="{1530A4E1-3263-4A29-8B6D-A15FB83FD893}" dt="2025-10-08T18:23:39.165" v="272" actId="14100"/>
          <ac:spMkLst>
            <pc:docMk/>
            <pc:sldMk cId="0" sldId="339"/>
            <ac:spMk id="148" creationId="{00000000-0000-0000-0000-000000000000}"/>
          </ac:spMkLst>
        </pc:spChg>
        <pc:picChg chg="add mod">
          <ac:chgData name="Viviane Da Costa Batista Pereira" userId="b305db61-b707-4b19-b05e-6db442671656" providerId="ADAL" clId="{1530A4E1-3263-4A29-8B6D-A15FB83FD893}" dt="2025-10-08T18:23:42.285" v="277" actId="1035"/>
          <ac:picMkLst>
            <pc:docMk/>
            <pc:sldMk cId="0" sldId="339"/>
            <ac:picMk id="2" creationId="{167FF924-6651-335B-C1A3-21E7B1FBCD68}"/>
          </ac:picMkLst>
        </pc:picChg>
        <pc:picChg chg="del">
          <ac:chgData name="Viviane Da Costa Batista Pereira" userId="b305db61-b707-4b19-b05e-6db442671656" providerId="ADAL" clId="{1530A4E1-3263-4A29-8B6D-A15FB83FD893}" dt="2025-10-08T18:23:29.635" v="270" actId="478"/>
          <ac:picMkLst>
            <pc:docMk/>
            <pc:sldMk cId="0" sldId="339"/>
            <ac:picMk id="7" creationId="{7F2F65CA-CD34-0CCC-7915-D75AFFFD5DE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foto/educational-play-in-daycare-imagem-royalty-free/1442622078?phrase=crian%C3%A7as+em+volta+de+uma+mesa+&amp;adppopup=true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ettyimages.com.br/detail/ilustra%C3%A7%C3%A3o/happy-family-cartoon-character-on-white-ilustra%C3%A7%C3%A3o-royalty-free/1420422377?phrase=fam%C3%ADlia+assistindo+tv+gatos+e+cachorros&amp;adppopup=true" TargetMode="External"/><Relationship Id="rId3" Type="http://schemas.openxmlformats.org/officeDocument/2006/relationships/hyperlink" Target="https://www.gettyimages.com.br/detail/foto/educational-play-in-daycare-imagem-royalty-free/1442622078?phrase=crian%C3%A7as+em+volta+de+uma+mesa+&amp;adppopup=true" TargetMode="External"/><Relationship Id="rId7" Type="http://schemas.openxmlformats.org/officeDocument/2006/relationships/hyperlink" Target="https://www.gettyimages.com.br/detail/ilustra%C3%A7%C3%A3o/tandem-bicycle-ilustra%C3%A7%C3%A3o-royalty-free/156937689?phrase=ilustra%C3%A7%C3%B5es+de+fam%C3%ADlia+andando+de+bicicleta&amp;adppopup=true" TargetMode="External"/><Relationship Id="rId12" Type="http://schemas.openxmlformats.org/officeDocument/2006/relationships/hyperlink" Target="https://www.gettyimages.com.br/detail/ilustra%C3%A7%C3%A3o/princess-rapunzel-ilustra%C3%A7%C3%A3o-royalty-free/165907582?phrase=ilustra%C3%A7%C3%B5es+de+rapunzel&amp;adppopup=true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ilustra%C3%A7%C3%A3o/man-and-woman-hats-with-brim-and-ribbon-big-ilustra%C3%A7%C3%A3o-royalty-free/1494048944?phrase=chapeu&amp;adppopup=true" TargetMode="External"/><Relationship Id="rId11" Type="http://schemas.openxmlformats.org/officeDocument/2006/relationships/hyperlink" Target="https://www.gettyimages.com.br/detail/ilustra%C3%A7%C3%A3o/hand-drawn-education-student-books-set-outline-ilustra%C3%A7%C3%A3o-royalty-free/1436359954?adppopup=true" TargetMode="External"/><Relationship Id="rId5" Type="http://schemas.openxmlformats.org/officeDocument/2006/relationships/hyperlink" Target="https://www.gettyimages.com.br/detail/ilustra%C3%A7%C3%A3o/multicolor-cartoon-nail-polish-collection-hand-ilustra%C3%A7%C3%A3o-royalty-free/1388515745?phrase=esmalte&amp;adppopup=true" TargetMode="External"/><Relationship Id="rId10" Type="http://schemas.openxmlformats.org/officeDocument/2006/relationships/hyperlink" Target="https://www.gettyimages.com.br/detail/ilustra%C3%A7%C3%A3o/strawberry-ilustra%C3%A7%C3%A3o-royalty-free/607773324?phrase=ilustra%C3%A7%C3%A3o+de+MORANGO" TargetMode="External"/><Relationship Id="rId4" Type="http://schemas.openxmlformats.org/officeDocument/2006/relationships/hyperlink" Target="https://www.gettyimages.com.br/detail/ilustra%C3%A7%C3%A3o/set-of-colored-pencil-ilustra%C3%A7%C3%A3o-royalty-free/1185282272?phrase=l%C3%A1pis&amp;adppopup=true" TargetMode="External"/><Relationship Id="rId9" Type="http://schemas.openxmlformats.org/officeDocument/2006/relationships/hyperlink" Target="https://www.gettyimages.com.br/detail/ilustra%C3%A7%C3%A3o/cartoon-red-apple-ilustra%C3%A7%C3%A3o-royalty-free/177150869?phrase=ilustra%C3%A7%C3%A3o+de+MA%C3%87%C3%83" TargetMode="Externa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9c03e3d857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9c03e3d857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pt-BR" sz="1800" u="none" kern="0" dirty="0">
              <a:solidFill>
                <a:srgbClr val="000000"/>
              </a:solidFill>
              <a:effectLst/>
              <a:latin typeface="+mn-lt"/>
              <a:ea typeface="Aptos" panose="020B0004020202020204" pitchFamily="34" charset="0"/>
              <a:cs typeface="Arial"/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1078329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pt-BR" dirty="0"/>
          </a:p>
          <a:p>
            <a:pPr marL="158750" indent="0">
              <a:buNone/>
            </a:pPr>
            <a:endParaRPr lang="pt-B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681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lnSpc>
                <a:spcPct val="115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551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t-B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878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t-B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252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pt-BR" sz="1800" kern="1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2238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lnSpc>
                <a:spcPct val="115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1823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22425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t-BR" sz="11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87684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lnSpc>
                <a:spcPct val="115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1550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236968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t-B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5699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t-BR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5644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9c03e3d857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29c03e3d857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>
              <a:spcAft>
                <a:spcPts val="800"/>
              </a:spcAft>
            </a:pPr>
            <a:r>
              <a:rPr lang="pt-BR" b="1" dirty="0">
                <a:latin typeface="+mn-lt"/>
              </a:rPr>
              <a:t>Slide 3 – </a:t>
            </a:r>
            <a:r>
              <a:rPr lang="pt-BR" dirty="0">
                <a:latin typeface="+mn-lt"/>
              </a:rPr>
              <a:t>Getty </a:t>
            </a:r>
            <a:r>
              <a:rPr lang="pt-BR" dirty="0" err="1">
                <a:latin typeface="+mn-lt"/>
              </a:rPr>
              <a:t>Images</a:t>
            </a:r>
            <a:r>
              <a:rPr lang="pt-BR" dirty="0">
                <a:latin typeface="+mn-lt"/>
              </a:rPr>
              <a:t>. Disponível em: </a:t>
            </a:r>
            <a:r>
              <a:rPr lang="pt-BR" dirty="0">
                <a:latin typeface="+mn-lt"/>
                <a:hlinkClick r:id="rId3"/>
              </a:rPr>
              <a:t>https://www.gettyimages.com.br/detail/foto/educational-play-in-daycare-imagem-royalty-free/1442622078?phrase=crian%C3%A7as+em+volta+de+uma+mesa+&amp;adppopup=true</a:t>
            </a:r>
            <a:r>
              <a:rPr lang="pt-BR" dirty="0">
                <a:latin typeface="+mn-lt"/>
              </a:rPr>
              <a:t>. </a:t>
            </a:r>
            <a:endParaRPr lang="pt-BR" b="1" dirty="0">
              <a:latin typeface="+mn-lt"/>
            </a:endParaRPr>
          </a:p>
          <a:p>
            <a:pPr marL="0">
              <a:spcAft>
                <a:spcPts val="800"/>
              </a:spcAft>
            </a:pPr>
            <a:r>
              <a:rPr lang="pt-BR" b="1" dirty="0">
                <a:latin typeface="+mn-lt"/>
              </a:rPr>
              <a:t>Slide 4 – </a:t>
            </a:r>
            <a:r>
              <a:rPr lang="pt-BR" dirty="0">
                <a:latin typeface="+mn-lt"/>
              </a:rPr>
              <a:t>Getty </a:t>
            </a:r>
            <a:r>
              <a:rPr lang="pt-BR" dirty="0" err="1">
                <a:latin typeface="+mn-lt"/>
              </a:rPr>
              <a:t>Images</a:t>
            </a:r>
            <a:r>
              <a:rPr lang="pt-BR" dirty="0">
                <a:latin typeface="+mn-lt"/>
              </a:rPr>
              <a:t>. Disponível em: </a:t>
            </a:r>
            <a:r>
              <a:rPr lang="pt-BR" dirty="0">
                <a:solidFill>
                  <a:srgbClr val="231F20"/>
                </a:solidFill>
                <a:effectLst/>
                <a:latin typeface="+mn-lt"/>
                <a:ea typeface="Times New Roman" panose="02020603050405020304" pitchFamily="18" charset="0"/>
                <a:hlinkClick r:id="rId4"/>
              </a:rPr>
              <a:t>https://www.gettyimages.com.br/detail/ilustra%C3%A7%C3%A3o/set-of-colored-pencil-ilustra%C3%A7%C3%A3o-royalty-free/1185282272?phrase=l%C3%A1pis&amp;adppopup=true</a:t>
            </a:r>
            <a:r>
              <a:rPr lang="pt-BR" dirty="0">
                <a:solidFill>
                  <a:srgbClr val="231F20"/>
                </a:solidFill>
                <a:effectLst/>
                <a:latin typeface="+mn-lt"/>
                <a:ea typeface="Times New Roman" panose="02020603050405020304" pitchFamily="18" charset="0"/>
              </a:rPr>
              <a:t>; </a:t>
            </a:r>
            <a:r>
              <a:rPr lang="pt-BR" dirty="0">
                <a:solidFill>
                  <a:srgbClr val="231F20"/>
                </a:solidFill>
                <a:effectLst/>
                <a:latin typeface="+mn-lt"/>
                <a:ea typeface="Times New Roman" panose="02020603050405020304" pitchFamily="18" charset="0"/>
                <a:hlinkClick r:id="rId5"/>
              </a:rPr>
              <a:t>https://www.gettyimages.com.br/detail/ilustra%C3%A7%C3%A3o/multicolor-cartoon-nail-polish-collection-hand-ilustra%C3%A7%C3%A3o-royalty-free/1388515745?phrase=esmalte&amp;adppopup=true</a:t>
            </a:r>
            <a:r>
              <a:rPr lang="pt-BR" dirty="0">
                <a:solidFill>
                  <a:srgbClr val="231F20"/>
                </a:solidFill>
                <a:effectLst/>
                <a:latin typeface="+mn-lt"/>
                <a:ea typeface="Times New Roman" panose="02020603050405020304" pitchFamily="18" charset="0"/>
              </a:rPr>
              <a:t>; </a:t>
            </a:r>
            <a:r>
              <a:rPr lang="pt-BR" dirty="0">
                <a:solidFill>
                  <a:srgbClr val="231F20"/>
                </a:solidFill>
                <a:effectLst/>
                <a:latin typeface="+mn-lt"/>
                <a:ea typeface="Times New Roman" panose="02020603050405020304" pitchFamily="18" charset="0"/>
                <a:hlinkClick r:id="rId6"/>
              </a:rPr>
              <a:t>https://www.gettyimages.com.br/detail/ilustra%C3%A7%C3%A3o/man-and-woman-hats-with-brim-and-ribbon-big-ilustra%C3%A7%C3%A3o-royalty-free/1494048944?phrase=chapeu&amp;adppopup=true</a:t>
            </a:r>
            <a:r>
              <a:rPr lang="pt-BR" dirty="0">
                <a:solidFill>
                  <a:srgbClr val="231F20"/>
                </a:solidFill>
                <a:latin typeface="+mn-lt"/>
                <a:ea typeface="Times New Roman" panose="02020603050405020304" pitchFamily="18" charset="0"/>
              </a:rPr>
              <a:t>. </a:t>
            </a:r>
            <a:endParaRPr lang="pt-BR" dirty="0">
              <a:solidFill>
                <a:srgbClr val="231F20"/>
              </a:solidFill>
              <a:effectLst/>
              <a:latin typeface="+mn-lt"/>
              <a:ea typeface="Times New Roman" panose="02020603050405020304" pitchFamily="18" charset="0"/>
            </a:endParaRPr>
          </a:p>
          <a:p>
            <a:pPr marL="0">
              <a:spcAft>
                <a:spcPts val="800"/>
              </a:spcAft>
            </a:pPr>
            <a:r>
              <a:rPr lang="pt-BR" b="1" dirty="0">
                <a:latin typeface="+mn-lt"/>
              </a:rPr>
              <a:t>Slides 5, 6 e 7 – </a:t>
            </a:r>
            <a:r>
              <a:rPr lang="pt-BR" dirty="0">
                <a:latin typeface="+mn-lt"/>
              </a:rPr>
              <a:t>Getty </a:t>
            </a:r>
            <a:r>
              <a:rPr lang="pt-BR" dirty="0" err="1">
                <a:latin typeface="+mn-lt"/>
              </a:rPr>
              <a:t>Images</a:t>
            </a:r>
            <a:r>
              <a:rPr lang="pt-BR" dirty="0">
                <a:latin typeface="+mn-lt"/>
              </a:rPr>
              <a:t>. Disponível em: </a:t>
            </a:r>
            <a:r>
              <a:rPr lang="pt-BR" dirty="0">
                <a:hlinkClick r:id="rId7"/>
              </a:rPr>
              <a:t>https://www.gettyimages.com.br/detail/ilustra%C3%A7%C3%A3o/</a:t>
            </a:r>
            <a:r>
              <a:rPr lang="pt-BR" dirty="0">
                <a:latin typeface="+mn-lt"/>
                <a:hlinkClick r:id="rId7"/>
              </a:rPr>
              <a:t>tandem-bicycle-ilustra%C3%A7%C3%A3o-royalty-free/156937689?phrase=ilustra%C3%A7%C3%B5es+de+fam%C3%ADlia+andando+de+bicicleta&amp;adppopup=true</a:t>
            </a:r>
            <a:r>
              <a:rPr lang="pt-BR" dirty="0">
                <a:latin typeface="+mn-lt"/>
              </a:rPr>
              <a:t>. </a:t>
            </a:r>
          </a:p>
          <a:p>
            <a:pPr marL="0">
              <a:spcAft>
                <a:spcPts val="800"/>
              </a:spcAft>
            </a:pPr>
            <a:r>
              <a:rPr lang="pt-BR" b="1" dirty="0">
                <a:latin typeface="+mn-lt"/>
              </a:rPr>
              <a:t>Slides 8 e 9 – </a:t>
            </a:r>
            <a:r>
              <a:rPr lang="pt-BR" dirty="0">
                <a:latin typeface="+mn-lt"/>
              </a:rPr>
              <a:t>Getty </a:t>
            </a:r>
            <a:r>
              <a:rPr lang="pt-BR" dirty="0" err="1">
                <a:latin typeface="+mn-lt"/>
              </a:rPr>
              <a:t>Images</a:t>
            </a:r>
            <a:r>
              <a:rPr lang="pt-BR" dirty="0">
                <a:latin typeface="+mn-lt"/>
              </a:rPr>
              <a:t>. Disponível em: </a:t>
            </a:r>
            <a:r>
              <a:rPr lang="pt-BR" dirty="0">
                <a:latin typeface="+mn-lt"/>
                <a:hlinkClick r:id="rId8"/>
              </a:rPr>
              <a:t>https://www.gettyimages.com.br/detail/ilustra%C3%A7%C3%A3o/happy-family-cartoon-character-on-white-ilustra%C3%A7%C3%A3o-royalty-free/1420422377?phrase=fam%C3%ADlia+assistindo+tv+gatos+e+cachorros&amp;adppopup=true</a:t>
            </a:r>
            <a:r>
              <a:rPr lang="pt-BR" dirty="0">
                <a:latin typeface="+mn-lt"/>
              </a:rPr>
              <a:t>. </a:t>
            </a:r>
          </a:p>
          <a:p>
            <a:pPr marL="0">
              <a:spcAft>
                <a:spcPts val="800"/>
              </a:spcAft>
            </a:pPr>
            <a:r>
              <a:rPr lang="pt-BR" b="1" dirty="0">
                <a:latin typeface="+mn-lt"/>
              </a:rPr>
              <a:t>Slides 10 e 11 – </a:t>
            </a:r>
            <a:r>
              <a:rPr lang="pt-BR" dirty="0">
                <a:latin typeface="+mn-lt"/>
              </a:rPr>
              <a:t>Getty </a:t>
            </a:r>
            <a:r>
              <a:rPr lang="pt-BR" dirty="0" err="1">
                <a:latin typeface="+mn-lt"/>
              </a:rPr>
              <a:t>Images</a:t>
            </a:r>
            <a:r>
              <a:rPr lang="pt-BR" dirty="0">
                <a:latin typeface="+mn-lt"/>
              </a:rPr>
              <a:t>. Disponível em: </a:t>
            </a:r>
            <a:r>
              <a:rPr lang="pt-BR" dirty="0">
                <a:latin typeface="+mn-lt"/>
                <a:hlinkClick r:id="rId9"/>
              </a:rPr>
              <a:t>https://www.gettyimages.com.br/detail/ilustra%C3%A7%C3%A3o/cartoon-red-apple-ilustra%C3%A7%C3%A3o-royalty-free/177150869?phrase=ilustra%C3%A7%C3%A3o+de+MA%C3%87%C3%83</a:t>
            </a:r>
            <a:r>
              <a:rPr lang="pt-BR" dirty="0">
                <a:latin typeface="+mn-lt"/>
              </a:rPr>
              <a:t>. </a:t>
            </a:r>
            <a:endParaRPr lang="pt-BR" dirty="0">
              <a:solidFill>
                <a:srgbClr val="231F20"/>
              </a:solidFill>
              <a:effectLst/>
              <a:latin typeface="+mn-lt"/>
              <a:ea typeface="Times New Roman" panose="02020603050405020304" pitchFamily="18" charset="0"/>
            </a:endParaRPr>
          </a:p>
          <a:p>
            <a:pPr marL="0">
              <a:spcAft>
                <a:spcPts val="800"/>
              </a:spcAft>
            </a:pPr>
            <a:r>
              <a:rPr lang="pt-BR" b="1" dirty="0">
                <a:latin typeface="+mn-lt"/>
              </a:rPr>
              <a:t>Slides 10 e 11 – </a:t>
            </a:r>
            <a:r>
              <a:rPr lang="pt-BR" dirty="0">
                <a:latin typeface="+mn-lt"/>
              </a:rPr>
              <a:t>Getty </a:t>
            </a:r>
            <a:r>
              <a:rPr lang="pt-BR" dirty="0" err="1">
                <a:latin typeface="+mn-lt"/>
              </a:rPr>
              <a:t>Images</a:t>
            </a:r>
            <a:r>
              <a:rPr lang="pt-BR" dirty="0">
                <a:latin typeface="+mn-lt"/>
              </a:rPr>
              <a:t>. Disponível em: </a:t>
            </a:r>
            <a:r>
              <a:rPr lang="pt-BR" dirty="0">
                <a:effectLst/>
                <a:latin typeface="+mn-lt"/>
                <a:hlinkClick r:id="rId10"/>
              </a:rPr>
              <a:t>https://www.gettyimages.com.br/detail/ilustra%C3%A7%C3%A3o/strawberry-ilustra%C3%A7%C3%A3o-royalty-free/607773324?phrase=ilustra%C3%A7%C3%A3o+de+MORANGO</a:t>
            </a:r>
            <a:r>
              <a:rPr lang="pt-BR" dirty="0">
                <a:effectLst/>
                <a:latin typeface="+mn-lt"/>
              </a:rPr>
              <a:t>. </a:t>
            </a:r>
          </a:p>
          <a:p>
            <a:pPr marL="0">
              <a:spcAft>
                <a:spcPts val="800"/>
              </a:spcAft>
            </a:pPr>
            <a:r>
              <a:rPr lang="pt-BR" b="1" dirty="0">
                <a:latin typeface="+mn-lt"/>
              </a:rPr>
              <a:t>Slides 12 e 13 – </a:t>
            </a:r>
            <a:r>
              <a:rPr lang="pt-BR" dirty="0">
                <a:latin typeface="+mn-lt"/>
              </a:rPr>
              <a:t>Getty </a:t>
            </a:r>
            <a:r>
              <a:rPr lang="pt-BR" dirty="0" err="1">
                <a:latin typeface="+mn-lt"/>
              </a:rPr>
              <a:t>Images</a:t>
            </a:r>
            <a:r>
              <a:rPr lang="pt-BR" dirty="0">
                <a:latin typeface="+mn-lt"/>
              </a:rPr>
              <a:t>. Disponível em: </a:t>
            </a:r>
            <a:r>
              <a:rPr lang="pt-BR" dirty="0">
                <a:latin typeface="+mn-lt"/>
                <a:hlinkClick r:id="rId11"/>
              </a:rPr>
              <a:t>https://www.gettyimages.com.br/detail/ilustra%C3%A7%C3%A3o/hand-drawn-education-student-books-set-outline-ilustra%C3%A7%C3%A3o-royalty-free/1436359954?adppopup=true</a:t>
            </a:r>
            <a:r>
              <a:rPr lang="pt-BR" dirty="0">
                <a:latin typeface="+mn-lt"/>
              </a:rPr>
              <a:t>. </a:t>
            </a:r>
          </a:p>
          <a:p>
            <a:pPr marL="0">
              <a:spcAft>
                <a:spcPts val="800"/>
              </a:spcAft>
            </a:pPr>
            <a:r>
              <a:rPr lang="pt-BR" b="1" dirty="0">
                <a:latin typeface="+mn-lt"/>
              </a:rPr>
              <a:t>Slides 14 e 15 – </a:t>
            </a:r>
            <a:r>
              <a:rPr lang="pt-BR" dirty="0">
                <a:latin typeface="+mn-lt"/>
              </a:rPr>
              <a:t>Getty </a:t>
            </a:r>
            <a:r>
              <a:rPr lang="pt-BR" dirty="0" err="1">
                <a:latin typeface="+mn-lt"/>
              </a:rPr>
              <a:t>Images</a:t>
            </a:r>
            <a:r>
              <a:rPr lang="pt-BR" dirty="0">
                <a:latin typeface="+mn-lt"/>
              </a:rPr>
              <a:t>. Disponível em: </a:t>
            </a:r>
            <a:r>
              <a:rPr lang="pt-BR" dirty="0">
                <a:latin typeface="+mn-lt"/>
                <a:hlinkClick r:id="rId12"/>
              </a:rPr>
              <a:t>https://www.gettyimages.com.br/detail/ilustra%C3%A7%C3%A3o/princess-rapunzel-ilustra%C3%A7%C3%A3o-royalty-free/165907582?phrase=ilustra%C3%A7%C3%B5es+de+rapunzel&amp;adppopup=true</a:t>
            </a:r>
            <a:r>
              <a:rPr lang="pt-BR" dirty="0">
                <a:latin typeface="+mn-lt"/>
              </a:rPr>
              <a:t>. 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2024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>
          <a:extLst>
            <a:ext uri="{FF2B5EF4-FFF2-40B4-BE49-F238E27FC236}">
              <a16:creationId xmlns:a16="http://schemas.microsoft.com/office/drawing/2014/main" id="{7A153896-569E-950D-275E-A19B4B8377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:notes">
            <a:extLst>
              <a:ext uri="{FF2B5EF4-FFF2-40B4-BE49-F238E27FC236}">
                <a16:creationId xmlns:a16="http://schemas.microsoft.com/office/drawing/2014/main" id="{9735B343-6189-6793-BDBB-7F38B73E920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6" name="Google Shape;146;p26:notes">
            <a:extLst>
              <a:ext uri="{FF2B5EF4-FFF2-40B4-BE49-F238E27FC236}">
                <a16:creationId xmlns:a16="http://schemas.microsoft.com/office/drawing/2014/main" id="{CF3E8F56-A2A3-7E89-407F-3F41C7568C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686688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4" name="Google Shape;18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A - MAT">
  <p:cSld name="CAPA - MA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11" name="Google Shape;1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085" y="340600"/>
            <a:ext cx="1453288" cy="1157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29405" y="536802"/>
            <a:ext cx="1453288" cy="545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57179" y="809985"/>
            <a:ext cx="1382373" cy="133895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8"/>
          <p:cNvSpPr txBox="1"/>
          <p:nvPr/>
        </p:nvSpPr>
        <p:spPr>
          <a:xfrm rot="-5400000">
            <a:off x="11493153" y="1477365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15" name="Google Shape;15;p8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6585" y="5943072"/>
            <a:ext cx="3340824" cy="833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39549" y="340602"/>
            <a:ext cx="1382373" cy="135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8"/>
          <p:cNvSpPr/>
          <p:nvPr/>
        </p:nvSpPr>
        <p:spPr>
          <a:xfrm rot="-48255" flipH="1">
            <a:off x="10673069" y="1045337"/>
            <a:ext cx="1082625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2666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sz="2666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009508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 Conteúdo/Objetivo de aprendizagem">
  <p:cSld name="2. Conteúdo/Objetivo de aprendizagem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9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0" name="Google Shape;20;p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9"/>
          <p:cNvSpPr/>
          <p:nvPr/>
        </p:nvSpPr>
        <p:spPr>
          <a:xfrm>
            <a:off x="6066053" y="300433"/>
            <a:ext cx="5880068" cy="6268000"/>
          </a:xfrm>
          <a:prstGeom prst="roundRect">
            <a:avLst>
              <a:gd name="adj" fmla="val 3153"/>
            </a:avLst>
          </a:prstGeom>
          <a:solidFill>
            <a:srgbClr val="F6EDE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6423493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2"/>
          </p:nvPr>
        </p:nvSpPr>
        <p:spPr>
          <a:xfrm>
            <a:off x="579016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4" name="Google Shape;24;p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5" name="Google Shape;25;p9"/>
          <p:cNvSpPr/>
          <p:nvPr/>
        </p:nvSpPr>
        <p:spPr>
          <a:xfrm rot="-120000">
            <a:off x="181617" y="211659"/>
            <a:ext cx="200099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CONTEÚDO</a:t>
            </a:r>
            <a:endParaRPr sz="1400"/>
          </a:p>
        </p:txBody>
      </p:sp>
      <p:sp>
        <p:nvSpPr>
          <p:cNvPr id="26" name="Google Shape;26;p9"/>
          <p:cNvSpPr/>
          <p:nvPr/>
        </p:nvSpPr>
        <p:spPr>
          <a:xfrm rot="-60038">
            <a:off x="6030473" y="194866"/>
            <a:ext cx="5014859" cy="489372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OBJETIVOS DE APRENDIZAGEM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24638998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12" userDrawn="1">
          <p15:clr>
            <a:srgbClr val="FBAE40"/>
          </p15:clr>
        </p15:guide>
        <p15:guide id="2" pos="5119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pos="3839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>
  <p:cSld name="3. Para começa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9" name="Google Shape;29;p1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3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1" name="Google Shape;31;p13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32" name="Google Shape;32;p13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3" name="Google Shape;33;p13"/>
          <p:cNvSpPr/>
          <p:nvPr/>
        </p:nvSpPr>
        <p:spPr>
          <a:xfrm rot="-119958">
            <a:off x="181333" y="164823"/>
            <a:ext cx="2940125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COMEÇAR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37381448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VENCIANDO">
  <p:cSld name="VIVENCI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36" name="Google Shape;36;p1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4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8" name="Google Shape;38;p14"/>
          <p:cNvSpPr/>
          <p:nvPr/>
        </p:nvSpPr>
        <p:spPr>
          <a:xfrm rot="-119868">
            <a:off x="181697" y="168701"/>
            <a:ext cx="2718645" cy="504311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VIVENCIANDO</a:t>
            </a:r>
            <a:endParaRPr sz="1400"/>
          </a:p>
        </p:txBody>
      </p:sp>
      <p:sp>
        <p:nvSpPr>
          <p:cNvPr id="39" name="Google Shape;39;p14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0" name="Google Shape;40;p14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1563186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 Praticando">
  <p:cSld name="5. Pratic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5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43" name="Google Shape;43;p15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15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45" name="Google Shape;45;p15"/>
          <p:cNvSpPr/>
          <p:nvPr/>
        </p:nvSpPr>
        <p:spPr>
          <a:xfrm rot="-119943">
            <a:off x="181502" y="174548"/>
            <a:ext cx="2381630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PRATICANDO</a:t>
            </a:r>
            <a:endParaRPr sz="1400"/>
          </a:p>
        </p:txBody>
      </p:sp>
      <p:sp>
        <p:nvSpPr>
          <p:cNvPr id="46" name="Google Shape;46;p15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7" name="Google Shape;47;p15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917338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RA SABER MAIS">
  <p:cSld name="PARA SABER MAI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29c09b808c8_0_134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50" name="Google Shape;50;g29c09b808c8_0_13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g29c09b808c8_0_134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2" name="Google Shape;52;g29c09b808c8_0_134"/>
          <p:cNvSpPr/>
          <p:nvPr/>
        </p:nvSpPr>
        <p:spPr>
          <a:xfrm rot="-119940">
            <a:off x="166724" y="177170"/>
            <a:ext cx="3396282" cy="53762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399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SABER MAIS</a:t>
            </a:r>
            <a:endParaRPr sz="2399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53" name="Google Shape;53;g29c09b808c8_0_134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4" name="Google Shape;54;g29c09b808c8_0_134"/>
          <p:cNvSpPr txBox="1">
            <a:spLocks noGrp="1"/>
          </p:cNvSpPr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099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1066461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. O que aprendemos hoje?">
  <p:cSld name="7. O que aprendemos hoje?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7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57" name="Google Shape;57;p17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" name="Google Shape;58;p17"/>
          <p:cNvPicPr preferRelativeResize="0"/>
          <p:nvPr/>
        </p:nvPicPr>
        <p:blipFill rotWithShape="1">
          <a:blip r:embed="rId3">
            <a:alphaModFix/>
          </a:blip>
          <a:srcRect l="15588" r="14095"/>
          <a:stretch/>
        </p:blipFill>
        <p:spPr>
          <a:xfrm>
            <a:off x="480743" y="673068"/>
            <a:ext cx="4000325" cy="5690667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7"/>
          <p:cNvSpPr txBox="1">
            <a:spLocks noGrp="1"/>
          </p:cNvSpPr>
          <p:nvPr>
            <p:ph type="body" idx="1"/>
          </p:nvPr>
        </p:nvSpPr>
        <p:spPr>
          <a:xfrm>
            <a:off x="4694295" y="987100"/>
            <a:ext cx="6912199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5551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5551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0" name="Google Shape;60;p17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1" name="Google Shape;61;p17"/>
          <p:cNvSpPr/>
          <p:nvPr/>
        </p:nvSpPr>
        <p:spPr>
          <a:xfrm rot="-120000">
            <a:off x="174880" y="168095"/>
            <a:ext cx="4511774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APRENDEMOS HOJE?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1174134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 Referências ">
  <p:cSld name="9. Referências 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9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64" name="Google Shape;64;p1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19"/>
          <p:cNvSpPr txBox="1">
            <a:spLocks noGrp="1"/>
          </p:cNvSpPr>
          <p:nvPr>
            <p:ph type="body" idx="1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086" lvl="0" indent="-22854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171" lvl="1" indent="-330117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257" lvl="2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343" lvl="3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5429" lvl="4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2514" lvl="5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199600" lvl="6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6686" lvl="7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3771" lvl="8" indent="-31742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6" name="Google Shape;66;p1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7" name="Google Shape;67;p19"/>
          <p:cNvSpPr/>
          <p:nvPr/>
        </p:nvSpPr>
        <p:spPr>
          <a:xfrm rot="-120106">
            <a:off x="181460" y="172149"/>
            <a:ext cx="2515781" cy="489299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599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REFERÊNCIAS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31156214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oogle Shape;69;p11"/>
          <p:cNvGrpSpPr/>
          <p:nvPr/>
        </p:nvGrpSpPr>
        <p:grpSpPr>
          <a:xfrm>
            <a:off x="4282919" y="1616689"/>
            <a:ext cx="4029284" cy="3987200"/>
            <a:chOff x="3060625" y="1076550"/>
            <a:chExt cx="3022750" cy="2990400"/>
          </a:xfrm>
        </p:grpSpPr>
        <p:pic>
          <p:nvPicPr>
            <p:cNvPr id="70" name="Google Shape;70;p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1" name="Google Shape;71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2" name="Google Shape;72;p11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382830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_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31" descr="Padrão do plano de fundo&#10;&#10;O conteúdo gerado por IA pode estar incorre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2"/>
            <a:ext cx="12188825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826" y="662248"/>
            <a:ext cx="4047706" cy="140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83259" y="1099786"/>
            <a:ext cx="7879987" cy="4815911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31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78" name="Google Shape;78;p31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6585" y="5943072"/>
            <a:ext cx="3340824" cy="833547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31"/>
          <p:cNvSpPr/>
          <p:nvPr/>
        </p:nvSpPr>
        <p:spPr>
          <a:xfrm rot="-48255" flipH="1">
            <a:off x="799839" y="1071805"/>
            <a:ext cx="4155961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3732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sz="3732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2880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>
  <p:cSld name="6. Sistematiz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2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2" name="Google Shape;82;p32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32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84" name="Google Shape;84;p32"/>
          <p:cNvSpPr/>
          <p:nvPr/>
        </p:nvSpPr>
        <p:spPr>
          <a:xfrm rot="-120000">
            <a:off x="181657" y="183566"/>
            <a:ext cx="186426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02" tIns="45688" rIns="91402" bIns="4568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599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85" name="Google Shape;85;p32"/>
          <p:cNvSpPr txBox="1">
            <a:spLocks noGrp="1"/>
          </p:cNvSpPr>
          <p:nvPr>
            <p:ph type="subTitle" idx="1" hasCustomPrompt="1"/>
          </p:nvPr>
        </p:nvSpPr>
        <p:spPr>
          <a:xfrm rot="-120000">
            <a:off x="176396" y="169231"/>
            <a:ext cx="1856683" cy="545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599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r>
              <a:rPr lang="pt-BR" dirty="0"/>
              <a:t>SLIDE X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9410987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Matemática">
  <p:cSld name="1. Capa - Matemátic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79194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. Aprofundando" userDrawn="1">
  <p:cSld name="8. Aprofundan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72" name="Google Shape;72;p18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name="adj" fmla="val 3153"/>
            </a:avLst>
          </a:prstGeom>
          <a:solidFill>
            <a:srgbClr val="FFFCF8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6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8"/>
          <p:cNvSpPr txBox="1"/>
          <p:nvPr/>
        </p:nvSpPr>
        <p:spPr>
          <a:xfrm rot="-5400000">
            <a:off x="11493153" y="482899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 dirty="0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2025_AI_V1</a:t>
            </a:r>
            <a:endParaRPr lang="pt-BR" sz="933" b="0" i="0" u="none" strike="noStrike" cap="none" dirty="0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75" name="Google Shape;75;p18"/>
          <p:cNvSpPr txBox="1">
            <a:spLocks noGrp="1"/>
          </p:cNvSpPr>
          <p:nvPr>
            <p:ph type="body" idx="1"/>
          </p:nvPr>
        </p:nvSpPr>
        <p:spPr>
          <a:xfrm>
            <a:off x="608442" y="1652833"/>
            <a:ext cx="11008732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135433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  <a:sym typeface="Lato"/>
              </a:defRPr>
            </a:lvl1pPr>
            <a:lvl2pPr marL="1218895" lvl="1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343" lvl="2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7790" lvl="3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7238" lvl="4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6686" lvl="5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6133" lvl="6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5581" lvl="7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5028" lvl="8" indent="-4740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 dirty="0"/>
          </a:p>
        </p:txBody>
      </p:sp>
      <p:sp>
        <p:nvSpPr>
          <p:cNvPr id="76" name="Google Shape;76;p18"/>
          <p:cNvSpPr txBox="1">
            <a:spLocks noGrp="1"/>
          </p:cNvSpPr>
          <p:nvPr>
            <p:ph type="title"/>
          </p:nvPr>
        </p:nvSpPr>
        <p:spPr>
          <a:xfrm>
            <a:off x="608441" y="898167"/>
            <a:ext cx="11165092" cy="67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1" i="0" u="none" strike="noStrike" cap="none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  <a:sym typeface="Lato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199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 dirty="0"/>
          </a:p>
        </p:txBody>
      </p:sp>
      <p:sp>
        <p:nvSpPr>
          <p:cNvPr id="2" name="Google Shape;68;p17">
            <a:extLst>
              <a:ext uri="{FF2B5EF4-FFF2-40B4-BE49-F238E27FC236}">
                <a16:creationId xmlns:a16="http://schemas.microsoft.com/office/drawing/2014/main" id="{90FEB611-3DAE-4761-5D18-FF9F331BF20F}"/>
              </a:ext>
            </a:extLst>
          </p:cNvPr>
          <p:cNvSpPr txBox="1">
            <a:spLocks noGrp="1"/>
          </p:cNvSpPr>
          <p:nvPr>
            <p:ph type="subTitle" idx="10"/>
          </p:nvPr>
        </p:nvSpPr>
        <p:spPr>
          <a:xfrm rot="-60000">
            <a:off x="175529" y="209627"/>
            <a:ext cx="5781097" cy="490000"/>
          </a:xfrm>
          <a:prstGeom prst="rect">
            <a:avLst/>
          </a:prstGeom>
          <a:solidFill>
            <a:srgbClr val="74489D"/>
          </a:solidFill>
          <a:ln>
            <a:noFill/>
          </a:ln>
          <a:effectLst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2000"/>
              <a:buNone/>
              <a:defRPr sz="2399" baseline="0">
                <a:solidFill>
                  <a:schemeClr val="bg1"/>
                </a:solidFill>
                <a:latin typeface="Grandstander SemiBold" panose="020B060402020202020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563486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>
            <a:spLocks noGrp="1"/>
          </p:cNvSpPr>
          <p:nvPr>
            <p:ph type="title"/>
          </p:nvPr>
        </p:nvSpPr>
        <p:spPr>
          <a:xfrm>
            <a:off x="415492" y="593369"/>
            <a:ext cx="11357841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2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7" name="Google Shape;7;p7"/>
          <p:cNvSpPr txBox="1">
            <a:spLocks noGrp="1"/>
          </p:cNvSpPr>
          <p:nvPr>
            <p:ph type="sldNum" idx="12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Google Shape;8;p7"/>
          <p:cNvSpPr txBox="1">
            <a:spLocks noGrp="1"/>
          </p:cNvSpPr>
          <p:nvPr>
            <p:ph type="body" idx="1"/>
          </p:nvPr>
        </p:nvSpPr>
        <p:spPr>
          <a:xfrm>
            <a:off x="415492" y="1536633"/>
            <a:ext cx="11357841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6071866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8" r:id="rId12"/>
    <p:sldLayoutId id="2147483679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5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efape.educacao.sp.gov.br/curriculopaulista/wp-content/uploads/2023/02/Curriculo_Paulista-etapas-Educa%C3%A7%C3%A3o-Infantil-e-Ensino-Fundamental-ISBN.pdf" TargetMode="Externa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4.png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5.png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5.png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6.png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6.png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"/>
          <p:cNvSpPr txBox="1"/>
          <p:nvPr/>
        </p:nvSpPr>
        <p:spPr>
          <a:xfrm>
            <a:off x="615040" y="2666099"/>
            <a:ext cx="10958745" cy="1973886"/>
          </a:xfrm>
          <a:prstGeom prst="rect">
            <a:avLst/>
          </a:prstGeom>
          <a:noFill/>
          <a:ln>
            <a:noFill/>
          </a:ln>
          <a:effectLst>
            <a:outerShdw dist="47625" dir="5400000" algn="bl" rotWithShape="0">
              <a:srgbClr val="000000">
                <a:alpha val="24313"/>
              </a:srgbClr>
            </a:outerShdw>
          </a:effectLst>
        </p:spPr>
        <p:txBody>
          <a:bodyPr spcFirstLastPara="1" wrap="square" lIns="119969" tIns="23994" rIns="121868" bIns="23994" anchor="ctr" anchorCtr="0">
            <a:norm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4799" b="1" dirty="0">
                <a:latin typeface="Grandstander"/>
                <a:ea typeface="Grandstander"/>
                <a:cs typeface="Grandstander"/>
                <a:sym typeface="Grandstander"/>
              </a:rPr>
              <a:t>CONTAGEM E PAREAMENTO II</a:t>
            </a:r>
            <a:endParaRPr sz="4799" b="1" dirty="0"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168" name="Google Shape;168;p1"/>
          <p:cNvSpPr/>
          <p:nvPr/>
        </p:nvSpPr>
        <p:spPr>
          <a:xfrm rot="-48481" flipH="1">
            <a:off x="10628136" y="397660"/>
            <a:ext cx="1191008" cy="914688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algn="ctr">
              <a:buSzPts val="1200"/>
            </a:pPr>
            <a:r>
              <a:rPr lang="pt-BR" sz="5599" dirty="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5599" u="sng" baseline="30000" dirty="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endParaRPr sz="2933" dirty="0">
              <a:solidFill>
                <a:schemeClr val="lt1"/>
              </a:solidFill>
            </a:endParaRPr>
          </a:p>
        </p:txBody>
      </p:sp>
      <p:sp>
        <p:nvSpPr>
          <p:cNvPr id="2" name="Google Shape;101;p10">
            <a:extLst>
              <a:ext uri="{FF2B5EF4-FFF2-40B4-BE49-F238E27FC236}">
                <a16:creationId xmlns:a16="http://schemas.microsoft.com/office/drawing/2014/main" id="{107F120A-C60A-59AF-A296-79F0EFCCAB65}"/>
              </a:ext>
            </a:extLst>
          </p:cNvPr>
          <p:cNvSpPr/>
          <p:nvPr/>
        </p:nvSpPr>
        <p:spPr>
          <a:xfrm flipH="1">
            <a:off x="315420" y="5453843"/>
            <a:ext cx="1924860" cy="440047"/>
          </a:xfrm>
          <a:prstGeom prst="roundRect">
            <a:avLst>
              <a:gd name="adj" fmla="val 43258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133" b="0" i="0" u="none" strike="noStrike" cap="none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2133" b="0" i="0" u="sng" strike="noStrike" cap="none" baseline="30000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r>
              <a:rPr lang="pt-BR" sz="2133" b="0" i="0" u="none" strike="noStrike" cap="none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 BIMESTRE</a:t>
            </a:r>
            <a:endParaRPr sz="2133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102;p10">
            <a:extLst>
              <a:ext uri="{FF2B5EF4-FFF2-40B4-BE49-F238E27FC236}">
                <a16:creationId xmlns:a16="http://schemas.microsoft.com/office/drawing/2014/main" id="{058F8DF4-8470-DADD-E207-45FCA5CDBF18}"/>
              </a:ext>
            </a:extLst>
          </p:cNvPr>
          <p:cNvSpPr/>
          <p:nvPr/>
        </p:nvSpPr>
        <p:spPr>
          <a:xfrm>
            <a:off x="280432" y="6070178"/>
            <a:ext cx="4922504" cy="440047"/>
          </a:xfrm>
          <a:prstGeom prst="roundRect">
            <a:avLst>
              <a:gd name="adj" fmla="val 49047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133" b="0" i="0" u="none" strike="noStrike" cap="none" dirty="0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ENSINO FUNDAMENTAL: ANOS INICIAIS</a:t>
            </a:r>
            <a:endParaRPr sz="2133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05;p10">
            <a:extLst>
              <a:ext uri="{FF2B5EF4-FFF2-40B4-BE49-F238E27FC236}">
                <a16:creationId xmlns:a16="http://schemas.microsoft.com/office/drawing/2014/main" id="{054D7A2C-E097-40AA-244D-D134B6579B2D}"/>
              </a:ext>
            </a:extLst>
          </p:cNvPr>
          <p:cNvSpPr/>
          <p:nvPr/>
        </p:nvSpPr>
        <p:spPr>
          <a:xfrm rot="-120000">
            <a:off x="5340441" y="2271653"/>
            <a:ext cx="1504060" cy="478564"/>
          </a:xfrm>
          <a:prstGeom prst="roundRect">
            <a:avLst>
              <a:gd name="adj" fmla="val 47917"/>
            </a:avLst>
          </a:prstGeom>
          <a:solidFill>
            <a:srgbClr val="4B5EA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AULA 19</a:t>
            </a:r>
            <a:endParaRPr dirty="0"/>
          </a:p>
        </p:txBody>
      </p:sp>
      <p:sp>
        <p:nvSpPr>
          <p:cNvPr id="5" name="Google Shape;106;p10">
            <a:extLst>
              <a:ext uri="{FF2B5EF4-FFF2-40B4-BE49-F238E27FC236}">
                <a16:creationId xmlns:a16="http://schemas.microsoft.com/office/drawing/2014/main" id="{58745E50-F6B5-2041-CC68-6F1DC75CA4D2}"/>
              </a:ext>
            </a:extLst>
          </p:cNvPr>
          <p:cNvSpPr/>
          <p:nvPr/>
        </p:nvSpPr>
        <p:spPr>
          <a:xfrm rot="-60000">
            <a:off x="4286167" y="4638200"/>
            <a:ext cx="3633824" cy="828901"/>
          </a:xfrm>
          <a:prstGeom prst="roundRect">
            <a:avLst>
              <a:gd name="adj" fmla="val 30970"/>
            </a:avLst>
          </a:prstGeom>
          <a:solidFill>
            <a:srgbClr val="4B5EA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MATEMÁTICA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9c03e3d857_0_218"/>
          <p:cNvSpPr txBox="1">
            <a:spLocks noGrp="1"/>
          </p:cNvSpPr>
          <p:nvPr>
            <p:ph type="body" idx="1"/>
          </p:nvPr>
        </p:nvSpPr>
        <p:spPr>
          <a:xfrm>
            <a:off x="6183289" y="775391"/>
            <a:ext cx="5662725" cy="5688118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marL="380905" indent="-380905" eaLnBrk="0" hangingPunct="0">
              <a:spcBef>
                <a:spcPts val="347"/>
              </a:spcBef>
              <a:buClr>
                <a:srgbClr val="231F20"/>
              </a:buClr>
              <a:buSzPts val="1200"/>
              <a:tabLst>
                <a:tab pos="264094" algn="l"/>
              </a:tabLst>
            </a:pPr>
            <a:endParaRPr lang="pt-BR" sz="2399" dirty="0">
              <a:solidFill>
                <a:srgbClr val="231F20"/>
              </a:solidFill>
              <a:latin typeface="+mn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indent="-457086" eaLnBrk="0" hangingPunct="0">
              <a:spcBef>
                <a:spcPts val="180"/>
              </a:spcBef>
              <a:buClr>
                <a:srgbClr val="231F20"/>
              </a:buClr>
              <a:buSzPts val="1200"/>
              <a:buFont typeface="Arial" panose="020B0604020202020204" pitchFamily="34" charset="0"/>
              <a:buChar char="•"/>
              <a:tabLst>
                <a:tab pos="264094" algn="l"/>
              </a:tabLst>
            </a:pPr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 eaLnBrk="0" hangingPunct="0">
              <a:spcBef>
                <a:spcPts val="347"/>
              </a:spcBef>
              <a:buClr>
                <a:srgbClr val="231F20"/>
              </a:buClr>
              <a:buSzPts val="1200"/>
              <a:buNone/>
              <a:tabLst>
                <a:tab pos="264094" algn="l"/>
              </a:tabLst>
            </a:pPr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98A0DDB-4695-3762-DBDF-FE50B102E6E7}"/>
              </a:ext>
            </a:extLst>
          </p:cNvPr>
          <p:cNvSpPr txBox="1"/>
          <p:nvPr/>
        </p:nvSpPr>
        <p:spPr>
          <a:xfrm>
            <a:off x="6183289" y="859650"/>
            <a:ext cx="5543839" cy="5046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indent="-355600">
              <a:buClr>
                <a:srgbClr val="74489D"/>
              </a:buClr>
              <a:buSzPts val="2000"/>
              <a:buFont typeface="Lato"/>
              <a:buChar char="●"/>
              <a:defRPr sz="2000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  <a:sym typeface="Lato"/>
              </a:defRPr>
            </a:lvl1pPr>
            <a:lvl2pPr marL="9144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-457200">
              <a:spcAft>
                <a:spcPts val="1800"/>
              </a:spcAft>
              <a:buSzPct val="100000"/>
              <a:buFont typeface="Fonte do Sistema Regular"/>
              <a:buChar char="●"/>
            </a:pPr>
            <a:r>
              <a:rPr lang="pt-BR" sz="2600" dirty="0"/>
              <a:t>CONTAR E COMPARAR QUANTIDADES DE OBJETOS DE DOIS CONJUNTOS (EM TORNO DE 20 ELEMENTOS) PARA INDICAR “TEM MAIS”, “TEM MENOS”, OU “TEM A MESMA QUANTIDADE”;</a:t>
            </a:r>
          </a:p>
          <a:p>
            <a:pPr indent="-457200">
              <a:spcAft>
                <a:spcPts val="1800"/>
              </a:spcAft>
              <a:buSzPct val="100000"/>
              <a:buFont typeface="Fonte do Sistema Regular"/>
              <a:buChar char="●"/>
            </a:pPr>
            <a:r>
              <a:rPr lang="pt-BR" sz="2600" dirty="0"/>
              <a:t>COMPLEMENTAR UM GRUPO PARA QUE FIQUE COM A MESMA QUANTIDADE DE OUTRO DETERMINADO. 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9368B49-6239-9AC2-1F18-C56E870F15E2}"/>
              </a:ext>
            </a:extLst>
          </p:cNvPr>
          <p:cNvSpPr txBox="1"/>
          <p:nvPr/>
        </p:nvSpPr>
        <p:spPr>
          <a:xfrm>
            <a:off x="579016" y="859651"/>
            <a:ext cx="2823698" cy="533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indent="-355600">
              <a:buClr>
                <a:srgbClr val="74489D"/>
              </a:buClr>
              <a:buSzPts val="2000"/>
              <a:buFont typeface="Lato"/>
              <a:buChar char="●"/>
              <a:defRPr sz="2000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  <a:sym typeface="Lato"/>
              </a:defRPr>
            </a:lvl1pPr>
            <a:lvl2pPr marL="9144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-457200">
              <a:spcAft>
                <a:spcPts val="1200"/>
              </a:spcAft>
              <a:buSzPct val="100000"/>
              <a:buFont typeface="Fonte do Sistema Regular"/>
              <a:buChar char="●"/>
            </a:pPr>
            <a:r>
              <a:rPr lang="pt-BR" sz="2600" dirty="0"/>
              <a:t>CONTAGEM.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A1CBD7D-19B3-0820-3A8D-BBF8A4977402}"/>
              </a:ext>
            </a:extLst>
          </p:cNvPr>
          <p:cNvSpPr txBox="1"/>
          <p:nvPr/>
        </p:nvSpPr>
        <p:spPr>
          <a:xfrm>
            <a:off x="1554502" y="1003959"/>
            <a:ext cx="6158336" cy="594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pt-BR" sz="31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CONVERSE COM A TURMA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01653A81-FB7C-7185-9FD6-3A31164C33F5}"/>
              </a:ext>
            </a:extLst>
          </p:cNvPr>
          <p:cNvSpPr txBox="1"/>
          <p:nvPr/>
        </p:nvSpPr>
        <p:spPr>
          <a:xfrm>
            <a:off x="534250" y="1758913"/>
            <a:ext cx="11120326" cy="3488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457200" indent="-355600">
              <a:buClr>
                <a:srgbClr val="74489D"/>
              </a:buClr>
              <a:buSzPts val="2000"/>
              <a:buFont typeface="Lato"/>
              <a:buChar char="●"/>
              <a:defRPr sz="2000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defRPr>
            </a:lvl1pPr>
            <a:lvl2pPr marL="9144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</a:defRPr>
            </a:lvl2pPr>
            <a:lvl3pPr marL="13716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</a:defRPr>
            </a:lvl3pPr>
            <a:lvl4pPr marL="18288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</a:defRPr>
            </a:lvl4pPr>
            <a:lvl5pPr marL="22860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</a:defRPr>
            </a:lvl5pPr>
            <a:lvl6pPr marL="27432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</a:defRPr>
            </a:lvl6pPr>
            <a:lvl7pPr marL="32004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</a:defRPr>
            </a:lvl7pPr>
            <a:lvl8pPr marL="36576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</a:defRPr>
            </a:lvl8pPr>
            <a:lvl9pPr marL="41148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</a:defRPr>
            </a:lvl9pPr>
          </a:lstStyle>
          <a:p>
            <a:pPr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dirty="0"/>
              <a:t>OBSERVEM A COLEÇÃO QUE O SEU  </a:t>
            </a:r>
            <a:br>
              <a:rPr lang="pt-BR" sz="2600" dirty="0"/>
            </a:br>
            <a:r>
              <a:rPr lang="pt-BR" sz="2600" dirty="0"/>
              <a:t>PROFESSOR SEPAROU.</a:t>
            </a:r>
          </a:p>
          <a:p>
            <a:pPr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dirty="0"/>
              <a:t>QUANTOS OBJETOS HÁ NESTA COLEÇÃO?</a:t>
            </a:r>
          </a:p>
          <a:p>
            <a:pPr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dirty="0"/>
              <a:t>MAIS QUE 20 OU MENOS QUE 20? </a:t>
            </a:r>
          </a:p>
          <a:p>
            <a:pPr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dirty="0"/>
              <a:t>AGORA, COM OS COLEGAS E O PROFESSOR, CONTEM OS OBJETOS DA COLEÇÃO.</a:t>
            </a:r>
          </a:p>
          <a:p>
            <a:pPr>
              <a:spcAft>
                <a:spcPts val="1200"/>
              </a:spcAft>
              <a:buClr>
                <a:srgbClr val="7030A0"/>
              </a:buClr>
              <a:buSzPct val="100000"/>
              <a:buFont typeface="Fonte do Sistema Regular"/>
              <a:buChar char="●"/>
            </a:pPr>
            <a:r>
              <a:rPr lang="pt-BR" sz="2600" dirty="0"/>
              <a:t>QUANTOS OBJETOS </a:t>
            </a:r>
            <a:r>
              <a:rPr lang="pt-BR" sz="2666" dirty="0"/>
              <a:t>FALTAM PARA QUE ESTA COLEÇÃO FIQUE COM O TOTAL DE 20? 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CA4B2B6F-1C95-6CAA-AFEA-CB4CB849E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8239061" y="1200265"/>
            <a:ext cx="3520448" cy="234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oogle Shape;182;p6">
            <a:extLst>
              <a:ext uri="{FF2B5EF4-FFF2-40B4-BE49-F238E27FC236}">
                <a16:creationId xmlns:a16="http://schemas.microsoft.com/office/drawing/2014/main" id="{EF6B213B-AB60-9B36-E97B-473703320251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7006" y="1096747"/>
            <a:ext cx="457630" cy="46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" name="Agrupar 6">
            <a:extLst>
              <a:ext uri="{FF2B5EF4-FFF2-40B4-BE49-F238E27FC236}">
                <a16:creationId xmlns:a16="http://schemas.microsoft.com/office/drawing/2014/main" id="{B0F32BC6-274A-184B-CD27-A5391EFCA855}"/>
              </a:ext>
            </a:extLst>
          </p:cNvPr>
          <p:cNvGrpSpPr/>
          <p:nvPr/>
        </p:nvGrpSpPr>
        <p:grpSpPr>
          <a:xfrm>
            <a:off x="8959892" y="475072"/>
            <a:ext cx="2659795" cy="415517"/>
            <a:chOff x="289560" y="3851596"/>
            <a:chExt cx="2659795" cy="415517"/>
          </a:xfrm>
        </p:grpSpPr>
        <p:sp>
          <p:nvSpPr>
            <p:cNvPr id="9" name="CaixaDeTexto 7">
              <a:extLst>
                <a:ext uri="{FF2B5EF4-FFF2-40B4-BE49-F238E27FC236}">
                  <a16:creationId xmlns:a16="http://schemas.microsoft.com/office/drawing/2014/main" id="{CCEA51A6-30A9-7D1B-15C2-F334094115A6}"/>
                </a:ext>
              </a:extLst>
            </p:cNvPr>
            <p:cNvSpPr txBox="1"/>
            <p:nvPr/>
          </p:nvSpPr>
          <p:spPr>
            <a:xfrm>
              <a:off x="532705" y="3910261"/>
              <a:ext cx="2416650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HÁBITOS DE DISCUSSÃO</a:t>
              </a:r>
            </a:p>
          </p:txBody>
        </p:sp>
        <p:pic>
          <p:nvPicPr>
            <p:cNvPr id="10" name="Gráfico 3">
              <a:extLst>
                <a:ext uri="{FF2B5EF4-FFF2-40B4-BE49-F238E27FC236}">
                  <a16:creationId xmlns:a16="http://schemas.microsoft.com/office/drawing/2014/main" id="{C401F2ED-2D95-99FF-4AF3-FCF27235B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89560" y="3851596"/>
              <a:ext cx="558800" cy="4155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0211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FF7FABC3-A6E6-0A87-6D73-FC22F2A23B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>
              <a:solidFill>
                <a:srgbClr val="231F20"/>
              </a:solidFill>
              <a:latin typeface="+mn-lt"/>
              <a:ea typeface="Times New Roman" panose="02020603050405020304" pitchFamily="18" charset="0"/>
            </a:endParaRPr>
          </a:p>
          <a:p>
            <a:endParaRPr lang="pt-BR" dirty="0">
              <a:solidFill>
                <a:srgbClr val="231F20"/>
              </a:solidFill>
              <a:latin typeface="+mn-lt"/>
              <a:ea typeface="Times New Roman" panose="02020603050405020304" pitchFamily="18" charset="0"/>
            </a:endParaRPr>
          </a:p>
          <a:p>
            <a:endParaRPr lang="pt-BR" dirty="0">
              <a:solidFill>
                <a:srgbClr val="231F20"/>
              </a:solidFill>
              <a:latin typeface="+mn-lt"/>
              <a:ea typeface="Times New Roman" panose="02020603050405020304" pitchFamily="18" charset="0"/>
            </a:endParaRPr>
          </a:p>
          <a:p>
            <a:endParaRPr lang="pt-BR" dirty="0">
              <a:solidFill>
                <a:srgbClr val="231F20"/>
              </a:solidFill>
              <a:latin typeface="+mn-lt"/>
              <a:ea typeface="Times New Roman" panose="02020603050405020304" pitchFamily="18" charset="0"/>
            </a:endParaRPr>
          </a:p>
          <a:p>
            <a:endParaRPr lang="pt-BR" dirty="0">
              <a:solidFill>
                <a:srgbClr val="231F20"/>
              </a:solidFill>
              <a:latin typeface="+mn-lt"/>
              <a:ea typeface="Times New Roman" panose="02020603050405020304" pitchFamily="18" charset="0"/>
            </a:endParaRPr>
          </a:p>
          <a:p>
            <a:endParaRPr lang="pt-BR" dirty="0">
              <a:solidFill>
                <a:srgbClr val="231F20"/>
              </a:solidFill>
              <a:latin typeface="+mn-lt"/>
              <a:ea typeface="Times New Roman" panose="02020603050405020304" pitchFamily="18" charset="0"/>
            </a:endParaRPr>
          </a:p>
          <a:p>
            <a:endParaRPr lang="pt-BR" dirty="0">
              <a:solidFill>
                <a:srgbClr val="231F20"/>
              </a:solidFill>
              <a:latin typeface="+mn-lt"/>
              <a:ea typeface="Times New Roman" panose="02020603050405020304" pitchFamily="18" charset="0"/>
            </a:endParaRPr>
          </a:p>
          <a:p>
            <a:endParaRPr lang="pt-BR" dirty="0">
              <a:solidFill>
                <a:srgbClr val="231F20"/>
              </a:solidFill>
              <a:latin typeface="+mn-lt"/>
              <a:ea typeface="Times New Roman" panose="02020603050405020304" pitchFamily="18" charset="0"/>
            </a:endParaRPr>
          </a:p>
          <a:p>
            <a:r>
              <a:rPr lang="pt-BR" dirty="0">
                <a:solidFill>
                  <a:srgbClr val="231F20"/>
                </a:solidFill>
                <a:latin typeface="+mn-lt"/>
                <a:ea typeface="Times New Roman" panose="02020603050405020304" pitchFamily="18" charset="0"/>
              </a:rPr>
              <a:t> </a:t>
            </a:r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pt-BR" sz="2399" dirty="0">
              <a:solidFill>
                <a:srgbClr val="231F2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08802F48-7C14-AACC-75C7-FB71E9BB2687}"/>
              </a:ext>
            </a:extLst>
          </p:cNvPr>
          <p:cNvSpPr txBox="1"/>
          <p:nvPr/>
        </p:nvSpPr>
        <p:spPr>
          <a:xfrm>
            <a:off x="549274" y="820644"/>
            <a:ext cx="11467856" cy="5656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tabLst>
                <a:tab pos="314881" algn="l"/>
              </a:tabLst>
            </a:pPr>
            <a:r>
              <a:rPr lang="pt-BR" sz="3100" b="1" kern="100" dirty="0">
                <a:solidFill>
                  <a:srgbClr val="231F2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OBSERVANDO COLEÇÕES 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1563F1D5-F009-9FA3-5D3E-512AA9D2B11F}"/>
              </a:ext>
            </a:extLst>
          </p:cNvPr>
          <p:cNvSpPr txBox="1"/>
          <p:nvPr/>
        </p:nvSpPr>
        <p:spPr>
          <a:xfrm>
            <a:off x="549274" y="5267431"/>
            <a:ext cx="11149483" cy="938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COM OS COLEGAS, CONTEM AS COLEÇÕES E DESCUBRAM QUANTO FALTA PARA QUE TODAS FIQUEM COM 20 ELEMENTOS.  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C4A340C5-31FD-770A-D07F-E095DFF009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3913" t="-9902" r="-4807" b="-7352"/>
          <a:stretch/>
        </p:blipFill>
        <p:spPr bwMode="auto">
          <a:xfrm>
            <a:off x="8349368" y="2464872"/>
            <a:ext cx="3084633" cy="299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4EEB6D4-8DB1-53F4-32D9-8B3984408FC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285" b="54067"/>
          <a:stretch/>
        </p:blipFill>
        <p:spPr bwMode="auto">
          <a:xfrm>
            <a:off x="754825" y="3177641"/>
            <a:ext cx="2406932" cy="8673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99B84FBC-1533-168B-F553-D38469C292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2191" t="-314" r="-373" b="-6074"/>
          <a:stretch/>
        </p:blipFill>
        <p:spPr bwMode="auto">
          <a:xfrm>
            <a:off x="3700035" y="3336095"/>
            <a:ext cx="4111054" cy="11982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2AF84926-D457-52D3-E53D-D15B628C69E6}"/>
              </a:ext>
            </a:extLst>
          </p:cNvPr>
          <p:cNvSpPr txBox="1"/>
          <p:nvPr/>
        </p:nvSpPr>
        <p:spPr>
          <a:xfrm>
            <a:off x="549275" y="1403064"/>
            <a:ext cx="11149482" cy="132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66"/>
              </a:spcAft>
            </a:pPr>
            <a:r>
              <a:rPr lang="pt-BR" sz="2600" kern="1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OBSERVE AS COLEÇÕES E DESCUBRA QUAL DELAS TEM: MENOS QUE 10 ELEMENTOS, MAIS QUE 10 ELEMENTOS, OU QUASE 20 ELEMENTOS.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8040FAD-CF72-B147-6491-D903B68BEB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285" b="54067"/>
          <a:stretch/>
        </p:blipFill>
        <p:spPr bwMode="auto">
          <a:xfrm>
            <a:off x="754825" y="4100708"/>
            <a:ext cx="2406932" cy="8673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3" name="Agrupar 2">
            <a:extLst>
              <a:ext uri="{FF2B5EF4-FFF2-40B4-BE49-F238E27FC236}">
                <a16:creationId xmlns:a16="http://schemas.microsoft.com/office/drawing/2014/main" id="{10374CDE-F2C1-226E-2ADF-C355CF590E8B}"/>
              </a:ext>
            </a:extLst>
          </p:cNvPr>
          <p:cNvGrpSpPr/>
          <p:nvPr/>
        </p:nvGrpSpPr>
        <p:grpSpPr>
          <a:xfrm>
            <a:off x="9635075" y="400981"/>
            <a:ext cx="1971770" cy="447532"/>
            <a:chOff x="305605" y="2234344"/>
            <a:chExt cx="1971770" cy="447532"/>
          </a:xfrm>
        </p:grpSpPr>
        <p:sp>
          <p:nvSpPr>
            <p:cNvPr id="4" name="CaixaDeTexto 7">
              <a:extLst>
                <a:ext uri="{FF2B5EF4-FFF2-40B4-BE49-F238E27FC236}">
                  <a16:creationId xmlns:a16="http://schemas.microsoft.com/office/drawing/2014/main" id="{09D79D23-4523-142D-72E7-78D9D0BF59AF}"/>
                </a:ext>
              </a:extLst>
            </p:cNvPr>
            <p:cNvSpPr txBox="1"/>
            <p:nvPr/>
          </p:nvSpPr>
          <p:spPr>
            <a:xfrm>
              <a:off x="428151" y="2362131"/>
              <a:ext cx="1849224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TODOS JUNTOS</a:t>
              </a:r>
            </a:p>
          </p:txBody>
        </p:sp>
        <p:pic>
          <p:nvPicPr>
            <p:cNvPr id="6" name="Gráfico 1">
              <a:extLst>
                <a:ext uri="{FF2B5EF4-FFF2-40B4-BE49-F238E27FC236}">
                  <a16:creationId xmlns:a16="http://schemas.microsoft.com/office/drawing/2014/main" id="{8375F455-105B-9456-29C4-94C58C76C0A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05605" y="2234344"/>
              <a:ext cx="463516" cy="4475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40884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E25F7024-6298-5CC9-B79C-9DEF6282A68B}"/>
              </a:ext>
            </a:extLst>
          </p:cNvPr>
          <p:cNvSpPr txBox="1"/>
          <p:nvPr/>
        </p:nvSpPr>
        <p:spPr>
          <a:xfrm>
            <a:off x="549274" y="987079"/>
            <a:ext cx="11073765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2600" b="1" dirty="0">
                <a:solidFill>
                  <a:srgbClr val="7030A0"/>
                </a:solidFill>
                <a:latin typeface="+mn-lt"/>
                <a:ea typeface="Calibri" panose="020F0502020204030204" pitchFamily="34" charset="0"/>
              </a:rPr>
              <a:t>1. </a:t>
            </a:r>
            <a:r>
              <a:rPr lang="pt-BR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VEJA A IMAGEM DESTA FAMÍLIA PASSEANDO DE BICICLETA. AGORA,RESPONDA ÀS PERGUNTAS ABAIXO:</a:t>
            </a:r>
            <a:endParaRPr lang="pt-BR" sz="2600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21F6D892-24C8-53ED-971E-C1A7E4D87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6935" y="488280"/>
            <a:ext cx="745478" cy="49879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B7DA508-C6DE-D19F-9715-7E2062D38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3194125" y="1962239"/>
            <a:ext cx="5784061" cy="43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Agrupar 1">
            <a:extLst>
              <a:ext uri="{FF2B5EF4-FFF2-40B4-BE49-F238E27FC236}">
                <a16:creationId xmlns:a16="http://schemas.microsoft.com/office/drawing/2014/main" id="{8F626218-1240-8D30-562E-1ABFFF60264E}"/>
              </a:ext>
            </a:extLst>
          </p:cNvPr>
          <p:cNvGrpSpPr/>
          <p:nvPr/>
        </p:nvGrpSpPr>
        <p:grpSpPr>
          <a:xfrm>
            <a:off x="10195560" y="6400848"/>
            <a:ext cx="1879398" cy="472392"/>
            <a:chOff x="10195560" y="6400848"/>
            <a:chExt cx="1879398" cy="472392"/>
          </a:xfrm>
        </p:grpSpPr>
        <p:pic>
          <p:nvPicPr>
            <p:cNvPr id="4" name="Imagem 3">
              <a:extLst>
                <a:ext uri="{FF2B5EF4-FFF2-40B4-BE49-F238E27FC236}">
                  <a16:creationId xmlns:a16="http://schemas.microsoft.com/office/drawing/2014/main" id="{495519A9-0F05-C717-7224-86DF5BCA12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/>
            <a:stretch/>
          </p:blipFill>
          <p:spPr>
            <a:xfrm>
              <a:off x="10195560" y="6400848"/>
              <a:ext cx="1879398" cy="457151"/>
            </a:xfrm>
            <a:prstGeom prst="rect">
              <a:avLst/>
            </a:prstGeom>
          </p:spPr>
        </p:pic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id="{60190930-9A50-BA96-E969-3EC0A9EC76D3}"/>
                </a:ext>
              </a:extLst>
            </p:cNvPr>
            <p:cNvSpPr txBox="1"/>
            <p:nvPr/>
          </p:nvSpPr>
          <p:spPr>
            <a:xfrm>
              <a:off x="10347960" y="6493584"/>
              <a:ext cx="1275080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randstander" pitchFamily="2" charset="0"/>
                </a:rPr>
                <a:t>CONTINUA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1473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475C4372-C059-F010-95D4-8FF20CC3D4FB}"/>
              </a:ext>
            </a:extLst>
          </p:cNvPr>
          <p:cNvSpPr txBox="1"/>
          <p:nvPr/>
        </p:nvSpPr>
        <p:spPr>
          <a:xfrm>
            <a:off x="454310" y="1828062"/>
            <a:ext cx="11734515" cy="4409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5433">
              <a:buClr>
                <a:srgbClr val="7030A0"/>
              </a:buClr>
              <a:buSzPts val="2000"/>
              <a:tabLst>
                <a:tab pos="6626896" algn="l"/>
                <a:tab pos="7246501" algn="l"/>
                <a:tab pos="729559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Lato"/>
                <a:cs typeface="Lato"/>
              </a:rPr>
              <a:t>A.</a:t>
            </a:r>
            <a:r>
              <a:rPr lang="pt-PT" sz="2600" b="1" dirty="0">
                <a:solidFill>
                  <a:schemeClr val="dk1"/>
                </a:solidFill>
                <a:latin typeface="+mn-lt"/>
                <a:ea typeface="Lato"/>
                <a:cs typeface="Lato"/>
              </a:rPr>
              <a:t> </a:t>
            </a:r>
            <a:r>
              <a:rPr lang="pt-PT" sz="2600" dirty="0">
                <a:solidFill>
                  <a:schemeClr val="dk1"/>
                </a:solidFill>
                <a:latin typeface="+mn-lt"/>
                <a:ea typeface="Lato"/>
                <a:cs typeface="Lato"/>
              </a:rPr>
              <a:t>QUANTAS PESSOAS ESTÃO PASSEANDO? ____________________</a:t>
            </a:r>
          </a:p>
          <a:p>
            <a:pPr marL="135433">
              <a:buClr>
                <a:srgbClr val="7030A0"/>
              </a:buClr>
              <a:buSzPts val="2000"/>
              <a:tabLst>
                <a:tab pos="6626896" algn="l"/>
                <a:tab pos="7246501" algn="l"/>
                <a:tab pos="729559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Lato"/>
                <a:cs typeface="Lato"/>
              </a:rPr>
              <a:t>B.</a:t>
            </a:r>
            <a:r>
              <a:rPr lang="pt-PT" sz="2600" dirty="0">
                <a:solidFill>
                  <a:schemeClr val="dk1"/>
                </a:solidFill>
                <a:latin typeface="+mn-lt"/>
                <a:ea typeface="Lato"/>
                <a:cs typeface="Lato"/>
              </a:rPr>
              <a:t> QUANTAS CRIANÇAS? _____________________________________</a:t>
            </a:r>
          </a:p>
          <a:p>
            <a:pPr marL="135433">
              <a:buClr>
                <a:srgbClr val="7030A0"/>
              </a:buClr>
              <a:buSzPts val="2000"/>
              <a:tabLst>
                <a:tab pos="6626896" algn="l"/>
                <a:tab pos="7246501" algn="l"/>
                <a:tab pos="729559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Lato"/>
                <a:cs typeface="Lato"/>
              </a:rPr>
              <a:t>C.</a:t>
            </a:r>
            <a:r>
              <a:rPr lang="pt-PT" sz="2600" dirty="0">
                <a:solidFill>
                  <a:schemeClr val="dk1"/>
                </a:solidFill>
                <a:latin typeface="+mn-lt"/>
                <a:ea typeface="Lato"/>
                <a:cs typeface="Lato"/>
              </a:rPr>
              <a:t> QUANTOS ADULTOS? ______________________________________</a:t>
            </a:r>
            <a:endParaRPr lang="pt-BR" sz="2600" dirty="0">
              <a:solidFill>
                <a:schemeClr val="dk1"/>
              </a:solidFill>
              <a:latin typeface="+mn-lt"/>
              <a:ea typeface="Lato"/>
              <a:cs typeface="Lato"/>
            </a:endParaRPr>
          </a:p>
          <a:p>
            <a:pPr marL="135433">
              <a:buClr>
                <a:srgbClr val="7030A0"/>
              </a:buClr>
              <a:buSzPts val="2000"/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Lato"/>
                <a:cs typeface="Lato"/>
              </a:rPr>
              <a:t>D.</a:t>
            </a:r>
            <a:r>
              <a:rPr lang="pt-PT" sz="2600" dirty="0">
                <a:solidFill>
                  <a:schemeClr val="dk1"/>
                </a:solidFill>
                <a:latin typeface="+mn-lt"/>
                <a:ea typeface="Lato"/>
                <a:cs typeface="Lato"/>
              </a:rPr>
              <a:t> </a:t>
            </a:r>
            <a:r>
              <a:rPr lang="pt-BR" sz="2600" dirty="0">
                <a:solidFill>
                  <a:schemeClr val="dk1"/>
                </a:solidFill>
                <a:latin typeface="+mn-lt"/>
                <a:ea typeface="Lato"/>
                <a:cs typeface="Lato"/>
              </a:rPr>
              <a:t>O QUE EXISTE MAIS? RESPONDA, PINTANDO SUA RESPOSTA.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 </a:t>
            </a:r>
            <a:endParaRPr lang="pt-BR" sz="2600" dirty="0">
              <a:latin typeface="+mn-lt"/>
              <a:ea typeface="Calibri" panose="020F0502020204030204" pitchFamily="34" charset="0"/>
            </a:endParaRPr>
          </a:p>
          <a:p>
            <a:pPr marL="163366" marR="128661">
              <a:lnSpc>
                <a:spcPct val="97000"/>
              </a:lnSpc>
            </a:pP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            </a:t>
            </a:r>
          </a:p>
          <a:p>
            <a:pPr marL="163366" marR="128661">
              <a:lnSpc>
                <a:spcPct val="97000"/>
              </a:lnSpc>
            </a:pPr>
            <a:endParaRPr lang="pt-PT" sz="2600" dirty="0">
              <a:solidFill>
                <a:srgbClr val="231F20"/>
              </a:solidFill>
              <a:latin typeface="+mn-lt"/>
              <a:ea typeface="Calibri" panose="020F0502020204030204" pitchFamily="34" charset="0"/>
            </a:endParaRPr>
          </a:p>
          <a:p>
            <a:pPr marL="163366" marR="128661">
              <a:lnSpc>
                <a:spcPct val="97000"/>
              </a:lnSpc>
            </a:pP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            HÁ MAIS CRIANÇAS.</a:t>
            </a:r>
          </a:p>
          <a:p>
            <a:pPr marL="163366" marR="128661">
              <a:lnSpc>
                <a:spcPct val="97000"/>
              </a:lnSpc>
            </a:pPr>
            <a:endParaRPr lang="pt-BR" sz="2600" dirty="0">
              <a:latin typeface="+mn-lt"/>
              <a:ea typeface="Calibri" panose="020F0502020204030204" pitchFamily="34" charset="0"/>
            </a:endParaRPr>
          </a:p>
          <a:p>
            <a:pPr marL="163366" marR="128661">
              <a:lnSpc>
                <a:spcPct val="97000"/>
              </a:lnSpc>
            </a:pP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            HÁ MAIS ADULTOS.</a:t>
            </a:r>
          </a:p>
          <a:p>
            <a:pPr marL="163366" marR="128661">
              <a:lnSpc>
                <a:spcPct val="97000"/>
              </a:lnSpc>
            </a:pPr>
            <a:endParaRPr lang="pt-BR" sz="2600" dirty="0">
              <a:latin typeface="+mn-lt"/>
              <a:ea typeface="Calibri" panose="020F0502020204030204" pitchFamily="34" charset="0"/>
            </a:endParaRPr>
          </a:p>
          <a:p>
            <a:pPr marL="163366" marR="128661">
              <a:lnSpc>
                <a:spcPct val="97000"/>
              </a:lnSpc>
            </a:pP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            HÁ A MESMA QUANTIDADE DE CRIANÇAS E ADULTOS. </a:t>
            </a:r>
            <a:endParaRPr lang="pt-BR" sz="2600" dirty="0">
              <a:latin typeface="+mn-lt"/>
              <a:ea typeface="Calibri" panose="020F0502020204030204" pitchFamily="34" charset="0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C64F6B18-0CDA-7EBC-E9B7-6FEE2E61A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8355512" y="3632112"/>
            <a:ext cx="2769127" cy="208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oogle Shape;192;p6">
            <a:extLst>
              <a:ext uri="{FF2B5EF4-FFF2-40B4-BE49-F238E27FC236}">
                <a16:creationId xmlns:a16="http://schemas.microsoft.com/office/drawing/2014/main" id="{89714EAE-CA4A-6151-DE62-B7105A47688F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086722" y="556354"/>
            <a:ext cx="478174" cy="46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" name="Agrupar 6">
            <a:extLst>
              <a:ext uri="{FF2B5EF4-FFF2-40B4-BE49-F238E27FC236}">
                <a16:creationId xmlns:a16="http://schemas.microsoft.com/office/drawing/2014/main" id="{953B1E21-D836-1848-72BF-9800CF6A7CB4}"/>
              </a:ext>
            </a:extLst>
          </p:cNvPr>
          <p:cNvGrpSpPr/>
          <p:nvPr/>
        </p:nvGrpSpPr>
        <p:grpSpPr>
          <a:xfrm>
            <a:off x="722333" y="4037399"/>
            <a:ext cx="959750" cy="2124853"/>
            <a:chOff x="525219" y="3020367"/>
            <a:chExt cx="745082" cy="1742207"/>
          </a:xfrm>
          <a:noFill/>
        </p:grpSpPr>
        <p:sp>
          <p:nvSpPr>
            <p:cNvPr id="8" name="Retângulo: Cantos Arredondados 6">
              <a:extLst>
                <a:ext uri="{FF2B5EF4-FFF2-40B4-BE49-F238E27FC236}">
                  <a16:creationId xmlns:a16="http://schemas.microsoft.com/office/drawing/2014/main" id="{2434A3C3-59A1-51F1-61D9-FC5E69036AAE}"/>
                </a:ext>
              </a:extLst>
            </p:cNvPr>
            <p:cNvSpPr/>
            <p:nvPr/>
          </p:nvSpPr>
          <p:spPr>
            <a:xfrm>
              <a:off x="525219" y="3020367"/>
              <a:ext cx="745082" cy="531169"/>
            </a:xfrm>
            <a:prstGeom prst="roundRect">
              <a:avLst>
                <a:gd name="adj" fmla="val 9206"/>
              </a:avLst>
            </a:prstGeom>
            <a:grp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Retângulo: Cantos Arredondados 8">
              <a:extLst>
                <a:ext uri="{FF2B5EF4-FFF2-40B4-BE49-F238E27FC236}">
                  <a16:creationId xmlns:a16="http://schemas.microsoft.com/office/drawing/2014/main" id="{5B1C8FF4-8997-0E03-8688-4C6EA487E0FC}"/>
                </a:ext>
              </a:extLst>
            </p:cNvPr>
            <p:cNvSpPr/>
            <p:nvPr/>
          </p:nvSpPr>
          <p:spPr>
            <a:xfrm>
              <a:off x="525219" y="3625885"/>
              <a:ext cx="745082" cy="531169"/>
            </a:xfrm>
            <a:prstGeom prst="roundRect">
              <a:avLst>
                <a:gd name="adj" fmla="val 9206"/>
              </a:avLst>
            </a:prstGeom>
            <a:grp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Retângulo: Cantos Arredondados 11">
              <a:extLst>
                <a:ext uri="{FF2B5EF4-FFF2-40B4-BE49-F238E27FC236}">
                  <a16:creationId xmlns:a16="http://schemas.microsoft.com/office/drawing/2014/main" id="{DDB8BDE6-F9E2-CB07-C1E7-58C03E93ED65}"/>
                </a:ext>
              </a:extLst>
            </p:cNvPr>
            <p:cNvSpPr/>
            <p:nvPr/>
          </p:nvSpPr>
          <p:spPr>
            <a:xfrm>
              <a:off x="525219" y="4231405"/>
              <a:ext cx="745082" cy="531169"/>
            </a:xfrm>
            <a:prstGeom prst="roundRect">
              <a:avLst>
                <a:gd name="adj" fmla="val 9206"/>
              </a:avLst>
            </a:prstGeom>
            <a:grp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4622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A8EF3A60-64F8-B85A-EBED-6113F2B6044D}"/>
              </a:ext>
            </a:extLst>
          </p:cNvPr>
          <p:cNvSpPr txBox="1"/>
          <p:nvPr/>
        </p:nvSpPr>
        <p:spPr>
          <a:xfrm>
            <a:off x="454310" y="1826602"/>
            <a:ext cx="11408663" cy="4409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5433">
              <a:buClr>
                <a:srgbClr val="7030A0"/>
              </a:buClr>
              <a:buSzPts val="2000"/>
              <a:tabLst>
                <a:tab pos="6626896" algn="l"/>
                <a:tab pos="7246501" algn="l"/>
                <a:tab pos="729559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Arial" panose="020B0604020202020204" pitchFamily="34" charset="0"/>
                <a:ea typeface="Lato"/>
                <a:cs typeface="Lato"/>
              </a:rPr>
              <a:t>A</a:t>
            </a:r>
            <a:r>
              <a:rPr lang="pt-PT" sz="2600" b="1" dirty="0">
                <a:solidFill>
                  <a:srgbClr val="7030A0"/>
                </a:solidFill>
                <a:latin typeface="+mn-lt"/>
                <a:ea typeface="Lato"/>
                <a:cs typeface="Lato"/>
              </a:rPr>
              <a:t>.</a:t>
            </a:r>
            <a:r>
              <a:rPr lang="pt-PT" sz="2600" b="1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 </a:t>
            </a:r>
            <a:r>
              <a:rPr lang="pt-PT" sz="2600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QUANTAS PESSOAS ESTÃO PASSEANDO? </a:t>
            </a:r>
            <a:r>
              <a:rPr lang="pt-PT" sz="2600" b="1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4</a:t>
            </a:r>
          </a:p>
          <a:p>
            <a:pPr marL="135433">
              <a:buClr>
                <a:srgbClr val="7030A0"/>
              </a:buClr>
              <a:buSzPts val="2000"/>
              <a:tabLst>
                <a:tab pos="6626896" algn="l"/>
                <a:tab pos="7246501" algn="l"/>
                <a:tab pos="729559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Arial" panose="020B0604020202020204" pitchFamily="34" charset="0"/>
                <a:ea typeface="Lato"/>
                <a:cs typeface="Lato"/>
              </a:rPr>
              <a:t>B</a:t>
            </a:r>
            <a:r>
              <a:rPr lang="pt-PT" sz="2600" b="1" dirty="0">
                <a:solidFill>
                  <a:srgbClr val="7030A0"/>
                </a:solidFill>
                <a:latin typeface="+mn-lt"/>
                <a:ea typeface="Lato"/>
                <a:cs typeface="Lato"/>
              </a:rPr>
              <a:t>.</a:t>
            </a:r>
            <a:r>
              <a:rPr lang="pt-PT" sz="2600" b="1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 </a:t>
            </a:r>
            <a:r>
              <a:rPr lang="pt-PT" sz="2600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QUANTAS CRIANÇAS? </a:t>
            </a:r>
            <a:r>
              <a:rPr lang="pt-PT" sz="2600" b="1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3</a:t>
            </a:r>
          </a:p>
          <a:p>
            <a:pPr marL="135433">
              <a:buClr>
                <a:srgbClr val="7030A0"/>
              </a:buClr>
              <a:buSzPts val="2000"/>
              <a:tabLst>
                <a:tab pos="6626896" algn="l"/>
                <a:tab pos="7246501" algn="l"/>
                <a:tab pos="729559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Arial" panose="020B0604020202020204" pitchFamily="34" charset="0"/>
                <a:ea typeface="Lato"/>
                <a:cs typeface="Lato"/>
              </a:rPr>
              <a:t>C</a:t>
            </a:r>
            <a:r>
              <a:rPr lang="pt-PT" sz="2600" b="1" dirty="0">
                <a:solidFill>
                  <a:srgbClr val="7030A0"/>
                </a:solidFill>
                <a:latin typeface="+mn-lt"/>
                <a:ea typeface="Lato"/>
                <a:cs typeface="Lato"/>
              </a:rPr>
              <a:t>.</a:t>
            </a:r>
            <a:r>
              <a:rPr lang="pt-PT" sz="2600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 QUANTOS ADULTOS? </a:t>
            </a:r>
            <a:r>
              <a:rPr lang="pt-PT" sz="2600" b="1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1</a:t>
            </a:r>
            <a:endParaRPr lang="pt-BR" sz="2600" b="1" dirty="0">
              <a:solidFill>
                <a:schemeClr val="dk1"/>
              </a:solidFill>
              <a:latin typeface="Arial" panose="020B0604020202020204" pitchFamily="34" charset="0"/>
              <a:ea typeface="Lato"/>
              <a:cs typeface="Lato"/>
            </a:endParaRPr>
          </a:p>
          <a:p>
            <a:pPr marL="135433">
              <a:buClr>
                <a:srgbClr val="7030A0"/>
              </a:buClr>
              <a:buSzPts val="2000"/>
            </a:pPr>
            <a:r>
              <a:rPr lang="pt-PT" sz="2600" b="1" dirty="0">
                <a:solidFill>
                  <a:srgbClr val="7030A0"/>
                </a:solidFill>
                <a:latin typeface="Arial" panose="020B0604020202020204" pitchFamily="34" charset="0"/>
                <a:ea typeface="Lato"/>
                <a:cs typeface="Lato"/>
              </a:rPr>
              <a:t>D</a:t>
            </a:r>
            <a:r>
              <a:rPr lang="pt-PT" sz="2600" b="1" dirty="0">
                <a:solidFill>
                  <a:srgbClr val="7030A0"/>
                </a:solidFill>
                <a:latin typeface="+mn-lt"/>
                <a:ea typeface="Lato"/>
                <a:cs typeface="Lato"/>
              </a:rPr>
              <a:t>.</a:t>
            </a:r>
            <a:r>
              <a:rPr lang="pt-PT" sz="2600" b="1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 </a:t>
            </a:r>
            <a:r>
              <a:rPr lang="pt-BR" sz="2600" dirty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</a:rPr>
              <a:t>O QUE EXISTE MAIS? RESPONDA, PINTANDO SUA RESPOSTA.</a:t>
            </a: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 </a:t>
            </a:r>
            <a:endParaRPr lang="pt-BR" sz="2600" dirty="0">
              <a:latin typeface="+mn-lt"/>
              <a:ea typeface="Calibri" panose="020F0502020204030204" pitchFamily="34" charset="0"/>
            </a:endParaRPr>
          </a:p>
          <a:p>
            <a:pPr marL="163366" marR="128661">
              <a:lnSpc>
                <a:spcPct val="97000"/>
              </a:lnSpc>
            </a:pP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            </a:t>
            </a:r>
          </a:p>
          <a:p>
            <a:pPr marL="163366" marR="128661">
              <a:lnSpc>
                <a:spcPct val="97000"/>
              </a:lnSpc>
            </a:pPr>
            <a:endParaRPr lang="pt-PT" sz="2600" dirty="0">
              <a:solidFill>
                <a:srgbClr val="231F20"/>
              </a:solidFill>
              <a:latin typeface="+mn-lt"/>
              <a:ea typeface="Calibri" panose="020F0502020204030204" pitchFamily="34" charset="0"/>
            </a:endParaRPr>
          </a:p>
          <a:p>
            <a:pPr marL="163366" marR="128661">
              <a:lnSpc>
                <a:spcPct val="97000"/>
              </a:lnSpc>
            </a:pP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            HÁ MAIS CRIANÇAS.</a:t>
            </a:r>
          </a:p>
          <a:p>
            <a:pPr marL="163366" marR="128661">
              <a:lnSpc>
                <a:spcPct val="97000"/>
              </a:lnSpc>
            </a:pPr>
            <a:endParaRPr lang="pt-BR" sz="2600" dirty="0">
              <a:latin typeface="+mn-lt"/>
              <a:ea typeface="Calibri" panose="020F0502020204030204" pitchFamily="34" charset="0"/>
            </a:endParaRPr>
          </a:p>
          <a:p>
            <a:pPr marL="163366" marR="128661">
              <a:lnSpc>
                <a:spcPct val="97000"/>
              </a:lnSpc>
            </a:pP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            HÁ MAIS ADULTOS.</a:t>
            </a:r>
          </a:p>
          <a:p>
            <a:pPr marL="163366" marR="128661">
              <a:lnSpc>
                <a:spcPct val="97000"/>
              </a:lnSpc>
            </a:pPr>
            <a:endParaRPr lang="pt-BR" sz="2600" dirty="0">
              <a:latin typeface="+mn-lt"/>
              <a:ea typeface="Calibri" panose="020F0502020204030204" pitchFamily="34" charset="0"/>
            </a:endParaRPr>
          </a:p>
          <a:p>
            <a:pPr marL="163366" marR="128661">
              <a:lnSpc>
                <a:spcPct val="97000"/>
              </a:lnSpc>
            </a:pPr>
            <a:r>
              <a:rPr lang="pt-PT" sz="2600" dirty="0">
                <a:solidFill>
                  <a:srgbClr val="231F20"/>
                </a:solidFill>
                <a:latin typeface="+mn-lt"/>
                <a:ea typeface="Calibri" panose="020F0502020204030204" pitchFamily="34" charset="0"/>
              </a:rPr>
              <a:t>            HÁ A MESMA QUANTIDADE DE CRIANÇAS E ADULTOS. </a:t>
            </a:r>
            <a:endParaRPr lang="pt-BR" sz="2600" dirty="0">
              <a:latin typeface="+mn-lt"/>
              <a:ea typeface="Calibri" panose="020F0502020204030204" pitchFamily="34" charset="0"/>
            </a:endParaRPr>
          </a:p>
        </p:txBody>
      </p:sp>
      <p:grpSp>
        <p:nvGrpSpPr>
          <p:cNvPr id="4" name="Agrupar 3">
            <a:extLst>
              <a:ext uri="{FF2B5EF4-FFF2-40B4-BE49-F238E27FC236}">
                <a16:creationId xmlns:a16="http://schemas.microsoft.com/office/drawing/2014/main" id="{56AF6AC1-6492-414A-D795-AFF32924516F}"/>
              </a:ext>
            </a:extLst>
          </p:cNvPr>
          <p:cNvGrpSpPr/>
          <p:nvPr/>
        </p:nvGrpSpPr>
        <p:grpSpPr>
          <a:xfrm>
            <a:off x="722333" y="4037399"/>
            <a:ext cx="959750" cy="2124853"/>
            <a:chOff x="525219" y="3020367"/>
            <a:chExt cx="745082" cy="1742207"/>
          </a:xfrm>
        </p:grpSpPr>
        <p:sp>
          <p:nvSpPr>
            <p:cNvPr id="7" name="Retângulo: Cantos Arredondados 6">
              <a:extLst>
                <a:ext uri="{FF2B5EF4-FFF2-40B4-BE49-F238E27FC236}">
                  <a16:creationId xmlns:a16="http://schemas.microsoft.com/office/drawing/2014/main" id="{FEB156BC-3793-D934-1989-0E48462DABD7}"/>
                </a:ext>
              </a:extLst>
            </p:cNvPr>
            <p:cNvSpPr/>
            <p:nvPr/>
          </p:nvSpPr>
          <p:spPr>
            <a:xfrm>
              <a:off x="525219" y="3020367"/>
              <a:ext cx="745082" cy="531169"/>
            </a:xfrm>
            <a:prstGeom prst="roundRect">
              <a:avLst>
                <a:gd name="adj" fmla="val 9206"/>
              </a:avLst>
            </a:prstGeom>
            <a:solidFill>
              <a:srgbClr val="C280EC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Retângulo: Cantos Arredondados 8">
              <a:extLst>
                <a:ext uri="{FF2B5EF4-FFF2-40B4-BE49-F238E27FC236}">
                  <a16:creationId xmlns:a16="http://schemas.microsoft.com/office/drawing/2014/main" id="{653CC4B7-D0C0-F36D-742B-63ED71AE84EC}"/>
                </a:ext>
              </a:extLst>
            </p:cNvPr>
            <p:cNvSpPr/>
            <p:nvPr/>
          </p:nvSpPr>
          <p:spPr>
            <a:xfrm>
              <a:off x="525219" y="3625885"/>
              <a:ext cx="745082" cy="531169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Retângulo: Cantos Arredondados 11">
              <a:extLst>
                <a:ext uri="{FF2B5EF4-FFF2-40B4-BE49-F238E27FC236}">
                  <a16:creationId xmlns:a16="http://schemas.microsoft.com/office/drawing/2014/main" id="{2005B80C-CF90-F912-3FD8-528250E021B2}"/>
                </a:ext>
              </a:extLst>
            </p:cNvPr>
            <p:cNvSpPr/>
            <p:nvPr/>
          </p:nvSpPr>
          <p:spPr>
            <a:xfrm>
              <a:off x="525219" y="4231405"/>
              <a:ext cx="745082" cy="531169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10" name="Picture 2">
            <a:extLst>
              <a:ext uri="{FF2B5EF4-FFF2-40B4-BE49-F238E27FC236}">
                <a16:creationId xmlns:a16="http://schemas.microsoft.com/office/drawing/2014/main" id="{A507F3FC-9BCE-0549-13E4-78EFA643F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8355512" y="3632112"/>
            <a:ext cx="2769127" cy="208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7E4549B7-F4D1-2328-245B-A7977BCFD036}"/>
              </a:ext>
            </a:extLst>
          </p:cNvPr>
          <p:cNvSpPr txBox="1"/>
          <p:nvPr/>
        </p:nvSpPr>
        <p:spPr>
          <a:xfrm>
            <a:off x="9357360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15" name="Google Shape;184;p6">
            <a:extLst>
              <a:ext uri="{FF2B5EF4-FFF2-40B4-BE49-F238E27FC236}">
                <a16:creationId xmlns:a16="http://schemas.microsoft.com/office/drawing/2014/main" id="{EF9F59D1-ECF9-88DD-34DE-80D7EC6ABDF9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80565" y="433569"/>
            <a:ext cx="414819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0943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D83506F0-5708-9552-6092-9AF07A71E5B3}"/>
              </a:ext>
            </a:extLst>
          </p:cNvPr>
          <p:cNvSpPr txBox="1"/>
          <p:nvPr/>
        </p:nvSpPr>
        <p:spPr>
          <a:xfrm>
            <a:off x="1746690" y="3114770"/>
            <a:ext cx="6775879" cy="2975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5 PESSOAS NA IMAGEM.</a:t>
            </a:r>
          </a:p>
          <a:p>
            <a:pPr>
              <a:lnSpc>
                <a:spcPct val="115000"/>
              </a:lnSpc>
              <a:spcAft>
                <a:spcPts val="1066"/>
              </a:spcAft>
            </a:pPr>
            <a:endParaRPr lang="pt-BR" sz="2600" kern="100" dirty="0"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1 ANIMAL NA IMAGEM.</a:t>
            </a:r>
          </a:p>
          <a:p>
            <a:pPr>
              <a:lnSpc>
                <a:spcPct val="115000"/>
              </a:lnSpc>
              <a:spcAft>
                <a:spcPts val="1066"/>
              </a:spcAft>
            </a:pPr>
            <a:endParaRPr lang="pt-BR" sz="2600" kern="100" dirty="0"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MAIS PESSOAS QUE ANIMAIS. 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8D20237F-C6E1-8F04-49DA-04F095F8B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7357617" y="1754994"/>
            <a:ext cx="4109242" cy="364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051C19-4374-9AE1-8210-07482E63DDE2}"/>
              </a:ext>
            </a:extLst>
          </p:cNvPr>
          <p:cNvSpPr txBox="1"/>
          <p:nvPr/>
        </p:nvSpPr>
        <p:spPr>
          <a:xfrm>
            <a:off x="581739" y="994712"/>
            <a:ext cx="10253038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3817512">
              <a:spcAft>
                <a:spcPts val="600"/>
              </a:spcAft>
              <a:buClr>
                <a:srgbClr val="EC008C"/>
              </a:buClr>
              <a:buSzPts val="1300"/>
              <a:tabLst>
                <a:tab pos="444389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2.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ESTA</a:t>
            </a:r>
            <a:r>
              <a:rPr lang="pt-PT" sz="2600" spc="-4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FAMÍLIA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ESTÁ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ASSISTINDO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A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PROGRAMA PREFERIDO DELES.</a:t>
            </a:r>
          </a:p>
          <a:p>
            <a:pPr marR="3817512">
              <a:spcAft>
                <a:spcPts val="600"/>
              </a:spcAft>
              <a:buClr>
                <a:srgbClr val="EC008C"/>
              </a:buClr>
              <a:buSzPts val="1300"/>
              <a:tabLst>
                <a:tab pos="444389" algn="l"/>
              </a:tabLst>
            </a:pP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OBSERVE A IMAGEM E MARQUE UM </a:t>
            </a:r>
          </a:p>
          <a:p>
            <a:pPr marR="3817512">
              <a:spcAft>
                <a:spcPts val="600"/>
              </a:spcAft>
              <a:buClr>
                <a:srgbClr val="EC008C"/>
              </a:buClr>
              <a:buSzPts val="1300"/>
              <a:tabLst>
                <a:tab pos="444389" algn="l"/>
              </a:tabLst>
            </a:pPr>
            <a:r>
              <a:rPr lang="pt-PT" sz="2600" b="1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X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NAS AFIRMATIVAS CORRETAS.</a:t>
            </a:r>
            <a:endParaRPr lang="pt-BR" sz="2600" dirty="0">
              <a:solidFill>
                <a:schemeClr val="tx1"/>
              </a:solidFill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852FCFA3-8F18-C5D6-CFF7-29E592BD778A}"/>
              </a:ext>
            </a:extLst>
          </p:cNvPr>
          <p:cNvGrpSpPr/>
          <p:nvPr/>
        </p:nvGrpSpPr>
        <p:grpSpPr>
          <a:xfrm>
            <a:off x="721966" y="3062857"/>
            <a:ext cx="959750" cy="3023111"/>
            <a:chOff x="525219" y="3076542"/>
            <a:chExt cx="720000" cy="2267924"/>
          </a:xfrm>
        </p:grpSpPr>
        <p:sp>
          <p:nvSpPr>
            <p:cNvPr id="9" name="Retângulo: Cantos Arredondados 8">
              <a:extLst>
                <a:ext uri="{FF2B5EF4-FFF2-40B4-BE49-F238E27FC236}">
                  <a16:creationId xmlns:a16="http://schemas.microsoft.com/office/drawing/2014/main" id="{D45B657B-AE63-3617-C855-4CDCEA6BC92F}"/>
                </a:ext>
              </a:extLst>
            </p:cNvPr>
            <p:cNvSpPr/>
            <p:nvPr/>
          </p:nvSpPr>
          <p:spPr>
            <a:xfrm>
              <a:off x="525219" y="3076542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Retângulo: Cantos Arredondados 9">
              <a:extLst>
                <a:ext uri="{FF2B5EF4-FFF2-40B4-BE49-F238E27FC236}">
                  <a16:creationId xmlns:a16="http://schemas.microsoft.com/office/drawing/2014/main" id="{4FA4DC83-3788-BD43-49B3-E9409F5F987A}"/>
                </a:ext>
              </a:extLst>
            </p:cNvPr>
            <p:cNvSpPr/>
            <p:nvPr/>
          </p:nvSpPr>
          <p:spPr>
            <a:xfrm>
              <a:off x="525219" y="3967504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Retângulo: Cantos Arredondados 10">
              <a:extLst>
                <a:ext uri="{FF2B5EF4-FFF2-40B4-BE49-F238E27FC236}">
                  <a16:creationId xmlns:a16="http://schemas.microsoft.com/office/drawing/2014/main" id="{0B9D6C4E-26AE-57B6-441E-8ECE750A6640}"/>
                </a:ext>
              </a:extLst>
            </p:cNvPr>
            <p:cNvSpPr/>
            <p:nvPr/>
          </p:nvSpPr>
          <p:spPr>
            <a:xfrm>
              <a:off x="525219" y="4858466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3" name="Google Shape;196;p6">
            <a:extLst>
              <a:ext uri="{FF2B5EF4-FFF2-40B4-BE49-F238E27FC236}">
                <a16:creationId xmlns:a16="http://schemas.microsoft.com/office/drawing/2014/main" id="{CCE95BA3-0CC3-2E12-CC6C-72E936F98445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082321" y="581874"/>
            <a:ext cx="524765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6673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79AE950-55DC-CDC4-95A6-98A51BFBCCDF}"/>
              </a:ext>
            </a:extLst>
          </p:cNvPr>
          <p:cNvSpPr txBox="1"/>
          <p:nvPr/>
        </p:nvSpPr>
        <p:spPr>
          <a:xfrm>
            <a:off x="1746690" y="3114770"/>
            <a:ext cx="6775879" cy="2975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5 PESSOAS NA IMAGEM.</a:t>
            </a:r>
          </a:p>
          <a:p>
            <a:pPr>
              <a:lnSpc>
                <a:spcPct val="115000"/>
              </a:lnSpc>
              <a:spcAft>
                <a:spcPts val="1066"/>
              </a:spcAft>
            </a:pPr>
            <a:endParaRPr lang="pt-BR" sz="2600" kern="100" dirty="0"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1 ANIMAL NA IMAGEM.</a:t>
            </a:r>
          </a:p>
          <a:p>
            <a:pPr>
              <a:lnSpc>
                <a:spcPct val="115000"/>
              </a:lnSpc>
              <a:spcAft>
                <a:spcPts val="1066"/>
              </a:spcAft>
            </a:pPr>
            <a:endParaRPr lang="pt-BR" sz="2600" kern="100" dirty="0"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MAIS PESSOAS QUE ANIMAIS. 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CE859190-A8AE-F290-2631-ECE1E8649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357617" y="1754994"/>
            <a:ext cx="4109242" cy="364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Agrupar 13">
            <a:extLst>
              <a:ext uri="{FF2B5EF4-FFF2-40B4-BE49-F238E27FC236}">
                <a16:creationId xmlns:a16="http://schemas.microsoft.com/office/drawing/2014/main" id="{98A257BC-6211-44B2-CA18-EBEEA6681CFC}"/>
              </a:ext>
            </a:extLst>
          </p:cNvPr>
          <p:cNvGrpSpPr/>
          <p:nvPr/>
        </p:nvGrpSpPr>
        <p:grpSpPr>
          <a:xfrm>
            <a:off x="721966" y="3062857"/>
            <a:ext cx="959750" cy="3023111"/>
            <a:chOff x="525219" y="3076542"/>
            <a:chExt cx="720000" cy="2267924"/>
          </a:xfrm>
        </p:grpSpPr>
        <p:sp>
          <p:nvSpPr>
            <p:cNvPr id="18" name="Retângulo: Cantos Arredondados 8">
              <a:extLst>
                <a:ext uri="{FF2B5EF4-FFF2-40B4-BE49-F238E27FC236}">
                  <a16:creationId xmlns:a16="http://schemas.microsoft.com/office/drawing/2014/main" id="{627486BA-A319-61D6-7907-6BBE41A08E7D}"/>
                </a:ext>
              </a:extLst>
            </p:cNvPr>
            <p:cNvSpPr/>
            <p:nvPr/>
          </p:nvSpPr>
          <p:spPr>
            <a:xfrm>
              <a:off x="525219" y="3076542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Retângulo: Cantos Arredondados 9">
              <a:extLst>
                <a:ext uri="{FF2B5EF4-FFF2-40B4-BE49-F238E27FC236}">
                  <a16:creationId xmlns:a16="http://schemas.microsoft.com/office/drawing/2014/main" id="{1C56D5FC-2B4C-4CA4-E3C4-D255A4727881}"/>
                </a:ext>
              </a:extLst>
            </p:cNvPr>
            <p:cNvSpPr/>
            <p:nvPr/>
          </p:nvSpPr>
          <p:spPr>
            <a:xfrm>
              <a:off x="525219" y="3967504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Retângulo: Cantos Arredondados 10">
              <a:extLst>
                <a:ext uri="{FF2B5EF4-FFF2-40B4-BE49-F238E27FC236}">
                  <a16:creationId xmlns:a16="http://schemas.microsoft.com/office/drawing/2014/main" id="{6ACAE17E-E0D1-D336-A801-0EE5E3B34211}"/>
                </a:ext>
              </a:extLst>
            </p:cNvPr>
            <p:cNvSpPr/>
            <p:nvPr/>
          </p:nvSpPr>
          <p:spPr>
            <a:xfrm>
              <a:off x="525219" y="4858466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7" name="Imagem 6">
            <a:extLst>
              <a:ext uri="{FF2B5EF4-FFF2-40B4-BE49-F238E27FC236}">
                <a16:creationId xmlns:a16="http://schemas.microsoft.com/office/drawing/2014/main" id="{287F4610-56AC-922A-1481-341D91487A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739" y="1229443"/>
            <a:ext cx="11607086" cy="650127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D06257A1-3320-CEE7-10FC-ADAFFD6141BC}"/>
              </a:ext>
            </a:extLst>
          </p:cNvPr>
          <p:cNvSpPr txBox="1"/>
          <p:nvPr/>
        </p:nvSpPr>
        <p:spPr>
          <a:xfrm>
            <a:off x="972965" y="5504365"/>
            <a:ext cx="412292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6" b="1" dirty="0"/>
              <a:t>X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052EEEC8-BC0B-3A03-D2B4-5D93CEC7C214}"/>
              </a:ext>
            </a:extLst>
          </p:cNvPr>
          <p:cNvSpPr txBox="1"/>
          <p:nvPr/>
        </p:nvSpPr>
        <p:spPr>
          <a:xfrm>
            <a:off x="972965" y="3170663"/>
            <a:ext cx="412292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6" b="1" dirty="0"/>
              <a:t>X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EC7AE325-9379-13CB-3C40-B3A9E3CF95BA}"/>
              </a:ext>
            </a:extLst>
          </p:cNvPr>
          <p:cNvSpPr txBox="1"/>
          <p:nvPr/>
        </p:nvSpPr>
        <p:spPr>
          <a:xfrm>
            <a:off x="9357360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22" name="Google Shape;184;p6">
            <a:extLst>
              <a:ext uri="{FF2B5EF4-FFF2-40B4-BE49-F238E27FC236}">
                <a16:creationId xmlns:a16="http://schemas.microsoft.com/office/drawing/2014/main" id="{2B655F66-7017-2C33-08E1-EC894910BB48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80565" y="433569"/>
            <a:ext cx="414819" cy="4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C4F62CE-746B-9809-8AE9-B5D157648791}"/>
              </a:ext>
            </a:extLst>
          </p:cNvPr>
          <p:cNvSpPr txBox="1"/>
          <p:nvPr/>
        </p:nvSpPr>
        <p:spPr>
          <a:xfrm>
            <a:off x="581739" y="994712"/>
            <a:ext cx="10253038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3817512">
              <a:spcAft>
                <a:spcPts val="600"/>
              </a:spcAft>
              <a:buClr>
                <a:srgbClr val="EC008C"/>
              </a:buClr>
              <a:buSzPts val="1300"/>
              <a:tabLst>
                <a:tab pos="444389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2.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ESTA</a:t>
            </a:r>
            <a:r>
              <a:rPr lang="pt-PT" sz="2600" spc="-4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FAMÍLIA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ESTÁ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ASSISTINDO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A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</a:t>
            </a:r>
            <a:r>
              <a:rPr lang="pt-PT" sz="2600" spc="-33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PROGRAMA PREFERIDO DELES.</a:t>
            </a:r>
          </a:p>
          <a:p>
            <a:pPr marR="3817512">
              <a:spcAft>
                <a:spcPts val="600"/>
              </a:spcAft>
              <a:buClr>
                <a:srgbClr val="EC008C"/>
              </a:buClr>
              <a:buSzPts val="1300"/>
              <a:tabLst>
                <a:tab pos="444389" algn="l"/>
              </a:tabLst>
            </a:pP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OBSERVE A IMAGEM E MARQUE UM </a:t>
            </a:r>
          </a:p>
          <a:p>
            <a:pPr marR="3817512">
              <a:spcAft>
                <a:spcPts val="600"/>
              </a:spcAft>
              <a:buClr>
                <a:srgbClr val="EC008C"/>
              </a:buClr>
              <a:buSzPts val="1300"/>
              <a:tabLst>
                <a:tab pos="444389" algn="l"/>
              </a:tabLst>
            </a:pPr>
            <a:r>
              <a:rPr lang="pt-PT" sz="2600" b="1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X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NAS AFIRMATIVAS CORRETAS.</a:t>
            </a:r>
            <a:endParaRPr lang="pt-BR" sz="2600" dirty="0">
              <a:solidFill>
                <a:schemeClr val="tx1"/>
              </a:solidFill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456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FB397D13-275F-6E79-CA7B-43097545C993}"/>
              </a:ext>
            </a:extLst>
          </p:cNvPr>
          <p:cNvSpPr txBox="1"/>
          <p:nvPr/>
        </p:nvSpPr>
        <p:spPr>
          <a:xfrm>
            <a:off x="1877119" y="4771504"/>
            <a:ext cx="4192219" cy="523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MENOS MAÇÃ. 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8EC81E53-584D-5F29-8596-196E0C831C77}"/>
              </a:ext>
            </a:extLst>
          </p:cNvPr>
          <p:cNvSpPr txBox="1"/>
          <p:nvPr/>
        </p:nvSpPr>
        <p:spPr>
          <a:xfrm>
            <a:off x="549275" y="942941"/>
            <a:ext cx="11134680" cy="132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9508">
              <a:spcBef>
                <a:spcPts val="307"/>
              </a:spcBef>
              <a:buClr>
                <a:srgbClr val="EC008C"/>
              </a:buClr>
              <a:buSzPts val="1300"/>
              <a:tabLst>
                <a:tab pos="473168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3.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ESTA FAMÍLIA ADORA COMER FRUTAS. AS SUAS FRUTAS PREFERIDAS SÃO MAÇÃ E MORANGO. CONTE AS FRUTAS E FAÇA UM </a:t>
            </a:r>
            <a:r>
              <a:rPr lang="pt-PT" sz="2600" b="1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X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NA SUA RESPOSTA.</a:t>
            </a:r>
            <a:endParaRPr lang="pt-BR" sz="2600" dirty="0">
              <a:solidFill>
                <a:schemeClr val="tx1"/>
              </a:solidFill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grpSp>
        <p:nvGrpSpPr>
          <p:cNvPr id="17" name="Agrupar 16">
            <a:extLst>
              <a:ext uri="{FF2B5EF4-FFF2-40B4-BE49-F238E27FC236}">
                <a16:creationId xmlns:a16="http://schemas.microsoft.com/office/drawing/2014/main" id="{8FED79F1-4AD1-4C2F-A029-13A6EC32A3AF}"/>
              </a:ext>
            </a:extLst>
          </p:cNvPr>
          <p:cNvGrpSpPr/>
          <p:nvPr/>
        </p:nvGrpSpPr>
        <p:grpSpPr>
          <a:xfrm>
            <a:off x="852393" y="4672174"/>
            <a:ext cx="959750" cy="1712457"/>
            <a:chOff x="525219" y="4059789"/>
            <a:chExt cx="720000" cy="1284677"/>
          </a:xfrm>
        </p:grpSpPr>
        <p:sp>
          <p:nvSpPr>
            <p:cNvPr id="19" name="Retângulo: Cantos Arredondados 18">
              <a:extLst>
                <a:ext uri="{FF2B5EF4-FFF2-40B4-BE49-F238E27FC236}">
                  <a16:creationId xmlns:a16="http://schemas.microsoft.com/office/drawing/2014/main" id="{F3739F11-D1B7-8FB5-FA20-594C156AE3A8}"/>
                </a:ext>
              </a:extLst>
            </p:cNvPr>
            <p:cNvSpPr/>
            <p:nvPr/>
          </p:nvSpPr>
          <p:spPr>
            <a:xfrm>
              <a:off x="525219" y="4059789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Retângulo: Cantos Arredondados 19">
              <a:extLst>
                <a:ext uri="{FF2B5EF4-FFF2-40B4-BE49-F238E27FC236}">
                  <a16:creationId xmlns:a16="http://schemas.microsoft.com/office/drawing/2014/main" id="{83176CA9-4E02-4F9C-3A7C-CB6F559843A3}"/>
                </a:ext>
              </a:extLst>
            </p:cNvPr>
            <p:cNvSpPr/>
            <p:nvPr/>
          </p:nvSpPr>
          <p:spPr>
            <a:xfrm>
              <a:off x="525219" y="4858466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12D88A42-5C91-5910-C009-AA13DF245C70}"/>
              </a:ext>
            </a:extLst>
          </p:cNvPr>
          <p:cNvSpPr txBox="1"/>
          <p:nvPr/>
        </p:nvSpPr>
        <p:spPr>
          <a:xfrm>
            <a:off x="1877119" y="5789421"/>
            <a:ext cx="4192219" cy="523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MENOS MORANGO. </a:t>
            </a:r>
          </a:p>
        </p:txBody>
      </p:sp>
      <p:grpSp>
        <p:nvGrpSpPr>
          <p:cNvPr id="5" name="Agrupar 4">
            <a:extLst>
              <a:ext uri="{FF2B5EF4-FFF2-40B4-BE49-F238E27FC236}">
                <a16:creationId xmlns:a16="http://schemas.microsoft.com/office/drawing/2014/main" id="{8C2173AA-D780-8C76-349C-CFBF85639746}"/>
              </a:ext>
            </a:extLst>
          </p:cNvPr>
          <p:cNvGrpSpPr/>
          <p:nvPr/>
        </p:nvGrpSpPr>
        <p:grpSpPr>
          <a:xfrm>
            <a:off x="1677992" y="2234089"/>
            <a:ext cx="8782692" cy="2397806"/>
            <a:chOff x="1073694" y="1948207"/>
            <a:chExt cx="6588735" cy="1798823"/>
          </a:xfrm>
        </p:grpSpPr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53744A5B-5038-A96E-0E85-45B7DD73D3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1073694" y="2034804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>
              <a:extLst>
                <a:ext uri="{FF2B5EF4-FFF2-40B4-BE49-F238E27FC236}">
                  <a16:creationId xmlns:a16="http://schemas.microsoft.com/office/drawing/2014/main" id="{F8E4BCE6-ADDF-C87E-9F0F-EE281C2576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4298552" y="2899914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>
              <a:extLst>
                <a:ext uri="{FF2B5EF4-FFF2-40B4-BE49-F238E27FC236}">
                  <a16:creationId xmlns:a16="http://schemas.microsoft.com/office/drawing/2014/main" id="{E9F85AB5-D04F-84DE-29E3-EBA6075EEC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3093588" y="2954503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>
              <a:extLst>
                <a:ext uri="{FF2B5EF4-FFF2-40B4-BE49-F238E27FC236}">
                  <a16:creationId xmlns:a16="http://schemas.microsoft.com/office/drawing/2014/main" id="{C1812FAE-EB98-9931-5CF9-DB59CF36D3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4628484" y="1983545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>
              <a:extLst>
                <a:ext uri="{FF2B5EF4-FFF2-40B4-BE49-F238E27FC236}">
                  <a16:creationId xmlns:a16="http://schemas.microsoft.com/office/drawing/2014/main" id="{91A6ED66-B517-F741-7866-B839F0F40B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5412966" y="2966020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>
              <a:extLst>
                <a:ext uri="{FF2B5EF4-FFF2-40B4-BE49-F238E27FC236}">
                  <a16:creationId xmlns:a16="http://schemas.microsoft.com/office/drawing/2014/main" id="{7D924CE8-1014-E62C-A306-169607F08E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2263786" y="2046907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">
              <a:extLst>
                <a:ext uri="{FF2B5EF4-FFF2-40B4-BE49-F238E27FC236}">
                  <a16:creationId xmlns:a16="http://schemas.microsoft.com/office/drawing/2014/main" id="{BC2F398D-22D9-B51B-88A2-8155CE5031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6993406" y="1948207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4">
              <a:extLst>
                <a:ext uri="{FF2B5EF4-FFF2-40B4-BE49-F238E27FC236}">
                  <a16:creationId xmlns:a16="http://schemas.microsoft.com/office/drawing/2014/main" id="{E9500F16-EA7D-B683-AFB0-E4FF5F9E06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6382471" y="2966020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4">
              <a:extLst>
                <a:ext uri="{FF2B5EF4-FFF2-40B4-BE49-F238E27FC236}">
                  <a16:creationId xmlns:a16="http://schemas.microsoft.com/office/drawing/2014/main" id="{A6E24102-C5F6-CB55-7A26-124786C85F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5818576" y="1948207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4">
              <a:extLst>
                <a:ext uri="{FF2B5EF4-FFF2-40B4-BE49-F238E27FC236}">
                  <a16:creationId xmlns:a16="http://schemas.microsoft.com/office/drawing/2014/main" id="{E8F9594E-4441-658A-3C94-B914C27B13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3464438" y="2010685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4">
              <a:extLst>
                <a:ext uri="{FF2B5EF4-FFF2-40B4-BE49-F238E27FC236}">
                  <a16:creationId xmlns:a16="http://schemas.microsoft.com/office/drawing/2014/main" id="{6D8327D0-F0CA-289A-4806-E3BAD5EFD6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1597852" y="2885680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Google Shape;196;p6">
            <a:extLst>
              <a:ext uri="{FF2B5EF4-FFF2-40B4-BE49-F238E27FC236}">
                <a16:creationId xmlns:a16="http://schemas.microsoft.com/office/drawing/2014/main" id="{74CD48BA-EE0C-089B-F9FA-AD475FBB7DE9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082321" y="581874"/>
            <a:ext cx="524765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2326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Agrupar 8">
            <a:extLst>
              <a:ext uri="{FF2B5EF4-FFF2-40B4-BE49-F238E27FC236}">
                <a16:creationId xmlns:a16="http://schemas.microsoft.com/office/drawing/2014/main" id="{047199CC-8070-D01C-0212-748DE5E64619}"/>
              </a:ext>
            </a:extLst>
          </p:cNvPr>
          <p:cNvGrpSpPr/>
          <p:nvPr/>
        </p:nvGrpSpPr>
        <p:grpSpPr>
          <a:xfrm>
            <a:off x="1677992" y="2234089"/>
            <a:ext cx="8782692" cy="2397806"/>
            <a:chOff x="1073694" y="1948207"/>
            <a:chExt cx="6588735" cy="1798823"/>
          </a:xfrm>
        </p:grpSpPr>
        <p:pic>
          <p:nvPicPr>
            <p:cNvPr id="5" name="Picture 2">
              <a:extLst>
                <a:ext uri="{FF2B5EF4-FFF2-40B4-BE49-F238E27FC236}">
                  <a16:creationId xmlns:a16="http://schemas.microsoft.com/office/drawing/2014/main" id="{BECD72ED-0C1E-FB60-849F-79D90EECD1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1073694" y="2034804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>
              <a:extLst>
                <a:ext uri="{FF2B5EF4-FFF2-40B4-BE49-F238E27FC236}">
                  <a16:creationId xmlns:a16="http://schemas.microsoft.com/office/drawing/2014/main" id="{46022507-89F9-67E6-E55B-DCC52B0670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4298552" y="2899914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id="{EF8C45D0-46AB-525F-6450-F3FF7B3E22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3093588" y="2954503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>
              <a:extLst>
                <a:ext uri="{FF2B5EF4-FFF2-40B4-BE49-F238E27FC236}">
                  <a16:creationId xmlns:a16="http://schemas.microsoft.com/office/drawing/2014/main" id="{246AF26E-FDBC-5DEF-1BB4-D2C8C6B784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4628484" y="1983545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>
              <a:extLst>
                <a:ext uri="{FF2B5EF4-FFF2-40B4-BE49-F238E27FC236}">
                  <a16:creationId xmlns:a16="http://schemas.microsoft.com/office/drawing/2014/main" id="{E6583030-2D37-2176-0011-755464B5D9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5412966" y="2966020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88C55957-FCF5-01CC-D612-C514F49D12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2263786" y="2046907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>
              <a:extLst>
                <a:ext uri="{FF2B5EF4-FFF2-40B4-BE49-F238E27FC236}">
                  <a16:creationId xmlns:a16="http://schemas.microsoft.com/office/drawing/2014/main" id="{8396FF0E-D523-6CD7-011F-345390B2EE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6993406" y="1948207"/>
              <a:ext cx="669023" cy="71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>
              <a:extLst>
                <a:ext uri="{FF2B5EF4-FFF2-40B4-BE49-F238E27FC236}">
                  <a16:creationId xmlns:a16="http://schemas.microsoft.com/office/drawing/2014/main" id="{292AE7E5-784E-9BBC-71C6-D8627F724F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6382471" y="2966020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4">
              <a:extLst>
                <a:ext uri="{FF2B5EF4-FFF2-40B4-BE49-F238E27FC236}">
                  <a16:creationId xmlns:a16="http://schemas.microsoft.com/office/drawing/2014/main" id="{7F126CC8-D8C8-7A02-AB83-24AFCE7FFC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5818576" y="1948207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4">
              <a:extLst>
                <a:ext uri="{FF2B5EF4-FFF2-40B4-BE49-F238E27FC236}">
                  <a16:creationId xmlns:a16="http://schemas.microsoft.com/office/drawing/2014/main" id="{6C2FC860-5B46-B9F4-5D34-19FFF3FC03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3464438" y="2010685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4">
              <a:extLst>
                <a:ext uri="{FF2B5EF4-FFF2-40B4-BE49-F238E27FC236}">
                  <a16:creationId xmlns:a16="http://schemas.microsoft.com/office/drawing/2014/main" id="{A9EA4B63-0B1F-0D54-1A99-1EE0D0648C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/>
          </p:blipFill>
          <p:spPr bwMode="auto">
            <a:xfrm>
              <a:off x="1597852" y="2885680"/>
              <a:ext cx="632418" cy="781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CaixaDeTexto 1">
            <a:extLst>
              <a:ext uri="{FF2B5EF4-FFF2-40B4-BE49-F238E27FC236}">
                <a16:creationId xmlns:a16="http://schemas.microsoft.com/office/drawing/2014/main" id="{41DA74EA-E42B-5666-1A9A-6B5071763604}"/>
              </a:ext>
            </a:extLst>
          </p:cNvPr>
          <p:cNvSpPr txBox="1"/>
          <p:nvPr/>
        </p:nvSpPr>
        <p:spPr>
          <a:xfrm>
            <a:off x="1877119" y="4771504"/>
            <a:ext cx="4192219" cy="523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MENOS MAÇÃ.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CAC321F-EF73-01AE-43CC-6744EA17133E}"/>
              </a:ext>
            </a:extLst>
          </p:cNvPr>
          <p:cNvSpPr txBox="1"/>
          <p:nvPr/>
        </p:nvSpPr>
        <p:spPr>
          <a:xfrm>
            <a:off x="549275" y="942941"/>
            <a:ext cx="11134680" cy="132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9508">
              <a:spcBef>
                <a:spcPts val="307"/>
              </a:spcBef>
              <a:buClr>
                <a:srgbClr val="EC008C"/>
              </a:buClr>
              <a:buSzPts val="1300"/>
              <a:tabLst>
                <a:tab pos="473168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3.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ESTA FAMÍLIA ADORA COMER FRUTAS. AS SUAS FRUTAS PREFERIDAS SÃO MAÇÃ E MORANGO. CONTE AS FRUTAS E FAÇA UM </a:t>
            </a:r>
            <a:r>
              <a:rPr lang="pt-PT" sz="2600" b="1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X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 NA SUA RESPOSTA.</a:t>
            </a:r>
            <a:endParaRPr lang="pt-BR" sz="2600" dirty="0">
              <a:solidFill>
                <a:schemeClr val="tx1"/>
              </a:solidFill>
              <a:latin typeface="+mn-lt"/>
              <a:ea typeface="Segoe Print" panose="02000600000000000000" pitchFamily="2" charset="0"/>
              <a:cs typeface="Segoe Print" panose="02000600000000000000" pitchFamily="2" charset="0"/>
            </a:endParaRPr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14640A9F-B6AA-078C-4BB4-AC87DEB0CB4F}"/>
              </a:ext>
            </a:extLst>
          </p:cNvPr>
          <p:cNvGrpSpPr/>
          <p:nvPr/>
        </p:nvGrpSpPr>
        <p:grpSpPr>
          <a:xfrm>
            <a:off x="852393" y="4672174"/>
            <a:ext cx="959750" cy="1712457"/>
            <a:chOff x="525219" y="4059789"/>
            <a:chExt cx="720000" cy="1284677"/>
          </a:xfrm>
        </p:grpSpPr>
        <p:sp>
          <p:nvSpPr>
            <p:cNvPr id="12" name="Retângulo: Cantos Arredondados 18">
              <a:extLst>
                <a:ext uri="{FF2B5EF4-FFF2-40B4-BE49-F238E27FC236}">
                  <a16:creationId xmlns:a16="http://schemas.microsoft.com/office/drawing/2014/main" id="{DC9080F2-1E39-F4FB-EBCC-09FBA070B96F}"/>
                </a:ext>
              </a:extLst>
            </p:cNvPr>
            <p:cNvSpPr/>
            <p:nvPr/>
          </p:nvSpPr>
          <p:spPr>
            <a:xfrm>
              <a:off x="525219" y="4059789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Retângulo: Cantos Arredondados 19">
              <a:extLst>
                <a:ext uri="{FF2B5EF4-FFF2-40B4-BE49-F238E27FC236}">
                  <a16:creationId xmlns:a16="http://schemas.microsoft.com/office/drawing/2014/main" id="{9B772EC5-BCAF-83AB-899E-0A204ABBB164}"/>
                </a:ext>
              </a:extLst>
            </p:cNvPr>
            <p:cNvSpPr/>
            <p:nvPr/>
          </p:nvSpPr>
          <p:spPr>
            <a:xfrm>
              <a:off x="525219" y="4858466"/>
              <a:ext cx="720000" cy="486000"/>
            </a:xfrm>
            <a:prstGeom prst="roundRect">
              <a:avLst>
                <a:gd name="adj" fmla="val 9206"/>
              </a:avLst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666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EC7390FA-1EAD-F9D2-3FC9-37DF6A180C54}"/>
              </a:ext>
            </a:extLst>
          </p:cNvPr>
          <p:cNvSpPr txBox="1"/>
          <p:nvPr/>
        </p:nvSpPr>
        <p:spPr>
          <a:xfrm>
            <a:off x="1877119" y="5789421"/>
            <a:ext cx="4192219" cy="523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66"/>
              </a:spcAft>
            </a:pP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MENOS MORANGO. 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B76408CA-0F19-09ED-95E5-92FA02E10F37}"/>
              </a:ext>
            </a:extLst>
          </p:cNvPr>
          <p:cNvSpPr txBox="1"/>
          <p:nvPr/>
        </p:nvSpPr>
        <p:spPr>
          <a:xfrm>
            <a:off x="1128526" y="5814493"/>
            <a:ext cx="40748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00" b="1" dirty="0" err="1">
                <a:solidFill>
                  <a:schemeClr val="tx1"/>
                </a:solidFill>
              </a:rPr>
              <a:t>X</a:t>
            </a:r>
            <a:endParaRPr lang="pt-BR" sz="2600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CC7289D-52C1-F25B-26AB-5E929CD47343}"/>
              </a:ext>
            </a:extLst>
          </p:cNvPr>
          <p:cNvSpPr txBox="1"/>
          <p:nvPr/>
        </p:nvSpPr>
        <p:spPr>
          <a:xfrm>
            <a:off x="9357360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4" name="Google Shape;184;p6">
            <a:extLst>
              <a:ext uri="{FF2B5EF4-FFF2-40B4-BE49-F238E27FC236}">
                <a16:creationId xmlns:a16="http://schemas.microsoft.com/office/drawing/2014/main" id="{3C747519-8798-BE0A-2C83-AF6DF7652C10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80565" y="433569"/>
            <a:ext cx="414819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2088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aixaDeTexto 23">
            <a:extLst>
              <a:ext uri="{FF2B5EF4-FFF2-40B4-BE49-F238E27FC236}">
                <a16:creationId xmlns:a16="http://schemas.microsoft.com/office/drawing/2014/main" id="{208DB000-11D7-B606-F06F-6ACC69392511}"/>
              </a:ext>
            </a:extLst>
          </p:cNvPr>
          <p:cNvSpPr txBox="1"/>
          <p:nvPr/>
        </p:nvSpPr>
        <p:spPr>
          <a:xfrm>
            <a:off x="549275" y="1382229"/>
            <a:ext cx="11327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spcBef>
                <a:spcPts val="1153"/>
              </a:spcBef>
              <a:buClr>
                <a:srgbClr val="EC008C"/>
              </a:buClr>
              <a:buSzPts val="1300"/>
              <a:tabLst>
                <a:tab pos="43084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4. </a:t>
            </a:r>
            <a:r>
              <a:rPr lang="pt-BR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NESTA CASA, A FAMÍLIA TEM MUITOS LIVROS DE HISTÓRIAS. CONTE QUANTOS LIVROS VERMELHOS VOCÊ VÊ. DEPOIS, DESENHE LIVROS AZUIS ATÉ FICAR COM A MESMA QUANTIDADE DE LIVROS VERMELHOS.</a:t>
            </a:r>
          </a:p>
        </p:txBody>
      </p:sp>
      <p:pic>
        <p:nvPicPr>
          <p:cNvPr id="28" name="Picture 2">
            <a:extLst>
              <a:ext uri="{FF2B5EF4-FFF2-40B4-BE49-F238E27FC236}">
                <a16:creationId xmlns:a16="http://schemas.microsoft.com/office/drawing/2014/main" id="{8C5DAD1D-4A6A-34D3-99FB-93AD792A69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8929813" y="3440910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>
            <a:extLst>
              <a:ext uri="{FF2B5EF4-FFF2-40B4-BE49-F238E27FC236}">
                <a16:creationId xmlns:a16="http://schemas.microsoft.com/office/drawing/2014/main" id="{5DC0BA2B-1279-F9FF-5192-BEF0BF5243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10090965" y="3429000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>
            <a:extLst>
              <a:ext uri="{FF2B5EF4-FFF2-40B4-BE49-F238E27FC236}">
                <a16:creationId xmlns:a16="http://schemas.microsoft.com/office/drawing/2014/main" id="{E8918F73-E182-4677-E843-FA5685A710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8929813" y="4514739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>
            <a:extLst>
              <a:ext uri="{FF2B5EF4-FFF2-40B4-BE49-F238E27FC236}">
                <a16:creationId xmlns:a16="http://schemas.microsoft.com/office/drawing/2014/main" id="{CA0093D0-40C8-0A86-7F93-6544D470B2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10090965" y="4502828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oogle Shape;192;p6">
            <a:extLst>
              <a:ext uri="{FF2B5EF4-FFF2-40B4-BE49-F238E27FC236}">
                <a16:creationId xmlns:a16="http://schemas.microsoft.com/office/drawing/2014/main" id="{55C90C95-0696-835A-8813-2666F9E8EE71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155760" y="581605"/>
            <a:ext cx="478174" cy="4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FEB77DCB-BB53-B08B-6823-5C23EF623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97" b="297"/>
          <a:stretch/>
        </p:blipFill>
        <p:spPr bwMode="auto">
          <a:xfrm>
            <a:off x="691119" y="3440193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0B949B46-DA30-5DA9-F574-78CE5B781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97" b="297"/>
          <a:stretch/>
        </p:blipFill>
        <p:spPr bwMode="auto">
          <a:xfrm>
            <a:off x="1772235" y="3437583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C31618-71E3-079D-09F2-EF7A778D2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97" b="297"/>
          <a:stretch/>
        </p:blipFill>
        <p:spPr bwMode="auto">
          <a:xfrm>
            <a:off x="2853350" y="3434973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401B198D-500D-3B7B-37C8-51216970B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97" b="297"/>
          <a:stretch/>
        </p:blipFill>
        <p:spPr bwMode="auto">
          <a:xfrm>
            <a:off x="679203" y="4428492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52C36C31-D8D5-335A-6A2F-A5E86C02B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97" b="297"/>
          <a:stretch/>
        </p:blipFill>
        <p:spPr bwMode="auto">
          <a:xfrm>
            <a:off x="1760319" y="4425882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C53DD335-37F9-96A9-D88F-2EEECA262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97" b="297"/>
          <a:stretch/>
        </p:blipFill>
        <p:spPr bwMode="auto">
          <a:xfrm>
            <a:off x="2841435" y="4423272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77E0AF2C-9C46-D5CC-8669-9DEB5BE18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97" b="297"/>
          <a:stretch/>
        </p:blipFill>
        <p:spPr bwMode="auto">
          <a:xfrm>
            <a:off x="3923647" y="3487445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4694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DFCBCD82-C6D2-ED7D-5B62-AF39F1CFE7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6264794" y="3158265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5FDD4817-FC40-30D1-AC30-B631B4F5D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t="297" b="297"/>
          <a:stretch/>
        </p:blipFill>
        <p:spPr bwMode="auto">
          <a:xfrm>
            <a:off x="691119" y="3440193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CAA04E5C-0DCA-DD90-F902-02112F15C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t="297" b="297"/>
          <a:stretch/>
        </p:blipFill>
        <p:spPr bwMode="auto">
          <a:xfrm>
            <a:off x="1772235" y="3437583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>
            <a:extLst>
              <a:ext uri="{FF2B5EF4-FFF2-40B4-BE49-F238E27FC236}">
                <a16:creationId xmlns:a16="http://schemas.microsoft.com/office/drawing/2014/main" id="{B43B4A77-96CA-4D1E-C025-466A0BC7F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t="297" b="297"/>
          <a:stretch/>
        </p:blipFill>
        <p:spPr bwMode="auto">
          <a:xfrm>
            <a:off x="2853350" y="3434973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>
            <a:extLst>
              <a:ext uri="{FF2B5EF4-FFF2-40B4-BE49-F238E27FC236}">
                <a16:creationId xmlns:a16="http://schemas.microsoft.com/office/drawing/2014/main" id="{A54F6F73-BDFF-C650-D98E-842E6C132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t="297" b="297"/>
          <a:stretch/>
        </p:blipFill>
        <p:spPr bwMode="auto">
          <a:xfrm>
            <a:off x="679203" y="4428492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>
            <a:extLst>
              <a:ext uri="{FF2B5EF4-FFF2-40B4-BE49-F238E27FC236}">
                <a16:creationId xmlns:a16="http://schemas.microsoft.com/office/drawing/2014/main" id="{0D236FFF-5E4A-E83C-C564-91C38A0481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t="297" b="297"/>
          <a:stretch/>
        </p:blipFill>
        <p:spPr bwMode="auto">
          <a:xfrm>
            <a:off x="1760319" y="4425882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>
            <a:extLst>
              <a:ext uri="{FF2B5EF4-FFF2-40B4-BE49-F238E27FC236}">
                <a16:creationId xmlns:a16="http://schemas.microsoft.com/office/drawing/2014/main" id="{E08AE060-EE14-9AE5-4C7C-B8F4D8D4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t="297" b="297"/>
          <a:stretch/>
        </p:blipFill>
        <p:spPr bwMode="auto">
          <a:xfrm>
            <a:off x="2841435" y="4423272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>
            <a:extLst>
              <a:ext uri="{FF2B5EF4-FFF2-40B4-BE49-F238E27FC236}">
                <a16:creationId xmlns:a16="http://schemas.microsoft.com/office/drawing/2014/main" id="{C000BEF7-80C4-DAFD-B529-55D579845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t="297" b="297"/>
          <a:stretch/>
        </p:blipFill>
        <p:spPr bwMode="auto">
          <a:xfrm>
            <a:off x="3923647" y="3487445"/>
            <a:ext cx="868575" cy="85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id="{B07C0626-3AA5-02D5-48A3-AD1D23E481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7425946" y="3146355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>
            <a:extLst>
              <a:ext uri="{FF2B5EF4-FFF2-40B4-BE49-F238E27FC236}">
                <a16:creationId xmlns:a16="http://schemas.microsoft.com/office/drawing/2014/main" id="{C3397BC1-6E75-41B1-0A36-78DAA1309E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7424746" y="4307047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>
            <a:extLst>
              <a:ext uri="{FF2B5EF4-FFF2-40B4-BE49-F238E27FC236}">
                <a16:creationId xmlns:a16="http://schemas.microsoft.com/office/drawing/2014/main" id="{D1D1508C-0D17-C522-E13D-EB04F4D05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8585898" y="4295137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>
            <a:extLst>
              <a:ext uri="{FF2B5EF4-FFF2-40B4-BE49-F238E27FC236}">
                <a16:creationId xmlns:a16="http://schemas.microsoft.com/office/drawing/2014/main" id="{1453EB25-0796-A6E3-F755-DED7DEF8CC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8654286" y="3134445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>
            <a:extLst>
              <a:ext uri="{FF2B5EF4-FFF2-40B4-BE49-F238E27FC236}">
                <a16:creationId xmlns:a16="http://schemas.microsoft.com/office/drawing/2014/main" id="{2789DC87-0853-6E05-2FD8-F2EDF4FE55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9882626" y="3122535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>
            <a:extLst>
              <a:ext uri="{FF2B5EF4-FFF2-40B4-BE49-F238E27FC236}">
                <a16:creationId xmlns:a16="http://schemas.microsoft.com/office/drawing/2014/main" id="{5600BB19-BB82-3E3C-4460-43597C5E77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-11738" t="-19754" r="-7701" b="-7567"/>
          <a:stretch/>
        </p:blipFill>
        <p:spPr bwMode="auto">
          <a:xfrm>
            <a:off x="9801002" y="4306948"/>
            <a:ext cx="1161152" cy="12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96823E6-E91D-1C24-C640-3AA55FFA1F1C}"/>
              </a:ext>
            </a:extLst>
          </p:cNvPr>
          <p:cNvSpPr txBox="1"/>
          <p:nvPr/>
        </p:nvSpPr>
        <p:spPr>
          <a:xfrm>
            <a:off x="9357360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4" name="Google Shape;184;p6">
            <a:extLst>
              <a:ext uri="{FF2B5EF4-FFF2-40B4-BE49-F238E27FC236}">
                <a16:creationId xmlns:a16="http://schemas.microsoft.com/office/drawing/2014/main" id="{F4F0BA84-C369-79F5-CE56-D96555B7D70F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80565" y="433569"/>
            <a:ext cx="414819" cy="4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D139019-7012-596D-0F5E-3D744668ACB5}"/>
              </a:ext>
            </a:extLst>
          </p:cNvPr>
          <p:cNvSpPr txBox="1"/>
          <p:nvPr/>
        </p:nvSpPr>
        <p:spPr>
          <a:xfrm>
            <a:off x="549275" y="1382229"/>
            <a:ext cx="11327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8661">
              <a:spcBef>
                <a:spcPts val="1153"/>
              </a:spcBef>
              <a:buClr>
                <a:srgbClr val="EC008C"/>
              </a:buClr>
              <a:buSzPts val="1300"/>
              <a:tabLst>
                <a:tab pos="430846" algn="l"/>
              </a:tabLst>
            </a:pPr>
            <a:r>
              <a:rPr lang="pt-PT" sz="2600" b="1" dirty="0">
                <a:solidFill>
                  <a:srgbClr val="7030A0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4. </a:t>
            </a:r>
            <a:r>
              <a:rPr lang="pt-BR" sz="2600" dirty="0">
                <a:solidFill>
                  <a:schemeClr val="tx1"/>
                </a:solidFill>
                <a:latin typeface="+mn-lt"/>
                <a:ea typeface="Segoe Print" panose="02000600000000000000" pitchFamily="2" charset="0"/>
                <a:cs typeface="Segoe Print" panose="02000600000000000000" pitchFamily="2" charset="0"/>
              </a:rPr>
              <a:t>NESTA CASA, A FAMÍLIA TEM MUITOS LIVROS DE HISTÓRIAS. CONTE QUANTOS LIVROS VERMELHOS VOCÊ VÊ. DEPOIS, DESENHE LIVROS AZUIS ATÉ FICAR COM A MESMA QUANTIDADE DE LIVROS VERMELHOS.</a:t>
            </a:r>
          </a:p>
        </p:txBody>
      </p:sp>
    </p:spTree>
    <p:extLst>
      <p:ext uri="{BB962C8B-B14F-4D97-AF65-F5344CB8AC3E}">
        <p14:creationId xmlns:p14="http://schemas.microsoft.com/office/powerpoint/2010/main" val="24836758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C557B55C-4CB8-1169-6327-7E6522CB270E}"/>
              </a:ext>
            </a:extLst>
          </p:cNvPr>
          <p:cNvSpPr txBox="1"/>
          <p:nvPr/>
        </p:nvSpPr>
        <p:spPr>
          <a:xfrm>
            <a:off x="549275" y="1157450"/>
            <a:ext cx="11318208" cy="132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2600" b="1" dirty="0">
                <a:solidFill>
                  <a:srgbClr val="7030A0"/>
                </a:solidFill>
                <a:latin typeface="+mn-lt"/>
                <a:ea typeface="Calibri" panose="020F0502020204030204" pitchFamily="34" charset="0"/>
              </a:rPr>
              <a:t>5.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Calibri" panose="020F0502020204030204" pitchFamily="34" charset="0"/>
              </a:rPr>
              <a:t>AS CRIANÇAS JÁ LERAM MUITAS HISTÓRIAS! DA RAPUNZEL, DA PEQUENA SEREIA, DA CHAPEUZINHO VERMELHO ETC. VEJA A IMAGEM ABAIXO E COMPLETE AS FRASES.</a:t>
            </a:r>
            <a:endParaRPr lang="pt-BR" sz="2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BC528DB-1BCA-5BF8-BB84-465AEA972A20}"/>
              </a:ext>
            </a:extLst>
          </p:cNvPr>
          <p:cNvSpPr txBox="1"/>
          <p:nvPr/>
        </p:nvSpPr>
        <p:spPr>
          <a:xfrm>
            <a:off x="4784732" y="3238134"/>
            <a:ext cx="6980872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Clr>
                <a:srgbClr val="7030A0"/>
              </a:buClr>
            </a:pPr>
            <a:r>
              <a:rPr lang="pt-BR" sz="2600" b="1" kern="100" dirty="0">
                <a:solidFill>
                  <a:srgbClr val="7030A0"/>
                </a:solidFill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A.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NA IMAGEM, HÁ ___ PERSONAGENS.</a:t>
            </a:r>
          </a:p>
          <a:p>
            <a:pPr>
              <a:spcAft>
                <a:spcPts val="1200"/>
              </a:spcAft>
              <a:buClr>
                <a:srgbClr val="7030A0"/>
              </a:buClr>
            </a:pPr>
            <a:r>
              <a:rPr lang="pt-BR" sz="2600" b="1" kern="100" dirty="0">
                <a:solidFill>
                  <a:srgbClr val="7030A0"/>
                </a:solidFill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B.</a:t>
            </a:r>
            <a:r>
              <a:rPr lang="pt-BR" sz="2600" b="1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HÁ ___ NUVENS.</a:t>
            </a:r>
          </a:p>
          <a:p>
            <a:pPr>
              <a:spcAft>
                <a:spcPts val="1200"/>
              </a:spcAft>
              <a:buClr>
                <a:srgbClr val="7030A0"/>
              </a:buClr>
            </a:pPr>
            <a:r>
              <a:rPr lang="pt-BR" sz="2600" b="1" kern="100" dirty="0">
                <a:solidFill>
                  <a:srgbClr val="7030A0"/>
                </a:solidFill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C.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HÁ ___ TORRE.</a:t>
            </a:r>
          </a:p>
          <a:p>
            <a:pPr>
              <a:spcAft>
                <a:spcPts val="1200"/>
              </a:spcAft>
              <a:buClr>
                <a:srgbClr val="7030A0"/>
              </a:buClr>
            </a:pPr>
            <a:r>
              <a:rPr lang="pt-BR" sz="2600" b="1" kern="100" dirty="0">
                <a:solidFill>
                  <a:srgbClr val="7030A0"/>
                </a:solidFill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D.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HÁ ___ ÁRVORES. 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DD86FC8-6959-496A-3F69-50E8D16A7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74618" y="2920036"/>
            <a:ext cx="3224237" cy="35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oogle Shape;198;p6">
            <a:extLst>
              <a:ext uri="{FF2B5EF4-FFF2-40B4-BE49-F238E27FC236}">
                <a16:creationId xmlns:a16="http://schemas.microsoft.com/office/drawing/2014/main" id="{05A603A3-1277-CE46-3D2F-28EDC6BC8B8E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057732" y="503657"/>
            <a:ext cx="577729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3328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9D5351-2BA9-7A16-FBDD-5C9537171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74618" y="2920036"/>
            <a:ext cx="3224237" cy="35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DE98B01-254B-97FF-FC3E-48E4496106E0}"/>
              </a:ext>
            </a:extLst>
          </p:cNvPr>
          <p:cNvSpPr txBox="1"/>
          <p:nvPr/>
        </p:nvSpPr>
        <p:spPr>
          <a:xfrm>
            <a:off x="4784732" y="3238134"/>
            <a:ext cx="6329475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Clr>
                <a:srgbClr val="7030A0"/>
              </a:buClr>
            </a:pPr>
            <a:r>
              <a:rPr lang="pt-BR" sz="2600" b="1" kern="100" dirty="0">
                <a:solidFill>
                  <a:srgbClr val="7030A0"/>
                </a:solidFill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A.</a:t>
            </a:r>
            <a:r>
              <a:rPr lang="pt-BR" sz="2600" b="1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NA IMAGEM, HÁ </a:t>
            </a:r>
            <a:r>
              <a:rPr lang="pt-BR" sz="2600" b="1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2 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PERSONAGENS.</a:t>
            </a:r>
          </a:p>
          <a:p>
            <a:pPr>
              <a:spcAft>
                <a:spcPts val="1200"/>
              </a:spcAft>
              <a:buClr>
                <a:srgbClr val="7030A0"/>
              </a:buClr>
            </a:pPr>
            <a:r>
              <a:rPr lang="pt-BR" sz="2600" b="1" kern="100" dirty="0">
                <a:solidFill>
                  <a:srgbClr val="7030A0"/>
                </a:solidFill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B.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HÁ </a:t>
            </a:r>
            <a:r>
              <a:rPr lang="pt-BR" sz="2600" b="1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5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NUVENS.</a:t>
            </a:r>
          </a:p>
          <a:p>
            <a:pPr>
              <a:spcAft>
                <a:spcPts val="1200"/>
              </a:spcAft>
              <a:buClr>
                <a:srgbClr val="7030A0"/>
              </a:buClr>
            </a:pPr>
            <a:r>
              <a:rPr lang="pt-BR" sz="2600" b="1" kern="100" dirty="0">
                <a:solidFill>
                  <a:srgbClr val="7030A0"/>
                </a:solidFill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C.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HÁ </a:t>
            </a:r>
            <a:r>
              <a:rPr lang="pt-BR" sz="2600" b="1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1 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TORRE.</a:t>
            </a:r>
          </a:p>
          <a:p>
            <a:pPr>
              <a:spcAft>
                <a:spcPts val="1200"/>
              </a:spcAft>
              <a:buClr>
                <a:srgbClr val="7030A0"/>
              </a:buClr>
            </a:pPr>
            <a:r>
              <a:rPr lang="pt-BR" sz="2600" b="1" kern="100" dirty="0">
                <a:solidFill>
                  <a:srgbClr val="7030A0"/>
                </a:solidFill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D.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HÁ</a:t>
            </a:r>
            <a:r>
              <a:rPr lang="pt-BR" sz="2600" b="1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4 </a:t>
            </a:r>
            <a:r>
              <a:rPr lang="pt-BR" sz="2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ÁRVORES. 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2EE860CF-97D1-5427-9DAB-EA3616366EAA}"/>
              </a:ext>
            </a:extLst>
          </p:cNvPr>
          <p:cNvSpPr txBox="1"/>
          <p:nvPr/>
        </p:nvSpPr>
        <p:spPr>
          <a:xfrm>
            <a:off x="549275" y="1157450"/>
            <a:ext cx="11318208" cy="132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2600" b="1" dirty="0">
                <a:solidFill>
                  <a:srgbClr val="7030A0"/>
                </a:solidFill>
                <a:latin typeface="+mn-lt"/>
                <a:ea typeface="Calibri" panose="020F0502020204030204" pitchFamily="34" charset="0"/>
              </a:rPr>
              <a:t>5. </a:t>
            </a:r>
            <a:r>
              <a:rPr lang="pt-PT" sz="2600" dirty="0">
                <a:solidFill>
                  <a:schemeClr val="tx1"/>
                </a:solidFill>
                <a:latin typeface="+mn-lt"/>
                <a:ea typeface="Calibri" panose="020F0502020204030204" pitchFamily="34" charset="0"/>
              </a:rPr>
              <a:t>AS CRIANÇAS JÁ LERAM MUITAS HISTÓRIAS! DA RAPUNZEL, DA PEQUENA SEREIA, DA CHAPEUZINHO VERMELHO ETC. VEJA A IMAGEM ABAIXO E COMPLETE AS FRASES.</a:t>
            </a:r>
            <a:endParaRPr lang="pt-BR" sz="2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626A92F1-5462-997A-60C2-B0F719ACC914}"/>
              </a:ext>
            </a:extLst>
          </p:cNvPr>
          <p:cNvSpPr txBox="1"/>
          <p:nvPr/>
        </p:nvSpPr>
        <p:spPr>
          <a:xfrm>
            <a:off x="9357360" y="422253"/>
            <a:ext cx="23918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1600" rtl="0"/>
            <a:r>
              <a:rPr lang="pt-BR" sz="2800" b="1" i="0" strike="noStrike" dirty="0">
                <a:solidFill>
                  <a:schemeClr val="tx1"/>
                </a:solidFill>
                <a:latin typeface="Arial" panose="020B0604020202020204" pitchFamily="34" charset="0"/>
              </a:rPr>
              <a:t>CORREÇÃO</a:t>
            </a:r>
            <a:endParaRPr lang="pt-BR" sz="2800" dirty="0">
              <a:solidFill>
                <a:schemeClr val="tx1"/>
              </a:solidFill>
            </a:endParaRPr>
          </a:p>
        </p:txBody>
      </p:sp>
      <p:pic>
        <p:nvPicPr>
          <p:cNvPr id="5" name="Google Shape;184;p6">
            <a:extLst>
              <a:ext uri="{FF2B5EF4-FFF2-40B4-BE49-F238E27FC236}">
                <a16:creationId xmlns:a16="http://schemas.microsoft.com/office/drawing/2014/main" id="{BA128EC1-C477-63B1-CADD-997282D5667D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80565" y="433569"/>
            <a:ext cx="414819" cy="4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2751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9c03e3d857_0_22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marL="0" indent="0">
              <a:buNone/>
            </a:pPr>
            <a:endParaRPr lang="pt-BR" dirty="0"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pt-BR" dirty="0"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pt-BR" dirty="0"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E249C0C-FBEC-E65A-B16A-2D0A68145A0A}"/>
              </a:ext>
            </a:extLst>
          </p:cNvPr>
          <p:cNvSpPr txBox="1"/>
          <p:nvPr/>
        </p:nvSpPr>
        <p:spPr>
          <a:xfrm>
            <a:off x="5161928" y="922051"/>
            <a:ext cx="5976932" cy="4635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indent="-355600">
              <a:buClr>
                <a:srgbClr val="74489D"/>
              </a:buClr>
              <a:buSzPts val="2000"/>
              <a:buFont typeface="Lato"/>
              <a:buChar char="●"/>
              <a:defRPr sz="2000" baseline="0">
                <a:solidFill>
                  <a:schemeClr val="dk1"/>
                </a:solidFill>
                <a:latin typeface="Arial" panose="020B0604020202020204" pitchFamily="34" charset="0"/>
                <a:ea typeface="Lato"/>
                <a:cs typeface="Lato"/>
                <a:sym typeface="Lato"/>
              </a:defRPr>
            </a:lvl1pPr>
            <a:lvl2pPr marL="9144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indent="-355600">
              <a:buClr>
                <a:srgbClr val="74489D"/>
              </a:buClr>
              <a:buSzPts val="2000"/>
              <a:buFont typeface="Lato"/>
              <a:buChar char="○"/>
              <a:defRPr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342000" indent="-342000">
              <a:spcAft>
                <a:spcPts val="1800"/>
              </a:spcAft>
            </a:pPr>
            <a:r>
              <a:rPr lang="pt-BR" sz="2600" dirty="0"/>
              <a:t>CONTAMOS E COMPARAMOS QUANTIDADES DE OBJETOS DE DOIS CONJUNTOS PARA INDICAR “TEM MAIS”, “TEM MENOS”, OU “TEM A MESMA QUANTIDADE”;</a:t>
            </a:r>
          </a:p>
          <a:p>
            <a:pPr marL="342000" indent="-342000">
              <a:spcAft>
                <a:spcPts val="1800"/>
              </a:spcAft>
            </a:pPr>
            <a:r>
              <a:rPr lang="pt-BR" sz="2600" dirty="0"/>
              <a:t>COMPLEMENTAMOS GRUPOS DE OBJETOS PARA QUE FICASSEM COM A MESMA QUANTIDADE DE OUTRO DETERMINADO.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65;p42">
            <a:extLst>
              <a:ext uri="{FF2B5EF4-FFF2-40B4-BE49-F238E27FC236}">
                <a16:creationId xmlns:a16="http://schemas.microsoft.com/office/drawing/2014/main" id="{A4E64FA2-35C7-DE97-F9A9-63F9A18CB25F}"/>
              </a:ext>
            </a:extLst>
          </p:cNvPr>
          <p:cNvSpPr txBox="1">
            <a:spLocks/>
          </p:cNvSpPr>
          <p:nvPr/>
        </p:nvSpPr>
        <p:spPr>
          <a:xfrm>
            <a:off x="625264" y="1079708"/>
            <a:ext cx="10938295" cy="5329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2491" tIns="162491" rIns="162491" bIns="162491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457200" marR="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●"/>
              <a:defRPr sz="2400" b="0" i="0" u="none" strike="noStrike" cap="none" baseline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○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■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●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○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■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3200400" marR="0" lvl="6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●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3657600" marR="0" lvl="7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○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4114800" marR="0" lvl="8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■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800"/>
              </a:spcAft>
              <a:buSzPts val="1100"/>
              <a:buNone/>
            </a:pPr>
            <a:r>
              <a:rPr lang="pt-BR" sz="2000" dirty="0">
                <a:latin typeface="+mn-lt"/>
              </a:rPr>
              <a:t>LEMOV, D. </a:t>
            </a:r>
            <a:r>
              <a:rPr lang="pt-BR" sz="2000" b="1" dirty="0">
                <a:latin typeface="+mn-lt"/>
              </a:rPr>
              <a:t>Aula nota 10 3.0</a:t>
            </a:r>
            <a:r>
              <a:rPr lang="pt-BR" sz="2000" dirty="0">
                <a:latin typeface="+mn-lt"/>
              </a:rPr>
              <a:t>: 63 técnicas para melhorar a gestão da sala de aula. Porto Alegre: Penso, 2023.</a:t>
            </a:r>
          </a:p>
          <a:p>
            <a:pPr marL="0" indent="0">
              <a:lnSpc>
                <a:spcPct val="100000"/>
              </a:lnSpc>
              <a:spcAft>
                <a:spcPts val="1800"/>
              </a:spcAft>
              <a:buSzPts val="1100"/>
              <a:buNone/>
            </a:pPr>
            <a:r>
              <a:rPr lang="pt-BR" sz="2000" dirty="0">
                <a:solidFill>
                  <a:schemeClr val="tx1"/>
                </a:solidFill>
                <a:latin typeface="+mn-lt"/>
              </a:rPr>
              <a:t>OLIVEIRA, J. E.; DUARTE ROSSI, J. R. (</a:t>
            </a:r>
            <a:r>
              <a:rPr lang="pt-BR" sz="2000" dirty="0" err="1">
                <a:solidFill>
                  <a:schemeClr val="tx1"/>
                </a:solidFill>
                <a:latin typeface="+mn-lt"/>
              </a:rPr>
              <a:t>Orgs</a:t>
            </a:r>
            <a:r>
              <a:rPr lang="pt-BR" sz="2000" dirty="0">
                <a:solidFill>
                  <a:schemeClr val="tx1"/>
                </a:solidFill>
                <a:latin typeface="+mn-lt"/>
              </a:rPr>
              <a:t>.). </a:t>
            </a:r>
            <a:r>
              <a:rPr lang="pt-BR" sz="2000" b="1" dirty="0">
                <a:solidFill>
                  <a:schemeClr val="tx1"/>
                </a:solidFill>
                <a:latin typeface="+mn-lt"/>
              </a:rPr>
              <a:t>Caderno 1</a:t>
            </a:r>
            <a:r>
              <a:rPr lang="pt-BR" sz="2000" dirty="0">
                <a:solidFill>
                  <a:schemeClr val="tx1"/>
                </a:solidFill>
                <a:latin typeface="+mn-lt"/>
              </a:rPr>
              <a:t>, </a:t>
            </a:r>
            <a:r>
              <a:rPr lang="pt-BR" sz="2000" dirty="0">
                <a:latin typeface="+mn-lt"/>
              </a:rPr>
              <a:t>Matemática, 1</a:t>
            </a:r>
            <a:r>
              <a:rPr lang="pt-BR" sz="2000" u="sng" baseline="30000" dirty="0">
                <a:latin typeface="+mn-lt"/>
              </a:rPr>
              <a:t>o</a:t>
            </a:r>
            <a:r>
              <a:rPr lang="pt-BR" sz="2000" dirty="0">
                <a:latin typeface="+mn-lt"/>
              </a:rPr>
              <a:t> ano – Caderno de Atividades. Sobral: Lyceum – Consultoria Educacional Ltda., 2021. </a:t>
            </a:r>
          </a:p>
          <a:p>
            <a:pPr marL="0" indent="0">
              <a:lnSpc>
                <a:spcPct val="100000"/>
              </a:lnSpc>
              <a:spcAft>
                <a:spcPts val="1800"/>
              </a:spcAft>
              <a:buSzPts val="1100"/>
              <a:buNone/>
            </a:pPr>
            <a:r>
              <a:rPr lang="pt-BR" sz="2000" dirty="0">
                <a:solidFill>
                  <a:schemeClr val="tx1"/>
                </a:solidFill>
                <a:latin typeface="+mn-lt"/>
              </a:rPr>
              <a:t>SÃO PAULO (Estado). Secretaria da Educação. </a:t>
            </a:r>
            <a:r>
              <a:rPr lang="pt-BR" sz="2000" b="1" dirty="0">
                <a:solidFill>
                  <a:schemeClr val="tx1"/>
                </a:solidFill>
                <a:latin typeface="+mn-lt"/>
              </a:rPr>
              <a:t>Currículo Paulista</a:t>
            </a:r>
            <a:r>
              <a:rPr lang="pt-BR" sz="2000" dirty="0">
                <a:solidFill>
                  <a:schemeClr val="tx1"/>
                </a:solidFill>
                <a:latin typeface="+mn-lt"/>
              </a:rPr>
              <a:t>, 2019.</a:t>
            </a:r>
          </a:p>
          <a:p>
            <a:pPr marL="0" indent="0">
              <a:lnSpc>
                <a:spcPct val="100000"/>
              </a:lnSpc>
              <a:spcAft>
                <a:spcPts val="1800"/>
              </a:spcAft>
              <a:buSzPts val="1100"/>
              <a:buNone/>
            </a:pPr>
            <a:r>
              <a:rPr lang="pt-BR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Disponível em: </a:t>
            </a:r>
            <a:r>
              <a:rPr lang="pt-BR" sz="20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https://efape.educacao.sp.gov.br/</a:t>
            </a:r>
            <a:r>
              <a:rPr lang="pt-BR" sz="2000" u="sng" kern="100" dirty="0" err="1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curriculopaulista</a:t>
            </a:r>
            <a:r>
              <a:rPr lang="pt-BR" sz="20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pt-BR" sz="2000" u="sng" kern="100" dirty="0" err="1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wp-content</a:t>
            </a:r>
            <a:r>
              <a:rPr lang="pt-BR" sz="20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/uploads/2023/02/Curriculo_Paulista-etapas-Educa%C3%A7%C3%A3o-Infantil-e-Ensino-Fundamental-ISBN.pdf</a:t>
            </a:r>
            <a:r>
              <a:rPr lang="pt-BR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Acesso em: 19 ago. 2025.</a:t>
            </a:r>
            <a:endParaRPr lang="pt-BR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1800"/>
              </a:spcAft>
              <a:buSzPts val="1100"/>
              <a:buNone/>
            </a:pPr>
            <a:endParaRPr lang="pt-BR" sz="2000" dirty="0">
              <a:solidFill>
                <a:schemeClr val="tx1"/>
              </a:solidFill>
              <a:latin typeface="+mn-lt"/>
            </a:endParaRPr>
          </a:p>
          <a:p>
            <a:pPr marL="0" indent="0">
              <a:lnSpc>
                <a:spcPct val="100000"/>
              </a:lnSpc>
              <a:spcAft>
                <a:spcPts val="1800"/>
              </a:spcAft>
              <a:buSzPts val="1100"/>
              <a:buNone/>
            </a:pPr>
            <a:endParaRPr lang="pt-BR" sz="2000" dirty="0">
              <a:solidFill>
                <a:schemeClr val="tx1"/>
              </a:solidFill>
              <a:latin typeface="+mn-lt"/>
            </a:endParaRPr>
          </a:p>
          <a:p>
            <a:pPr marL="0" indent="0">
              <a:lnSpc>
                <a:spcPct val="100000"/>
              </a:lnSpc>
              <a:spcAft>
                <a:spcPts val="1800"/>
              </a:spcAft>
              <a:buSzPts val="1100"/>
              <a:buNone/>
            </a:pPr>
            <a:endParaRPr lang="pt-BR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8084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AD2AE6D4-E878-3404-4D44-E83046A058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581" y="975626"/>
            <a:ext cx="10981662" cy="2152291"/>
          </a:xfrm>
        </p:spPr>
        <p:txBody>
          <a:bodyPr/>
          <a:lstStyle/>
          <a:p>
            <a:pPr marL="0">
              <a:spcAft>
                <a:spcPts val="1800"/>
              </a:spcAft>
            </a:pPr>
            <a:r>
              <a:rPr lang="pt-BR" b="1" dirty="0"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Lista de imagens e vídeos</a:t>
            </a:r>
            <a:endParaRPr lang="pt-BR" b="1" dirty="0">
              <a:latin typeface="+mj-lt"/>
            </a:endParaRPr>
          </a:p>
          <a:p>
            <a:pPr marL="0">
              <a:spcAft>
                <a:spcPts val="1800"/>
              </a:spcAft>
            </a:pPr>
            <a:r>
              <a:rPr lang="pt-BR" b="1" dirty="0">
                <a:latin typeface="+mj-lt"/>
              </a:rPr>
              <a:t>Slide 1 – </a:t>
            </a:r>
            <a:r>
              <a:rPr lang="pt-BR" dirty="0">
                <a:latin typeface="+mj-lt"/>
              </a:rPr>
              <a:t>Imagem da capa: SEDUC-SP. </a:t>
            </a:r>
            <a:endParaRPr lang="pt-BR" b="1" dirty="0">
              <a:latin typeface="+mj-lt"/>
            </a:endParaRPr>
          </a:p>
          <a:p>
            <a:pPr marL="0">
              <a:spcAft>
                <a:spcPts val="1800"/>
              </a:spcAft>
            </a:pPr>
            <a:r>
              <a:rPr lang="pt-BR" b="1" dirty="0">
                <a:latin typeface="+mj-lt"/>
              </a:rPr>
              <a:t>Slide 3, 4, 5, 6, 7, 8, 9, 10, 11, 12, 13, 14 e 15 – </a:t>
            </a:r>
            <a:r>
              <a:rPr lang="pt-BR" dirty="0">
                <a:latin typeface="+mj-lt"/>
              </a:rPr>
              <a:t>©</a:t>
            </a:r>
            <a:r>
              <a:rPr lang="pt-BR" b="1" dirty="0">
                <a:latin typeface="+mj-lt"/>
              </a:rPr>
              <a:t> </a:t>
            </a:r>
            <a:r>
              <a:rPr lang="pt-BR" dirty="0">
                <a:latin typeface="+mj-lt"/>
              </a:rPr>
              <a:t>Getty </a:t>
            </a:r>
            <a:r>
              <a:rPr lang="pt-BR" dirty="0" err="1">
                <a:latin typeface="+mj-lt"/>
              </a:rPr>
              <a:t>Images</a:t>
            </a:r>
            <a:r>
              <a:rPr lang="pt-BR" dirty="0">
                <a:latin typeface="+mj-lt"/>
              </a:rPr>
              <a:t>.</a:t>
            </a:r>
            <a:endParaRPr lang="pt-BR" b="1" dirty="0">
              <a:latin typeface="+mj-lt"/>
            </a:endParaRPr>
          </a:p>
          <a:p>
            <a:pPr>
              <a:spcAft>
                <a:spcPts val="1800"/>
              </a:spcAft>
            </a:pPr>
            <a:endParaRPr lang="pt-BR" b="1" dirty="0">
              <a:latin typeface="+mj-lt"/>
            </a:endParaRPr>
          </a:p>
          <a:p>
            <a:pPr marL="0" marR="262401" algn="just" eaLnBrk="0" hangingPunct="0">
              <a:spcAft>
                <a:spcPts val="1800"/>
              </a:spcAft>
              <a:buClr>
                <a:srgbClr val="231F20"/>
              </a:buClr>
              <a:buSzPts val="1200"/>
              <a:tabLst>
                <a:tab pos="313188" algn="l"/>
              </a:tabLst>
              <a:defRPr/>
            </a:pPr>
            <a:endParaRPr lang="pt-BR" dirty="0">
              <a:solidFill>
                <a:srgbClr val="231F20"/>
              </a:solidFill>
              <a:latin typeface="+mj-lt"/>
              <a:ea typeface="Times New Roman" panose="02020603050405020304" pitchFamily="18" charset="0"/>
            </a:endParaRPr>
          </a:p>
          <a:p>
            <a:pPr marL="0" marR="262401" algn="just" eaLnBrk="0" hangingPunct="0">
              <a:spcAft>
                <a:spcPts val="1800"/>
              </a:spcAft>
              <a:buClr>
                <a:srgbClr val="231F20"/>
              </a:buClr>
              <a:buSzPts val="1200"/>
              <a:tabLst>
                <a:tab pos="313188" algn="l"/>
              </a:tabLst>
              <a:defRPr/>
            </a:pPr>
            <a:r>
              <a:rPr lang="pt-BR" b="1" dirty="0">
                <a:latin typeface="+mj-lt"/>
              </a:rPr>
              <a:t> </a:t>
            </a:r>
          </a:p>
          <a:p>
            <a:pPr marL="0" marR="262401" indent="0" algn="just" defTabSz="1218895" eaLnBrk="0" hangingPunct="0">
              <a:spcAft>
                <a:spcPts val="1800"/>
              </a:spcAft>
              <a:buClr>
                <a:srgbClr val="231F20"/>
              </a:buClr>
              <a:buSzPts val="1200"/>
              <a:tabLst>
                <a:tab pos="313188" algn="l"/>
              </a:tabLst>
              <a:defRPr/>
            </a:pPr>
            <a:endParaRPr lang="pt-BR" dirty="0">
              <a:solidFill>
                <a:srgbClr val="231F20"/>
              </a:solidFill>
              <a:latin typeface="+mj-lt"/>
              <a:ea typeface="Times New Roman" panose="02020603050405020304" pitchFamily="18" charset="0"/>
            </a:endParaRPr>
          </a:p>
          <a:p>
            <a:pPr>
              <a:spcAft>
                <a:spcPts val="1800"/>
              </a:spcAft>
            </a:pPr>
            <a:endParaRPr lang="pt-BR" b="1" dirty="0">
              <a:latin typeface="+mj-lt"/>
            </a:endParaRPr>
          </a:p>
          <a:p>
            <a:pPr>
              <a:spcAft>
                <a:spcPts val="1800"/>
              </a:spcAft>
            </a:pPr>
            <a:endParaRPr lang="pt-BR" b="1" dirty="0">
              <a:latin typeface="+mj-lt"/>
            </a:endParaRPr>
          </a:p>
          <a:p>
            <a:pPr marL="0" indent="0" defTabSz="1218895">
              <a:spcAft>
                <a:spcPts val="1800"/>
              </a:spcAft>
              <a:buClr>
                <a:srgbClr val="000000"/>
              </a:buClr>
              <a:buSzPts val="1100"/>
              <a:defRPr/>
            </a:pPr>
            <a:endParaRPr lang="pt-BR" dirty="0">
              <a:latin typeface="+mj-lt"/>
              <a:ea typeface="Times New Roman" panose="02020603050405020304" pitchFamily="18" charset="0"/>
            </a:endParaRPr>
          </a:p>
          <a:p>
            <a:pPr>
              <a:spcAft>
                <a:spcPts val="1800"/>
              </a:spcAft>
            </a:pPr>
            <a:endParaRPr lang="pt-BR" b="1" dirty="0">
              <a:latin typeface="+mj-lt"/>
            </a:endParaRPr>
          </a:p>
          <a:p>
            <a:pPr>
              <a:spcAft>
                <a:spcPts val="1800"/>
              </a:spcAft>
            </a:pPr>
            <a:endParaRPr lang="pt-BR" dirty="0">
              <a:latin typeface="+mj-lt"/>
            </a:endParaRPr>
          </a:p>
          <a:p>
            <a:pPr>
              <a:spcAft>
                <a:spcPts val="1800"/>
              </a:spcAft>
            </a:pPr>
            <a:endParaRPr lang="pt-BR" dirty="0">
              <a:latin typeface="+mj-lt"/>
            </a:endParaRPr>
          </a:p>
          <a:p>
            <a:pPr>
              <a:spcAft>
                <a:spcPts val="1800"/>
              </a:spcAft>
            </a:pPr>
            <a:endParaRPr lang="pt-BR" dirty="0">
              <a:latin typeface="+mj-lt"/>
            </a:endParaRPr>
          </a:p>
          <a:p>
            <a:pPr>
              <a:spcAft>
                <a:spcPts val="1800"/>
              </a:spcAft>
            </a:pPr>
            <a:endParaRPr lang="pt-BR" b="1" dirty="0"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  <a:p>
            <a:pPr>
              <a:spcAft>
                <a:spcPts val="1800"/>
              </a:spcAft>
            </a:pPr>
            <a:endParaRPr lang="pt-BR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43826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6"/>
          <p:cNvSpPr txBox="1"/>
          <p:nvPr/>
        </p:nvSpPr>
        <p:spPr>
          <a:xfrm>
            <a:off x="1354164" y="909320"/>
            <a:ext cx="5018063" cy="1616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lvl="0">
              <a:spcAft>
                <a:spcPts val="600"/>
              </a:spcAft>
              <a:buSzPts val="1600"/>
            </a:pPr>
            <a:r>
              <a:rPr lang="pt-BR" sz="1600" b="1" dirty="0"/>
              <a:t>Habilidade:</a:t>
            </a:r>
            <a:r>
              <a:rPr lang="pt-BR" sz="1600" dirty="0"/>
              <a:t> </a:t>
            </a:r>
            <a:endParaRPr lang="pt-BR" sz="1600" dirty="0">
              <a:solidFill>
                <a:srgbClr val="231F20"/>
              </a:solidFill>
            </a:endParaRPr>
          </a:p>
          <a:p>
            <a:r>
              <a:rPr lang="pt-BR" sz="1600" b="1" dirty="0">
                <a:solidFill>
                  <a:srgbClr val="231F20"/>
                </a:solidFill>
                <a:ea typeface="Times New Roman" panose="02020603050405020304" pitchFamily="18" charset="0"/>
              </a:rPr>
              <a:t>(EF01MA03)</a:t>
            </a:r>
            <a:r>
              <a:rPr lang="pt-BR" sz="1600" spc="-7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pt-BR" sz="1600" dirty="0"/>
              <a:t>: Estimar e comparar quantidades de objetos de dois conjuntos (no mínimo 20 elementos), por estimativa e/ou por correspondência (um a uma, dois a dois) para indicar “tem mais”, “tem menos” ou “tem a mesma quantidade”</a:t>
            </a:r>
          </a:p>
          <a:p>
            <a:pPr>
              <a:spcAft>
                <a:spcPts val="600"/>
              </a:spcAft>
              <a:buSzPts val="1600"/>
            </a:pPr>
            <a:endParaRPr sz="1600" b="1" dirty="0"/>
          </a:p>
          <a:p>
            <a:pPr>
              <a:spcAft>
                <a:spcPts val="600"/>
              </a:spcAft>
              <a:buSzPts val="1600"/>
            </a:pPr>
            <a:r>
              <a:rPr lang="pt-BR" sz="1600" dirty="0"/>
              <a:t> </a:t>
            </a:r>
            <a:endParaRPr sz="1600" dirty="0">
              <a:solidFill>
                <a:schemeClr val="dk1"/>
              </a:solidFill>
            </a:endParaRPr>
          </a:p>
        </p:txBody>
      </p:sp>
      <p:sp>
        <p:nvSpPr>
          <p:cNvPr id="155" name="Google Shape;155;p26"/>
          <p:cNvSpPr txBox="1">
            <a:spLocks noGrp="1"/>
          </p:cNvSpPr>
          <p:nvPr>
            <p:ph type="subTitle" idx="1"/>
          </p:nvPr>
        </p:nvSpPr>
        <p:spPr>
          <a:xfrm rot="-120000">
            <a:off x="176454" y="173404"/>
            <a:ext cx="1662524" cy="545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2</a:t>
            </a:r>
            <a:endParaRPr dirty="0"/>
          </a:p>
        </p:txBody>
      </p:sp>
      <p:grpSp>
        <p:nvGrpSpPr>
          <p:cNvPr id="156" name="Google Shape;156;p26"/>
          <p:cNvGrpSpPr/>
          <p:nvPr/>
        </p:nvGrpSpPr>
        <p:grpSpPr>
          <a:xfrm>
            <a:off x="512659" y="909320"/>
            <a:ext cx="692128" cy="719813"/>
            <a:chOff x="512793" y="747344"/>
            <a:chExt cx="692308" cy="720000"/>
          </a:xfrm>
        </p:grpSpPr>
        <p:pic>
          <p:nvPicPr>
            <p:cNvPr id="157" name="Google Shape;157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74734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8" name="Google Shape;158;p2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68021" y="815846"/>
              <a:ext cx="371963" cy="529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Google Shape;69;p16">
            <a:extLst>
              <a:ext uri="{FF2B5EF4-FFF2-40B4-BE49-F238E27FC236}">
                <a16:creationId xmlns:a16="http://schemas.microsoft.com/office/drawing/2014/main" id="{9A5DAE79-8CAC-9EE9-8968-94D910AC8003}"/>
              </a:ext>
            </a:extLst>
          </p:cNvPr>
          <p:cNvSpPr txBox="1"/>
          <p:nvPr/>
        </p:nvSpPr>
        <p:spPr>
          <a:xfrm rot="-5400000">
            <a:off x="11496300" y="482867"/>
            <a:ext cx="1178800" cy="389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" name="CaixaDeTexto 7">
            <a:extLst>
              <a:ext uri="{FF2B5EF4-FFF2-40B4-BE49-F238E27FC236}">
                <a16:creationId xmlns:a16="http://schemas.microsoft.com/office/drawing/2014/main" id="{1B9E9B3C-13CD-48B0-442C-0E74811FE934}"/>
              </a:ext>
            </a:extLst>
          </p:cNvPr>
          <p:cNvSpPr txBox="1"/>
          <p:nvPr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438FAEE-60E8-B315-1E2D-EDE5EEE748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2725" y="852941"/>
            <a:ext cx="5137604" cy="288849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/>
          <p:cNvSpPr txBox="1"/>
          <p:nvPr/>
        </p:nvSpPr>
        <p:spPr>
          <a:xfrm>
            <a:off x="1075489" y="836613"/>
            <a:ext cx="5488596" cy="4428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marL="158750" indent="0">
              <a:buNone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antes da aula, separe uma coleção de objetos da turma, com menos de 20 itens. Importante conter menos de 20 itens.</a:t>
            </a:r>
          </a:p>
          <a:p>
            <a:pPr marL="158750" indent="0">
              <a:buFont typeface="+mj-lt"/>
              <a:buNone/>
            </a:pPr>
            <a:endParaRPr lang="pt-BR" sz="1600" dirty="0"/>
          </a:p>
          <a:p>
            <a:pPr marL="158750" indent="0">
              <a:buFont typeface="+mj-lt"/>
              <a:buNone/>
            </a:pPr>
            <a:r>
              <a:rPr lang="pt-BR" sz="1600" dirty="0"/>
              <a:t>Apresente a coleção para a turma e pergunte: </a:t>
            </a:r>
          </a:p>
          <a:p>
            <a:pPr marL="158750" indent="0">
              <a:buFont typeface="+mj-lt"/>
              <a:buNone/>
            </a:pPr>
            <a:r>
              <a:rPr lang="pt-BR" sz="1600" dirty="0"/>
              <a:t>Quantos objetos vocês acham que essa coleção tem?</a:t>
            </a:r>
          </a:p>
          <a:p>
            <a:pPr marL="457200" indent="-298450"/>
            <a:r>
              <a:rPr lang="pt-BR" sz="1600" dirty="0"/>
              <a:t>Será que tem mais que 20 ou menos que 20?</a:t>
            </a:r>
          </a:p>
          <a:p>
            <a:pPr marL="158750" indent="0">
              <a:buFont typeface="+mj-lt"/>
              <a:buNone/>
            </a:pPr>
            <a:endParaRPr lang="pt-BR" sz="1600" dirty="0"/>
          </a:p>
          <a:p>
            <a:pPr marL="158750" indent="0">
              <a:buFont typeface="+mj-lt"/>
              <a:buNone/>
            </a:pPr>
            <a:r>
              <a:rPr lang="pt-BR" sz="1600" dirty="0"/>
              <a:t>Em seguida, peça que um ou dois estudantes contem, em voz alta, a quantidade de objetos da coleção, com participação de toda a turma.</a:t>
            </a:r>
          </a:p>
          <a:p>
            <a:pPr marL="158750" indent="0">
              <a:buFont typeface="+mj-lt"/>
              <a:buNone/>
            </a:pPr>
            <a:endParaRPr lang="pt-BR" sz="1600" dirty="0"/>
          </a:p>
          <a:p>
            <a:pPr marL="158750" indent="0">
              <a:buFont typeface="+mj-lt"/>
              <a:buNone/>
            </a:pPr>
            <a:r>
              <a:rPr lang="pt-BR" sz="1600" dirty="0"/>
              <a:t>Organize os estudantes em duplas para pensarem:</a:t>
            </a:r>
            <a:br>
              <a:rPr lang="pt-BR" sz="1600" dirty="0"/>
            </a:br>
            <a:r>
              <a:rPr lang="pt-BR" sz="1600" dirty="0"/>
              <a:t>Quantos objetos faltam para que a coleção tenha exatamente 20?</a:t>
            </a:r>
          </a:p>
          <a:p>
            <a:pPr marL="158750" indent="0">
              <a:buFont typeface="+mj-lt"/>
              <a:buNone/>
            </a:pPr>
            <a:r>
              <a:rPr lang="pt-BR" sz="1600" dirty="0"/>
              <a:t>Convide as duplas a compartilhar suas respostas e explicar como chegaram a elas.</a:t>
            </a:r>
          </a:p>
          <a:p>
            <a:pPr marL="158750" indent="0">
              <a:buFont typeface="+mj-lt"/>
              <a:buNone/>
            </a:pPr>
            <a:endParaRPr lang="pt-BR" sz="1600" dirty="0"/>
          </a:p>
          <a:p>
            <a:pPr marL="158750" indent="0">
              <a:buNone/>
            </a:pPr>
            <a:r>
              <a:rPr lang="pt-BR" sz="1600" dirty="0"/>
              <a:t>Valorize todas as estratégias usadas pelas crianças — seja contagem direta, estimativa ou cálculo mental — para reforçar o raciocínio numérico e o conceito de completar um total.</a:t>
            </a:r>
            <a:endParaRPr sz="1600" b="1" dirty="0"/>
          </a:p>
          <a:p>
            <a:pPr>
              <a:spcBef>
                <a:spcPts val="1000"/>
              </a:spcBef>
              <a:buSzPts val="1600"/>
            </a:pPr>
            <a:r>
              <a:rPr lang="pt-BR" sz="1600" dirty="0"/>
              <a:t>   </a:t>
            </a:r>
            <a:endParaRPr sz="1600" dirty="0">
              <a:solidFill>
                <a:schemeClr val="dk1"/>
              </a:solidFill>
            </a:endParaRPr>
          </a:p>
        </p:txBody>
      </p:sp>
      <p:sp>
        <p:nvSpPr>
          <p:cNvPr id="155" name="Google Shape;155;p26"/>
          <p:cNvSpPr txBox="1">
            <a:spLocks noGrp="1"/>
          </p:cNvSpPr>
          <p:nvPr>
            <p:ph type="subTitle" idx="1"/>
          </p:nvPr>
        </p:nvSpPr>
        <p:spPr>
          <a:xfrm rot="-120000">
            <a:off x="176454" y="173404"/>
            <a:ext cx="1662524" cy="545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3</a:t>
            </a:r>
            <a:endParaRPr dirty="0"/>
          </a:p>
        </p:txBody>
      </p:sp>
      <p:grpSp>
        <p:nvGrpSpPr>
          <p:cNvPr id="7" name="Google Shape;171;p26"/>
          <p:cNvGrpSpPr/>
          <p:nvPr/>
        </p:nvGrpSpPr>
        <p:grpSpPr>
          <a:xfrm>
            <a:off x="512659" y="999833"/>
            <a:ext cx="692128" cy="719813"/>
            <a:chOff x="512793" y="2412643"/>
            <a:chExt cx="692308" cy="720000"/>
          </a:xfrm>
        </p:grpSpPr>
        <p:pic>
          <p:nvPicPr>
            <p:cNvPr id="172" name="Google Shape;172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3" name="Google Shape;173;p2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CaixaDeTexto 7">
            <a:extLst>
              <a:ext uri="{FF2B5EF4-FFF2-40B4-BE49-F238E27FC236}">
                <a16:creationId xmlns:a16="http://schemas.microsoft.com/office/drawing/2014/main" id="{D584FD55-C0D4-4981-81F2-D1200D1D31DE}"/>
              </a:ext>
            </a:extLst>
          </p:cNvPr>
          <p:cNvSpPr txBox="1"/>
          <p:nvPr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8324EF5-027F-CFF1-FD1B-7BB0ED1AAD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4085" y="836613"/>
            <a:ext cx="5146903" cy="289372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6"/>
          <p:cNvSpPr txBox="1"/>
          <p:nvPr/>
        </p:nvSpPr>
        <p:spPr>
          <a:xfrm>
            <a:off x="1256190" y="852003"/>
            <a:ext cx="5208561" cy="4144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buSzPts val="1600"/>
            </a:pPr>
            <a:r>
              <a:rPr lang="pt-BR" sz="1600" b="1" dirty="0"/>
              <a:t>Expectativas de respostas: </a:t>
            </a:r>
            <a:r>
              <a:rPr lang="pt-BR" sz="1600" dirty="0"/>
              <a:t>caro professor, espera-se </a:t>
            </a:r>
            <a:r>
              <a:rPr lang="pt-BR" sz="1600" dirty="0">
                <a:solidFill>
                  <a:schemeClr val="tx1"/>
                </a:solidFill>
              </a:rPr>
              <a:t>que os estudantes consigam identificar que existe uma quantidade de objetos inferior a 20 itens, mesmo que não consigam precisar a quantidade exata de objetos.</a:t>
            </a:r>
          </a:p>
          <a:p>
            <a:pPr>
              <a:buSzPts val="1600"/>
            </a:pPr>
            <a:endParaRPr lang="pt-BR" sz="1600" dirty="0">
              <a:solidFill>
                <a:schemeClr val="tx1"/>
              </a:solidFill>
            </a:endParaRPr>
          </a:p>
          <a:p>
            <a:pPr>
              <a:buSzPts val="1600"/>
            </a:pPr>
            <a:r>
              <a:rPr lang="pt-BR" sz="1600" dirty="0">
                <a:solidFill>
                  <a:schemeClr val="tx1"/>
                </a:solidFill>
              </a:rPr>
              <a:t>Durante a contagem deixe que os estudantes escolham a melhor maneira de realizar a contagem, seja de 1 em 1, 2 em 2 ou outro agrupamento qualquer.</a:t>
            </a:r>
          </a:p>
          <a:p>
            <a:pPr>
              <a:buSzPts val="1600"/>
            </a:pPr>
            <a:endParaRPr lang="pt-BR" sz="1600" dirty="0">
              <a:solidFill>
                <a:schemeClr val="tx1"/>
              </a:solidFill>
            </a:endParaRPr>
          </a:p>
          <a:p>
            <a:pPr>
              <a:buSzPts val="1600"/>
            </a:pPr>
            <a:r>
              <a:rPr lang="pt-BR" sz="1600" dirty="0">
                <a:solidFill>
                  <a:schemeClr val="tx1"/>
                </a:solidFill>
              </a:rPr>
              <a:t>Durante a segunda parte da atividade, veja quais são as estratégias utilizadas para alcançar o resultado correto de quanto falta para completar 20 objetos na coleção e incentive ao máximo a participação dos estudantes para verificar suas aprendizagens.</a:t>
            </a:r>
          </a:p>
          <a:p>
            <a:pPr>
              <a:buSzPts val="1600"/>
            </a:pPr>
            <a:endParaRPr sz="1600" b="1" dirty="0"/>
          </a:p>
          <a:p>
            <a:pPr>
              <a:spcBef>
                <a:spcPts val="1000"/>
              </a:spcBef>
              <a:buClr>
                <a:schemeClr val="dk1"/>
              </a:buClr>
              <a:buSzPts val="1600"/>
            </a:pPr>
            <a:endParaRPr sz="1600" dirty="0">
              <a:solidFill>
                <a:schemeClr val="dk1"/>
              </a:solidFill>
            </a:endParaRPr>
          </a:p>
        </p:txBody>
      </p:sp>
      <p:sp>
        <p:nvSpPr>
          <p:cNvPr id="155" name="Google Shape;155;p26"/>
          <p:cNvSpPr txBox="1">
            <a:spLocks noGrp="1"/>
          </p:cNvSpPr>
          <p:nvPr>
            <p:ph type="subTitle" idx="1"/>
          </p:nvPr>
        </p:nvSpPr>
        <p:spPr>
          <a:xfrm rot="-120000">
            <a:off x="176454" y="173404"/>
            <a:ext cx="1662524" cy="545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3</a:t>
            </a:r>
            <a:endParaRPr dirty="0"/>
          </a:p>
        </p:txBody>
      </p:sp>
      <p:grpSp>
        <p:nvGrpSpPr>
          <p:cNvPr id="3" name="Google Shape;159;p26"/>
          <p:cNvGrpSpPr/>
          <p:nvPr/>
        </p:nvGrpSpPr>
        <p:grpSpPr>
          <a:xfrm>
            <a:off x="512659" y="999832"/>
            <a:ext cx="692128" cy="719813"/>
            <a:chOff x="512793" y="3213794"/>
            <a:chExt cx="692308" cy="720000"/>
          </a:xfrm>
        </p:grpSpPr>
        <p:pic>
          <p:nvPicPr>
            <p:cNvPr id="160" name="Google Shape;160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321379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1" name="Google Shape;161;p2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22351" y="3321809"/>
              <a:ext cx="475101" cy="4751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" name="CaixaDeTexto 7">
            <a:extLst>
              <a:ext uri="{FF2B5EF4-FFF2-40B4-BE49-F238E27FC236}">
                <a16:creationId xmlns:a16="http://schemas.microsoft.com/office/drawing/2014/main" id="{669DE4A3-3FC3-2B3D-649C-F9277252E952}"/>
              </a:ext>
            </a:extLst>
          </p:cNvPr>
          <p:cNvSpPr txBox="1"/>
          <p:nvPr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5C4D40F-DEAD-52CF-84AB-B43615C602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4085" y="836613"/>
            <a:ext cx="5146903" cy="289372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/>
          <p:cNvSpPr txBox="1"/>
          <p:nvPr/>
        </p:nvSpPr>
        <p:spPr>
          <a:xfrm>
            <a:off x="1076575" y="738569"/>
            <a:ext cx="5601811" cy="4306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marL="158750" indent="0">
              <a:buFont typeface="+mj-lt"/>
              <a:buNone/>
            </a:pPr>
            <a:r>
              <a:rPr lang="pt-BR" sz="1600" b="1" dirty="0"/>
              <a:t>Dinâmica de condução: </a:t>
            </a:r>
            <a:r>
              <a:rPr lang="pt-BR" sz="1600" dirty="0"/>
              <a:t>caro professor, apresente aos estudantes diferentes coleções de objetos (blocos lógicos, palitos de picolé, tampinhas, brinquedos) com quantidades variadas, inferiores a 20.</a:t>
            </a:r>
          </a:p>
          <a:p>
            <a:pPr marL="158750" indent="0">
              <a:buFont typeface="+mj-lt"/>
              <a:buNone/>
            </a:pPr>
            <a:endParaRPr lang="pt-BR" sz="1600" dirty="0"/>
          </a:p>
          <a:p>
            <a:pPr marL="158750" indent="0">
              <a:buFont typeface="+mj-lt"/>
              <a:buNone/>
            </a:pPr>
            <a:r>
              <a:rPr lang="pt-BR" sz="1600" dirty="0"/>
              <a:t>Pergunte para a turma: Em qual grupo vocês acham que cada coleção se encaixa?</a:t>
            </a:r>
          </a:p>
          <a:p>
            <a:pPr marL="457200" indent="-298450"/>
            <a:r>
              <a:rPr lang="pt-BR" sz="1600" b="1" dirty="0"/>
              <a:t>Grupo A</a:t>
            </a:r>
            <a:r>
              <a:rPr lang="pt-BR" sz="1600" dirty="0"/>
              <a:t>: Menos que 10 elementos?</a:t>
            </a:r>
          </a:p>
          <a:p>
            <a:pPr marL="457200" indent="-298450"/>
            <a:r>
              <a:rPr lang="pt-BR" sz="1600" b="1" dirty="0"/>
              <a:t>Grupo B</a:t>
            </a:r>
            <a:r>
              <a:rPr lang="pt-BR" sz="1600" dirty="0"/>
              <a:t>: Mais que 10 elementos?</a:t>
            </a:r>
          </a:p>
          <a:p>
            <a:pPr marL="457200" indent="-298450"/>
            <a:r>
              <a:rPr lang="pt-BR" sz="1600" b="1" dirty="0"/>
              <a:t>Grupo C: </a:t>
            </a:r>
            <a:r>
              <a:rPr lang="pt-BR" sz="1600" dirty="0"/>
              <a:t>Quase 20 elementos?</a:t>
            </a:r>
          </a:p>
          <a:p>
            <a:pPr marL="158750" indent="0">
              <a:buFont typeface="+mj-lt"/>
              <a:buNone/>
            </a:pPr>
            <a:endParaRPr lang="pt-BR" sz="1600" dirty="0"/>
          </a:p>
          <a:p>
            <a:pPr marL="158750" indent="0">
              <a:buFont typeface="+mj-lt"/>
              <a:buNone/>
            </a:pPr>
            <a:r>
              <a:rPr lang="pt-BR" sz="1600" dirty="0"/>
              <a:t>Estimule que façam uma contagem rápida para confirmar suas hipóteses. Faça, então, a contagem para confirmar a quantidade de elementos em cada grupo.</a:t>
            </a:r>
          </a:p>
          <a:p>
            <a:pPr marL="158750" indent="0">
              <a:buFont typeface="+mj-lt"/>
              <a:buNone/>
            </a:pPr>
            <a:endParaRPr lang="pt-BR" sz="1600" dirty="0"/>
          </a:p>
          <a:p>
            <a:pPr marL="158750" indent="0">
              <a:buFont typeface="+mj-lt"/>
              <a:buNone/>
            </a:pPr>
            <a:r>
              <a:rPr lang="pt-BR" sz="1600" dirty="0"/>
              <a:t>Em seguida, questione: Qual coleção está mais próxima de ter 20 elementos? Quantos objetos faltariam para completar 20 nessa coleção?</a:t>
            </a:r>
          </a:p>
          <a:p>
            <a:pPr marL="158750" indent="0">
              <a:buFont typeface="+mj-lt"/>
              <a:buNone/>
            </a:pPr>
            <a:endParaRPr lang="pt-BR" sz="1600" dirty="0"/>
          </a:p>
          <a:p>
            <a:pPr marL="158750" indent="0">
              <a:buFont typeface="+mj-lt"/>
              <a:buNone/>
            </a:pPr>
            <a:r>
              <a:rPr lang="pt-BR" sz="1600" dirty="0"/>
              <a:t>Complete as coleções junto da turma para que verifiquem suas respostas. Use a conversa para valorizar estratégias variadas, reforçando o conceito de comparação, contagem e complementação de quantidades.</a:t>
            </a:r>
          </a:p>
          <a:p>
            <a:pPr>
              <a:buSzPts val="1600"/>
            </a:pPr>
            <a:endParaRPr sz="1600" b="1" dirty="0"/>
          </a:p>
          <a:p>
            <a:pPr>
              <a:spcBef>
                <a:spcPts val="1000"/>
              </a:spcBef>
              <a:buSzPts val="1600"/>
            </a:pPr>
            <a:r>
              <a:rPr lang="pt-BR" sz="1600" dirty="0"/>
              <a:t>   </a:t>
            </a:r>
            <a:endParaRPr sz="1600" dirty="0">
              <a:solidFill>
                <a:schemeClr val="dk1"/>
              </a:solidFill>
            </a:endParaRPr>
          </a:p>
        </p:txBody>
      </p:sp>
      <p:sp>
        <p:nvSpPr>
          <p:cNvPr id="155" name="Google Shape;155;p26"/>
          <p:cNvSpPr txBox="1">
            <a:spLocks noGrp="1"/>
          </p:cNvSpPr>
          <p:nvPr>
            <p:ph type="subTitle" idx="1"/>
          </p:nvPr>
        </p:nvSpPr>
        <p:spPr>
          <a:xfrm rot="-120000">
            <a:off x="176454" y="173404"/>
            <a:ext cx="1662524" cy="545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4</a:t>
            </a:r>
            <a:endParaRPr dirty="0"/>
          </a:p>
        </p:txBody>
      </p:sp>
      <p:grpSp>
        <p:nvGrpSpPr>
          <p:cNvPr id="3" name="Google Shape;171;p26">
            <a:extLst>
              <a:ext uri="{FF2B5EF4-FFF2-40B4-BE49-F238E27FC236}">
                <a16:creationId xmlns:a16="http://schemas.microsoft.com/office/drawing/2014/main" id="{1EDE44D6-3D43-F298-1637-41ECE8BD4808}"/>
              </a:ext>
            </a:extLst>
          </p:cNvPr>
          <p:cNvGrpSpPr/>
          <p:nvPr/>
        </p:nvGrpSpPr>
        <p:grpSpPr>
          <a:xfrm>
            <a:off x="512659" y="999833"/>
            <a:ext cx="692128" cy="719813"/>
            <a:chOff x="512793" y="2412643"/>
            <a:chExt cx="692308" cy="720000"/>
          </a:xfrm>
        </p:grpSpPr>
        <p:pic>
          <p:nvPicPr>
            <p:cNvPr id="4" name="Google Shape;172;p26">
              <a:extLst>
                <a:ext uri="{FF2B5EF4-FFF2-40B4-BE49-F238E27FC236}">
                  <a16:creationId xmlns:a16="http://schemas.microsoft.com/office/drawing/2014/main" id="{87E23C15-B8A8-B43B-56D5-ECCA702B37F5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Google Shape;173;p26">
              <a:extLst>
                <a:ext uri="{FF2B5EF4-FFF2-40B4-BE49-F238E27FC236}">
                  <a16:creationId xmlns:a16="http://schemas.microsoft.com/office/drawing/2014/main" id="{6A9F6A78-C200-03F0-036C-18A13F0BA058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CaixaDeTexto 7">
            <a:extLst>
              <a:ext uri="{FF2B5EF4-FFF2-40B4-BE49-F238E27FC236}">
                <a16:creationId xmlns:a16="http://schemas.microsoft.com/office/drawing/2014/main" id="{F0457E7A-F1FF-CB7C-0298-D84828E01812}"/>
              </a:ext>
            </a:extLst>
          </p:cNvPr>
          <p:cNvSpPr txBox="1"/>
          <p:nvPr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66012FD9-8336-5B50-BFF9-A2021A8480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3431" y="833132"/>
            <a:ext cx="4907558" cy="275915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/>
          <p:cNvSpPr txBox="1"/>
          <p:nvPr/>
        </p:nvSpPr>
        <p:spPr>
          <a:xfrm>
            <a:off x="1239862" y="847811"/>
            <a:ext cx="5208560" cy="2586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lvl="0">
              <a:buSzPts val="1100"/>
              <a:defRPr/>
            </a:pPr>
            <a:r>
              <a:rPr lang="pt-BR" sz="1600" b="1" dirty="0">
                <a:latin typeface="+mn-lt"/>
              </a:rPr>
              <a:t>Dinâmica de condução: </a:t>
            </a:r>
            <a:r>
              <a:rPr lang="pt-BR" sz="1600" dirty="0"/>
              <a:t>caro professor, </a:t>
            </a:r>
            <a:r>
              <a:rPr lang="pt-BR" sz="1600" dirty="0">
                <a:latin typeface="+mn-lt"/>
              </a:rPr>
              <a:t>explore, coletivamente, a imagem do slide. Faça perguntas além das que estão na atividade: “Como está o dia desse passeio? Como a família está se sentindo? Por quê? Que lugar é este? O que você vê na imagem, além da família? Você e sua família já usaram uma bicicleta como esta?”.</a:t>
            </a:r>
          </a:p>
          <a:p>
            <a:pPr>
              <a:buSzPts val="1600"/>
            </a:pPr>
            <a:endParaRPr sz="1600" b="1" dirty="0">
              <a:latin typeface="+mn-lt"/>
            </a:endParaRPr>
          </a:p>
          <a:p>
            <a:pPr>
              <a:spcBef>
                <a:spcPts val="1000"/>
              </a:spcBef>
              <a:buSzPts val="1600"/>
            </a:pPr>
            <a:r>
              <a:rPr lang="pt-BR" sz="1600" dirty="0">
                <a:latin typeface="+mn-lt"/>
              </a:rPr>
              <a:t>   </a:t>
            </a:r>
            <a:endParaRPr sz="16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55" name="Google Shape;155;p26"/>
          <p:cNvSpPr txBox="1">
            <a:spLocks noGrp="1"/>
          </p:cNvSpPr>
          <p:nvPr>
            <p:ph type="subTitle" idx="1"/>
          </p:nvPr>
        </p:nvSpPr>
        <p:spPr>
          <a:xfrm rot="-120000">
            <a:off x="176454" y="173404"/>
            <a:ext cx="1662524" cy="545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6</a:t>
            </a:r>
            <a:endParaRPr dirty="0"/>
          </a:p>
        </p:txBody>
      </p:sp>
      <p:grpSp>
        <p:nvGrpSpPr>
          <p:cNvPr id="2" name="Google Shape;171;p26">
            <a:extLst>
              <a:ext uri="{FF2B5EF4-FFF2-40B4-BE49-F238E27FC236}">
                <a16:creationId xmlns:a16="http://schemas.microsoft.com/office/drawing/2014/main" id="{45CC0D1C-312E-AF90-2911-15E3189911E3}"/>
              </a:ext>
            </a:extLst>
          </p:cNvPr>
          <p:cNvGrpSpPr/>
          <p:nvPr/>
        </p:nvGrpSpPr>
        <p:grpSpPr>
          <a:xfrm>
            <a:off x="512659" y="999833"/>
            <a:ext cx="692128" cy="719813"/>
            <a:chOff x="512793" y="2412643"/>
            <a:chExt cx="692308" cy="720000"/>
          </a:xfrm>
        </p:grpSpPr>
        <p:pic>
          <p:nvPicPr>
            <p:cNvPr id="3" name="Google Shape;172;p26">
              <a:extLst>
                <a:ext uri="{FF2B5EF4-FFF2-40B4-BE49-F238E27FC236}">
                  <a16:creationId xmlns:a16="http://schemas.microsoft.com/office/drawing/2014/main" id="{904CFD4F-2CF3-207C-9983-CD8691DDC904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Google Shape;173;p26">
              <a:extLst>
                <a:ext uri="{FF2B5EF4-FFF2-40B4-BE49-F238E27FC236}">
                  <a16:creationId xmlns:a16="http://schemas.microsoft.com/office/drawing/2014/main" id="{9C49F3ED-BE8A-4F79-C2CD-AD05EE641452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CaixaDeTexto 7">
            <a:extLst>
              <a:ext uri="{FF2B5EF4-FFF2-40B4-BE49-F238E27FC236}">
                <a16:creationId xmlns:a16="http://schemas.microsoft.com/office/drawing/2014/main" id="{9D5973C2-5E15-8AE6-E427-0EB096E23547}"/>
              </a:ext>
            </a:extLst>
          </p:cNvPr>
          <p:cNvSpPr txBox="1"/>
          <p:nvPr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D6758B77-908D-D4FC-FFF9-246E24CE26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0345" y="951777"/>
            <a:ext cx="5584718" cy="316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/>
          <p:cNvSpPr txBox="1"/>
          <p:nvPr/>
        </p:nvSpPr>
        <p:spPr>
          <a:xfrm>
            <a:off x="1239863" y="847810"/>
            <a:ext cx="4932338" cy="2586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marL="0" indent="0">
              <a:buNone/>
            </a:pPr>
            <a:r>
              <a:rPr lang="pt-BR" sz="1600" b="1" dirty="0"/>
              <a:t>Dinâmica de condução</a:t>
            </a:r>
            <a:r>
              <a:rPr lang="pt-BR" sz="1600" b="1" dirty="0">
                <a:latin typeface="+mn-lt"/>
              </a:rPr>
              <a:t>: </a:t>
            </a:r>
            <a:r>
              <a:rPr lang="pt-BR" sz="1600" dirty="0"/>
              <a:t>caro professor, </a:t>
            </a:r>
            <a:r>
              <a:rPr lang="pt-BR" sz="1600" dirty="0">
                <a:latin typeface="+mn-lt"/>
              </a:rPr>
              <a:t>aproveite a imagem para conversar com os estudantes sobre programas de televisão a que eles e a família assistem; em quais dias isso acontece; quanto tempo usam para assistir à TV e outras questões pertinentes. </a:t>
            </a:r>
          </a:p>
          <a:p>
            <a:pPr marL="0" indent="0">
              <a:buNone/>
            </a:pPr>
            <a:endParaRPr lang="pt-BR" sz="1600" dirty="0">
              <a:latin typeface="+mn-lt"/>
            </a:endParaRPr>
          </a:p>
          <a:p>
            <a:pPr lvl="0">
              <a:buSzPts val="1100"/>
              <a:defRPr/>
            </a:pPr>
            <a:r>
              <a:rPr lang="pt-BR" sz="1600" kern="1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Mantenha os estudantes organizados em duplas para esta e as demais atividades.</a:t>
            </a:r>
            <a:endParaRPr sz="16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55" name="Google Shape;155;p26"/>
          <p:cNvSpPr txBox="1">
            <a:spLocks noGrp="1"/>
          </p:cNvSpPr>
          <p:nvPr>
            <p:ph type="subTitle" idx="1"/>
          </p:nvPr>
        </p:nvSpPr>
        <p:spPr>
          <a:xfrm rot="-120000">
            <a:off x="176454" y="173404"/>
            <a:ext cx="1662524" cy="545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6</a:t>
            </a:r>
            <a:endParaRPr dirty="0"/>
          </a:p>
        </p:txBody>
      </p:sp>
      <p:grpSp>
        <p:nvGrpSpPr>
          <p:cNvPr id="3" name="Google Shape;171;p26">
            <a:extLst>
              <a:ext uri="{FF2B5EF4-FFF2-40B4-BE49-F238E27FC236}">
                <a16:creationId xmlns:a16="http://schemas.microsoft.com/office/drawing/2014/main" id="{D9EB4349-4B33-D113-D7C9-D85FE273DFE9}"/>
              </a:ext>
            </a:extLst>
          </p:cNvPr>
          <p:cNvGrpSpPr/>
          <p:nvPr/>
        </p:nvGrpSpPr>
        <p:grpSpPr>
          <a:xfrm>
            <a:off x="512659" y="999833"/>
            <a:ext cx="692128" cy="719813"/>
            <a:chOff x="512793" y="2412643"/>
            <a:chExt cx="692308" cy="720000"/>
          </a:xfrm>
        </p:grpSpPr>
        <p:pic>
          <p:nvPicPr>
            <p:cNvPr id="4" name="Google Shape;172;p26">
              <a:extLst>
                <a:ext uri="{FF2B5EF4-FFF2-40B4-BE49-F238E27FC236}">
                  <a16:creationId xmlns:a16="http://schemas.microsoft.com/office/drawing/2014/main" id="{D683625A-6E57-D58E-6F18-2B73B06795A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Google Shape;173;p26">
              <a:extLst>
                <a:ext uri="{FF2B5EF4-FFF2-40B4-BE49-F238E27FC236}">
                  <a16:creationId xmlns:a16="http://schemas.microsoft.com/office/drawing/2014/main" id="{EDDDA8A5-806B-6967-5D7D-81EDEE126135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" name="CaixaDeTexto 7">
            <a:extLst>
              <a:ext uri="{FF2B5EF4-FFF2-40B4-BE49-F238E27FC236}">
                <a16:creationId xmlns:a16="http://schemas.microsoft.com/office/drawing/2014/main" id="{46B623F9-ECA8-29CB-5829-344F71246325}"/>
              </a:ext>
            </a:extLst>
          </p:cNvPr>
          <p:cNvSpPr txBox="1"/>
          <p:nvPr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67FF924-6651-335B-C1A3-21E7B1FBCD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0345" y="902082"/>
            <a:ext cx="5584718" cy="316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/>
          <p:cNvSpPr txBox="1"/>
          <p:nvPr/>
        </p:nvSpPr>
        <p:spPr>
          <a:xfrm>
            <a:off x="1239864" y="749835"/>
            <a:ext cx="5208560" cy="4001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lvl="0"/>
            <a:r>
              <a:rPr lang="pt-BR" sz="1600" b="1" dirty="0">
                <a:latin typeface="+mj-lt"/>
              </a:rPr>
              <a:t>Dinâmica de condução: </a:t>
            </a:r>
            <a:r>
              <a:rPr lang="pt-BR" sz="1600" dirty="0">
                <a:latin typeface="+mj-lt"/>
              </a:rPr>
              <a:t>caro professor, antes de ler o slide para os estudantes, questione-os:</a:t>
            </a:r>
          </a:p>
          <a:p>
            <a:pPr lvl="0"/>
            <a:r>
              <a:rPr lang="pt-BR" sz="1600" i="1" dirty="0">
                <a:latin typeface="+mj-lt"/>
              </a:rPr>
              <a:t>“Quem gostaria de dizer o que foi que aprendeu hoje em nossa aula?”. </a:t>
            </a:r>
          </a:p>
          <a:p>
            <a:pPr lvl="0"/>
            <a:endParaRPr lang="pt-BR" sz="1600" i="1" dirty="0">
              <a:latin typeface="+mj-lt"/>
            </a:endParaRPr>
          </a:p>
          <a:p>
            <a:pPr lvl="0"/>
            <a:r>
              <a:rPr lang="pt-BR" sz="1600" i="1" dirty="0">
                <a:latin typeface="+mj-lt"/>
              </a:rPr>
              <a:t>Faça um quiz de perguntas rápidas envolvendo o assunto estudado. Pode usar plaquinhas de Verdadeiro ou Falso ou de Sim e Não. </a:t>
            </a:r>
          </a:p>
          <a:p>
            <a:pPr lvl="0"/>
            <a:endParaRPr lang="pt-BR" sz="1600" i="1" dirty="0">
              <a:latin typeface="+mj-lt"/>
            </a:endParaRPr>
          </a:p>
          <a:p>
            <a:pPr lvl="0"/>
            <a:r>
              <a:rPr lang="pt-BR" sz="1600" i="1" dirty="0">
                <a:latin typeface="+mj-lt"/>
              </a:rPr>
              <a:t>Algumas perguntas sugeridas:</a:t>
            </a:r>
          </a:p>
          <a:p>
            <a:pPr marL="342900" lvl="0" indent="-342900">
              <a:buAutoNum type="arabicParenR"/>
            </a:pPr>
            <a:r>
              <a:rPr lang="pt-BR" sz="1600" i="1" dirty="0">
                <a:latin typeface="+mj-lt"/>
              </a:rPr>
              <a:t>Estimar é acertar a quantidade de objetos de uma coleção dando um chute.</a:t>
            </a:r>
          </a:p>
          <a:p>
            <a:pPr marL="342900" lvl="0" indent="-342900">
              <a:buAutoNum type="arabicParenR"/>
            </a:pPr>
            <a:r>
              <a:rPr lang="pt-BR" sz="1600" i="1" dirty="0">
                <a:latin typeface="+mj-lt"/>
              </a:rPr>
              <a:t>Uma coleção com 8 carrinhos tem mais itens do que uma com 10 carrinhos.</a:t>
            </a:r>
          </a:p>
          <a:p>
            <a:pPr marL="342900" lvl="0" indent="-342900">
              <a:buAutoNum type="arabicParenR"/>
            </a:pPr>
            <a:r>
              <a:rPr lang="pt-BR" sz="1600" i="1" dirty="0">
                <a:latin typeface="+mj-lt"/>
              </a:rPr>
              <a:t>Numa coleção com 15 bonés, faltam 5 para completar 20.</a:t>
            </a:r>
          </a:p>
          <a:p>
            <a:pPr marL="342900" lvl="0" indent="-342900">
              <a:buAutoNum type="arabicParenR"/>
            </a:pPr>
            <a:r>
              <a:rPr lang="pt-BR" sz="1600" i="1" dirty="0">
                <a:latin typeface="+mj-lt"/>
              </a:rPr>
              <a:t>Estimar ajuda em diversas atividades do nosso dia a dia.</a:t>
            </a:r>
          </a:p>
          <a:p>
            <a:pPr marL="342900" lvl="0" indent="-342900">
              <a:buAutoNum type="arabicParenR"/>
            </a:pPr>
            <a:endParaRPr lang="pt-BR" sz="1600" i="1" dirty="0">
              <a:latin typeface="+mj-lt"/>
            </a:endParaRPr>
          </a:p>
          <a:p>
            <a:pPr lvl="0"/>
            <a:r>
              <a:rPr lang="pt-BR" sz="1600" dirty="0">
                <a:latin typeface="+mj-lt"/>
              </a:rPr>
              <a:t>Ouça os estudantes e só depois leia os itens do slide. Retomar o que foi trabalhado tendo as atividades presentes é algo que ajuda a revisitar o que foi aprendido.</a:t>
            </a:r>
          </a:p>
          <a:p>
            <a:pPr>
              <a:buSzPts val="1600"/>
            </a:pPr>
            <a:endParaRPr sz="1600" b="1" dirty="0">
              <a:latin typeface="+mj-lt"/>
            </a:endParaRPr>
          </a:p>
          <a:p>
            <a:pPr>
              <a:spcBef>
                <a:spcPts val="1000"/>
              </a:spcBef>
              <a:buSzPts val="1600"/>
            </a:pPr>
            <a:r>
              <a:rPr lang="pt-BR" sz="1600" dirty="0">
                <a:latin typeface="+mj-lt"/>
              </a:rPr>
              <a:t>   </a:t>
            </a:r>
            <a:endParaRPr sz="1600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55" name="Google Shape;155;p26"/>
          <p:cNvSpPr txBox="1">
            <a:spLocks noGrp="1"/>
          </p:cNvSpPr>
          <p:nvPr>
            <p:ph type="subTitle" idx="1"/>
          </p:nvPr>
        </p:nvSpPr>
        <p:spPr>
          <a:xfrm rot="-120000">
            <a:off x="176454" y="173404"/>
            <a:ext cx="1662524" cy="545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16</a:t>
            </a:r>
            <a:endParaRPr dirty="0"/>
          </a:p>
        </p:txBody>
      </p:sp>
      <p:grpSp>
        <p:nvGrpSpPr>
          <p:cNvPr id="3" name="Google Shape;171;p26">
            <a:extLst>
              <a:ext uri="{FF2B5EF4-FFF2-40B4-BE49-F238E27FC236}">
                <a16:creationId xmlns:a16="http://schemas.microsoft.com/office/drawing/2014/main" id="{A94A6D78-6AD2-4CE0-CE2E-10FE7C142855}"/>
              </a:ext>
            </a:extLst>
          </p:cNvPr>
          <p:cNvGrpSpPr/>
          <p:nvPr/>
        </p:nvGrpSpPr>
        <p:grpSpPr>
          <a:xfrm>
            <a:off x="512659" y="999833"/>
            <a:ext cx="692128" cy="719813"/>
            <a:chOff x="512793" y="2412643"/>
            <a:chExt cx="692308" cy="720000"/>
          </a:xfrm>
        </p:grpSpPr>
        <p:pic>
          <p:nvPicPr>
            <p:cNvPr id="4" name="Google Shape;172;p26">
              <a:extLst>
                <a:ext uri="{FF2B5EF4-FFF2-40B4-BE49-F238E27FC236}">
                  <a16:creationId xmlns:a16="http://schemas.microsoft.com/office/drawing/2014/main" id="{C5F94370-DC64-523A-F5D2-901F6FAEA7F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Google Shape;173;p26">
              <a:extLst>
                <a:ext uri="{FF2B5EF4-FFF2-40B4-BE49-F238E27FC236}">
                  <a16:creationId xmlns:a16="http://schemas.microsoft.com/office/drawing/2014/main" id="{7C4DD89C-283C-FBDF-ECEF-37BA59B5CBFC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49145" y="2523978"/>
              <a:ext cx="453600" cy="4536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CaixaDeTexto 7">
            <a:extLst>
              <a:ext uri="{FF2B5EF4-FFF2-40B4-BE49-F238E27FC236}">
                <a16:creationId xmlns:a16="http://schemas.microsoft.com/office/drawing/2014/main" id="{61EE3B9B-2D37-E24C-E009-781A670D0942}"/>
              </a:ext>
            </a:extLst>
          </p:cNvPr>
          <p:cNvSpPr txBox="1"/>
          <p:nvPr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85FD99B6-C3A8-884D-0290-89F3B5B93E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2725" y="836613"/>
            <a:ext cx="5148263" cy="289448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>
          <a:extLst>
            <a:ext uri="{FF2B5EF4-FFF2-40B4-BE49-F238E27FC236}">
              <a16:creationId xmlns:a16="http://schemas.microsoft.com/office/drawing/2014/main" id="{6E8F2E4F-A668-166C-3A90-FF9301555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>
            <a:extLst>
              <a:ext uri="{FF2B5EF4-FFF2-40B4-BE49-F238E27FC236}">
                <a16:creationId xmlns:a16="http://schemas.microsoft.com/office/drawing/2014/main" id="{AB565A60-C94D-1C21-AF97-2B3D955A25D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 rot="-120000">
            <a:off x="176454" y="173404"/>
            <a:ext cx="1662524" cy="545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5944" tIns="71981" rIns="215944" bIns="71981" anchor="ctr" anchorCtr="0">
            <a:spAutoFit/>
          </a:bodyPr>
          <a:lstStyle/>
          <a:p>
            <a:pPr marL="0" indent="0" algn="ctr"/>
            <a:r>
              <a:rPr lang="pt-BR" dirty="0"/>
              <a:t>SLIDE 16</a:t>
            </a:r>
            <a:endParaRPr dirty="0"/>
          </a:p>
        </p:txBody>
      </p:sp>
      <p:sp>
        <p:nvSpPr>
          <p:cNvPr id="7" name="Google Shape;149;p26">
            <a:extLst>
              <a:ext uri="{FF2B5EF4-FFF2-40B4-BE49-F238E27FC236}">
                <a16:creationId xmlns:a16="http://schemas.microsoft.com/office/drawing/2014/main" id="{7776238D-3C27-CC52-9D7D-DCB8DB4A726A}"/>
              </a:ext>
            </a:extLst>
          </p:cNvPr>
          <p:cNvSpPr txBox="1"/>
          <p:nvPr/>
        </p:nvSpPr>
        <p:spPr>
          <a:xfrm>
            <a:off x="1239862" y="751572"/>
            <a:ext cx="5148263" cy="13920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>
              <a:buSzPts val="1600"/>
            </a:pPr>
            <a:r>
              <a:rPr lang="pt-BR" sz="1600" b="1" dirty="0">
                <a:latin typeface="+mj-lt"/>
              </a:rPr>
              <a:t>Expectativas de respostas: </a:t>
            </a:r>
            <a:r>
              <a:rPr lang="pt-BR" sz="1600" dirty="0">
                <a:latin typeface="+mj-lt"/>
              </a:rPr>
              <a:t>caro professor, espera-se que os estudantes não tenham grandes dificuldades em responder aos itens. Considerando que já devem saber que estimar não é o mesmo que um chute aleatório e que já dominem relação de comparação estudada em aula anterior.</a:t>
            </a:r>
          </a:p>
          <a:p>
            <a:pPr>
              <a:buSzPts val="1600"/>
            </a:pPr>
            <a:endParaRPr lang="pt-BR" sz="1600" b="1" dirty="0">
              <a:latin typeface="+mj-lt"/>
            </a:endParaRPr>
          </a:p>
          <a:p>
            <a:pPr>
              <a:buSzPts val="1600"/>
            </a:pPr>
            <a:r>
              <a:rPr lang="pt-BR" sz="1600" dirty="0">
                <a:latin typeface="+mj-lt"/>
              </a:rPr>
              <a:t>Estimule a participação e busque perceber se ainda existe algum erro conceitual ou procedimental, fazendo intervenções e garantindo fechamento da aula com máximo de aproveitamento.</a:t>
            </a:r>
            <a:endParaRPr sz="1600" dirty="0">
              <a:latin typeface="+mj-lt"/>
            </a:endParaRPr>
          </a:p>
          <a:p>
            <a:pPr>
              <a:spcBef>
                <a:spcPts val="1000"/>
              </a:spcBef>
              <a:buClr>
                <a:schemeClr val="dk1"/>
              </a:buClr>
              <a:buSzPts val="1600"/>
            </a:pPr>
            <a:endParaRPr sz="1600" dirty="0">
              <a:solidFill>
                <a:schemeClr val="dk1"/>
              </a:solidFill>
              <a:latin typeface="+mj-lt"/>
            </a:endParaRPr>
          </a:p>
        </p:txBody>
      </p:sp>
      <p:grpSp>
        <p:nvGrpSpPr>
          <p:cNvPr id="8" name="Google Shape;159;p26">
            <a:extLst>
              <a:ext uri="{FF2B5EF4-FFF2-40B4-BE49-F238E27FC236}">
                <a16:creationId xmlns:a16="http://schemas.microsoft.com/office/drawing/2014/main" id="{BFCA4BFD-1895-759C-DC7F-F6553EC126A4}"/>
              </a:ext>
            </a:extLst>
          </p:cNvPr>
          <p:cNvGrpSpPr/>
          <p:nvPr/>
        </p:nvGrpSpPr>
        <p:grpSpPr>
          <a:xfrm>
            <a:off x="528988" y="1032929"/>
            <a:ext cx="692128" cy="719813"/>
            <a:chOff x="512793" y="3213794"/>
            <a:chExt cx="692308" cy="720000"/>
          </a:xfrm>
        </p:grpSpPr>
        <p:pic>
          <p:nvPicPr>
            <p:cNvPr id="9" name="Google Shape;160;p26">
              <a:extLst>
                <a:ext uri="{FF2B5EF4-FFF2-40B4-BE49-F238E27FC236}">
                  <a16:creationId xmlns:a16="http://schemas.microsoft.com/office/drawing/2014/main" id="{90107852-5A08-628B-DB30-CC80157E1A9B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12793" y="321379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61;p26">
              <a:extLst>
                <a:ext uri="{FF2B5EF4-FFF2-40B4-BE49-F238E27FC236}">
                  <a16:creationId xmlns:a16="http://schemas.microsoft.com/office/drawing/2014/main" id="{05FA97C0-2567-D673-EF59-7764A99D9E28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22351" y="3321809"/>
              <a:ext cx="475101" cy="4751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" name="CaixaDeTexto 7">
            <a:extLst>
              <a:ext uri="{FF2B5EF4-FFF2-40B4-BE49-F238E27FC236}">
                <a16:creationId xmlns:a16="http://schemas.microsoft.com/office/drawing/2014/main" id="{38E6028C-C3E4-7CDE-120C-032A66CB71C2}"/>
              </a:ext>
            </a:extLst>
          </p:cNvPr>
          <p:cNvSpPr txBox="1"/>
          <p:nvPr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2DC5B040-8704-D71E-AF8D-067973F127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2725" y="836613"/>
            <a:ext cx="5148263" cy="289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7617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2026 MA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6 MAT" id="{8AFDCE05-8396-40B4-BE85-5B403656AE7C}" vid="{133E047C-2644-4E78-A92F-6E932E14D0C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fbeb102-8e9f-472b-adc1-a7108b369a00" xsi:nil="true"/>
    <lcf76f155ced4ddcb4097134ff3c332f xmlns="7700c5b6-cec6-4932-ab65-4424302d85d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F21DD28DD41C34BB26B27A198B61028" ma:contentTypeVersion="16" ma:contentTypeDescription="Crie um novo documento." ma:contentTypeScope="" ma:versionID="aa271c5d318c85f66687f94006af10f8">
  <xsd:schema xmlns:xsd="http://www.w3.org/2001/XMLSchema" xmlns:xs="http://www.w3.org/2001/XMLSchema" xmlns:p="http://schemas.microsoft.com/office/2006/metadata/properties" xmlns:ns2="7700c5b6-cec6-4932-ab65-4424302d85df" xmlns:ns3="6fbeb102-8e9f-472b-adc1-a7108b369a00" targetNamespace="http://schemas.microsoft.com/office/2006/metadata/properties" ma:root="true" ma:fieldsID="1094412222b5621b24c86f2f3faf0e10" ns2:_="" ns3:_="">
    <xsd:import namespace="7700c5b6-cec6-4932-ab65-4424302d85df"/>
    <xsd:import namespace="6fbeb102-8e9f-472b-adc1-a7108b369a0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00c5b6-cec6-4932-ab65-4424302d85d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Marcações de imagem" ma:readOnly="false" ma:fieldId="{5cf76f15-5ced-4ddc-b409-7134ff3c332f}" ma:taxonomyMulti="true" ma:sspId="a85b3961-dbc6-48b8-bc39-d3804789286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beb102-8e9f-472b-adc1-a7108b369a0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86da8504-40be-47e3-b753-f2039a36043c}" ma:internalName="TaxCatchAll" ma:showField="CatchAllData" ma:web="6fbeb102-8e9f-472b-adc1-a7108b369a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E85D10-B6A2-4B2F-830A-6252098F4D50}">
  <ds:schemaRefs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23282bf3-dd78-4c17-b07e-b02110f1d20d"/>
    <ds:schemaRef ds:uri="d09e936c-bc97-4c41-937a-3f5035b1997a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354EBA8-8836-43EF-8F92-0AC4495A3371}"/>
</file>

<file path=customXml/itemProps3.xml><?xml version="1.0" encoding="utf-8"?>
<ds:datastoreItem xmlns:ds="http://schemas.openxmlformats.org/officeDocument/2006/customXml" ds:itemID="{10C204D7-8738-4FCC-AFC3-0C8EF0D825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2026 MAT</Template>
  <TotalTime>3626</TotalTime>
  <Words>2292</Words>
  <Application>Microsoft Office PowerPoint</Application>
  <PresentationFormat>Personalizar</PresentationFormat>
  <Paragraphs>210</Paragraphs>
  <Slides>28</Slides>
  <Notes>27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9" baseType="lpstr">
      <vt:lpstr>Grandstander</vt:lpstr>
      <vt:lpstr>Fonte do Sistema Regular</vt:lpstr>
      <vt:lpstr>Times New Roman</vt:lpstr>
      <vt:lpstr>Grandstander Medium</vt:lpstr>
      <vt:lpstr>Aptos</vt:lpstr>
      <vt:lpstr>Segoe UI</vt:lpstr>
      <vt:lpstr>Lato</vt:lpstr>
      <vt:lpstr>Arial</vt:lpstr>
      <vt:lpstr>Calibri</vt:lpstr>
      <vt:lpstr>Grandstander SemiBold</vt:lpstr>
      <vt:lpstr>2026 MAT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Viviane Da Costa Batista Pereira</dc:creator>
  <cp:lastModifiedBy>Viviane Da Costa Batista Pereira</cp:lastModifiedBy>
  <cp:revision>66</cp:revision>
  <dcterms:modified xsi:type="dcterms:W3CDTF">2025-10-08T18:23:49Z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0x0101007F21DD28DD41C34BB26B27A198B61028</vt:lpwstr>
  </property>
  <property fmtid="{D5CDD505-2E9C-101B-9397-08002B2CF9AE}" pid="3" name="MediaServiceImageTags">
    <vt:lpwstr/>
  </property>
</Properties>
</file>