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27-10-2026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பெலன்</a:t>
            </a:r>
            <a:r>
              <a:rPr lang="ta-IN" dirty="0"/>
              <a:t> இல்லாமல்</a:t>
            </a:r>
          </a:p>
          <a:p>
            <a:r>
              <a:rPr lang="en-IN" dirty="0"/>
              <a:t>Slide 2 - </a:t>
            </a:r>
            <a:r>
              <a:rPr lang="ta-IN" dirty="0" err="1"/>
              <a:t>இயேசப்பா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உம்மை</a:t>
            </a:r>
            <a:r>
              <a:rPr lang="ta-IN" dirty="0"/>
              <a:t> விட்டு</a:t>
            </a:r>
          </a:p>
          <a:p>
            <a:r>
              <a:rPr lang="en-IN" dirty="0"/>
              <a:t>Slide 4 - </a:t>
            </a:r>
            <a:r>
              <a:rPr lang="ta-IN" dirty="0" err="1"/>
              <a:t>வியாதியிலே</a:t>
            </a:r>
            <a:r>
              <a:rPr lang="ta-IN" dirty="0"/>
              <a:t> </a:t>
            </a:r>
          </a:p>
          <a:p>
            <a:r>
              <a:rPr lang="en-IN" dirty="0"/>
              <a:t>Slide 5 - </a:t>
            </a:r>
            <a:r>
              <a:rPr lang="ta-IN" dirty="0" err="1"/>
              <a:t>துணையாளர்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பெலன்</a:t>
            </a:r>
            <a:r>
              <a:rPr lang="ta-IN" dirty="0"/>
              <a:t> இல்லாமல்</a:t>
            </a:r>
          </a:p>
          <a:p>
            <a:r>
              <a:rPr lang="en-IN" dirty="0"/>
              <a:t>Slide 2 - </a:t>
            </a:r>
            <a:r>
              <a:rPr lang="ta-IN" dirty="0" err="1"/>
              <a:t>இயேசப்பா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உம்மை</a:t>
            </a:r>
            <a:r>
              <a:rPr lang="ta-IN" dirty="0"/>
              <a:t> விட்டு</a:t>
            </a:r>
          </a:p>
          <a:p>
            <a:r>
              <a:rPr lang="en-IN" dirty="0"/>
              <a:t>Slide 4 - </a:t>
            </a:r>
            <a:r>
              <a:rPr lang="ta-IN" dirty="0" err="1"/>
              <a:t>வியாதியிலே</a:t>
            </a:r>
            <a:r>
              <a:rPr lang="ta-IN" dirty="0"/>
              <a:t> </a:t>
            </a:r>
          </a:p>
          <a:p>
            <a:r>
              <a:rPr lang="en-IN" dirty="0"/>
              <a:t>Slide 5 - </a:t>
            </a:r>
            <a:r>
              <a:rPr lang="ta-IN" dirty="0" err="1"/>
              <a:t>துணையாளர்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பெலன்</a:t>
            </a:r>
            <a:r>
              <a:rPr lang="ta-IN" dirty="0"/>
              <a:t> இல்லாமல்</a:t>
            </a:r>
          </a:p>
          <a:p>
            <a:r>
              <a:rPr lang="en-IN" dirty="0"/>
              <a:t>Slide 2 - </a:t>
            </a:r>
            <a:r>
              <a:rPr lang="ta-IN" dirty="0" err="1"/>
              <a:t>இயேசப்பா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உம்மை</a:t>
            </a:r>
            <a:r>
              <a:rPr lang="ta-IN" dirty="0"/>
              <a:t> விட்டு</a:t>
            </a:r>
          </a:p>
          <a:p>
            <a:r>
              <a:rPr lang="en-IN" dirty="0"/>
              <a:t>Slide 4 - </a:t>
            </a:r>
            <a:r>
              <a:rPr lang="ta-IN" dirty="0" err="1"/>
              <a:t>வியாதியிலே</a:t>
            </a:r>
            <a:r>
              <a:rPr lang="ta-IN" dirty="0"/>
              <a:t> </a:t>
            </a:r>
          </a:p>
          <a:p>
            <a:r>
              <a:rPr lang="en-IN" dirty="0"/>
              <a:t>Slide 5 - </a:t>
            </a:r>
            <a:r>
              <a:rPr lang="ta-IN" dirty="0" err="1"/>
              <a:t>துணையாளர்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பெலன்</a:t>
            </a:r>
            <a:r>
              <a:rPr lang="ta-IN" dirty="0"/>
              <a:t> இல்லாமல்</a:t>
            </a:r>
          </a:p>
          <a:p>
            <a:r>
              <a:rPr lang="en-IN" dirty="0"/>
              <a:t>Slide 2 - </a:t>
            </a:r>
            <a:r>
              <a:rPr lang="ta-IN" dirty="0" err="1"/>
              <a:t>இயேசப்பா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உம்மை</a:t>
            </a:r>
            <a:r>
              <a:rPr lang="ta-IN" dirty="0"/>
              <a:t> விட்டு</a:t>
            </a:r>
          </a:p>
          <a:p>
            <a:r>
              <a:rPr lang="en-IN" dirty="0"/>
              <a:t>Slide 4 - </a:t>
            </a:r>
            <a:r>
              <a:rPr lang="ta-IN" dirty="0" err="1"/>
              <a:t>வியாதியிலே</a:t>
            </a:r>
            <a:r>
              <a:rPr lang="ta-IN" dirty="0"/>
              <a:t> </a:t>
            </a:r>
          </a:p>
          <a:p>
            <a:r>
              <a:rPr lang="en-IN" dirty="0"/>
              <a:t>Slide 5 - </a:t>
            </a:r>
            <a:r>
              <a:rPr lang="ta-IN" dirty="0" err="1"/>
              <a:t>துணையாளர்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பெலன்</a:t>
            </a:r>
            <a:r>
              <a:rPr lang="ta-IN" dirty="0"/>
              <a:t> இல்லாமல்</a:t>
            </a:r>
          </a:p>
          <a:p>
            <a:r>
              <a:rPr lang="en-IN" dirty="0"/>
              <a:t>Slide 2 - </a:t>
            </a:r>
            <a:r>
              <a:rPr lang="ta-IN" dirty="0" err="1"/>
              <a:t>இயேசப்பா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உம்மை</a:t>
            </a:r>
            <a:r>
              <a:rPr lang="ta-IN" dirty="0"/>
              <a:t> விட்டு</a:t>
            </a:r>
          </a:p>
          <a:p>
            <a:r>
              <a:rPr lang="en-IN" dirty="0"/>
              <a:t>Slide 4 - </a:t>
            </a:r>
            <a:r>
              <a:rPr lang="ta-IN" dirty="0" err="1"/>
              <a:t>வியாதியிலே</a:t>
            </a:r>
            <a:r>
              <a:rPr lang="ta-IN" dirty="0"/>
              <a:t> </a:t>
            </a:r>
          </a:p>
          <a:p>
            <a:r>
              <a:rPr lang="en-IN" dirty="0"/>
              <a:t>Slide 5 - </a:t>
            </a:r>
            <a:r>
              <a:rPr lang="ta-IN" dirty="0" err="1"/>
              <a:t>துணையாளர்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0195E2-37DC-E3D6-6455-7C35DA5C1EC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3E7B0FB-7FF0-6393-C092-239A51E275E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40CFE6D-0F4D-0A4F-0CB1-9661DE2A7E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AFD86D2-4799-9E41-626E-6D71873736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D6E9701-8D22-B962-48AD-5EFD441FF5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0849C56-9D63-182D-4593-29DD9BC19B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</TotalTime>
  <Words>120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19</cp:revision>
  <dcterms:created xsi:type="dcterms:W3CDTF">2024-03-09T15:16:34Z</dcterms:created>
  <dcterms:modified xsi:type="dcterms:W3CDTF">2026-10-26T23:59:50Z</dcterms:modified>
</cp:coreProperties>
</file>