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1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3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87" r:id="rId14"/>
    <p:sldMasterId id="2147483800" r:id="rId15"/>
    <p:sldMasterId id="2147483831" r:id="rId16"/>
    <p:sldMasterId id="2147483841" r:id="rId17"/>
  </p:sldMasterIdLst>
  <p:notesMasterIdLst>
    <p:notesMasterId r:id="rId92"/>
  </p:notesMasterIdLst>
  <p:sldIdLst>
    <p:sldId id="1205" r:id="rId18"/>
    <p:sldId id="1029" r:id="rId19"/>
    <p:sldId id="705" r:id="rId20"/>
    <p:sldId id="1094" r:id="rId21"/>
    <p:sldId id="728" r:id="rId22"/>
    <p:sldId id="800" r:id="rId23"/>
    <p:sldId id="1041" r:id="rId24"/>
    <p:sldId id="1040" r:id="rId25"/>
    <p:sldId id="1238" r:id="rId26"/>
    <p:sldId id="1239" r:id="rId27"/>
    <p:sldId id="1279" r:id="rId28"/>
    <p:sldId id="1280" r:id="rId29"/>
    <p:sldId id="681" r:id="rId30"/>
    <p:sldId id="1055" r:id="rId31"/>
    <p:sldId id="685" r:id="rId32"/>
    <p:sldId id="1080" r:id="rId33"/>
    <p:sldId id="1092" r:id="rId34"/>
    <p:sldId id="1209" r:id="rId35"/>
    <p:sldId id="1130" r:id="rId36"/>
    <p:sldId id="1131" r:id="rId37"/>
    <p:sldId id="1091" r:id="rId38"/>
    <p:sldId id="1134" r:id="rId39"/>
    <p:sldId id="1135" r:id="rId40"/>
    <p:sldId id="1136" r:id="rId41"/>
    <p:sldId id="1143" r:id="rId42"/>
    <p:sldId id="1241" r:id="rId43"/>
    <p:sldId id="779" r:id="rId44"/>
    <p:sldId id="1083" r:id="rId45"/>
    <p:sldId id="1290" r:id="rId46"/>
    <p:sldId id="1175" r:id="rId47"/>
    <p:sldId id="1291" r:id="rId48"/>
    <p:sldId id="1084" r:id="rId49"/>
    <p:sldId id="1035" r:id="rId50"/>
    <p:sldId id="1069" r:id="rId51"/>
    <p:sldId id="715" r:id="rId52"/>
    <p:sldId id="1137" r:id="rId53"/>
    <p:sldId id="1089" r:id="rId54"/>
    <p:sldId id="1157" r:id="rId55"/>
    <p:sldId id="1159" r:id="rId56"/>
    <p:sldId id="1168" r:id="rId57"/>
    <p:sldId id="1191" r:id="rId58"/>
    <p:sldId id="1197" r:id="rId59"/>
    <p:sldId id="1213" r:id="rId60"/>
    <p:sldId id="1221" r:id="rId61"/>
    <p:sldId id="1266" r:id="rId62"/>
    <p:sldId id="1248" r:id="rId63"/>
    <p:sldId id="1254" r:id="rId64"/>
    <p:sldId id="1269" r:id="rId65"/>
    <p:sldId id="1271" r:id="rId66"/>
    <p:sldId id="1273" r:id="rId67"/>
    <p:sldId id="1284" r:id="rId68"/>
    <p:sldId id="1294" r:id="rId69"/>
    <p:sldId id="1295" r:id="rId70"/>
    <p:sldId id="799" r:id="rId71"/>
    <p:sldId id="1285" r:id="rId72"/>
    <p:sldId id="1267" r:id="rId73"/>
    <p:sldId id="1288" r:id="rId74"/>
    <p:sldId id="1287" r:id="rId75"/>
    <p:sldId id="1214" r:id="rId76"/>
    <p:sldId id="1169" r:id="rId77"/>
    <p:sldId id="1296" r:id="rId78"/>
    <p:sldId id="1199" r:id="rId79"/>
    <p:sldId id="1183" r:id="rId80"/>
    <p:sldId id="1184" r:id="rId81"/>
    <p:sldId id="1185" r:id="rId82"/>
    <p:sldId id="1227" r:id="rId83"/>
    <p:sldId id="1228" r:id="rId84"/>
    <p:sldId id="1229" r:id="rId85"/>
    <p:sldId id="1230" r:id="rId86"/>
    <p:sldId id="1235" r:id="rId87"/>
    <p:sldId id="1236" r:id="rId88"/>
    <p:sldId id="1056" r:id="rId89"/>
    <p:sldId id="1057" r:id="rId90"/>
    <p:sldId id="689" r:id="rId91"/>
  </p:sldIdLst>
  <p:sldSz cx="9144000" cy="6858000" type="screen4x3"/>
  <p:notesSz cx="6735763" cy="9866313"/>
  <p:embeddedFontLst>
    <p:embeddedFont>
      <p:font typeface="Century Gothic" panose="020B0502020202020204" pitchFamily="34" charset="0"/>
      <p:regular r:id="rId93"/>
      <p:bold r:id="rId94"/>
      <p:italic r:id="rId95"/>
      <p:boldItalic r:id="rId96"/>
    </p:embeddedFont>
    <p:embeddedFont>
      <p:font typeface="Dosis" pitchFamily="2" charset="0"/>
      <p:regular r:id="rId97"/>
      <p:bold r:id="rId98"/>
    </p:embeddedFont>
    <p:embeddedFont>
      <p:font typeface="Dosis ExtraBold" pitchFamily="2" charset="0"/>
      <p:bold r:id="rId99"/>
    </p:embeddedFont>
    <p:embeddedFont>
      <p:font typeface="Dosis Medium" pitchFamily="2" charset="0"/>
      <p:regular r:id="rId100"/>
      <p:bold r:id="rId101"/>
    </p:embeddedFont>
    <p:embeddedFont>
      <p:font typeface="Dosis SemiBold" pitchFamily="2" charset="0"/>
      <p:regular r:id="rId102"/>
      <p:bold r:id="rId103"/>
    </p:embeddedFont>
    <p:embeddedFont>
      <p:font typeface="Mistral" panose="03090702030407020403" pitchFamily="66" charset="0"/>
      <p:regular r:id="rId10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F8FE"/>
    <a:srgbClr val="FF6600"/>
    <a:srgbClr val="AFABAB"/>
    <a:srgbClr val="2196B1"/>
    <a:srgbClr val="F2EFDE"/>
    <a:srgbClr val="E7E6E6"/>
    <a:srgbClr val="424D7B"/>
    <a:srgbClr val="E2F4FD"/>
    <a:srgbClr val="565F88"/>
    <a:srgbClr val="2AB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11" autoAdjust="0"/>
    <p:restoredTop sz="95363" autoAdjust="0"/>
  </p:normalViewPr>
  <p:slideViewPr>
    <p:cSldViewPr snapToGrid="0">
      <p:cViewPr varScale="1">
        <p:scale>
          <a:sx n="77" d="100"/>
          <a:sy n="77" d="100"/>
        </p:scale>
        <p:origin x="837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87" Type="http://schemas.openxmlformats.org/officeDocument/2006/relationships/slide" Target="slides/slide70.xml"/><Relationship Id="rId102" Type="http://schemas.openxmlformats.org/officeDocument/2006/relationships/font" Target="fonts/font10.fntdata"/><Relationship Id="rId110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90" Type="http://schemas.openxmlformats.org/officeDocument/2006/relationships/slide" Target="slides/slide73.xml"/><Relationship Id="rId95" Type="http://schemas.openxmlformats.org/officeDocument/2006/relationships/font" Target="fonts/font3.fntdata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100" Type="http://schemas.openxmlformats.org/officeDocument/2006/relationships/font" Target="fonts/font8.fntdata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font" Target="fonts/font11.fntdata"/><Relationship Id="rId108" Type="http://schemas.openxmlformats.org/officeDocument/2006/relationships/tableStyles" Target="tableStyle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font" Target="fonts/font2.fntdata"/><Relationship Id="rId99" Type="http://schemas.openxmlformats.org/officeDocument/2006/relationships/font" Target="fonts/font7.fntdata"/><Relationship Id="rId10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microsoft.com/office/2016/11/relationships/changesInfo" Target="changesInfos/changesInfo1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font" Target="fonts/font5.fntdata"/><Relationship Id="rId104" Type="http://schemas.openxmlformats.org/officeDocument/2006/relationships/font" Target="fonts/font12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4.xml"/><Relationship Id="rId9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82332ADD-8051-4791-8C80-FD22511E689E}"/>
    <pc:docChg chg="custSel addSld delSld modSld">
      <pc:chgData name="LAMIAE BEZZAZ" userId="f9bc3cc0-8e1c-4944-afa8-b4b36bbf20e1" providerId="ADAL" clId="{82332ADD-8051-4791-8C80-FD22511E689E}" dt="2026-05-24T21:27:01.644" v="181" actId="20577"/>
      <pc:docMkLst>
        <pc:docMk/>
      </pc:docMkLst>
      <pc:sldChg chg="addSp delSp modSp add">
        <pc:chgData name="LAMIAE BEZZAZ" userId="f9bc3cc0-8e1c-4944-afa8-b4b36bbf20e1" providerId="ADAL" clId="{82332ADD-8051-4791-8C80-FD22511E689E}" dt="2026-05-24T21:24:28.195" v="120" actId="20577"/>
        <pc:sldMkLst>
          <pc:docMk/>
          <pc:sldMk cId="4228070155" sldId="728"/>
        </pc:sldMkLst>
        <pc:spChg chg="mod">
          <ac:chgData name="LAMIAE BEZZAZ" userId="f9bc3cc0-8e1c-4944-afa8-b4b36bbf20e1" providerId="ADAL" clId="{82332ADD-8051-4791-8C80-FD22511E689E}" dt="2026-05-24T21:24:18.092" v="115" actId="207"/>
          <ac:spMkLst>
            <pc:docMk/>
            <pc:sldMk cId="4228070155" sldId="728"/>
            <ac:spMk id="14" creationId="{972C28A1-74AE-AA79-017C-AEC6B83D3AF9}"/>
          </ac:spMkLst>
        </pc:spChg>
        <pc:spChg chg="mod ord">
          <ac:chgData name="LAMIAE BEZZAZ" userId="f9bc3cc0-8e1c-4944-afa8-b4b36bbf20e1" providerId="ADAL" clId="{82332ADD-8051-4791-8C80-FD22511E689E}" dt="2026-05-24T21:24:08.603" v="114" actId="171"/>
          <ac:spMkLst>
            <pc:docMk/>
            <pc:sldMk cId="4228070155" sldId="728"/>
            <ac:spMk id="21" creationId="{9B54D076-2194-2039-7459-5C23EF3519B3}"/>
          </ac:spMkLst>
        </pc:spChg>
        <pc:spChg chg="del">
          <ac:chgData name="LAMIAE BEZZAZ" userId="f9bc3cc0-8e1c-4944-afa8-b4b36bbf20e1" providerId="ADAL" clId="{82332ADD-8051-4791-8C80-FD22511E689E}" dt="2026-05-24T21:23:08.639" v="104" actId="21"/>
          <ac:spMkLst>
            <pc:docMk/>
            <pc:sldMk cId="4228070155" sldId="728"/>
            <ac:spMk id="22" creationId="{BA824C6F-7232-2120-7DD6-87A9F388E73F}"/>
          </ac:spMkLst>
        </pc:spChg>
        <pc:spChg chg="add mod">
          <ac:chgData name="LAMIAE BEZZAZ" userId="f9bc3cc0-8e1c-4944-afa8-b4b36bbf20e1" providerId="ADAL" clId="{82332ADD-8051-4791-8C80-FD22511E689E}" dt="2026-05-24T21:23:22.681" v="107" actId="20577"/>
          <ac:spMkLst>
            <pc:docMk/>
            <pc:sldMk cId="4228070155" sldId="728"/>
            <ac:spMk id="23" creationId="{AC64350D-54D9-42AF-9B32-4F73928322E2}"/>
          </ac:spMkLst>
        </pc:spChg>
        <pc:spChg chg="mod">
          <ac:chgData name="LAMIAE BEZZAZ" userId="f9bc3cc0-8e1c-4944-afa8-b4b36bbf20e1" providerId="ADAL" clId="{82332ADD-8051-4791-8C80-FD22511E689E}" dt="2026-05-24T21:24:28.195" v="120" actId="20577"/>
          <ac:spMkLst>
            <pc:docMk/>
            <pc:sldMk cId="4228070155" sldId="728"/>
            <ac:spMk id="56" creationId="{FB0F2F3E-CA2F-B476-F947-B346215F4290}"/>
          </ac:spMkLst>
        </pc:spChg>
        <pc:spChg chg="del mod">
          <ac:chgData name="LAMIAE BEZZAZ" userId="f9bc3cc0-8e1c-4944-afa8-b4b36bbf20e1" providerId="ADAL" clId="{82332ADD-8051-4791-8C80-FD22511E689E}" dt="2026-05-24T21:24:24.863" v="117" actId="478"/>
          <ac:spMkLst>
            <pc:docMk/>
            <pc:sldMk cId="4228070155" sldId="728"/>
            <ac:spMk id="57" creationId="{2EBB0BBB-FC01-177F-9635-BAC4A1C8585E}"/>
          </ac:spMkLst>
        </pc:spChg>
      </pc:sldChg>
      <pc:sldChg chg="modSp">
        <pc:chgData name="LAMIAE BEZZAZ" userId="f9bc3cc0-8e1c-4944-afa8-b4b36bbf20e1" providerId="ADAL" clId="{82332ADD-8051-4791-8C80-FD22511E689E}" dt="2026-05-24T21:25:47.828" v="143" actId="20577"/>
        <pc:sldMkLst>
          <pc:docMk/>
          <pc:sldMk cId="2383898653" sldId="799"/>
        </pc:sldMkLst>
        <pc:spChg chg="mod">
          <ac:chgData name="LAMIAE BEZZAZ" userId="f9bc3cc0-8e1c-4944-afa8-b4b36bbf20e1" providerId="ADAL" clId="{82332ADD-8051-4791-8C80-FD22511E689E}" dt="2026-05-24T21:25:47.828" v="143" actId="20577"/>
          <ac:spMkLst>
            <pc:docMk/>
            <pc:sldMk cId="2383898653" sldId="799"/>
            <ac:spMk id="8" creationId="{0BD857C9-E818-349B-BDAA-28964858B4D1}"/>
          </ac:spMkLst>
        </pc:spChg>
      </pc:sldChg>
      <pc:sldChg chg="modSp">
        <pc:chgData name="LAMIAE BEZZAZ" userId="f9bc3cc0-8e1c-4944-afa8-b4b36bbf20e1" providerId="ADAL" clId="{82332ADD-8051-4791-8C80-FD22511E689E}" dt="2026-05-24T21:22:50.199" v="103" actId="20577"/>
        <pc:sldMkLst>
          <pc:docMk/>
          <pc:sldMk cId="2384957858" sldId="800"/>
        </pc:sldMkLst>
        <pc:spChg chg="mod">
          <ac:chgData name="LAMIAE BEZZAZ" userId="f9bc3cc0-8e1c-4944-afa8-b4b36bbf20e1" providerId="ADAL" clId="{82332ADD-8051-4791-8C80-FD22511E689E}" dt="2026-05-24T21:22:50.199" v="103" actId="20577"/>
          <ac:spMkLst>
            <pc:docMk/>
            <pc:sldMk cId="2384957858" sldId="800"/>
            <ac:spMk id="8" creationId="{D93409DE-34D5-7219-782F-93AD7CE6A999}"/>
          </ac:spMkLst>
        </pc:spChg>
      </pc:sldChg>
      <pc:sldChg chg="del">
        <pc:chgData name="LAMIAE BEZZAZ" userId="f9bc3cc0-8e1c-4944-afa8-b4b36bbf20e1" providerId="ADAL" clId="{82332ADD-8051-4791-8C80-FD22511E689E}" dt="2026-05-24T17:17:03.494" v="6" actId="47"/>
        <pc:sldMkLst>
          <pc:docMk/>
          <pc:sldMk cId="661374696" sldId="866"/>
        </pc:sldMkLst>
      </pc:sldChg>
      <pc:sldChg chg="modSp">
        <pc:chgData name="LAMIAE BEZZAZ" userId="f9bc3cc0-8e1c-4944-afa8-b4b36bbf20e1" providerId="ADAL" clId="{82332ADD-8051-4791-8C80-FD22511E689E}" dt="2026-05-24T21:24:47.324" v="141" actId="20577"/>
        <pc:sldMkLst>
          <pc:docMk/>
          <pc:sldMk cId="857111214" sldId="1041"/>
        </pc:sldMkLst>
        <pc:spChg chg="mod">
          <ac:chgData name="LAMIAE BEZZAZ" userId="f9bc3cc0-8e1c-4944-afa8-b4b36bbf20e1" providerId="ADAL" clId="{82332ADD-8051-4791-8C80-FD22511E689E}" dt="2026-05-24T21:24:47.324" v="141" actId="20577"/>
          <ac:spMkLst>
            <pc:docMk/>
            <pc:sldMk cId="857111214" sldId="1041"/>
            <ac:spMk id="15" creationId="{5746AB9A-7886-DD60-98B7-1FF83C8176F0}"/>
          </ac:spMkLst>
        </pc:spChg>
      </pc:sldChg>
      <pc:sldChg chg="del">
        <pc:chgData name="LAMIAE BEZZAZ" userId="f9bc3cc0-8e1c-4944-afa8-b4b36bbf20e1" providerId="ADAL" clId="{82332ADD-8051-4791-8C80-FD22511E689E}" dt="2026-05-24T21:22:33.838" v="89" actId="47"/>
        <pc:sldMkLst>
          <pc:docMk/>
          <pc:sldMk cId="719573920" sldId="1053"/>
        </pc:sldMkLst>
      </pc:sldChg>
      <pc:sldChg chg="addSp modSp">
        <pc:chgData name="LAMIAE BEZZAZ" userId="f9bc3cc0-8e1c-4944-afa8-b4b36bbf20e1" providerId="ADAL" clId="{82332ADD-8051-4791-8C80-FD22511E689E}" dt="2026-05-24T17:20:31.414" v="41" actId="571"/>
        <pc:sldMkLst>
          <pc:docMk/>
          <pc:sldMk cId="3245369190" sldId="1080"/>
        </pc:sldMkLst>
        <pc:picChg chg="add mod">
          <ac:chgData name="LAMIAE BEZZAZ" userId="f9bc3cc0-8e1c-4944-afa8-b4b36bbf20e1" providerId="ADAL" clId="{82332ADD-8051-4791-8C80-FD22511E689E}" dt="2026-05-24T17:20:31.414" v="41" actId="571"/>
          <ac:picMkLst>
            <pc:docMk/>
            <pc:sldMk cId="3245369190" sldId="1080"/>
            <ac:picMk id="15" creationId="{45688779-D0FE-40D7-8BAF-C5EB94ABDAB2}"/>
          </ac:picMkLst>
        </pc:picChg>
      </pc:sldChg>
      <pc:sldChg chg="add">
        <pc:chgData name="LAMIAE BEZZAZ" userId="f9bc3cc0-8e1c-4944-afa8-b4b36bbf20e1" providerId="ADAL" clId="{82332ADD-8051-4791-8C80-FD22511E689E}" dt="2026-05-24T17:15:38.676" v="4"/>
        <pc:sldMkLst>
          <pc:docMk/>
          <pc:sldMk cId="2598749395" sldId="1094"/>
        </pc:sldMkLst>
      </pc:sldChg>
      <pc:sldChg chg="del">
        <pc:chgData name="LAMIAE BEZZAZ" userId="f9bc3cc0-8e1c-4944-afa8-b4b36bbf20e1" providerId="ADAL" clId="{82332ADD-8051-4791-8C80-FD22511E689E}" dt="2026-05-24T17:17:03.494" v="6" actId="47"/>
        <pc:sldMkLst>
          <pc:docMk/>
          <pc:sldMk cId="3836432667" sldId="1101"/>
        </pc:sldMkLst>
      </pc:sldChg>
      <pc:sldChg chg="addSp delSp modSp">
        <pc:chgData name="LAMIAE BEZZAZ" userId="f9bc3cc0-8e1c-4944-afa8-b4b36bbf20e1" providerId="ADAL" clId="{82332ADD-8051-4791-8C80-FD22511E689E}" dt="2026-05-24T17:19:48.495" v="14" actId="1076"/>
        <pc:sldMkLst>
          <pc:docMk/>
          <pc:sldMk cId="3568470402" sldId="1130"/>
        </pc:sldMkLst>
        <pc:spChg chg="mod">
          <ac:chgData name="LAMIAE BEZZAZ" userId="f9bc3cc0-8e1c-4944-afa8-b4b36bbf20e1" providerId="ADAL" clId="{82332ADD-8051-4791-8C80-FD22511E689E}" dt="2026-05-24T17:19:48.495" v="14" actId="1076"/>
          <ac:spMkLst>
            <pc:docMk/>
            <pc:sldMk cId="3568470402" sldId="1130"/>
            <ac:spMk id="21" creationId="{1C568655-2146-40CF-8FA5-432C61CBA233}"/>
          </ac:spMkLst>
        </pc:spChg>
        <pc:picChg chg="del">
          <ac:chgData name="LAMIAE BEZZAZ" userId="f9bc3cc0-8e1c-4944-afa8-b4b36bbf20e1" providerId="ADAL" clId="{82332ADD-8051-4791-8C80-FD22511E689E}" dt="2026-05-24T17:19:37.982" v="11" actId="478"/>
          <ac:picMkLst>
            <pc:docMk/>
            <pc:sldMk cId="3568470402" sldId="1130"/>
            <ac:picMk id="10" creationId="{1BD58CBE-2237-4647-8182-D489B084EE09}"/>
          </ac:picMkLst>
        </pc:picChg>
        <pc:picChg chg="del">
          <ac:chgData name="LAMIAE BEZZAZ" userId="f9bc3cc0-8e1c-4944-afa8-b4b36bbf20e1" providerId="ADAL" clId="{82332ADD-8051-4791-8C80-FD22511E689E}" dt="2026-05-24T17:19:37.982" v="11" actId="478"/>
          <ac:picMkLst>
            <pc:docMk/>
            <pc:sldMk cId="3568470402" sldId="1130"/>
            <ac:picMk id="11" creationId="{5EB1B13E-CC71-4F9B-94AA-2DE7CD07E89F}"/>
          </ac:picMkLst>
        </pc:picChg>
        <pc:picChg chg="add">
          <ac:chgData name="LAMIAE BEZZAZ" userId="f9bc3cc0-8e1c-4944-afa8-b4b36bbf20e1" providerId="ADAL" clId="{82332ADD-8051-4791-8C80-FD22511E689E}" dt="2026-05-24T17:19:38.795" v="12"/>
          <ac:picMkLst>
            <pc:docMk/>
            <pc:sldMk cId="3568470402" sldId="1130"/>
            <ac:picMk id="12" creationId="{F4C1C8FC-0E3B-4B3B-A585-DB5EA06471CE}"/>
          </ac:picMkLst>
        </pc:picChg>
        <pc:picChg chg="del">
          <ac:chgData name="LAMIAE BEZZAZ" userId="f9bc3cc0-8e1c-4944-afa8-b4b36bbf20e1" providerId="ADAL" clId="{82332ADD-8051-4791-8C80-FD22511E689E}" dt="2026-05-24T17:19:37.982" v="11" actId="478"/>
          <ac:picMkLst>
            <pc:docMk/>
            <pc:sldMk cId="3568470402" sldId="1130"/>
            <ac:picMk id="13" creationId="{F709006B-25E3-4F25-93D3-916FBBDBD3C9}"/>
          </ac:picMkLst>
        </pc:picChg>
        <pc:picChg chg="add">
          <ac:chgData name="LAMIAE BEZZAZ" userId="f9bc3cc0-8e1c-4944-afa8-b4b36bbf20e1" providerId="ADAL" clId="{82332ADD-8051-4791-8C80-FD22511E689E}" dt="2026-05-24T17:19:38.795" v="12"/>
          <ac:picMkLst>
            <pc:docMk/>
            <pc:sldMk cId="3568470402" sldId="1130"/>
            <ac:picMk id="14" creationId="{7B8CB10E-755E-41F0-9B80-5D216FF3FBA3}"/>
          </ac:picMkLst>
        </pc:picChg>
        <pc:picChg chg="del">
          <ac:chgData name="LAMIAE BEZZAZ" userId="f9bc3cc0-8e1c-4944-afa8-b4b36bbf20e1" providerId="ADAL" clId="{82332ADD-8051-4791-8C80-FD22511E689E}" dt="2026-05-24T17:19:37.982" v="11" actId="478"/>
          <ac:picMkLst>
            <pc:docMk/>
            <pc:sldMk cId="3568470402" sldId="1130"/>
            <ac:picMk id="15" creationId="{ED4BD765-BF85-4E47-8F44-0C9F11241735}"/>
          </ac:picMkLst>
        </pc:picChg>
        <pc:picChg chg="add">
          <ac:chgData name="LAMIAE BEZZAZ" userId="f9bc3cc0-8e1c-4944-afa8-b4b36bbf20e1" providerId="ADAL" clId="{82332ADD-8051-4791-8C80-FD22511E689E}" dt="2026-05-24T17:19:38.795" v="12"/>
          <ac:picMkLst>
            <pc:docMk/>
            <pc:sldMk cId="3568470402" sldId="1130"/>
            <ac:picMk id="16" creationId="{5DFF1983-852A-4BB9-84F9-66BD5597D3B3}"/>
          </ac:picMkLst>
        </pc:picChg>
        <pc:picChg chg="add del">
          <ac:chgData name="LAMIAE BEZZAZ" userId="f9bc3cc0-8e1c-4944-afa8-b4b36bbf20e1" providerId="ADAL" clId="{82332ADD-8051-4791-8C80-FD22511E689E}" dt="2026-05-24T17:19:43.728" v="13" actId="478"/>
          <ac:picMkLst>
            <pc:docMk/>
            <pc:sldMk cId="3568470402" sldId="1130"/>
            <ac:picMk id="17" creationId="{4D580917-AC91-4FA8-A9E8-CA7728988F15}"/>
          </ac:picMkLst>
        </pc:picChg>
        <pc:picChg chg="add">
          <ac:chgData name="LAMIAE BEZZAZ" userId="f9bc3cc0-8e1c-4944-afa8-b4b36bbf20e1" providerId="ADAL" clId="{82332ADD-8051-4791-8C80-FD22511E689E}" dt="2026-05-24T17:19:38.795" v="12"/>
          <ac:picMkLst>
            <pc:docMk/>
            <pc:sldMk cId="3568470402" sldId="1130"/>
            <ac:picMk id="18" creationId="{1B63F872-2777-4420-80CE-C8A62C559E12}"/>
          </ac:picMkLst>
        </pc:picChg>
        <pc:picChg chg="del">
          <ac:chgData name="LAMIAE BEZZAZ" userId="f9bc3cc0-8e1c-4944-afa8-b4b36bbf20e1" providerId="ADAL" clId="{82332ADD-8051-4791-8C80-FD22511E689E}" dt="2026-05-24T17:19:37.982" v="11" actId="478"/>
          <ac:picMkLst>
            <pc:docMk/>
            <pc:sldMk cId="3568470402" sldId="1130"/>
            <ac:picMk id="20" creationId="{46213EEC-51EC-429E-97AA-DE846D305D28}"/>
          </ac:picMkLst>
        </pc:picChg>
      </pc:sldChg>
      <pc:sldChg chg="addSp delSp modSp">
        <pc:chgData name="LAMIAE BEZZAZ" userId="f9bc3cc0-8e1c-4944-afa8-b4b36bbf20e1" providerId="ADAL" clId="{82332ADD-8051-4791-8C80-FD22511E689E}" dt="2026-05-24T17:20:15.587" v="39" actId="20577"/>
        <pc:sldMkLst>
          <pc:docMk/>
          <pc:sldMk cId="3471343704" sldId="1131"/>
        </pc:sldMkLst>
        <pc:spChg chg="mod">
          <ac:chgData name="LAMIAE BEZZAZ" userId="f9bc3cc0-8e1c-4944-afa8-b4b36bbf20e1" providerId="ADAL" clId="{82332ADD-8051-4791-8C80-FD22511E689E}" dt="2026-05-24T17:20:15.587" v="39" actId="20577"/>
          <ac:spMkLst>
            <pc:docMk/>
            <pc:sldMk cId="3471343704" sldId="1131"/>
            <ac:spMk id="2" creationId="{8D86781D-14EC-E03B-B04A-949193724C47}"/>
          </ac:spMkLst>
        </pc:spChg>
        <pc:picChg chg="add del mod">
          <ac:chgData name="LAMIAE BEZZAZ" userId="f9bc3cc0-8e1c-4944-afa8-b4b36bbf20e1" providerId="ADAL" clId="{82332ADD-8051-4791-8C80-FD22511E689E}" dt="2026-05-24T17:19:54.348" v="16" actId="478"/>
          <ac:picMkLst>
            <pc:docMk/>
            <pc:sldMk cId="3471343704" sldId="1131"/>
            <ac:picMk id="15" creationId="{24B95FB5-E0F3-4BE5-B370-470EE7E25A2C}"/>
          </ac:picMkLst>
        </pc:picChg>
        <pc:picChg chg="add">
          <ac:chgData name="LAMIAE BEZZAZ" userId="f9bc3cc0-8e1c-4944-afa8-b4b36bbf20e1" providerId="ADAL" clId="{82332ADD-8051-4791-8C80-FD22511E689E}" dt="2026-05-24T17:19:56.149" v="18"/>
          <ac:picMkLst>
            <pc:docMk/>
            <pc:sldMk cId="3471343704" sldId="1131"/>
            <ac:picMk id="16" creationId="{D25FE8E6-C880-45FA-8BBB-A78A4E1A2988}"/>
          </ac:picMkLst>
        </pc:picChg>
        <pc:picChg chg="add">
          <ac:chgData name="LAMIAE BEZZAZ" userId="f9bc3cc0-8e1c-4944-afa8-b4b36bbf20e1" providerId="ADAL" clId="{82332ADD-8051-4791-8C80-FD22511E689E}" dt="2026-05-24T17:19:56.149" v="18"/>
          <ac:picMkLst>
            <pc:docMk/>
            <pc:sldMk cId="3471343704" sldId="1131"/>
            <ac:picMk id="17" creationId="{153C28DB-AF5F-472D-8100-8F3C8B0ABF4D}"/>
          </ac:picMkLst>
        </pc:picChg>
        <pc:picChg chg="add">
          <ac:chgData name="LAMIAE BEZZAZ" userId="f9bc3cc0-8e1c-4944-afa8-b4b36bbf20e1" providerId="ADAL" clId="{82332ADD-8051-4791-8C80-FD22511E689E}" dt="2026-05-24T17:19:56.149" v="18"/>
          <ac:picMkLst>
            <pc:docMk/>
            <pc:sldMk cId="3471343704" sldId="1131"/>
            <ac:picMk id="18" creationId="{CF20496D-CE33-4180-B555-32DF1F2013FB}"/>
          </ac:picMkLst>
        </pc:picChg>
        <pc:picChg chg="del">
          <ac:chgData name="LAMIAE BEZZAZ" userId="f9bc3cc0-8e1c-4944-afa8-b4b36bbf20e1" providerId="ADAL" clId="{82332ADD-8051-4791-8C80-FD22511E689E}" dt="2026-05-24T17:19:54.348" v="16" actId="478"/>
          <ac:picMkLst>
            <pc:docMk/>
            <pc:sldMk cId="3471343704" sldId="1131"/>
            <ac:picMk id="19" creationId="{C12B9C69-63F2-4064-ABA9-2B2FD4A75DEB}"/>
          </ac:picMkLst>
        </pc:picChg>
        <pc:picChg chg="del">
          <ac:chgData name="LAMIAE BEZZAZ" userId="f9bc3cc0-8e1c-4944-afa8-b4b36bbf20e1" providerId="ADAL" clId="{82332ADD-8051-4791-8C80-FD22511E689E}" dt="2026-05-24T17:19:55.669" v="17" actId="478"/>
          <ac:picMkLst>
            <pc:docMk/>
            <pc:sldMk cId="3471343704" sldId="1131"/>
            <ac:picMk id="20" creationId="{F5EEC984-E29F-43EF-919B-A75DD964050D}"/>
          </ac:picMkLst>
        </pc:picChg>
        <pc:picChg chg="del">
          <ac:chgData name="LAMIAE BEZZAZ" userId="f9bc3cc0-8e1c-4944-afa8-b4b36bbf20e1" providerId="ADAL" clId="{82332ADD-8051-4791-8C80-FD22511E689E}" dt="2026-05-24T17:19:54.348" v="16" actId="478"/>
          <ac:picMkLst>
            <pc:docMk/>
            <pc:sldMk cId="3471343704" sldId="1131"/>
            <ac:picMk id="21" creationId="{3E0E60BF-6AC5-4365-BDA5-3CDCFEC4B479}"/>
          </ac:picMkLst>
        </pc:picChg>
        <pc:picChg chg="add mod">
          <ac:chgData name="LAMIAE BEZZAZ" userId="f9bc3cc0-8e1c-4944-afa8-b4b36bbf20e1" providerId="ADAL" clId="{82332ADD-8051-4791-8C80-FD22511E689E}" dt="2026-05-24T17:20:07.642" v="20" actId="1582"/>
          <ac:picMkLst>
            <pc:docMk/>
            <pc:sldMk cId="3471343704" sldId="1131"/>
            <ac:picMk id="22" creationId="{F1DC1628-DE56-4E19-A81B-E3CD404B1634}"/>
          </ac:picMkLst>
        </pc:picChg>
        <pc:picChg chg="add">
          <ac:chgData name="LAMIAE BEZZAZ" userId="f9bc3cc0-8e1c-4944-afa8-b4b36bbf20e1" providerId="ADAL" clId="{82332ADD-8051-4791-8C80-FD22511E689E}" dt="2026-05-24T17:19:56.149" v="18"/>
          <ac:picMkLst>
            <pc:docMk/>
            <pc:sldMk cId="3471343704" sldId="1131"/>
            <ac:picMk id="23" creationId="{BE226B0F-6364-4015-8456-00DC66B1F88F}"/>
          </ac:picMkLst>
        </pc:picChg>
        <pc:picChg chg="del">
          <ac:chgData name="LAMIAE BEZZAZ" userId="f9bc3cc0-8e1c-4944-afa8-b4b36bbf20e1" providerId="ADAL" clId="{82332ADD-8051-4791-8C80-FD22511E689E}" dt="2026-05-24T17:19:54.348" v="16" actId="478"/>
          <ac:picMkLst>
            <pc:docMk/>
            <pc:sldMk cId="3471343704" sldId="1131"/>
            <ac:picMk id="24" creationId="{918D42F6-A500-4DBA-9FC4-71297CD3AF7B}"/>
          </ac:picMkLst>
        </pc:picChg>
        <pc:picChg chg="del">
          <ac:chgData name="LAMIAE BEZZAZ" userId="f9bc3cc0-8e1c-4944-afa8-b4b36bbf20e1" providerId="ADAL" clId="{82332ADD-8051-4791-8C80-FD22511E689E}" dt="2026-05-24T17:19:54.348" v="16" actId="478"/>
          <ac:picMkLst>
            <pc:docMk/>
            <pc:sldMk cId="3471343704" sldId="1131"/>
            <ac:picMk id="25" creationId="{0482C65F-72A0-4C46-8E6A-E1AA8EBAB22B}"/>
          </ac:picMkLst>
        </pc:picChg>
        <pc:picChg chg="del">
          <ac:chgData name="LAMIAE BEZZAZ" userId="f9bc3cc0-8e1c-4944-afa8-b4b36bbf20e1" providerId="ADAL" clId="{82332ADD-8051-4791-8C80-FD22511E689E}" dt="2026-05-24T17:19:54.348" v="16" actId="478"/>
          <ac:picMkLst>
            <pc:docMk/>
            <pc:sldMk cId="3471343704" sldId="1131"/>
            <ac:picMk id="26" creationId="{086F97AE-250F-4939-B6FF-499D836AE1CB}"/>
          </ac:picMkLst>
        </pc:picChg>
      </pc:sldChg>
      <pc:sldChg chg="addSp delSp modSp">
        <pc:chgData name="LAMIAE BEZZAZ" userId="f9bc3cc0-8e1c-4944-afa8-b4b36bbf20e1" providerId="ADAL" clId="{82332ADD-8051-4791-8C80-FD22511E689E}" dt="2026-05-24T17:21:58.041" v="48"/>
        <pc:sldMkLst>
          <pc:docMk/>
          <pc:sldMk cId="2666374776" sldId="1134"/>
        </pc:sldMkLst>
        <pc:picChg chg="del">
          <ac:chgData name="LAMIAE BEZZAZ" userId="f9bc3cc0-8e1c-4944-afa8-b4b36bbf20e1" providerId="ADAL" clId="{82332ADD-8051-4791-8C80-FD22511E689E}" dt="2026-05-24T17:21:55.806" v="46" actId="478"/>
          <ac:picMkLst>
            <pc:docMk/>
            <pc:sldMk cId="2666374776" sldId="1134"/>
            <ac:picMk id="11" creationId="{5D27E315-52BF-40D6-B74B-0EC7878237E4}"/>
          </ac:picMkLst>
        </pc:picChg>
        <pc:picChg chg="del">
          <ac:chgData name="LAMIAE BEZZAZ" userId="f9bc3cc0-8e1c-4944-afa8-b4b36bbf20e1" providerId="ADAL" clId="{82332ADD-8051-4791-8C80-FD22511E689E}" dt="2026-05-24T17:21:55.806" v="46" actId="478"/>
          <ac:picMkLst>
            <pc:docMk/>
            <pc:sldMk cId="2666374776" sldId="1134"/>
            <ac:picMk id="12" creationId="{01E7982D-E10A-4D14-8292-82014A6CE6A5}"/>
          </ac:picMkLst>
        </pc:picChg>
        <pc:picChg chg="del">
          <ac:chgData name="LAMIAE BEZZAZ" userId="f9bc3cc0-8e1c-4944-afa8-b4b36bbf20e1" providerId="ADAL" clId="{82332ADD-8051-4791-8C80-FD22511E689E}" dt="2026-05-24T17:21:55.806" v="46" actId="478"/>
          <ac:picMkLst>
            <pc:docMk/>
            <pc:sldMk cId="2666374776" sldId="1134"/>
            <ac:picMk id="13" creationId="{F446E8AD-9206-49E7-A020-EA116B2935CD}"/>
          </ac:picMkLst>
        </pc:picChg>
        <pc:picChg chg="del">
          <ac:chgData name="LAMIAE BEZZAZ" userId="f9bc3cc0-8e1c-4944-afa8-b4b36bbf20e1" providerId="ADAL" clId="{82332ADD-8051-4791-8C80-FD22511E689E}" dt="2026-05-24T17:21:55.806" v="46" actId="478"/>
          <ac:picMkLst>
            <pc:docMk/>
            <pc:sldMk cId="2666374776" sldId="1134"/>
            <ac:picMk id="14" creationId="{18AA99B2-345C-4BA9-BB2D-16042B50BD70}"/>
          </ac:picMkLst>
        </pc:picChg>
        <pc:picChg chg="del">
          <ac:chgData name="LAMIAE BEZZAZ" userId="f9bc3cc0-8e1c-4944-afa8-b4b36bbf20e1" providerId="ADAL" clId="{82332ADD-8051-4791-8C80-FD22511E689E}" dt="2026-05-24T17:21:57.396" v="47" actId="478"/>
          <ac:picMkLst>
            <pc:docMk/>
            <pc:sldMk cId="2666374776" sldId="1134"/>
            <ac:picMk id="15" creationId="{11100063-E71C-4834-8D3D-05D2BCAA3794}"/>
          </ac:picMkLst>
        </pc:picChg>
        <pc:picChg chg="del">
          <ac:chgData name="LAMIAE BEZZAZ" userId="f9bc3cc0-8e1c-4944-afa8-b4b36bbf20e1" providerId="ADAL" clId="{82332ADD-8051-4791-8C80-FD22511E689E}" dt="2026-05-24T17:21:55.806" v="46" actId="478"/>
          <ac:picMkLst>
            <pc:docMk/>
            <pc:sldMk cId="2666374776" sldId="1134"/>
            <ac:picMk id="16" creationId="{2F22F501-732A-402C-8EB9-EABADC2FB782}"/>
          </ac:picMkLst>
        </pc:picChg>
        <pc:picChg chg="add del mod">
          <ac:chgData name="LAMIAE BEZZAZ" userId="f9bc3cc0-8e1c-4944-afa8-b4b36bbf20e1" providerId="ADAL" clId="{82332ADD-8051-4791-8C80-FD22511E689E}" dt="2026-05-24T17:21:55.806" v="46" actId="478"/>
          <ac:picMkLst>
            <pc:docMk/>
            <pc:sldMk cId="2666374776" sldId="1134"/>
            <ac:picMk id="17" creationId="{B9177681-AE18-4125-987C-4E16DECE4BC0}"/>
          </ac:picMkLst>
        </pc:picChg>
        <pc:picChg chg="add">
          <ac:chgData name="LAMIAE BEZZAZ" userId="f9bc3cc0-8e1c-4944-afa8-b4b36bbf20e1" providerId="ADAL" clId="{82332ADD-8051-4791-8C80-FD22511E689E}" dt="2026-05-24T17:21:58.041" v="48"/>
          <ac:picMkLst>
            <pc:docMk/>
            <pc:sldMk cId="2666374776" sldId="1134"/>
            <ac:picMk id="18" creationId="{41D5FA05-DC77-4155-8E8D-A64C84DA8885}"/>
          </ac:picMkLst>
        </pc:picChg>
        <pc:picChg chg="add">
          <ac:chgData name="LAMIAE BEZZAZ" userId="f9bc3cc0-8e1c-4944-afa8-b4b36bbf20e1" providerId="ADAL" clId="{82332ADD-8051-4791-8C80-FD22511E689E}" dt="2026-05-24T17:21:58.041" v="48"/>
          <ac:picMkLst>
            <pc:docMk/>
            <pc:sldMk cId="2666374776" sldId="1134"/>
            <ac:picMk id="19" creationId="{CF11C9AB-3140-4313-8360-B5A8E0D5B40E}"/>
          </ac:picMkLst>
        </pc:picChg>
        <pc:picChg chg="add">
          <ac:chgData name="LAMIAE BEZZAZ" userId="f9bc3cc0-8e1c-4944-afa8-b4b36bbf20e1" providerId="ADAL" clId="{82332ADD-8051-4791-8C80-FD22511E689E}" dt="2026-05-24T17:21:58.041" v="48"/>
          <ac:picMkLst>
            <pc:docMk/>
            <pc:sldMk cId="2666374776" sldId="1134"/>
            <ac:picMk id="20" creationId="{99067E93-D4F7-4446-9436-47DFCEC505ED}"/>
          </ac:picMkLst>
        </pc:picChg>
        <pc:picChg chg="add">
          <ac:chgData name="LAMIAE BEZZAZ" userId="f9bc3cc0-8e1c-4944-afa8-b4b36bbf20e1" providerId="ADAL" clId="{82332ADD-8051-4791-8C80-FD22511E689E}" dt="2026-05-24T17:21:58.041" v="48"/>
          <ac:picMkLst>
            <pc:docMk/>
            <pc:sldMk cId="2666374776" sldId="1134"/>
            <ac:picMk id="21" creationId="{B54D7C2B-46D7-4E76-8218-840B80469F9B}"/>
          </ac:picMkLst>
        </pc:picChg>
        <pc:picChg chg="add">
          <ac:chgData name="LAMIAE BEZZAZ" userId="f9bc3cc0-8e1c-4944-afa8-b4b36bbf20e1" providerId="ADAL" clId="{82332ADD-8051-4791-8C80-FD22511E689E}" dt="2026-05-24T17:21:58.041" v="48"/>
          <ac:picMkLst>
            <pc:docMk/>
            <pc:sldMk cId="2666374776" sldId="1134"/>
            <ac:picMk id="22" creationId="{B0663142-B55B-4AE0-B972-398120409746}"/>
          </ac:picMkLst>
        </pc:picChg>
      </pc:sldChg>
      <pc:sldChg chg="addSp delSp modSp">
        <pc:chgData name="LAMIAE BEZZAZ" userId="f9bc3cc0-8e1c-4944-afa8-b4b36bbf20e1" providerId="ADAL" clId="{82332ADD-8051-4791-8C80-FD22511E689E}" dt="2026-05-24T17:22:22.636" v="54" actId="1076"/>
        <pc:sldMkLst>
          <pc:docMk/>
          <pc:sldMk cId="1766902480" sldId="1135"/>
        </pc:sldMkLst>
        <pc:picChg chg="del">
          <ac:chgData name="LAMIAE BEZZAZ" userId="f9bc3cc0-8e1c-4944-afa8-b4b36bbf20e1" providerId="ADAL" clId="{82332ADD-8051-4791-8C80-FD22511E689E}" dt="2026-05-24T17:22:05.173" v="49" actId="478"/>
          <ac:picMkLst>
            <pc:docMk/>
            <pc:sldMk cId="1766902480" sldId="1135"/>
            <ac:picMk id="9" creationId="{C5945449-799E-4156-BB14-993C13A4BF27}"/>
          </ac:picMkLst>
        </pc:picChg>
        <pc:picChg chg="del">
          <ac:chgData name="LAMIAE BEZZAZ" userId="f9bc3cc0-8e1c-4944-afa8-b4b36bbf20e1" providerId="ADAL" clId="{82332ADD-8051-4791-8C80-FD22511E689E}" dt="2026-05-24T17:22:06.696" v="50" actId="478"/>
          <ac:picMkLst>
            <pc:docMk/>
            <pc:sldMk cId="1766902480" sldId="1135"/>
            <ac:picMk id="10" creationId="{95D131BB-705E-4828-8649-439ECC836A70}"/>
          </ac:picMkLst>
        </pc:picChg>
        <pc:picChg chg="del">
          <ac:chgData name="LAMIAE BEZZAZ" userId="f9bc3cc0-8e1c-4944-afa8-b4b36bbf20e1" providerId="ADAL" clId="{82332ADD-8051-4791-8C80-FD22511E689E}" dt="2026-05-24T17:22:05.173" v="49" actId="478"/>
          <ac:picMkLst>
            <pc:docMk/>
            <pc:sldMk cId="1766902480" sldId="1135"/>
            <ac:picMk id="11" creationId="{71256FC7-55F7-4B97-AECE-D54F380CEB50}"/>
          </ac:picMkLst>
        </pc:picChg>
        <pc:picChg chg="del">
          <ac:chgData name="LAMIAE BEZZAZ" userId="f9bc3cc0-8e1c-4944-afa8-b4b36bbf20e1" providerId="ADAL" clId="{82332ADD-8051-4791-8C80-FD22511E689E}" dt="2026-05-24T17:22:05.173" v="49" actId="478"/>
          <ac:picMkLst>
            <pc:docMk/>
            <pc:sldMk cId="1766902480" sldId="1135"/>
            <ac:picMk id="12" creationId="{34BB91B3-D823-42E1-9489-A8DBC8AD52DF}"/>
          </ac:picMkLst>
        </pc:picChg>
        <pc:picChg chg="del">
          <ac:chgData name="LAMIAE BEZZAZ" userId="f9bc3cc0-8e1c-4944-afa8-b4b36bbf20e1" providerId="ADAL" clId="{82332ADD-8051-4791-8C80-FD22511E689E}" dt="2026-05-24T17:22:05.173" v="49" actId="478"/>
          <ac:picMkLst>
            <pc:docMk/>
            <pc:sldMk cId="1766902480" sldId="1135"/>
            <ac:picMk id="13" creationId="{7B9BA89A-AF9F-4C3C-A6DD-E5A6A1044DB4}"/>
          </ac:picMkLst>
        </pc:picChg>
        <pc:picChg chg="add del mod">
          <ac:chgData name="LAMIAE BEZZAZ" userId="f9bc3cc0-8e1c-4944-afa8-b4b36bbf20e1" providerId="ADAL" clId="{82332ADD-8051-4791-8C80-FD22511E689E}" dt="2026-05-24T17:22:05.173" v="49" actId="478"/>
          <ac:picMkLst>
            <pc:docMk/>
            <pc:sldMk cId="1766902480" sldId="1135"/>
            <ac:picMk id="14" creationId="{AF904610-5EC0-49FE-9808-3C504AC3D18E}"/>
          </ac:picMkLst>
        </pc:picChg>
        <pc:picChg chg="add">
          <ac:chgData name="LAMIAE BEZZAZ" userId="f9bc3cc0-8e1c-4944-afa8-b4b36bbf20e1" providerId="ADAL" clId="{82332ADD-8051-4791-8C80-FD22511E689E}" dt="2026-05-24T17:22:07.307" v="51"/>
          <ac:picMkLst>
            <pc:docMk/>
            <pc:sldMk cId="1766902480" sldId="1135"/>
            <ac:picMk id="15" creationId="{F61AB00C-94E2-440E-AB87-3AB1FA33F34C}"/>
          </ac:picMkLst>
        </pc:picChg>
        <pc:picChg chg="add">
          <ac:chgData name="LAMIAE BEZZAZ" userId="f9bc3cc0-8e1c-4944-afa8-b4b36bbf20e1" providerId="ADAL" clId="{82332ADD-8051-4791-8C80-FD22511E689E}" dt="2026-05-24T17:22:07.307" v="51"/>
          <ac:picMkLst>
            <pc:docMk/>
            <pc:sldMk cId="1766902480" sldId="1135"/>
            <ac:picMk id="16" creationId="{F2F0BB07-D9BC-4864-B5AE-689544DA1A5D}"/>
          </ac:picMkLst>
        </pc:picChg>
        <pc:picChg chg="add mod">
          <ac:chgData name="LAMIAE BEZZAZ" userId="f9bc3cc0-8e1c-4944-afa8-b4b36bbf20e1" providerId="ADAL" clId="{82332ADD-8051-4791-8C80-FD22511E689E}" dt="2026-05-24T17:22:20.045" v="53" actId="1076"/>
          <ac:picMkLst>
            <pc:docMk/>
            <pc:sldMk cId="1766902480" sldId="1135"/>
            <ac:picMk id="18" creationId="{1826B362-327E-4B10-B80A-A18250107D63}"/>
          </ac:picMkLst>
        </pc:picChg>
        <pc:picChg chg="add">
          <ac:chgData name="LAMIAE BEZZAZ" userId="f9bc3cc0-8e1c-4944-afa8-b4b36bbf20e1" providerId="ADAL" clId="{82332ADD-8051-4791-8C80-FD22511E689E}" dt="2026-05-24T17:22:07.307" v="51"/>
          <ac:picMkLst>
            <pc:docMk/>
            <pc:sldMk cId="1766902480" sldId="1135"/>
            <ac:picMk id="19" creationId="{A9CAAF01-1F2C-4238-AEB3-5E6F8E4C88D0}"/>
          </ac:picMkLst>
        </pc:picChg>
        <pc:picChg chg="del">
          <ac:chgData name="LAMIAE BEZZAZ" userId="f9bc3cc0-8e1c-4944-afa8-b4b36bbf20e1" providerId="ADAL" clId="{82332ADD-8051-4791-8C80-FD22511E689E}" dt="2026-05-24T17:22:05.173" v="49" actId="478"/>
          <ac:picMkLst>
            <pc:docMk/>
            <pc:sldMk cId="1766902480" sldId="1135"/>
            <ac:picMk id="20" creationId="{C9574855-3E89-4978-9F67-6D01CA68BDD2}"/>
          </ac:picMkLst>
        </pc:picChg>
        <pc:picChg chg="add mod">
          <ac:chgData name="LAMIAE BEZZAZ" userId="f9bc3cc0-8e1c-4944-afa8-b4b36bbf20e1" providerId="ADAL" clId="{82332ADD-8051-4791-8C80-FD22511E689E}" dt="2026-05-24T17:22:22.636" v="54" actId="1076"/>
          <ac:picMkLst>
            <pc:docMk/>
            <pc:sldMk cId="1766902480" sldId="1135"/>
            <ac:picMk id="21" creationId="{F397229D-2A23-4EA6-B71E-52B17A02A3FA}"/>
          </ac:picMkLst>
        </pc:picChg>
      </pc:sldChg>
      <pc:sldChg chg="addSp delSp modSp">
        <pc:chgData name="LAMIAE BEZZAZ" userId="f9bc3cc0-8e1c-4944-afa8-b4b36bbf20e1" providerId="ADAL" clId="{82332ADD-8051-4791-8C80-FD22511E689E}" dt="2026-05-24T17:22:52.699" v="72" actId="1582"/>
        <pc:sldMkLst>
          <pc:docMk/>
          <pc:sldMk cId="3626287898" sldId="1136"/>
        </pc:sldMkLst>
        <pc:spChg chg="mod">
          <ac:chgData name="LAMIAE BEZZAZ" userId="f9bc3cc0-8e1c-4944-afa8-b4b36bbf20e1" providerId="ADAL" clId="{82332ADD-8051-4791-8C80-FD22511E689E}" dt="2026-05-24T17:22:43.667" v="70" actId="20577"/>
          <ac:spMkLst>
            <pc:docMk/>
            <pc:sldMk cId="3626287898" sldId="1136"/>
            <ac:spMk id="36" creationId="{CAC6E55D-1A9B-DEE8-363C-14673FA4DB74}"/>
          </ac:spMkLst>
        </pc:spChg>
        <pc:picChg chg="del">
          <ac:chgData name="LAMIAE BEZZAZ" userId="f9bc3cc0-8e1c-4944-afa8-b4b36bbf20e1" providerId="ADAL" clId="{82332ADD-8051-4791-8C80-FD22511E689E}" dt="2026-05-24T17:22:34.232" v="56" actId="478"/>
          <ac:picMkLst>
            <pc:docMk/>
            <pc:sldMk cId="3626287898" sldId="1136"/>
            <ac:picMk id="11" creationId="{7ED27F91-874D-4724-ACDA-86C97EA79C25}"/>
          </ac:picMkLst>
        </pc:picChg>
        <pc:picChg chg="add del mod">
          <ac:chgData name="LAMIAE BEZZAZ" userId="f9bc3cc0-8e1c-4944-afa8-b4b36bbf20e1" providerId="ADAL" clId="{82332ADD-8051-4791-8C80-FD22511E689E}" dt="2026-05-24T17:22:34.232" v="56" actId="478"/>
          <ac:picMkLst>
            <pc:docMk/>
            <pc:sldMk cId="3626287898" sldId="1136"/>
            <ac:picMk id="12" creationId="{A5775FBD-024F-4DAE-A466-E7CECF1AFE0B}"/>
          </ac:picMkLst>
        </pc:picChg>
        <pc:picChg chg="add">
          <ac:chgData name="LAMIAE BEZZAZ" userId="f9bc3cc0-8e1c-4944-afa8-b4b36bbf20e1" providerId="ADAL" clId="{82332ADD-8051-4791-8C80-FD22511E689E}" dt="2026-05-24T17:22:36.507" v="58"/>
          <ac:picMkLst>
            <pc:docMk/>
            <pc:sldMk cId="3626287898" sldId="1136"/>
            <ac:picMk id="13" creationId="{9462DB30-B41E-4A1A-9FFA-22BC4EACC1B6}"/>
          </ac:picMkLst>
        </pc:picChg>
        <pc:picChg chg="del">
          <ac:chgData name="LAMIAE BEZZAZ" userId="f9bc3cc0-8e1c-4944-afa8-b4b36bbf20e1" providerId="ADAL" clId="{82332ADD-8051-4791-8C80-FD22511E689E}" dt="2026-05-24T17:22:35.824" v="57" actId="478"/>
          <ac:picMkLst>
            <pc:docMk/>
            <pc:sldMk cId="3626287898" sldId="1136"/>
            <ac:picMk id="14" creationId="{22AA8D88-F46E-43E2-9CE1-124C40B6F634}"/>
          </ac:picMkLst>
        </pc:picChg>
        <pc:picChg chg="del">
          <ac:chgData name="LAMIAE BEZZAZ" userId="f9bc3cc0-8e1c-4944-afa8-b4b36bbf20e1" providerId="ADAL" clId="{82332ADD-8051-4791-8C80-FD22511E689E}" dt="2026-05-24T17:22:34.232" v="56" actId="478"/>
          <ac:picMkLst>
            <pc:docMk/>
            <pc:sldMk cId="3626287898" sldId="1136"/>
            <ac:picMk id="15" creationId="{5191F231-5145-414E-BEFE-6799A9B7460E}"/>
          </ac:picMkLst>
        </pc:picChg>
        <pc:picChg chg="del">
          <ac:chgData name="LAMIAE BEZZAZ" userId="f9bc3cc0-8e1c-4944-afa8-b4b36bbf20e1" providerId="ADAL" clId="{82332ADD-8051-4791-8C80-FD22511E689E}" dt="2026-05-24T17:22:34.232" v="56" actId="478"/>
          <ac:picMkLst>
            <pc:docMk/>
            <pc:sldMk cId="3626287898" sldId="1136"/>
            <ac:picMk id="16" creationId="{FEBF9589-8243-47A0-AF3E-E35991C56FA7}"/>
          </ac:picMkLst>
        </pc:picChg>
        <pc:picChg chg="add">
          <ac:chgData name="LAMIAE BEZZAZ" userId="f9bc3cc0-8e1c-4944-afa8-b4b36bbf20e1" providerId="ADAL" clId="{82332ADD-8051-4791-8C80-FD22511E689E}" dt="2026-05-24T17:22:36.507" v="58"/>
          <ac:picMkLst>
            <pc:docMk/>
            <pc:sldMk cId="3626287898" sldId="1136"/>
            <ac:picMk id="17" creationId="{747FEFCE-8A34-4CEB-BEF1-BE5C629E63D8}"/>
          </ac:picMkLst>
        </pc:picChg>
        <pc:picChg chg="del">
          <ac:chgData name="LAMIAE BEZZAZ" userId="f9bc3cc0-8e1c-4944-afa8-b4b36bbf20e1" providerId="ADAL" clId="{82332ADD-8051-4791-8C80-FD22511E689E}" dt="2026-05-24T17:22:34.232" v="56" actId="478"/>
          <ac:picMkLst>
            <pc:docMk/>
            <pc:sldMk cId="3626287898" sldId="1136"/>
            <ac:picMk id="18" creationId="{BF3E6183-7F3E-4EF0-A94B-74E0C5C29378}"/>
          </ac:picMkLst>
        </pc:picChg>
        <pc:picChg chg="del">
          <ac:chgData name="LAMIAE BEZZAZ" userId="f9bc3cc0-8e1c-4944-afa8-b4b36bbf20e1" providerId="ADAL" clId="{82332ADD-8051-4791-8C80-FD22511E689E}" dt="2026-05-24T17:22:34.232" v="56" actId="478"/>
          <ac:picMkLst>
            <pc:docMk/>
            <pc:sldMk cId="3626287898" sldId="1136"/>
            <ac:picMk id="19" creationId="{FCFDF7D2-F9AF-4C59-B429-E8325F408FDD}"/>
          </ac:picMkLst>
        </pc:picChg>
        <pc:picChg chg="add mod">
          <ac:chgData name="LAMIAE BEZZAZ" userId="f9bc3cc0-8e1c-4944-afa8-b4b36bbf20e1" providerId="ADAL" clId="{82332ADD-8051-4791-8C80-FD22511E689E}" dt="2026-05-24T17:22:52.699" v="72" actId="1582"/>
          <ac:picMkLst>
            <pc:docMk/>
            <pc:sldMk cId="3626287898" sldId="1136"/>
            <ac:picMk id="20" creationId="{82596066-1805-4D56-A8AF-BD64AEADC8EB}"/>
          </ac:picMkLst>
        </pc:picChg>
        <pc:picChg chg="add">
          <ac:chgData name="LAMIAE BEZZAZ" userId="f9bc3cc0-8e1c-4944-afa8-b4b36bbf20e1" providerId="ADAL" clId="{82332ADD-8051-4791-8C80-FD22511E689E}" dt="2026-05-24T17:22:36.507" v="58"/>
          <ac:picMkLst>
            <pc:docMk/>
            <pc:sldMk cId="3626287898" sldId="1136"/>
            <ac:picMk id="21" creationId="{9F728B49-B2EF-4C4C-B8EC-122C7990D5A2}"/>
          </ac:picMkLst>
        </pc:picChg>
        <pc:picChg chg="add mod">
          <ac:chgData name="LAMIAE BEZZAZ" userId="f9bc3cc0-8e1c-4944-afa8-b4b36bbf20e1" providerId="ADAL" clId="{82332ADD-8051-4791-8C80-FD22511E689E}" dt="2026-05-24T17:22:52.699" v="72" actId="1582"/>
          <ac:picMkLst>
            <pc:docMk/>
            <pc:sldMk cId="3626287898" sldId="1136"/>
            <ac:picMk id="22" creationId="{1E2D3D6D-B4F1-4273-897A-15A16F0C036D}"/>
          </ac:picMkLst>
        </pc:picChg>
      </pc:sldChg>
      <pc:sldChg chg="del">
        <pc:chgData name="LAMIAE BEZZAZ" userId="f9bc3cc0-8e1c-4944-afa8-b4b36bbf20e1" providerId="ADAL" clId="{82332ADD-8051-4791-8C80-FD22511E689E}" dt="2026-05-24T17:17:03.494" v="6" actId="47"/>
        <pc:sldMkLst>
          <pc:docMk/>
          <pc:sldMk cId="3057081190" sldId="1170"/>
        </pc:sldMkLst>
      </pc:sldChg>
      <pc:sldChg chg="del">
        <pc:chgData name="LAMIAE BEZZAZ" userId="f9bc3cc0-8e1c-4944-afa8-b4b36bbf20e1" providerId="ADAL" clId="{82332ADD-8051-4791-8C80-FD22511E689E}" dt="2026-05-24T17:17:03.494" v="6" actId="47"/>
        <pc:sldMkLst>
          <pc:docMk/>
          <pc:sldMk cId="466676675" sldId="1171"/>
        </pc:sldMkLst>
      </pc:sldChg>
      <pc:sldChg chg="addSp delSp modSp">
        <pc:chgData name="LAMIAE BEZZAZ" userId="f9bc3cc0-8e1c-4944-afa8-b4b36bbf20e1" providerId="ADAL" clId="{82332ADD-8051-4791-8C80-FD22511E689E}" dt="2026-05-24T17:15:25.681" v="3" actId="14100"/>
        <pc:sldMkLst>
          <pc:docMk/>
          <pc:sldMk cId="3895620527" sldId="1205"/>
        </pc:sldMkLst>
        <pc:picChg chg="add mod">
          <ac:chgData name="LAMIAE BEZZAZ" userId="f9bc3cc0-8e1c-4944-afa8-b4b36bbf20e1" providerId="ADAL" clId="{82332ADD-8051-4791-8C80-FD22511E689E}" dt="2026-05-24T17:15:25.681" v="3" actId="14100"/>
          <ac:picMkLst>
            <pc:docMk/>
            <pc:sldMk cId="3895620527" sldId="1205"/>
            <ac:picMk id="3" creationId="{B68DBA91-EF54-4E8C-902D-B2E40EEEBF2C}"/>
          </ac:picMkLst>
        </pc:picChg>
        <pc:picChg chg="del">
          <ac:chgData name="LAMIAE BEZZAZ" userId="f9bc3cc0-8e1c-4944-afa8-b4b36bbf20e1" providerId="ADAL" clId="{82332ADD-8051-4791-8C80-FD22511E689E}" dt="2026-05-24T17:14:24.471" v="0" actId="478"/>
          <ac:picMkLst>
            <pc:docMk/>
            <pc:sldMk cId="3895620527" sldId="1205"/>
            <ac:picMk id="4" creationId="{AD3D7F03-FF50-4358-97A5-A036490CA09E}"/>
          </ac:picMkLst>
        </pc:picChg>
      </pc:sldChg>
      <pc:sldChg chg="addSp delSp modSp">
        <pc:chgData name="LAMIAE BEZZAZ" userId="f9bc3cc0-8e1c-4944-afa8-b4b36bbf20e1" providerId="ADAL" clId="{82332ADD-8051-4791-8C80-FD22511E689E}" dt="2026-05-24T17:19:28.644" v="10" actId="571"/>
        <pc:sldMkLst>
          <pc:docMk/>
          <pc:sldMk cId="3562902055" sldId="1209"/>
        </pc:sldMkLst>
        <pc:picChg chg="del">
          <ac:chgData name="LAMIAE BEZZAZ" userId="f9bc3cc0-8e1c-4944-afa8-b4b36bbf20e1" providerId="ADAL" clId="{82332ADD-8051-4791-8C80-FD22511E689E}" dt="2026-05-24T17:18:59.673" v="7" actId="478"/>
          <ac:picMkLst>
            <pc:docMk/>
            <pc:sldMk cId="3562902055" sldId="1209"/>
            <ac:picMk id="9" creationId="{B4A15B84-A435-486C-B6BC-704AD977DE49}"/>
          </ac:picMkLst>
        </pc:picChg>
        <pc:picChg chg="del">
          <ac:chgData name="LAMIAE BEZZAZ" userId="f9bc3cc0-8e1c-4944-afa8-b4b36bbf20e1" providerId="ADAL" clId="{82332ADD-8051-4791-8C80-FD22511E689E}" dt="2026-05-24T17:18:59.673" v="7" actId="478"/>
          <ac:picMkLst>
            <pc:docMk/>
            <pc:sldMk cId="3562902055" sldId="1209"/>
            <ac:picMk id="11" creationId="{C9502B8A-7412-4A5E-90BD-8CF37C3A802C}"/>
          </ac:picMkLst>
        </pc:picChg>
        <pc:picChg chg="del">
          <ac:chgData name="LAMIAE BEZZAZ" userId="f9bc3cc0-8e1c-4944-afa8-b4b36bbf20e1" providerId="ADAL" clId="{82332ADD-8051-4791-8C80-FD22511E689E}" dt="2026-05-24T17:18:59.673" v="7" actId="478"/>
          <ac:picMkLst>
            <pc:docMk/>
            <pc:sldMk cId="3562902055" sldId="1209"/>
            <ac:picMk id="12" creationId="{E01CDC80-A4DF-4895-A78A-348DB1C163D0}"/>
          </ac:picMkLst>
        </pc:picChg>
        <pc:picChg chg="del">
          <ac:chgData name="LAMIAE BEZZAZ" userId="f9bc3cc0-8e1c-4944-afa8-b4b36bbf20e1" providerId="ADAL" clId="{82332ADD-8051-4791-8C80-FD22511E689E}" dt="2026-05-24T17:18:59.673" v="7" actId="478"/>
          <ac:picMkLst>
            <pc:docMk/>
            <pc:sldMk cId="3562902055" sldId="1209"/>
            <ac:picMk id="13" creationId="{69E97261-7F46-4FCF-870B-DE075BDC7BAD}"/>
          </ac:picMkLst>
        </pc:picChg>
        <pc:picChg chg="del">
          <ac:chgData name="LAMIAE BEZZAZ" userId="f9bc3cc0-8e1c-4944-afa8-b4b36bbf20e1" providerId="ADAL" clId="{82332ADD-8051-4791-8C80-FD22511E689E}" dt="2026-05-24T17:18:59.673" v="7" actId="478"/>
          <ac:picMkLst>
            <pc:docMk/>
            <pc:sldMk cId="3562902055" sldId="1209"/>
            <ac:picMk id="14" creationId="{10AA6C1D-C2AD-4C65-B03C-28B423C42098}"/>
          </ac:picMkLst>
        </pc:picChg>
        <pc:picChg chg="add">
          <ac:chgData name="LAMIAE BEZZAZ" userId="f9bc3cc0-8e1c-4944-afa8-b4b36bbf20e1" providerId="ADAL" clId="{82332ADD-8051-4791-8C80-FD22511E689E}" dt="2026-05-24T17:19:13.628" v="8"/>
          <ac:picMkLst>
            <pc:docMk/>
            <pc:sldMk cId="3562902055" sldId="1209"/>
            <ac:picMk id="15" creationId="{E24A3346-D73D-40EF-8FCE-F46DF5928D62}"/>
          </ac:picMkLst>
        </pc:picChg>
        <pc:picChg chg="add">
          <ac:chgData name="LAMIAE BEZZAZ" userId="f9bc3cc0-8e1c-4944-afa8-b4b36bbf20e1" providerId="ADAL" clId="{82332ADD-8051-4791-8C80-FD22511E689E}" dt="2026-05-24T17:19:13.628" v="8"/>
          <ac:picMkLst>
            <pc:docMk/>
            <pc:sldMk cId="3562902055" sldId="1209"/>
            <ac:picMk id="16" creationId="{4043A7A4-CE1A-4004-BE8E-48F6F6967442}"/>
          </ac:picMkLst>
        </pc:picChg>
        <pc:picChg chg="add">
          <ac:chgData name="LAMIAE BEZZAZ" userId="f9bc3cc0-8e1c-4944-afa8-b4b36bbf20e1" providerId="ADAL" clId="{82332ADD-8051-4791-8C80-FD22511E689E}" dt="2026-05-24T17:19:13.628" v="8"/>
          <ac:picMkLst>
            <pc:docMk/>
            <pc:sldMk cId="3562902055" sldId="1209"/>
            <ac:picMk id="17" creationId="{D65D8365-73E7-438D-B448-D6149E9EF05E}"/>
          </ac:picMkLst>
        </pc:picChg>
        <pc:picChg chg="add">
          <ac:chgData name="LAMIAE BEZZAZ" userId="f9bc3cc0-8e1c-4944-afa8-b4b36bbf20e1" providerId="ADAL" clId="{82332ADD-8051-4791-8C80-FD22511E689E}" dt="2026-05-24T17:19:13.628" v="8"/>
          <ac:picMkLst>
            <pc:docMk/>
            <pc:sldMk cId="3562902055" sldId="1209"/>
            <ac:picMk id="18" creationId="{E9BD482D-3B2D-42CB-A4B9-40D54CE282E1}"/>
          </ac:picMkLst>
        </pc:picChg>
        <pc:picChg chg="add">
          <ac:chgData name="LAMIAE BEZZAZ" userId="f9bc3cc0-8e1c-4944-afa8-b4b36bbf20e1" providerId="ADAL" clId="{82332ADD-8051-4791-8C80-FD22511E689E}" dt="2026-05-24T17:19:13.628" v="8"/>
          <ac:picMkLst>
            <pc:docMk/>
            <pc:sldMk cId="3562902055" sldId="1209"/>
            <ac:picMk id="19" creationId="{34012528-40D9-4A60-BE5F-D96428E0028B}"/>
          </ac:picMkLst>
        </pc:picChg>
        <pc:picChg chg="del">
          <ac:chgData name="LAMIAE BEZZAZ" userId="f9bc3cc0-8e1c-4944-afa8-b4b36bbf20e1" providerId="ADAL" clId="{82332ADD-8051-4791-8C80-FD22511E689E}" dt="2026-05-24T17:18:59.673" v="7" actId="478"/>
          <ac:picMkLst>
            <pc:docMk/>
            <pc:sldMk cId="3562902055" sldId="1209"/>
            <ac:picMk id="20" creationId="{1B7C6682-2C34-4528-9E47-7E0BDC3A78FF}"/>
          </ac:picMkLst>
        </pc:picChg>
        <pc:picChg chg="add mod">
          <ac:chgData name="LAMIAE BEZZAZ" userId="f9bc3cc0-8e1c-4944-afa8-b4b36bbf20e1" providerId="ADAL" clId="{82332ADD-8051-4791-8C80-FD22511E689E}" dt="2026-05-24T17:19:28.644" v="10" actId="571"/>
          <ac:picMkLst>
            <pc:docMk/>
            <pc:sldMk cId="3562902055" sldId="1209"/>
            <ac:picMk id="21" creationId="{6FB46A46-E649-432A-A069-E2C18CF60818}"/>
          </ac:picMkLst>
        </pc:picChg>
      </pc:sldChg>
      <pc:sldChg chg="modSp">
        <pc:chgData name="LAMIAE BEZZAZ" userId="f9bc3cc0-8e1c-4944-afa8-b4b36bbf20e1" providerId="ADAL" clId="{82332ADD-8051-4791-8C80-FD22511E689E}" dt="2026-05-24T17:34:07.322" v="87" actId="20577"/>
        <pc:sldMkLst>
          <pc:docMk/>
          <pc:sldMk cId="1673605805" sldId="1285"/>
        </pc:sldMkLst>
        <pc:spChg chg="mod">
          <ac:chgData name="LAMIAE BEZZAZ" userId="f9bc3cc0-8e1c-4944-afa8-b4b36bbf20e1" providerId="ADAL" clId="{82332ADD-8051-4791-8C80-FD22511E689E}" dt="2026-05-24T17:34:07.322" v="87" actId="20577"/>
          <ac:spMkLst>
            <pc:docMk/>
            <pc:sldMk cId="1673605805" sldId="1285"/>
            <ac:spMk id="9" creationId="{FC8A6D36-C3AA-5240-7E56-A2A4CF07207D}"/>
          </ac:spMkLst>
        </pc:spChg>
      </pc:sldChg>
      <pc:sldChg chg="del">
        <pc:chgData name="LAMIAE BEZZAZ" userId="f9bc3cc0-8e1c-4944-afa8-b4b36bbf20e1" providerId="ADAL" clId="{82332ADD-8051-4791-8C80-FD22511E689E}" dt="2026-05-24T17:15:40.766" v="5" actId="47"/>
        <pc:sldMkLst>
          <pc:docMk/>
          <pc:sldMk cId="2871155189" sldId="1292"/>
        </pc:sldMkLst>
      </pc:sldChg>
      <pc:sldChg chg="add">
        <pc:chgData name="LAMIAE BEZZAZ" userId="f9bc3cc0-8e1c-4944-afa8-b4b36bbf20e1" providerId="ADAL" clId="{82332ADD-8051-4791-8C80-FD22511E689E}" dt="2026-05-24T17:19:24.381" v="9"/>
        <pc:sldMkLst>
          <pc:docMk/>
          <pc:sldMk cId="2227478779" sldId="1297"/>
        </pc:sldMkLst>
      </pc:sldChg>
      <pc:sldChg chg="addSp modSp add">
        <pc:chgData name="LAMIAE BEZZAZ" userId="f9bc3cc0-8e1c-4944-afa8-b4b36bbf20e1" providerId="ADAL" clId="{82332ADD-8051-4791-8C80-FD22511E689E}" dt="2026-05-24T17:21:45.814" v="44" actId="571"/>
        <pc:sldMkLst>
          <pc:docMk/>
          <pc:sldMk cId="3098942145" sldId="1298"/>
        </pc:sldMkLst>
        <pc:picChg chg="add mod">
          <ac:chgData name="LAMIAE BEZZAZ" userId="f9bc3cc0-8e1c-4944-afa8-b4b36bbf20e1" providerId="ADAL" clId="{82332ADD-8051-4791-8C80-FD22511E689E}" dt="2026-05-24T17:21:45.814" v="44" actId="571"/>
          <ac:picMkLst>
            <pc:docMk/>
            <pc:sldMk cId="3098942145" sldId="1298"/>
            <ac:picMk id="15" creationId="{E3EEC3F5-C8DA-4A20-AA4D-4D3C309A27A8}"/>
          </ac:picMkLst>
        </pc:picChg>
      </pc:sldChg>
      <pc:sldChg chg="modSp add">
        <pc:chgData name="LAMIAE BEZZAZ" userId="f9bc3cc0-8e1c-4944-afa8-b4b36bbf20e1" providerId="ADAL" clId="{82332ADD-8051-4791-8C80-FD22511E689E}" dt="2026-05-24T21:27:01.644" v="181" actId="20577"/>
        <pc:sldMkLst>
          <pc:docMk/>
          <pc:sldMk cId="1292613689" sldId="1299"/>
        </pc:sldMkLst>
        <pc:spChg chg="mod">
          <ac:chgData name="LAMIAE BEZZAZ" userId="f9bc3cc0-8e1c-4944-afa8-b4b36bbf20e1" providerId="ADAL" clId="{82332ADD-8051-4791-8C80-FD22511E689E}" dt="2026-05-24T21:27:01.644" v="181" actId="20577"/>
          <ac:spMkLst>
            <pc:docMk/>
            <pc:sldMk cId="1292613689" sldId="1299"/>
            <ac:spMk id="2" creationId="{61CA1E6F-B0E5-41D4-BC21-E1617035D5A5}"/>
          </ac:spMkLst>
        </pc:spChg>
        <pc:spChg chg="mod">
          <ac:chgData name="LAMIAE BEZZAZ" userId="f9bc3cc0-8e1c-4944-afa8-b4b36bbf20e1" providerId="ADAL" clId="{82332ADD-8051-4791-8C80-FD22511E689E}" dt="2026-05-24T21:26:54.640" v="169" actId="1076"/>
          <ac:spMkLst>
            <pc:docMk/>
            <pc:sldMk cId="1292613689" sldId="1299"/>
            <ac:spMk id="5" creationId="{1EE8F9A8-D19E-F424-390A-4A3B57F0A30D}"/>
          </ac:spMkLst>
        </pc:spChg>
      </pc:sldChg>
      <pc:sldMasterChg chg="delSldLayout">
        <pc:chgData name="LAMIAE BEZZAZ" userId="f9bc3cc0-8e1c-4944-afa8-b4b36bbf20e1" providerId="ADAL" clId="{82332ADD-8051-4791-8C80-FD22511E689E}" dt="2026-05-24T17:17:03.494" v="6" actId="47"/>
        <pc:sldMasterMkLst>
          <pc:docMk/>
          <pc:sldMasterMk cId="2361498627" sldId="2147483815"/>
        </pc:sldMasterMkLst>
        <pc:sldLayoutChg chg="del">
          <pc:chgData name="LAMIAE BEZZAZ" userId="f9bc3cc0-8e1c-4944-afa8-b4b36bbf20e1" providerId="ADAL" clId="{82332ADD-8051-4791-8C80-FD22511E689E}" dt="2026-05-24T17:17:03.494" v="6" actId="47"/>
          <pc:sldLayoutMkLst>
            <pc:docMk/>
            <pc:sldMasterMk cId="2361498627" sldId="2147483815"/>
            <pc:sldLayoutMk cId="1183055370" sldId="2147483830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02/06/2026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676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7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71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0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4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2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5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1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7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5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749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392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852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39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7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66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63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949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432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45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8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435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197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73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448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81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94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078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02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90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08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76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000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670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490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22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71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454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6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372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7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59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28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532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871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146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8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67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827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207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221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9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image" Target="../media/image14.jpg"/><Relationship Id="rId5" Type="http://schemas.openxmlformats.org/officeDocument/2006/relationships/slideLayout" Target="../slideLayouts/slideLayout104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image" Target="../media/image9.jpg"/><Relationship Id="rId2" Type="http://schemas.openxmlformats.org/officeDocument/2006/relationships/slideLayout" Target="../slideLayouts/slideLayout110.xml"/><Relationship Id="rId16" Type="http://schemas.openxmlformats.org/officeDocument/2006/relationships/theme" Target="../theme/theme14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34841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19513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379516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16023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78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2.png"/><Relationship Id="rId7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7.png"/><Relationship Id="rId7" Type="http://schemas.openxmlformats.org/officeDocument/2006/relationships/image" Target="../media/image3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2.png"/><Relationship Id="rId7" Type="http://schemas.openxmlformats.org/officeDocument/2006/relationships/image" Target="../media/image3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7.png"/><Relationship Id="rId7" Type="http://schemas.openxmlformats.org/officeDocument/2006/relationships/image" Target="../media/image3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3.png"/><Relationship Id="rId7" Type="http://schemas.openxmlformats.org/officeDocument/2006/relationships/image" Target="../media/image3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3.png"/><Relationship Id="rId7" Type="http://schemas.openxmlformats.org/officeDocument/2006/relationships/image" Target="../media/image5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3.png"/><Relationship Id="rId7" Type="http://schemas.openxmlformats.org/officeDocument/2006/relationships/image" Target="../media/image6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3.png"/><Relationship Id="rId7" Type="http://schemas.openxmlformats.org/officeDocument/2006/relationships/image" Target="../media/image6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7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2.png"/><Relationship Id="rId5" Type="http://schemas.openxmlformats.org/officeDocument/2006/relationships/image" Target="../media/image430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5.wdp"/><Relationship Id="rId5" Type="http://schemas.openxmlformats.org/officeDocument/2006/relationships/image" Target="../media/image76.png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7.png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8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1.png"/><Relationship Id="rId4" Type="http://schemas.openxmlformats.org/officeDocument/2006/relationships/image" Target="../media/image3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8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8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28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68DBA91-EF54-4E8C-902D-B2E40EEEB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20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62A1523-F589-4D43-B972-DDA62431D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08" y="1760654"/>
            <a:ext cx="1875863" cy="205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8DF7D8-3F7F-4810-9BA5-CDB95404E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95" y="4219241"/>
            <a:ext cx="1875863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E5BD430-53C3-43E9-B73E-8E4ADDD86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91" y="4219241"/>
            <a:ext cx="1875863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B6279F8-AD7A-4CAF-A8AC-8A622D96B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70" y="1760654"/>
            <a:ext cx="1875863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7D83695-E4C0-4114-9463-4363D8F916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4" y="1760654"/>
            <a:ext cx="1875863" cy="2052000"/>
          </a:xfrm>
          <a:prstGeom prst="rect">
            <a:avLst/>
          </a:prstGeom>
        </p:spPr>
      </p:pic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fromage – Une valise – Le café – Un cheval – Un lavabo.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/>
              <a:t> fromage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84392" y="3756757"/>
            <a:ext cx="2004865" cy="360000"/>
          </a:xfrm>
        </p:spPr>
        <p:txBody>
          <a:bodyPr/>
          <a:lstStyle/>
          <a:p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FB0DBD"/>
                </a:solidFill>
              </a:rPr>
              <a:t>Une</a:t>
            </a:r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valise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4008" y="3742400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/>
              <a:t> </a:t>
            </a:r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café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24084" y="6170414"/>
            <a:ext cx="1703886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/>
              <a:t> cheval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5216032" y="6170414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lavabo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44CEE3E-FCDC-4E3A-9100-1369682D0FC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F19FE5E-66F7-4E3D-ADFA-362EAC90A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FD12346-7F73-4153-AEB4-504DC07D2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636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36B8D6DF-F75C-44DF-8028-436718D68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900" y="1779105"/>
            <a:ext cx="1875865" cy="205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jambe - La tête - Mal au dos - En bonne santé - Mal au ventre.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La</a:t>
            </a:r>
            <a:r>
              <a:rPr lang="fr-MA" dirty="0">
                <a:solidFill>
                  <a:srgbClr val="424D7B"/>
                </a:solidFill>
              </a:rPr>
              <a:t> jambe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58678" y="3751922"/>
            <a:ext cx="2426644" cy="28943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La</a:t>
            </a:r>
            <a:r>
              <a:rPr lang="fr-MA" dirty="0">
                <a:solidFill>
                  <a:srgbClr val="424D7B"/>
                </a:solidFill>
              </a:rPr>
              <a:t> tête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/>
              <a:t>Mal au dos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4932399" y="6150493"/>
            <a:ext cx="2189485" cy="32327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Mal au ventre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80779" y="6129167"/>
            <a:ext cx="2330824" cy="342703"/>
          </a:xfrm>
        </p:spPr>
        <p:txBody>
          <a:bodyPr/>
          <a:lstStyle/>
          <a:p>
            <a:r>
              <a:rPr lang="fr-FR" dirty="0"/>
              <a:t>En bonne santé </a:t>
            </a:r>
            <a:endParaRPr lang="fr-MA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B2E726C-8DD9-4BFF-A610-932186607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58" y="4163028"/>
            <a:ext cx="1875865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5A4A2E-A9BB-4A39-A496-4C0E826D4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88" y="1779105"/>
            <a:ext cx="1875865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2173FC5-2A48-46D1-B4B5-0FEB6715C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095" y="1776788"/>
            <a:ext cx="1875865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E3225DA-0BE2-4FCF-963F-B8AF09AEE2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41" y="4163028"/>
            <a:ext cx="1875865" cy="2052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E8F19E1D-5A0E-4617-B482-F952189B89A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BFD4CD6-3801-4BC1-9D19-936ABED2C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9DC2233-73E0-4FEC-BE24-64D189C13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372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bijou - Zéro - Le zèbre - Une jupe - Un lézard.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/>
              <a:t> bijou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84392" y="3756757"/>
            <a:ext cx="2004865" cy="360000"/>
          </a:xfrm>
        </p:spPr>
        <p:txBody>
          <a:bodyPr/>
          <a:lstStyle/>
          <a:p>
            <a:r>
              <a:rPr lang="fr-MA" sz="2400" dirty="0">
                <a:solidFill>
                  <a:srgbClr val="424D7B"/>
                </a:solidFill>
              </a:rPr>
              <a:t>Zéro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4008" y="3742400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/>
              <a:t> </a:t>
            </a:r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zèbre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24084" y="6170414"/>
            <a:ext cx="1703886" cy="360000"/>
          </a:xfrm>
        </p:spPr>
        <p:txBody>
          <a:bodyPr/>
          <a:lstStyle/>
          <a:p>
            <a:r>
              <a:rPr lang="fr-MA" sz="2400" dirty="0">
                <a:solidFill>
                  <a:srgbClr val="DB03A2"/>
                </a:solidFill>
              </a:rPr>
              <a:t>Une</a:t>
            </a:r>
            <a:r>
              <a:rPr lang="fr-MA" sz="2400" dirty="0"/>
              <a:t> jupe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5216032" y="6170414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lézard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8E4CCAA-950C-4356-BCB3-C4DF07AC8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49" y="1776498"/>
            <a:ext cx="1878069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C19059A-F873-4E8F-8554-E4C468D93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49" y="1776498"/>
            <a:ext cx="1878069" cy="205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C48D2A2-A3AE-4DB4-912F-E2F41A716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97" y="4146006"/>
            <a:ext cx="1878069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924F889-A607-4E1A-ABDE-145C41A28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84" y="4132771"/>
            <a:ext cx="1878069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A361EE0-F784-4263-9D74-F478D74B1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10" y="1776498"/>
            <a:ext cx="1878069" cy="2052000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2414DED7-187A-486E-9647-C11643CA709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C07DF92-3B54-488D-8445-ABB918BFE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8855A0F-3255-4015-81B4-40D7D237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565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pain - Le poulet - Les carottes - Des légumes - Des fruits.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solidFill>
                  <a:srgbClr val="424D7B"/>
                </a:solidFill>
                <a:latin typeface="Dosis SemiBold" pitchFamily="2" charset="0"/>
              </a:rPr>
              <a:t>pain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58678" y="3751922"/>
            <a:ext cx="2426644" cy="28943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solidFill>
                  <a:srgbClr val="424D7B"/>
                </a:solidFill>
                <a:latin typeface="Dosis SemiBold" pitchFamily="2" charset="0"/>
              </a:rPr>
              <a:t>poulet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Les carottes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4932399" y="6150493"/>
            <a:ext cx="2189485" cy="32327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Des fruits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80779" y="6129167"/>
            <a:ext cx="2330824" cy="342703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Des légumes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7F5D7BB-9E3B-49D7-BB4B-16B807572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863" y="1793890"/>
            <a:ext cx="1797208" cy="196595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A4DA383-DF7B-4D72-A817-2A47BE790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20" y="1790076"/>
            <a:ext cx="1797208" cy="19659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6722187-066E-441E-94E2-18D61AD31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27" y="4196572"/>
            <a:ext cx="1875865" cy="205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077B686-3A35-4110-9A8F-7F1452925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26" y="4196572"/>
            <a:ext cx="1875865" cy="205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514D5E4-E958-4DCB-AD94-BFE5256910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05" y="1790076"/>
            <a:ext cx="1797208" cy="1965958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4C2D8893-841E-4BFF-AFFD-A67B4A10682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19910DF-7739-4146-B3F5-8BBA4B465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141F13B-4619-4F0C-B7AC-B0672CF3D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32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EAB9F7-D048-4F7A-9085-DBDE6F2AD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2" y="1774114"/>
            <a:ext cx="1875865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E5725F5-E8F5-4E71-9EDD-CCC35BAD8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09" y="1770300"/>
            <a:ext cx="1875865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A5079E7-90FD-40AD-B288-8959A91F0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27" y="4196572"/>
            <a:ext cx="1875865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DB7821E-7D60-4125-BC96-189F4231F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26" y="4196572"/>
            <a:ext cx="1875865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858635B-0231-47AC-8AED-2C1DD33A6F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94" y="1770300"/>
            <a:ext cx="187586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cadeau - Un sac - Un citron - Les cerises - Le céleri.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Un </a:t>
            </a:r>
            <a:r>
              <a:rPr lang="fr-MA" sz="2400" dirty="0">
                <a:solidFill>
                  <a:srgbClr val="424D7B"/>
                </a:solidFill>
              </a:rPr>
              <a:t>cadeau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59359" y="3738967"/>
            <a:ext cx="2004865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>
                <a:solidFill>
                  <a:srgbClr val="424D7B"/>
                </a:solidFill>
              </a:rPr>
              <a:t> sac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4008" y="3742400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/>
              <a:t> </a:t>
            </a:r>
            <a:r>
              <a:rPr lang="fr-MA" sz="2400" dirty="0">
                <a:solidFill>
                  <a:srgbClr val="0070C0"/>
                </a:solidFill>
              </a:rPr>
              <a:t>Un </a:t>
            </a:r>
            <a:r>
              <a:rPr lang="fr-MA" sz="2400" dirty="0">
                <a:solidFill>
                  <a:srgbClr val="424D7B"/>
                </a:solidFill>
              </a:rPr>
              <a:t>citron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24084" y="6170414"/>
            <a:ext cx="1703886" cy="360000"/>
          </a:xfrm>
        </p:spPr>
        <p:txBody>
          <a:bodyPr/>
          <a:lstStyle/>
          <a:p>
            <a:r>
              <a:rPr lang="fr-MA" sz="2400" dirty="0">
                <a:solidFill>
                  <a:srgbClr val="424D7B"/>
                </a:solidFill>
              </a:rPr>
              <a:t>Les cerises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5216032" y="6170414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céleri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9F76237-86B0-4CC1-9456-C45C32807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14" y="4159058"/>
            <a:ext cx="1875865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37DCBB8-F32A-437A-ADA6-8C875C3BB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21" y="1738551"/>
            <a:ext cx="1875865" cy="205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D779003-54F3-40A1-97E5-34E1A433A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97" y="1738551"/>
            <a:ext cx="1875865" cy="205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C6EB2A7-3391-41E2-A18D-0E60668DD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59" y="1738992"/>
            <a:ext cx="1875865" cy="205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37119D2-B896-4F1E-B0B9-82D1261FE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04" y="4159058"/>
            <a:ext cx="1875865" cy="205200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92E371DC-4B99-49C8-9143-DB713AC259C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495A5B2-77C1-4862-8250-2B20964BE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74EC650-7FAC-4BE4-A5F1-9F2948F28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156F6D-85C2-4C31-A7A2-2D053F63B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14" y="4159058"/>
            <a:ext cx="1875865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8A27A9-664B-4579-8F57-6EEB4051A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21" y="1738551"/>
            <a:ext cx="1875865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4FE986-FDB2-40A1-8FAB-51432657B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97" y="1738551"/>
            <a:ext cx="1875865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DCF43DC-93DB-4DB8-8867-6F405E51B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59" y="1738992"/>
            <a:ext cx="1875865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F6C58D4-6289-45D9-9660-2C8519C24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04" y="4159058"/>
            <a:ext cx="187586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6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03EC7EF-8C20-47EE-A00D-41ADDFEB4FA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B780D2-23A4-49D0-BBFA-8261F51A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034F0B-F0E1-4A89-8942-665116FD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une image.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24A3346-D73D-40EF-8FCE-F46DF5928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2" y="1774114"/>
            <a:ext cx="1875865" cy="205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043A7A4-CE1A-4004-BE8E-48F6F6967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09" y="1770300"/>
            <a:ext cx="1875865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65D8365-73E7-438D-B448-D6149E9EF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27" y="4196572"/>
            <a:ext cx="1875865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9BD482D-3B2D-42CB-A4B9-40D54CE282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26" y="4196572"/>
            <a:ext cx="1875865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4012528-40D9-4A60-BE5F-D96428E002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94" y="1770300"/>
            <a:ext cx="1875865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FB46A46-E649-432A-A069-E2C18CF60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93" y="1770300"/>
            <a:ext cx="187586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l’image qui manque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15F5F5-0CCC-00EE-D7DF-B56081B32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00CEDB-AD9E-4928-9328-D6F0793B9B46}"/>
              </a:ext>
            </a:extLst>
          </p:cNvPr>
          <p:cNvSpPr/>
          <p:nvPr/>
        </p:nvSpPr>
        <p:spPr>
          <a:xfrm>
            <a:off x="3949831" y="2689482"/>
            <a:ext cx="910993" cy="14206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C568655-2146-40CF-8FA5-432C61CBA233}"/>
              </a:ext>
            </a:extLst>
          </p:cNvPr>
          <p:cNvSpPr txBox="1"/>
          <p:nvPr/>
        </p:nvSpPr>
        <p:spPr>
          <a:xfrm>
            <a:off x="2562815" y="4196572"/>
            <a:ext cx="11034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dirty="0">
                <a:solidFill>
                  <a:srgbClr val="FF6600"/>
                </a:solidFill>
                <a:latin typeface="Dosis SemiBold" panose="020B0604020202020204" charset="0"/>
              </a:rPr>
              <a:t>?</a:t>
            </a:r>
            <a:endParaRPr lang="fr-FR" dirty="0">
              <a:solidFill>
                <a:srgbClr val="FF6600"/>
              </a:solidFill>
              <a:latin typeface="Dosis SemiBold" panose="020B060402020202020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4C1C8FC-0E3B-4B3B-A585-DB5EA0647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2" y="1774114"/>
            <a:ext cx="1875865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B8CB10E-755E-41F0-9B80-5D216FF3F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09" y="1770300"/>
            <a:ext cx="1875865" cy="205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DFF1983-852A-4BB9-84F9-66BD5597D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27" y="4196572"/>
            <a:ext cx="1875865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B63F872-2777-4420-80CE-C8A62C559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93" y="1770300"/>
            <a:ext cx="187586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L’image qui manque est : Des légumes.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8558128-00CD-458F-BC91-D52AA67B47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B34944B-D142-4FAD-9CAC-A07778FDA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53142E-1AA5-4C53-BE3C-05D582231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D25FE8E6-C880-45FA-8BBB-A78A4E1A2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2" y="1774114"/>
            <a:ext cx="1875865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53C28DB-AF5F-472D-8100-8F3C8B0AB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09" y="1770300"/>
            <a:ext cx="1875865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F20496D-CE33-4180-B555-32DF1F201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27" y="4196572"/>
            <a:ext cx="1875865" cy="205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1DC1628-DE56-4E19-A81B-E3CD404B16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26" y="4196572"/>
            <a:ext cx="1875865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E226B0F-6364-4015-8456-00DC66B1F8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93" y="1770300"/>
            <a:ext cx="187586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57C6E57-6BCD-494D-AF98-FCD7D76A707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4F73CB2-73BC-4DE4-9242-5A5A6D9E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EDA902-8490-4950-B9A0-E4379829D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190324F-27E2-78AE-EB99-25D157C05E7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BDC6D1B-9E9F-BFC2-63D5-A994E3DFC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EAD97FB-534E-BCD6-7B68-C20E81F99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41D5FA05-DC77-4155-8E8D-A64C84DA8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14" y="4159058"/>
            <a:ext cx="1875865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F11C9AB-3140-4313-8360-B5A8E0D5B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97" y="1738551"/>
            <a:ext cx="1875865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9067E93-D4F7-4446-9436-47DFCEC505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59" y="1738992"/>
            <a:ext cx="1875865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54D7C2B-46D7-4E76-8218-840B80469F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04" y="4159058"/>
            <a:ext cx="1875865" cy="205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0663142-B55B-4AE0-B972-398120409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96" y="1738551"/>
            <a:ext cx="187586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2 images qui ont bougé ?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61AB00C-94E2-440E-AB87-3AB1FA33F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14" y="4159058"/>
            <a:ext cx="1875865" cy="205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F0BB07-D9BC-4864-B5AE-689544DA1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97" y="1738551"/>
            <a:ext cx="1875865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826B362-327E-4B10-B80A-A18250107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96" y="1738551"/>
            <a:ext cx="1875865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9CAAF01-1F2C-4238-AEB3-5E6F8E4C8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04" y="4159058"/>
            <a:ext cx="1875865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397229D-2A23-4EA6-B71E-52B17A02A3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46" y="1738551"/>
            <a:ext cx="187586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Un sac et un cadeau. 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2CEFB88-6E87-9BF8-9334-E15DCE68655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D04B4DC-FA69-2D0B-7B5A-8068436E6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0B773E2-022D-A2E7-8629-9B11ECF15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9462DB30-B41E-4A1A-9FFA-22BC4EACC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14" y="4159058"/>
            <a:ext cx="1875865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47FEFCE-8A34-4CEB-BEF1-BE5C629E6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97" y="1738551"/>
            <a:ext cx="1875865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2596066-1805-4D56-A8AF-BD64AEADC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96" y="1738551"/>
            <a:ext cx="1875865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F728B49-B2EF-4C4C-B8EC-122C7990D5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04" y="4159058"/>
            <a:ext cx="1875865" cy="205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E2D3D6D-B4F1-4273-897A-15A16F0C0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46" y="1738551"/>
            <a:ext cx="1875865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262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syllabes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68889A77-B696-4605-94F0-A4C51C8F472C}"/>
              </a:ext>
            </a:extLst>
          </p:cNvPr>
          <p:cNvGrpSpPr/>
          <p:nvPr/>
        </p:nvGrpSpPr>
        <p:grpSpPr>
          <a:xfrm>
            <a:off x="721239" y="3085614"/>
            <a:ext cx="7701522" cy="686771"/>
            <a:chOff x="141368" y="3087787"/>
            <a:chExt cx="7735935" cy="686771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8093BD9-2E19-47E4-90BA-BE7BFEA3ADC2}"/>
                </a:ext>
              </a:extLst>
            </p:cNvPr>
            <p:cNvSpPr/>
            <p:nvPr/>
          </p:nvSpPr>
          <p:spPr>
            <a:xfrm>
              <a:off x="14136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ca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C5725FCE-BA05-4DDF-B644-B4F0F17919E3}"/>
                </a:ext>
              </a:extLst>
            </p:cNvPr>
            <p:cNvSpPr/>
            <p:nvPr/>
          </p:nvSpPr>
          <p:spPr>
            <a:xfrm>
              <a:off x="351735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cou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D1C9D845-A23A-43E8-9E5A-2A5A7C7D8A4C}"/>
                </a:ext>
              </a:extLst>
            </p:cNvPr>
            <p:cNvSpPr/>
            <p:nvPr/>
          </p:nvSpPr>
          <p:spPr>
            <a:xfrm>
              <a:off x="4642684" y="309213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6EF9DA3-1F4A-425B-8499-9C0E15D300F3}"/>
                </a:ext>
              </a:extLst>
            </p:cNvPr>
            <p:cNvSpPr/>
            <p:nvPr/>
          </p:nvSpPr>
          <p:spPr>
            <a:xfrm>
              <a:off x="126669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54A2FE96-2ADF-4478-AD85-75D6708F2A73}"/>
                </a:ext>
              </a:extLst>
            </p:cNvPr>
            <p:cNvSpPr/>
            <p:nvPr/>
          </p:nvSpPr>
          <p:spPr>
            <a:xfrm>
              <a:off x="689334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cé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25BDCCA-4FB1-4313-A07F-8F9E7B99A432}"/>
                </a:ext>
              </a:extLst>
            </p:cNvPr>
            <p:cNvSpPr/>
            <p:nvPr/>
          </p:nvSpPr>
          <p:spPr>
            <a:xfrm>
              <a:off x="239202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CDD72F8B-8F34-40F2-A626-11911FCC62A7}"/>
                </a:ext>
              </a:extLst>
            </p:cNvPr>
            <p:cNvSpPr/>
            <p:nvPr/>
          </p:nvSpPr>
          <p:spPr>
            <a:xfrm>
              <a:off x="576801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ce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6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mots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EE8F9A8-D19E-F424-390A-4A3B57F0A30D}"/>
              </a:ext>
            </a:extLst>
          </p:cNvPr>
          <p:cNvSpPr txBox="1"/>
          <p:nvPr/>
        </p:nvSpPr>
        <p:spPr>
          <a:xfrm>
            <a:off x="547035" y="2134415"/>
            <a:ext cx="8049930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660">
              <a:lnSpc>
                <a:spcPct val="200000"/>
              </a:lnSpc>
              <a:defRPr/>
            </a:pPr>
            <a:r>
              <a:rPr lang="fr-FR" sz="4400" kern="0" dirty="0">
                <a:solidFill>
                  <a:srgbClr val="424D7B"/>
                </a:solidFill>
                <a:latin typeface="Dosis SemiBold" pitchFamily="2" charset="0"/>
              </a:rPr>
              <a:t>caméra    colle       coupé      calcul</a:t>
            </a:r>
          </a:p>
          <a:p>
            <a:pPr lvl="0" algn="ctr" defTabSz="609660">
              <a:lnSpc>
                <a:spcPct val="200000"/>
              </a:lnSpc>
              <a:defRPr/>
            </a:pPr>
            <a:r>
              <a:rPr lang="fr-FR" sz="4400" kern="0" dirty="0">
                <a:solidFill>
                  <a:srgbClr val="424D7B"/>
                </a:solidFill>
                <a:latin typeface="Dosis SemiBold" pitchFamily="2" charset="0"/>
              </a:rPr>
              <a:t>cerise      céréale     citron</a:t>
            </a:r>
          </a:p>
        </p:txBody>
      </p:sp>
    </p:spTree>
    <p:extLst>
      <p:ext uri="{BB962C8B-B14F-4D97-AF65-F5344CB8AC3E}">
        <p14:creationId xmlns:p14="http://schemas.microsoft.com/office/powerpoint/2010/main" val="78251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cette phrase.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les écrire après. Tenez-vous prêts. 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3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CCB9854A-E587-F546-0F65-EE07AEE4A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t="22418" r="35765" b="42303"/>
          <a:stretch>
            <a:fillRect/>
          </a:stretch>
        </p:blipFill>
        <p:spPr bwMode="auto">
          <a:xfrm>
            <a:off x="1803672" y="2233782"/>
            <a:ext cx="5536656" cy="21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1CD15B4-65B7-4640-B532-E107893F7281}"/>
              </a:ext>
            </a:extLst>
          </p:cNvPr>
          <p:cNvSpPr txBox="1"/>
          <p:nvPr/>
        </p:nvSpPr>
        <p:spPr>
          <a:xfrm>
            <a:off x="2352102" y="2941617"/>
            <a:ext cx="4797868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L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caméra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 ici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1 SEM3 S6">
            <a:hlinkClick r:id="" action="ppaction://media"/>
            <a:extLst>
              <a:ext uri="{FF2B5EF4-FFF2-40B4-BE49-F238E27FC236}">
                <a16:creationId xmlns:a16="http://schemas.microsoft.com/office/drawing/2014/main" id="{CE80721A-61DB-6E23-2ADC-8DDEA0855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15957" y="947653"/>
            <a:ext cx="271463" cy="271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3F0CF13E-E6CB-46AB-A703-160B9ABC9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dictée.</a:t>
            </a:r>
            <a:endParaRPr lang="fr-FR" dirty="0"/>
          </a:p>
        </p:txBody>
      </p:sp>
      <p:pic>
        <p:nvPicPr>
          <p:cNvPr id="2" name="Dictée N1 SEM3 S6">
            <a:hlinkClick r:id="" action="ppaction://media"/>
            <a:extLst>
              <a:ext uri="{FF2B5EF4-FFF2-40B4-BE49-F238E27FC236}">
                <a16:creationId xmlns:a16="http://schemas.microsoft.com/office/drawing/2014/main" id="{96699CC5-4CEB-F07A-700F-576C7D3A3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5957" y="947653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Troisième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1 SEM3 S6">
            <a:hlinkClick r:id="" action="ppaction://media"/>
            <a:extLst>
              <a:ext uri="{FF2B5EF4-FFF2-40B4-BE49-F238E27FC236}">
                <a16:creationId xmlns:a16="http://schemas.microsoft.com/office/drawing/2014/main" id="{21FABADB-C153-6DF6-6ABF-937D8DF80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5957" y="947653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SemiBold" pitchFamily="2" charset="0"/>
              </a:rPr>
              <a:t>Corrigez. </a:t>
            </a:r>
          </a:p>
        </p:txBody>
      </p:sp>
      <p:pic>
        <p:nvPicPr>
          <p:cNvPr id="4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130B31AF-3FF8-0614-712C-0C9C41E68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t="22418" r="35765" b="42303"/>
          <a:stretch>
            <a:fillRect/>
          </a:stretch>
        </p:blipFill>
        <p:spPr bwMode="auto">
          <a:xfrm>
            <a:off x="1803672" y="2233782"/>
            <a:ext cx="5536656" cy="21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55C5E23-6933-B8E4-89A1-00BEA69A517F}"/>
              </a:ext>
            </a:extLst>
          </p:cNvPr>
          <p:cNvSpPr txBox="1"/>
          <p:nvPr/>
        </p:nvSpPr>
        <p:spPr>
          <a:xfrm>
            <a:off x="2352102" y="2941617"/>
            <a:ext cx="4797868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L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caméra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 ici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la question à plusieurs élèves : « Comment ça va ? »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 algn="ctr" defTabSz="914400"/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4B9A8B-020D-322B-E285-919BE55E9FE2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Comment tu t’appelles 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Tu as quel âge ?  </a:t>
            </a:r>
          </a:p>
        </p:txBody>
      </p:sp>
    </p:spTree>
    <p:extLst>
      <p:ext uri="{BB962C8B-B14F-4D97-AF65-F5344CB8AC3E}">
        <p14:creationId xmlns:p14="http://schemas.microsoft.com/office/powerpoint/2010/main" val="39873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Tu es en quelle classe ?  </a:t>
            </a:r>
          </a:p>
        </p:txBody>
      </p:sp>
    </p:spTree>
    <p:extLst>
      <p:ext uri="{BB962C8B-B14F-4D97-AF65-F5344CB8AC3E}">
        <p14:creationId xmlns:p14="http://schemas.microsoft.com/office/powerpoint/2010/main" val="28865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ta trousse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qu’il y a dans ta trousse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00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ta colle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Est-ce que c’est ta colle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572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3706942A-1EA5-446E-992E-A9A5E3B4170E}"/>
              </a:ext>
            </a:extLst>
          </p:cNvPr>
          <p:cNvGrpSpPr/>
          <p:nvPr/>
        </p:nvGrpSpPr>
        <p:grpSpPr>
          <a:xfrm>
            <a:off x="3120265" y="2394333"/>
            <a:ext cx="2832471" cy="2475123"/>
            <a:chOff x="884731" y="326967"/>
            <a:chExt cx="8942136" cy="6858000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0F6F2351-7AD7-4FA8-97D1-BE2B1B99D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731" y="326967"/>
              <a:ext cx="4471068" cy="685800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809049B-D8F3-4FB6-96FE-312733657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5799" y="326967"/>
              <a:ext cx="4471068" cy="6858000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F0C2527-39CF-4879-ACBC-2F76B1593FF9}"/>
              </a:ext>
            </a:extLst>
          </p:cNvPr>
          <p:cNvGrpSpPr/>
          <p:nvPr/>
        </p:nvGrpSpPr>
        <p:grpSpPr>
          <a:xfrm>
            <a:off x="6005633" y="2394333"/>
            <a:ext cx="2741366" cy="2475123"/>
            <a:chOff x="381548" y="53337"/>
            <a:chExt cx="8917417" cy="6858000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0EAB70E-2A6D-4E27-8917-50E029249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48" y="53337"/>
              <a:ext cx="4471068" cy="6858000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2B63A3DA-9B80-40D0-B2CF-1063C1D3B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7897" y="53337"/>
              <a:ext cx="4471068" cy="6858000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9A9B8F42-A46A-4679-9B1B-8481A6E264E1}"/>
              </a:ext>
            </a:extLst>
          </p:cNvPr>
          <p:cNvGrpSpPr/>
          <p:nvPr/>
        </p:nvGrpSpPr>
        <p:grpSpPr>
          <a:xfrm>
            <a:off x="240308" y="2394333"/>
            <a:ext cx="2827061" cy="2475123"/>
            <a:chOff x="10145" y="0"/>
            <a:chExt cx="8917417" cy="685800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0A5FF8B2-1A5A-4D3A-8E20-C1BBA1CB6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5" y="0"/>
              <a:ext cx="4471068" cy="6858000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9D6AA6F8-98A3-457F-A67A-588CBCC0A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6494" y="0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7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 crayon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Qui a un </a:t>
            </a:r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crayon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6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4004F-A558-22DE-70BA-98D83D37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2BB792-8877-8DF3-E0D4-02C63127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DE4C72F-CB1E-34AC-5D51-D981B56F2A1E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6484B81-3422-888D-76EB-17F88D161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A137D83-6307-D026-DF4F-769C3F480DE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AFDBD9-02C3-071E-A6F7-363DAAA8A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as une sœur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Est-ce que tu as une sœur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76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combien de chambres dans ta maison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y a combien de chambres dans ta maison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92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ton ballon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Où est ton ballon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922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le matin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le matin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69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aimes faire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aimes faire à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625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après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après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44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entends avec quoi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 algn="ctr" defTabSz="914400">
              <a:defRPr/>
            </a:pPr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entends avec quoi ?</a:t>
            </a:r>
            <a:endParaRPr kumimoji="0" lang="fr-FR" sz="36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471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vois avec quoi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 algn="ctr" defTabSz="914400">
              <a:defRPr/>
            </a:pPr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vois avec quoi ?</a:t>
            </a:r>
            <a:endParaRPr kumimoji="0" lang="fr-FR" sz="36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188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Présentation du vocabulaire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Exploitation du vocabulaire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Activités de vocabulaire sur livret</a:t>
            </a:r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B54D076-2194-2039-7459-5C23EF3519B3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 Ci - ce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Écriture  Ca – </a:t>
            </a:r>
            <a:r>
              <a:rPr lang="fr-FR" dirty="0" err="1"/>
              <a:t>co</a:t>
            </a:r>
            <a:r>
              <a:rPr lang="fr-FR" dirty="0"/>
              <a:t> – </a:t>
            </a:r>
            <a:r>
              <a:rPr lang="fr-FR" dirty="0" err="1"/>
              <a:t>cu</a:t>
            </a:r>
            <a:r>
              <a:rPr lang="fr-FR" dirty="0"/>
              <a:t> – ci - ce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MA" dirty="0">
                <a:solidFill>
                  <a:srgbClr val="474F71"/>
                </a:solidFill>
              </a:rPr>
              <a:t>Révision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MA" dirty="0">
                <a:solidFill>
                  <a:srgbClr val="474F71"/>
                </a:solidFill>
              </a:rPr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Mots</a:t>
            </a:r>
          </a:p>
          <a:p>
            <a:r>
              <a:rPr lang="fr-FR" dirty="0"/>
              <a:t>Écriture - Mots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  Ca - </a:t>
            </a:r>
            <a:r>
              <a:rPr lang="fr-FR" dirty="0" err="1"/>
              <a:t>co</a:t>
            </a:r>
            <a:r>
              <a:rPr lang="fr-FR" dirty="0"/>
              <a:t> - </a:t>
            </a:r>
            <a:r>
              <a:rPr lang="fr-FR" dirty="0" err="1"/>
              <a:t>cu</a:t>
            </a:r>
            <a:endParaRPr lang="fr-FR" dirty="0"/>
          </a:p>
          <a:p>
            <a:r>
              <a:rPr lang="fr-FR" dirty="0"/>
              <a:t>Écriture - Lettre : C - c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Dialogue</a:t>
            </a:r>
          </a:p>
          <a:p>
            <a:r>
              <a:rPr lang="fr-FR" dirty="0"/>
              <a:t>Lecture  - Phrases</a:t>
            </a:r>
          </a:p>
          <a:p>
            <a:r>
              <a:rPr lang="fr-FR" dirty="0"/>
              <a:t>Écriture - Dictée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3" name="Organigramme : Terminateur 22">
            <a:extLst>
              <a:ext uri="{FF2B5EF4-FFF2-40B4-BE49-F238E27FC236}">
                <a16:creationId xmlns:a16="http://schemas.microsoft.com/office/drawing/2014/main" id="{AC64350D-54D9-42AF-9B32-4F73928322E2}"/>
              </a:ext>
            </a:extLst>
          </p:cNvPr>
          <p:cNvSpPr/>
          <p:nvPr/>
        </p:nvSpPr>
        <p:spPr>
          <a:xfrm>
            <a:off x="4951350" y="50168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6</a:t>
            </a:r>
          </a:p>
        </p:txBody>
      </p:sp>
    </p:spTree>
    <p:extLst>
      <p:ext uri="{BB962C8B-B14F-4D97-AF65-F5344CB8AC3E}">
        <p14:creationId xmlns:p14="http://schemas.microsoft.com/office/powerpoint/2010/main" val="42280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sens avec quoi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 algn="ctr" defTabSz="914400">
              <a:defRPr/>
            </a:pPr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sens avec quoi ?</a:t>
            </a:r>
            <a:endParaRPr kumimoji="0" lang="fr-FR" sz="36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09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mal où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 algn="ctr" defTabSz="914400">
              <a:defRPr/>
            </a:pPr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mal où ?</a:t>
            </a:r>
            <a:endParaRPr kumimoji="0" lang="fr-FR" sz="36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4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veux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 algn="ctr" defTabSz="914400">
              <a:defRPr/>
            </a:pPr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veux ?</a:t>
            </a:r>
            <a:endParaRPr kumimoji="0" lang="fr-FR" sz="36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49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veut ton frère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 algn="ctr" defTabSz="914400">
              <a:defRPr/>
            </a:pPr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veut ton frère ?</a:t>
            </a:r>
            <a:endParaRPr kumimoji="0" lang="fr-FR" sz="36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34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Vocabulaire.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et écrire des mots et des phrases avec la lettre c.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de « Le sac qui parle ».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 premier et le deuxième épisode de l’histoire : «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sac qui parle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nous rappeler ce qu’on a vu dans cet épisode ? En français ou dans votre langue.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D5F8454-1577-4368-A69F-C8EBA9EABF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31CF115-9D6F-4707-8BA0-EC251F9C9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B1D6653-0F2E-4E18-B78E-2EBD3CD2D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237496FB-4DA9-4F33-A408-BE7A74557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5" b="97446" l="5176" r="94203">
                        <a14:foregroundMark x1="6418" y1="6680" x2="12008" y2="6090"/>
                        <a14:foregroundMark x1="6832" y1="6287" x2="6625" y2="87819"/>
                        <a14:foregroundMark x1="6625" y1="87819" x2="12182" y2="95730"/>
                        <a14:foregroundMark x1="51373" y1="94317" x2="53579" y2="94418"/>
                        <a14:foregroundMark x1="61662" y1="94506" x2="67170" y2="93994"/>
                        <a14:foregroundMark x1="91451" y1="91322" x2="92787" y2="87443"/>
                        <a14:foregroundMark x1="95668" y1="24354" x2="95676" y2="23790"/>
                        <a14:foregroundMark x1="95239" y1="10823" x2="89329" y2="5371"/>
                        <a14:foregroundMark x1="85806" y1="3877" x2="78054" y2="1965"/>
                        <a14:foregroundMark x1="78054" y1="1965" x2="61905" y2="3340"/>
                        <a14:foregroundMark x1="91304" y1="6680" x2="93582" y2="7269"/>
                        <a14:foregroundMark x1="92547" y1="87444" x2="92547" y2="90177"/>
                        <a14:foregroundMark x1="92547" y1="90177" x2="92600" y2="87444"/>
                        <a14:foregroundMark x1="91557" y1="68631" x2="71843" y2="66798"/>
                        <a14:foregroundMark x1="71843" y1="66798" x2="49896" y2="71120"/>
                        <a14:foregroundMark x1="49896" y1="71120" x2="39545" y2="68762"/>
                        <a14:foregroundMark x1="39545" y1="68762" x2="18219" y2="70334"/>
                        <a14:foregroundMark x1="18219" y1="70334" x2="14286" y2="90963"/>
                        <a14:foregroundMark x1="14286" y1="90963" x2="21584" y2="95037"/>
                        <a14:foregroundMark x1="51551" y1="94582" x2="53585" y2="94409"/>
                        <a14:foregroundMark x1="57143" y1="94106" x2="67384" y2="94293"/>
                        <a14:foregroundMark x1="94514" y1="23823" x2="94527" y2="24393"/>
                        <a14:foregroundMark x1="94203" y1="9823" x2="94226" y2="10852"/>
                        <a14:foregroundMark x1="94822" y1="87433" x2="93112" y2="92302"/>
                        <a14:foregroundMark x1="8230" y1="96021" x2="6211" y2="94106"/>
                        <a14:foregroundMark x1="94203" y1="8055" x2="93582" y2="90766"/>
                        <a14:foregroundMark x1="93582" y1="90766" x2="93375" y2="91749"/>
                        <a14:foregroundMark x1="93996" y1="91749" x2="93582" y2="6876"/>
                        <a14:backgroundMark x1="7810" y1="4459" x2="6418" y2="4519"/>
                        <a14:backgroundMark x1="61077" y1="2176" x2="13174" y2="4229"/>
                        <a14:backgroundMark x1="13394" y1="3878" x2="38509" y2="1572"/>
                        <a14:backgroundMark x1="6418" y1="4519" x2="7855" y2="4387"/>
                        <a14:backgroundMark x1="38509" y1="1572" x2="61062" y2="2155"/>
                        <a14:backgroundMark x1="98702" y1="14150" x2="99793" y2="15914"/>
                        <a14:backgroundMark x1="94203" y1="6876" x2="94936" y2="8060"/>
                        <a14:backgroundMark x1="99427" y1="87530" x2="99379" y2="96857"/>
                        <a14:backgroundMark x1="99443" y1="84407" x2="99437" y2="85572"/>
                        <a14:backgroundMark x1="99793" y1="15914" x2="99596" y2="54452"/>
                        <a14:backgroundMark x1="99379" y1="96857" x2="97798" y2="92168"/>
                        <a14:backgroundMark x1="97942" y1="92604" x2="99586" y2="96464"/>
                        <a14:backgroundMark x1="99586" y1="96464" x2="99586" y2="96464"/>
                        <a14:backgroundMark x1="49399" y1="99615" x2="54037" y2="99804"/>
                        <a14:backgroundMark x1="54037" y1="99804" x2="65864" y2="99027"/>
                        <a14:backgroundMark x1="7350" y1="96652" x2="5590" y2="95678"/>
                        <a14:backgroundMark x1="10311" y1="98291" x2="10042" y2="98142"/>
                        <a14:backgroundMark x1="96630" y1="8072" x2="96687" y2="196"/>
                        <a14:backgroundMark x1="51760" y1="96464" x2="9110" y2="99607"/>
                        <a14:backgroundMark x1="51553" y1="97250" x2="74741" y2="99411"/>
                        <a14:backgroundMark x1="74741" y1="99411" x2="95031" y2="97446"/>
                        <a14:backgroundMark x1="94824" y1="94695" x2="69358" y2="97053"/>
                        <a14:backgroundMark x1="53209" y1="97053" x2="51139" y2="97053"/>
                        <a14:backgroundMark x1="98758" y1="95285" x2="98758" y2="95285"/>
                        <a14:backgroundMark x1="86957" y1="4322" x2="88406" y2="4715"/>
                        <a14:backgroundMark x1="87371" y1="4715" x2="85921" y2="3733"/>
                        <a14:backgroundMark x1="85921" y1="3733" x2="89855" y2="4715"/>
                      </a14:backgroundRemoval>
                    </a14:imgEffect>
                  </a14:imgLayer>
                </a14:imgProps>
              </a:ext>
            </a:extLst>
          </a:blip>
          <a:srcRect l="5578" t="1451" r="5578" b="2412"/>
          <a:stretch/>
        </p:blipFill>
        <p:spPr>
          <a:xfrm>
            <a:off x="2832847" y="1624017"/>
            <a:ext cx="3478306" cy="396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0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deuxième épisode.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DC2D723C-A994-4A53-B0A4-30BA7A867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554" y="2163057"/>
            <a:ext cx="6906891" cy="361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Copie de FINALE - 1AP - Le sac qui parle - E02 DONE-720p-260516">
            <a:hlinkClick r:id="" action="ppaction://media"/>
            <a:extLst>
              <a:ext uri="{FF2B5EF4-FFF2-40B4-BE49-F238E27FC236}">
                <a16:creationId xmlns:a16="http://schemas.microsoft.com/office/drawing/2014/main" id="{E29AB396-5263-43DC-BFA2-02CF7E89D3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580" y="1989334"/>
            <a:ext cx="7638840" cy="42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82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8" y="756000"/>
            <a:ext cx="735331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notre histoire «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sac qui parle 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716353D5-417D-4F85-B07C-9FAF5CA86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546" y="2242157"/>
            <a:ext cx="6874908" cy="365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1AP - Le sac qui parle - E03 DONE-720p-260523">
            <a:hlinkClick r:id="" action="ppaction://media"/>
            <a:extLst>
              <a:ext uri="{FF2B5EF4-FFF2-40B4-BE49-F238E27FC236}">
                <a16:creationId xmlns:a16="http://schemas.microsoft.com/office/drawing/2014/main" id="{E272919D-1733-438B-BE99-FE40540369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3014" y="1946285"/>
            <a:ext cx="7717971" cy="434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7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16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61270" cy="1411531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</a:t>
            </a:r>
            <a:r>
              <a:rPr lang="fr-FR" dirty="0">
                <a:solidFill>
                  <a:srgbClr val="565F88"/>
                </a:solidFill>
              </a:rPr>
              <a:t>des mots et de phrases avec la lettre c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 de 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« 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 sac qui parle ».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6805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1AP - Le sac qui parle - E03 DONE-720p-260523">
            <a:hlinkClick r:id="" action="ppaction://media"/>
            <a:extLst>
              <a:ext uri="{FF2B5EF4-FFF2-40B4-BE49-F238E27FC236}">
                <a16:creationId xmlns:a16="http://schemas.microsoft.com/office/drawing/2014/main" id="{E272919D-1733-438B-BE99-FE40540369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3014" y="1946285"/>
            <a:ext cx="7717971" cy="434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4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16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font Sami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et Lila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après l’école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369092" y="1613185"/>
            <a:ext cx="663466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font Sami et Lila après l’école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88B1B0-E76A-49F4-90BA-99696C872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859" y="2742307"/>
            <a:ext cx="3366282" cy="3384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Après l’école, Sami et Lila passent au marché avec la maman. 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026607" y="1655781"/>
            <a:ext cx="7090785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Après l’école, Sami et Lila passent au marché avec la maman.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B6B13F69-BDF3-451F-BF4B-C5710BEF6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859" y="2742307"/>
            <a:ext cx="3366282" cy="3384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tient Sami contre lui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tient Sami contre lui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4A606A-6D79-4B20-A947-5BB7C9180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522" y="2635006"/>
            <a:ext cx="3600953" cy="362953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401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Sami tient son sac contre lui.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Sami tient son sac contre lui.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EF94C869-68AC-4263-AA26-AF8CC6421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522" y="2635006"/>
            <a:ext cx="3600953" cy="362953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9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veut Lila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187314" y="1505884"/>
            <a:ext cx="702576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veut Lila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D8BA5C-90BC-4E0F-B8AB-DBBEAA81D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952" y="2635006"/>
            <a:ext cx="3402095" cy="3384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Lila veut des fruits.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945593" y="1681768"/>
            <a:ext cx="747995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Lila veut des fruits.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23A6C83-D205-4953-A60E-371F6EFEB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952" y="2635006"/>
            <a:ext cx="3402095" cy="3384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6304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lit Sami sur le papier trouvé dans son sac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lit Sami sur le papier trouvé dans son sac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4A1366-3BD5-4D86-A52E-BA9A7D3A8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759" y="2635006"/>
            <a:ext cx="3610479" cy="362953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3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Sami lit : « Pain. »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243975" y="1681768"/>
            <a:ext cx="71815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Sami lit : « Pain. »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9A6EBBDF-16DD-40EC-9A40-4FB56EB32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759" y="2635006"/>
            <a:ext cx="3610479" cy="362953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0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472268"/>
            <a:ext cx="6801287" cy="2638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292507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933374" y="2914479"/>
            <a:ext cx="562245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Reconnaitre </a:t>
            </a:r>
            <a:r>
              <a:rPr lang="fr-FR" sz="2200" b="1" kern="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  <a:cs typeface="Calibri" panose="020F0502020204030204" pitchFamily="34" charset="0"/>
              </a:rPr>
              <a:t>le vocabulaire  étudié.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Lire et 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 des mots </a:t>
            </a:r>
            <a:r>
              <a:rPr lang="fr-FR" sz="2200" b="1" kern="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  <a:cs typeface="Calibri" panose="020F0502020204030204" pitchFamily="34" charset="0"/>
              </a:rPr>
              <a:t>et des phrases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avec la lettre 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dit Sami au vendeur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dit Sami au vendeur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AF58CFF-B5DA-42B5-A307-582200B11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139" y="2635006"/>
            <a:ext cx="3401719" cy="3384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3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Sami dit : « Je veux du pain. »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243975" y="1681768"/>
            <a:ext cx="71815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Sami dit : « Je veux du pain. »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887D38C-5957-4D25-91D7-F0A9F8895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139" y="2635006"/>
            <a:ext cx="3401719" cy="3384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2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5B355525-9BE3-1ED0-3FC0-8F9548A9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retrouvera Sami et son sac étrange la semaine prochaine pour la suite de l’histoire.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40F876-A942-413A-9527-DCF6982F1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589" y="2025951"/>
            <a:ext cx="7066822" cy="379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« </a:t>
            </a:r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sac qui parle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C7B0870-972B-4D29-97A4-52C0FC1CE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54" y="4120571"/>
            <a:ext cx="1875863" cy="205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1C4FA4E-F893-431D-9352-4AEAC492F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82" y="4117975"/>
            <a:ext cx="1875863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499428B-DCC4-4D00-B4DC-437637341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18" y="1707015"/>
            <a:ext cx="1875863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939C039-B764-408C-B666-B6DA00AF2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50" y="1707015"/>
            <a:ext cx="1875863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4C09C32-70C9-40EB-B437-BBAF74190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334" y="1703840"/>
            <a:ext cx="1875863" cy="205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Sentir – Toucher – Goûter – Entendre – Voir.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Sentir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58678" y="3751922"/>
            <a:ext cx="2426644" cy="289430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Toucher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/>
              <a:t>Goûter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5235646" y="610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Voir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80779" y="6129167"/>
            <a:ext cx="2330824" cy="342703"/>
          </a:xfrm>
        </p:spPr>
        <p:txBody>
          <a:bodyPr/>
          <a:lstStyle/>
          <a:p>
            <a:r>
              <a:rPr lang="fr-FR" dirty="0"/>
              <a:t>Entendre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5C9E555-3077-4D1D-B37D-FBFCCF14F8B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AE2756E-FD4F-4080-99EE-09E02E3FA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2A11CF4-F0FD-4955-A10B-19DABEF8C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5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13AD08-3819-4E6E-A19F-0C4257E18D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CA9A3A-3A85-403A-8E9E-5F5D090A96DE}">
  <ds:schemaRefs>
    <ds:schemaRef ds:uri="http://purl.org/dc/elements/1.1/"/>
    <ds:schemaRef ds:uri="f0534ec5-868f-4ce6-85c7-99f0612daa52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202b3bc9-e036-45c7-aea0-06aec8cd7a4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28FEE4B-9F53-485D-ABBC-893707D2FE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7510</TotalTime>
  <Words>1255</Words>
  <PresentationFormat>Affichage à l'écran (4:3)</PresentationFormat>
  <Paragraphs>220</Paragraphs>
  <Slides>74</Slides>
  <Notes>8</Notes>
  <HiddenSlides>0</HiddenSlides>
  <MMClips>10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74</vt:i4>
      </vt:variant>
    </vt:vector>
  </HeadingPairs>
  <TitlesOfParts>
    <vt:vector size="99" baseType="lpstr">
      <vt:lpstr>Dosis ExtraBold</vt:lpstr>
      <vt:lpstr>Century Gothic</vt:lpstr>
      <vt:lpstr>Aptos Display</vt:lpstr>
      <vt:lpstr>Dosis Medium</vt:lpstr>
      <vt:lpstr>Aptos</vt:lpstr>
      <vt:lpstr>Mistral</vt:lpstr>
      <vt:lpstr>Wingdings</vt:lpstr>
      <vt:lpstr>Calibri</vt:lpstr>
      <vt:lpstr>Arial</vt:lpstr>
      <vt:lpstr>Dosis</vt:lpstr>
      <vt:lpstr>Dosis SemiBold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02_New Voc_01-Présentation</vt:lpstr>
      <vt:lpstr>Oral</vt:lpstr>
      <vt:lpstr>2_Ecriture</vt:lpstr>
      <vt:lpstr>2_Oral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Sentir – Toucher – Goûter – Entendre – Voir.</vt:lpstr>
      <vt:lpstr>Répétons ensemble : Le fromage – Une valise – Le café – Un cheval – Un lavabo. </vt:lpstr>
      <vt:lpstr>Répétons ensemble : La jambe - La tête - Mal au dos - En bonne santé - Mal au ventre.</vt:lpstr>
      <vt:lpstr>Répétons ensemble : Un bijou - Zéro - Le zèbre - Une jupe - Un lézard. </vt:lpstr>
      <vt:lpstr>Répétons ensemble : Le pain - Le poulet - Les carottes - Des légumes - Des fruits.</vt:lpstr>
      <vt:lpstr>Qui veut passer au tableau pour nommer les images ? </vt:lpstr>
      <vt:lpstr>Répétons ensemble : Un cadeau - Un sac - Un citron - Les cerises - Le céleri. </vt:lpstr>
      <vt:lpstr>Qui veut passer au tableau pour nommer les images ? </vt:lpstr>
      <vt:lpstr>Nous allons jouer au jeu des mots invisibles. </vt:lpstr>
      <vt:lpstr>Observez bien les images. Je vais masquer une image. </vt:lpstr>
      <vt:lpstr>Quelle est l’image qui manque ?</vt:lpstr>
      <vt:lpstr>L’image qui manque est : Des légumes.</vt:lpstr>
      <vt:lpstr>Nous allons jouer au jeu des mots qui bougent. </vt:lpstr>
      <vt:lpstr>Observez bien. Je vais faire bouger 2 images. </vt:lpstr>
      <vt:lpstr>Quelles sont les 2 images qui ont bougé ?</vt:lpstr>
      <vt:lpstr>Les deux images qui ont bougé sont : Un sac et un cadeau.  </vt:lpstr>
      <vt:lpstr>Qui veut passer au tableau pour lire les syllabes ? </vt:lpstr>
      <vt:lpstr>Qui veut passer au tableau pour lire les mots ? </vt:lpstr>
      <vt:lpstr>Prenez vos cahiers.</vt:lpstr>
      <vt:lpstr>Lisez et observez cette phrase. Vous allez les écrire après. Tenez-vous prêts.  </vt:lpstr>
      <vt:lpstr>Dictée en cours.</vt:lpstr>
      <vt:lpstr>Deuxième dictée.</vt:lpstr>
      <vt:lpstr>Troisième dictée.</vt:lpstr>
      <vt:lpstr>Corrigez. </vt:lpstr>
      <vt:lpstr>Maintenant, c’est l’activité des questions en rafale. Je vais désigner des élèves au hasard pour répondre. Tenez-vous prêts. </vt:lpstr>
      <vt:lpstr>Je vais poser la question à plusieurs élèves : « Comment ça va ? » </vt:lpstr>
      <vt:lpstr>Présentation PowerPoint</vt:lpstr>
      <vt:lpstr>Présentation PowerPoint</vt:lpstr>
      <vt:lpstr>Présentation PowerPoint</vt:lpstr>
      <vt:lpstr>Qu’est-ce qu’il y a dans ta trousse ?  </vt:lpstr>
      <vt:lpstr>Est-ce que c’est ta colle ? </vt:lpstr>
      <vt:lpstr>Qui a un crayon ? </vt:lpstr>
      <vt:lpstr>C’est qui sur la photo ?</vt:lpstr>
      <vt:lpstr>Est-ce que tu as une sœur ?</vt:lpstr>
      <vt:lpstr>Il y a combien de chambres dans ta maison ?</vt:lpstr>
      <vt:lpstr>Où est ton ballon ?</vt:lpstr>
      <vt:lpstr>Qu’est-ce que tu fais le matin ?</vt:lpstr>
      <vt:lpstr>Qu’est-ce que tu aimes faire à l’école ?</vt:lpstr>
      <vt:lpstr>Qu’est-ce que tu fais après l’école ?</vt:lpstr>
      <vt:lpstr>Tu entends avec quoi ?</vt:lpstr>
      <vt:lpstr>Tu vois avec quoi ?</vt:lpstr>
      <vt:lpstr>Tu sens avec quoi ?</vt:lpstr>
      <vt:lpstr>Tu as mal où ?</vt:lpstr>
      <vt:lpstr>Qu’est-ce que tu veux ?</vt:lpstr>
      <vt:lpstr>Que veut ton frère ?</vt:lpstr>
      <vt:lpstr>Plan de la séance 6</vt:lpstr>
      <vt:lpstr>Nous avons déjà vu le premier et le deuxième épisode de l’histoire : «Le sac qui parle ».  Qui veut nous rappeler ce qu’on a vu dans cet épisode ? En français ou dans votre langue.</vt:lpstr>
      <vt:lpstr>On va regarder le deuxième épisode. Soyez attentifs.</vt:lpstr>
      <vt:lpstr>Lecture de la vidéo.</vt:lpstr>
      <vt:lpstr>Maintenant, nous allons découvrir un nouvel épisode de notre histoire « Le sac qui parle ». Est-ce que vous êtes prêts ? Écoutez bien. </vt:lpstr>
      <vt:lpstr>Lecture de la vidéo.</vt:lpstr>
      <vt:lpstr>Nous allons écouter l’histoire une deuxième fois. Soyez attentifs.</vt:lpstr>
      <vt:lpstr>Lecture de la vidéo.</vt:lpstr>
      <vt:lpstr>Que font Sami et Lila après l’école ?</vt:lpstr>
      <vt:lpstr>Après l’école, Sami et Lila passent au marché avec la maman. </vt:lpstr>
      <vt:lpstr>Que tient Sami contre lui ?</vt:lpstr>
      <vt:lpstr>Sami tient son sac contre lui.</vt:lpstr>
      <vt:lpstr>Que veut Lila ?</vt:lpstr>
      <vt:lpstr>Lila veut des fruits.</vt:lpstr>
      <vt:lpstr>Que lit Sami sur le papier trouvé dans son sac ?</vt:lpstr>
      <vt:lpstr>Sami lit : « Pain. »</vt:lpstr>
      <vt:lpstr>Que dit Sami au vendeur ?</vt:lpstr>
      <vt:lpstr>Sami dit : « Je veux du pain. »</vt:lpstr>
      <vt:lpstr>On retrouvera Sami et son sac étrange la semaine prochaine pour la suite de l’histoire.</vt:lpstr>
      <vt:lpstr>À la maison, faites un dessin sur l’histoire de « Le sac qui parle ». </vt:lpstr>
      <vt:lpstr>La séance d’aujourd’hui est terminée. À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2026-06-02T16:28:27Z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