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6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7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8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9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10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11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12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13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ink/ink1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2" r:id="rId4"/>
    <p:sldMasterId id="2147483746" r:id="rId5"/>
    <p:sldMasterId id="2147483754" r:id="rId6"/>
    <p:sldMasterId id="2147483766" r:id="rId7"/>
    <p:sldMasterId id="2147483773" r:id="rId8"/>
    <p:sldMasterId id="2147483693" r:id="rId9"/>
    <p:sldMasterId id="2147483697" r:id="rId10"/>
    <p:sldMasterId id="2147483711" r:id="rId11"/>
    <p:sldMasterId id="2147483720" r:id="rId12"/>
    <p:sldMasterId id="2147483729" r:id="rId13"/>
    <p:sldMasterId id="2147483787" r:id="rId14"/>
    <p:sldMasterId id="2147483800" r:id="rId15"/>
    <p:sldMasterId id="2147483831" r:id="rId16"/>
    <p:sldMasterId id="2147483841" r:id="rId17"/>
  </p:sldMasterIdLst>
  <p:notesMasterIdLst>
    <p:notesMasterId r:id="rId92"/>
  </p:notesMasterIdLst>
  <p:sldIdLst>
    <p:sldId id="1205" r:id="rId18"/>
    <p:sldId id="1029" r:id="rId19"/>
    <p:sldId id="705" r:id="rId20"/>
    <p:sldId id="1094" r:id="rId21"/>
    <p:sldId id="728" r:id="rId22"/>
    <p:sldId id="800" r:id="rId23"/>
    <p:sldId id="1041" r:id="rId24"/>
    <p:sldId id="1040" r:id="rId25"/>
    <p:sldId id="1238" r:id="rId26"/>
    <p:sldId id="1239" r:id="rId27"/>
    <p:sldId id="1279" r:id="rId28"/>
    <p:sldId id="1280" r:id="rId29"/>
    <p:sldId id="681" r:id="rId30"/>
    <p:sldId id="1055" r:id="rId31"/>
    <p:sldId id="685" r:id="rId32"/>
    <p:sldId id="1080" r:id="rId33"/>
    <p:sldId id="1092" r:id="rId34"/>
    <p:sldId id="1209" r:id="rId35"/>
    <p:sldId id="1130" r:id="rId36"/>
    <p:sldId id="1131" r:id="rId37"/>
    <p:sldId id="1091" r:id="rId38"/>
    <p:sldId id="1134" r:id="rId39"/>
    <p:sldId id="1135" r:id="rId40"/>
    <p:sldId id="1136" r:id="rId41"/>
    <p:sldId id="1143" r:id="rId42"/>
    <p:sldId id="1241" r:id="rId43"/>
    <p:sldId id="779" r:id="rId44"/>
    <p:sldId id="1083" r:id="rId45"/>
    <p:sldId id="1290" r:id="rId46"/>
    <p:sldId id="1175" r:id="rId47"/>
    <p:sldId id="1291" r:id="rId48"/>
    <p:sldId id="1084" r:id="rId49"/>
    <p:sldId id="1035" r:id="rId50"/>
    <p:sldId id="1069" r:id="rId51"/>
    <p:sldId id="715" r:id="rId52"/>
    <p:sldId id="1137" r:id="rId53"/>
    <p:sldId id="1089" r:id="rId54"/>
    <p:sldId id="1157" r:id="rId55"/>
    <p:sldId id="1159" r:id="rId56"/>
    <p:sldId id="1168" r:id="rId57"/>
    <p:sldId id="1191" r:id="rId58"/>
    <p:sldId id="1197" r:id="rId59"/>
    <p:sldId id="1213" r:id="rId60"/>
    <p:sldId id="1221" r:id="rId61"/>
    <p:sldId id="1266" r:id="rId62"/>
    <p:sldId id="1248" r:id="rId63"/>
    <p:sldId id="1254" r:id="rId64"/>
    <p:sldId id="1269" r:id="rId65"/>
    <p:sldId id="1271" r:id="rId66"/>
    <p:sldId id="1273" r:id="rId67"/>
    <p:sldId id="1284" r:id="rId68"/>
    <p:sldId id="1294" r:id="rId69"/>
    <p:sldId id="1295" r:id="rId70"/>
    <p:sldId id="799" r:id="rId71"/>
    <p:sldId id="1285" r:id="rId72"/>
    <p:sldId id="1267" r:id="rId73"/>
    <p:sldId id="1288" r:id="rId74"/>
    <p:sldId id="1287" r:id="rId75"/>
    <p:sldId id="1214" r:id="rId76"/>
    <p:sldId id="1169" r:id="rId77"/>
    <p:sldId id="1296" r:id="rId78"/>
    <p:sldId id="1199" r:id="rId79"/>
    <p:sldId id="1183" r:id="rId80"/>
    <p:sldId id="1184" r:id="rId81"/>
    <p:sldId id="1185" r:id="rId82"/>
    <p:sldId id="1227" r:id="rId83"/>
    <p:sldId id="1228" r:id="rId84"/>
    <p:sldId id="1229" r:id="rId85"/>
    <p:sldId id="1230" r:id="rId86"/>
    <p:sldId id="1235" r:id="rId87"/>
    <p:sldId id="1236" r:id="rId88"/>
    <p:sldId id="1056" r:id="rId89"/>
    <p:sldId id="1057" r:id="rId90"/>
    <p:sldId id="689" r:id="rId91"/>
  </p:sldIdLst>
  <p:sldSz cx="9144000" cy="6858000" type="screen4x3"/>
  <p:notesSz cx="6735763" cy="9866313"/>
  <p:embeddedFontLst>
    <p:embeddedFont>
      <p:font typeface="Century Gothic" panose="020B0502020202020204" pitchFamily="34" charset="0"/>
      <p:regular r:id="rId93"/>
      <p:bold r:id="rId94"/>
      <p:italic r:id="rId95"/>
      <p:boldItalic r:id="rId96"/>
    </p:embeddedFont>
    <p:embeddedFont>
      <p:font typeface="Dosis" pitchFamily="2" charset="0"/>
      <p:regular r:id="rId97"/>
      <p:bold r:id="rId98"/>
    </p:embeddedFont>
    <p:embeddedFont>
      <p:font typeface="Dosis ExtraBold" pitchFamily="2" charset="0"/>
      <p:bold r:id="rId99"/>
    </p:embeddedFont>
    <p:embeddedFont>
      <p:font typeface="Dosis Medium" pitchFamily="2" charset="0"/>
      <p:regular r:id="rId100"/>
      <p:bold r:id="rId101"/>
    </p:embeddedFont>
    <p:embeddedFont>
      <p:font typeface="Dosis SemiBold" pitchFamily="2" charset="0"/>
      <p:regular r:id="rId102"/>
      <p:bold r:id="rId103"/>
    </p:embeddedFont>
    <p:embeddedFont>
      <p:font typeface="Mistral" panose="03090702030407020403" pitchFamily="66" charset="0"/>
      <p:regular r:id="rId104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AF8FE"/>
    <a:srgbClr val="FF6600"/>
    <a:srgbClr val="AFABAB"/>
    <a:srgbClr val="2196B1"/>
    <a:srgbClr val="F2EFDE"/>
    <a:srgbClr val="E7E6E6"/>
    <a:srgbClr val="424D7B"/>
    <a:srgbClr val="E2F4FD"/>
    <a:srgbClr val="565F88"/>
    <a:srgbClr val="2AB6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11" autoAdjust="0"/>
    <p:restoredTop sz="95363" autoAdjust="0"/>
  </p:normalViewPr>
  <p:slideViewPr>
    <p:cSldViewPr snapToGrid="0">
      <p:cViewPr varScale="1">
        <p:scale>
          <a:sx n="77" d="100"/>
          <a:sy n="77" d="100"/>
        </p:scale>
        <p:origin x="837" y="45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9.xml"/><Relationship Id="rId21" Type="http://schemas.openxmlformats.org/officeDocument/2006/relationships/slide" Target="slides/slide4.xml"/><Relationship Id="rId42" Type="http://schemas.openxmlformats.org/officeDocument/2006/relationships/slide" Target="slides/slide25.xml"/><Relationship Id="rId47" Type="http://schemas.openxmlformats.org/officeDocument/2006/relationships/slide" Target="slides/slide30.xml"/><Relationship Id="rId63" Type="http://schemas.openxmlformats.org/officeDocument/2006/relationships/slide" Target="slides/slide46.xml"/><Relationship Id="rId68" Type="http://schemas.openxmlformats.org/officeDocument/2006/relationships/slide" Target="slides/slide51.xml"/><Relationship Id="rId84" Type="http://schemas.openxmlformats.org/officeDocument/2006/relationships/slide" Target="slides/slide67.xml"/><Relationship Id="rId89" Type="http://schemas.openxmlformats.org/officeDocument/2006/relationships/slide" Target="slides/slide72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9" Type="http://schemas.openxmlformats.org/officeDocument/2006/relationships/slide" Target="slides/slide12.xml"/><Relationship Id="rId107" Type="http://schemas.openxmlformats.org/officeDocument/2006/relationships/theme" Target="theme/theme1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7.xml"/><Relationship Id="rId32" Type="http://schemas.openxmlformats.org/officeDocument/2006/relationships/slide" Target="slides/slide15.xml"/><Relationship Id="rId37" Type="http://schemas.openxmlformats.org/officeDocument/2006/relationships/slide" Target="slides/slide20.xml"/><Relationship Id="rId40" Type="http://schemas.openxmlformats.org/officeDocument/2006/relationships/slide" Target="slides/slide23.xml"/><Relationship Id="rId45" Type="http://schemas.openxmlformats.org/officeDocument/2006/relationships/slide" Target="slides/slide28.xml"/><Relationship Id="rId53" Type="http://schemas.openxmlformats.org/officeDocument/2006/relationships/slide" Target="slides/slide36.xml"/><Relationship Id="rId58" Type="http://schemas.openxmlformats.org/officeDocument/2006/relationships/slide" Target="slides/slide41.xml"/><Relationship Id="rId66" Type="http://schemas.openxmlformats.org/officeDocument/2006/relationships/slide" Target="slides/slide49.xml"/><Relationship Id="rId74" Type="http://schemas.openxmlformats.org/officeDocument/2006/relationships/slide" Target="slides/slide57.xml"/><Relationship Id="rId79" Type="http://schemas.openxmlformats.org/officeDocument/2006/relationships/slide" Target="slides/slide62.xml"/><Relationship Id="rId87" Type="http://schemas.openxmlformats.org/officeDocument/2006/relationships/slide" Target="slides/slide70.xml"/><Relationship Id="rId102" Type="http://schemas.openxmlformats.org/officeDocument/2006/relationships/font" Target="fonts/font10.fntdata"/><Relationship Id="rId110" Type="http://schemas.microsoft.com/office/2018/10/relationships/authors" Target="authors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44.xml"/><Relationship Id="rId82" Type="http://schemas.openxmlformats.org/officeDocument/2006/relationships/slide" Target="slides/slide65.xml"/><Relationship Id="rId90" Type="http://schemas.openxmlformats.org/officeDocument/2006/relationships/slide" Target="slides/slide73.xml"/><Relationship Id="rId95" Type="http://schemas.openxmlformats.org/officeDocument/2006/relationships/font" Target="fonts/font3.fntdata"/><Relationship Id="rId19" Type="http://schemas.openxmlformats.org/officeDocument/2006/relationships/slide" Target="slides/slide2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slide" Target="slides/slide13.xml"/><Relationship Id="rId35" Type="http://schemas.openxmlformats.org/officeDocument/2006/relationships/slide" Target="slides/slide18.xml"/><Relationship Id="rId43" Type="http://schemas.openxmlformats.org/officeDocument/2006/relationships/slide" Target="slides/slide26.xml"/><Relationship Id="rId48" Type="http://schemas.openxmlformats.org/officeDocument/2006/relationships/slide" Target="slides/slide31.xml"/><Relationship Id="rId56" Type="http://schemas.openxmlformats.org/officeDocument/2006/relationships/slide" Target="slides/slide39.xml"/><Relationship Id="rId64" Type="http://schemas.openxmlformats.org/officeDocument/2006/relationships/slide" Target="slides/slide47.xml"/><Relationship Id="rId69" Type="http://schemas.openxmlformats.org/officeDocument/2006/relationships/slide" Target="slides/slide52.xml"/><Relationship Id="rId77" Type="http://schemas.openxmlformats.org/officeDocument/2006/relationships/slide" Target="slides/slide60.xml"/><Relationship Id="rId100" Type="http://schemas.openxmlformats.org/officeDocument/2006/relationships/font" Target="fonts/font8.fntdata"/><Relationship Id="rId105" Type="http://schemas.openxmlformats.org/officeDocument/2006/relationships/presProps" Target="presProps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4.xml"/><Relationship Id="rId72" Type="http://schemas.openxmlformats.org/officeDocument/2006/relationships/slide" Target="slides/slide55.xml"/><Relationship Id="rId80" Type="http://schemas.openxmlformats.org/officeDocument/2006/relationships/slide" Target="slides/slide63.xml"/><Relationship Id="rId85" Type="http://schemas.openxmlformats.org/officeDocument/2006/relationships/slide" Target="slides/slide68.xml"/><Relationship Id="rId93" Type="http://schemas.openxmlformats.org/officeDocument/2006/relationships/font" Target="fonts/font1.fntdata"/><Relationship Id="rId98" Type="http://schemas.openxmlformats.org/officeDocument/2006/relationships/font" Target="fonts/font6.fntdata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" Target="slides/slide8.xml"/><Relationship Id="rId33" Type="http://schemas.openxmlformats.org/officeDocument/2006/relationships/slide" Target="slides/slide16.xml"/><Relationship Id="rId38" Type="http://schemas.openxmlformats.org/officeDocument/2006/relationships/slide" Target="slides/slide21.xml"/><Relationship Id="rId46" Type="http://schemas.openxmlformats.org/officeDocument/2006/relationships/slide" Target="slides/slide29.xml"/><Relationship Id="rId59" Type="http://schemas.openxmlformats.org/officeDocument/2006/relationships/slide" Target="slides/slide42.xml"/><Relationship Id="rId67" Type="http://schemas.openxmlformats.org/officeDocument/2006/relationships/slide" Target="slides/slide50.xml"/><Relationship Id="rId103" Type="http://schemas.openxmlformats.org/officeDocument/2006/relationships/font" Target="fonts/font11.fntdata"/><Relationship Id="rId108" Type="http://schemas.openxmlformats.org/officeDocument/2006/relationships/tableStyles" Target="tableStyles.xml"/><Relationship Id="rId20" Type="http://schemas.openxmlformats.org/officeDocument/2006/relationships/slide" Target="slides/slide3.xml"/><Relationship Id="rId41" Type="http://schemas.openxmlformats.org/officeDocument/2006/relationships/slide" Target="slides/slide24.xml"/><Relationship Id="rId54" Type="http://schemas.openxmlformats.org/officeDocument/2006/relationships/slide" Target="slides/slide37.xml"/><Relationship Id="rId62" Type="http://schemas.openxmlformats.org/officeDocument/2006/relationships/slide" Target="slides/slide45.xml"/><Relationship Id="rId70" Type="http://schemas.openxmlformats.org/officeDocument/2006/relationships/slide" Target="slides/slide53.xml"/><Relationship Id="rId75" Type="http://schemas.openxmlformats.org/officeDocument/2006/relationships/slide" Target="slides/slide58.xml"/><Relationship Id="rId83" Type="http://schemas.openxmlformats.org/officeDocument/2006/relationships/slide" Target="slides/slide66.xml"/><Relationship Id="rId88" Type="http://schemas.openxmlformats.org/officeDocument/2006/relationships/slide" Target="slides/slide71.xml"/><Relationship Id="rId91" Type="http://schemas.openxmlformats.org/officeDocument/2006/relationships/slide" Target="slides/slide74.xml"/><Relationship Id="rId96" Type="http://schemas.openxmlformats.org/officeDocument/2006/relationships/font" Target="fonts/font4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36" Type="http://schemas.openxmlformats.org/officeDocument/2006/relationships/slide" Target="slides/slide19.xml"/><Relationship Id="rId49" Type="http://schemas.openxmlformats.org/officeDocument/2006/relationships/slide" Target="slides/slide32.xml"/><Relationship Id="rId57" Type="http://schemas.openxmlformats.org/officeDocument/2006/relationships/slide" Target="slides/slide40.xml"/><Relationship Id="rId106" Type="http://schemas.openxmlformats.org/officeDocument/2006/relationships/viewProps" Target="viewProps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4.xml"/><Relationship Id="rId44" Type="http://schemas.openxmlformats.org/officeDocument/2006/relationships/slide" Target="slides/slide27.xml"/><Relationship Id="rId52" Type="http://schemas.openxmlformats.org/officeDocument/2006/relationships/slide" Target="slides/slide35.xml"/><Relationship Id="rId60" Type="http://schemas.openxmlformats.org/officeDocument/2006/relationships/slide" Target="slides/slide43.xml"/><Relationship Id="rId65" Type="http://schemas.openxmlformats.org/officeDocument/2006/relationships/slide" Target="slides/slide48.xml"/><Relationship Id="rId73" Type="http://schemas.openxmlformats.org/officeDocument/2006/relationships/slide" Target="slides/slide56.xml"/><Relationship Id="rId78" Type="http://schemas.openxmlformats.org/officeDocument/2006/relationships/slide" Target="slides/slide61.xml"/><Relationship Id="rId81" Type="http://schemas.openxmlformats.org/officeDocument/2006/relationships/slide" Target="slides/slide64.xml"/><Relationship Id="rId86" Type="http://schemas.openxmlformats.org/officeDocument/2006/relationships/slide" Target="slides/slide69.xml"/><Relationship Id="rId94" Type="http://schemas.openxmlformats.org/officeDocument/2006/relationships/font" Target="fonts/font2.fntdata"/><Relationship Id="rId99" Type="http://schemas.openxmlformats.org/officeDocument/2006/relationships/font" Target="fonts/font7.fntdata"/><Relationship Id="rId101" Type="http://schemas.openxmlformats.org/officeDocument/2006/relationships/font" Target="fonts/font9.fntdata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1.xml"/><Relationship Id="rId39" Type="http://schemas.openxmlformats.org/officeDocument/2006/relationships/slide" Target="slides/slide22.xml"/><Relationship Id="rId109" Type="http://schemas.microsoft.com/office/2016/11/relationships/changesInfo" Target="changesInfos/changesInfo1.xml"/><Relationship Id="rId34" Type="http://schemas.openxmlformats.org/officeDocument/2006/relationships/slide" Target="slides/slide17.xml"/><Relationship Id="rId50" Type="http://schemas.openxmlformats.org/officeDocument/2006/relationships/slide" Target="slides/slide33.xml"/><Relationship Id="rId55" Type="http://schemas.openxmlformats.org/officeDocument/2006/relationships/slide" Target="slides/slide38.xml"/><Relationship Id="rId76" Type="http://schemas.openxmlformats.org/officeDocument/2006/relationships/slide" Target="slides/slide59.xml"/><Relationship Id="rId97" Type="http://schemas.openxmlformats.org/officeDocument/2006/relationships/font" Target="fonts/font5.fntdata"/><Relationship Id="rId104" Type="http://schemas.openxmlformats.org/officeDocument/2006/relationships/font" Target="fonts/font12.fntdata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54.xml"/><Relationship Id="rId92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MIAE BEZZAZ" userId="f9bc3cc0-8e1c-4944-afa8-b4b36bbf20e1" providerId="ADAL" clId="{82332ADD-8051-4791-8C80-FD22511E689E}"/>
    <pc:docChg chg="custSel addSld delSld modSld">
      <pc:chgData name="LAMIAE BEZZAZ" userId="f9bc3cc0-8e1c-4944-afa8-b4b36bbf20e1" providerId="ADAL" clId="{82332ADD-8051-4791-8C80-FD22511E689E}" dt="2026-05-24T21:27:01.644" v="181" actId="20577"/>
      <pc:docMkLst>
        <pc:docMk/>
      </pc:docMkLst>
      <pc:sldChg chg="addSp delSp modSp add">
        <pc:chgData name="LAMIAE BEZZAZ" userId="f9bc3cc0-8e1c-4944-afa8-b4b36bbf20e1" providerId="ADAL" clId="{82332ADD-8051-4791-8C80-FD22511E689E}" dt="2026-05-24T21:24:28.195" v="120" actId="20577"/>
        <pc:sldMkLst>
          <pc:docMk/>
          <pc:sldMk cId="4228070155" sldId="728"/>
        </pc:sldMkLst>
        <pc:spChg chg="mod">
          <ac:chgData name="LAMIAE BEZZAZ" userId="f9bc3cc0-8e1c-4944-afa8-b4b36bbf20e1" providerId="ADAL" clId="{82332ADD-8051-4791-8C80-FD22511E689E}" dt="2026-05-24T21:24:18.092" v="115" actId="207"/>
          <ac:spMkLst>
            <pc:docMk/>
            <pc:sldMk cId="4228070155" sldId="728"/>
            <ac:spMk id="14" creationId="{972C28A1-74AE-AA79-017C-AEC6B83D3AF9}"/>
          </ac:spMkLst>
        </pc:spChg>
        <pc:spChg chg="mod ord">
          <ac:chgData name="LAMIAE BEZZAZ" userId="f9bc3cc0-8e1c-4944-afa8-b4b36bbf20e1" providerId="ADAL" clId="{82332ADD-8051-4791-8C80-FD22511E689E}" dt="2026-05-24T21:24:08.603" v="114" actId="171"/>
          <ac:spMkLst>
            <pc:docMk/>
            <pc:sldMk cId="4228070155" sldId="728"/>
            <ac:spMk id="21" creationId="{9B54D076-2194-2039-7459-5C23EF3519B3}"/>
          </ac:spMkLst>
        </pc:spChg>
        <pc:spChg chg="del">
          <ac:chgData name="LAMIAE BEZZAZ" userId="f9bc3cc0-8e1c-4944-afa8-b4b36bbf20e1" providerId="ADAL" clId="{82332ADD-8051-4791-8C80-FD22511E689E}" dt="2026-05-24T21:23:08.639" v="104" actId="21"/>
          <ac:spMkLst>
            <pc:docMk/>
            <pc:sldMk cId="4228070155" sldId="728"/>
            <ac:spMk id="22" creationId="{BA824C6F-7232-2120-7DD6-87A9F388E73F}"/>
          </ac:spMkLst>
        </pc:spChg>
        <pc:spChg chg="add mod">
          <ac:chgData name="LAMIAE BEZZAZ" userId="f9bc3cc0-8e1c-4944-afa8-b4b36bbf20e1" providerId="ADAL" clId="{82332ADD-8051-4791-8C80-FD22511E689E}" dt="2026-05-24T21:23:22.681" v="107" actId="20577"/>
          <ac:spMkLst>
            <pc:docMk/>
            <pc:sldMk cId="4228070155" sldId="728"/>
            <ac:spMk id="23" creationId="{AC64350D-54D9-42AF-9B32-4F73928322E2}"/>
          </ac:spMkLst>
        </pc:spChg>
        <pc:spChg chg="mod">
          <ac:chgData name="LAMIAE BEZZAZ" userId="f9bc3cc0-8e1c-4944-afa8-b4b36bbf20e1" providerId="ADAL" clId="{82332ADD-8051-4791-8C80-FD22511E689E}" dt="2026-05-24T21:24:28.195" v="120" actId="20577"/>
          <ac:spMkLst>
            <pc:docMk/>
            <pc:sldMk cId="4228070155" sldId="728"/>
            <ac:spMk id="56" creationId="{FB0F2F3E-CA2F-B476-F947-B346215F4290}"/>
          </ac:spMkLst>
        </pc:spChg>
        <pc:spChg chg="del mod">
          <ac:chgData name="LAMIAE BEZZAZ" userId="f9bc3cc0-8e1c-4944-afa8-b4b36bbf20e1" providerId="ADAL" clId="{82332ADD-8051-4791-8C80-FD22511E689E}" dt="2026-05-24T21:24:24.863" v="117" actId="478"/>
          <ac:spMkLst>
            <pc:docMk/>
            <pc:sldMk cId="4228070155" sldId="728"/>
            <ac:spMk id="57" creationId="{2EBB0BBB-FC01-177F-9635-BAC4A1C8585E}"/>
          </ac:spMkLst>
        </pc:spChg>
      </pc:sldChg>
      <pc:sldChg chg="modSp">
        <pc:chgData name="LAMIAE BEZZAZ" userId="f9bc3cc0-8e1c-4944-afa8-b4b36bbf20e1" providerId="ADAL" clId="{82332ADD-8051-4791-8C80-FD22511E689E}" dt="2026-05-24T21:25:47.828" v="143" actId="20577"/>
        <pc:sldMkLst>
          <pc:docMk/>
          <pc:sldMk cId="2383898653" sldId="799"/>
        </pc:sldMkLst>
        <pc:spChg chg="mod">
          <ac:chgData name="LAMIAE BEZZAZ" userId="f9bc3cc0-8e1c-4944-afa8-b4b36bbf20e1" providerId="ADAL" clId="{82332ADD-8051-4791-8C80-FD22511E689E}" dt="2026-05-24T21:25:47.828" v="143" actId="20577"/>
          <ac:spMkLst>
            <pc:docMk/>
            <pc:sldMk cId="2383898653" sldId="799"/>
            <ac:spMk id="8" creationId="{0BD857C9-E818-349B-BDAA-28964858B4D1}"/>
          </ac:spMkLst>
        </pc:spChg>
      </pc:sldChg>
      <pc:sldChg chg="modSp">
        <pc:chgData name="LAMIAE BEZZAZ" userId="f9bc3cc0-8e1c-4944-afa8-b4b36bbf20e1" providerId="ADAL" clId="{82332ADD-8051-4791-8C80-FD22511E689E}" dt="2026-05-24T21:22:50.199" v="103" actId="20577"/>
        <pc:sldMkLst>
          <pc:docMk/>
          <pc:sldMk cId="2384957858" sldId="800"/>
        </pc:sldMkLst>
        <pc:spChg chg="mod">
          <ac:chgData name="LAMIAE BEZZAZ" userId="f9bc3cc0-8e1c-4944-afa8-b4b36bbf20e1" providerId="ADAL" clId="{82332ADD-8051-4791-8C80-FD22511E689E}" dt="2026-05-24T21:22:50.199" v="103" actId="20577"/>
          <ac:spMkLst>
            <pc:docMk/>
            <pc:sldMk cId="2384957858" sldId="800"/>
            <ac:spMk id="8" creationId="{D93409DE-34D5-7219-782F-93AD7CE6A999}"/>
          </ac:spMkLst>
        </pc:spChg>
      </pc:sldChg>
      <pc:sldChg chg="del">
        <pc:chgData name="LAMIAE BEZZAZ" userId="f9bc3cc0-8e1c-4944-afa8-b4b36bbf20e1" providerId="ADAL" clId="{82332ADD-8051-4791-8C80-FD22511E689E}" dt="2026-05-24T17:17:03.494" v="6" actId="47"/>
        <pc:sldMkLst>
          <pc:docMk/>
          <pc:sldMk cId="661374696" sldId="866"/>
        </pc:sldMkLst>
      </pc:sldChg>
      <pc:sldChg chg="modSp">
        <pc:chgData name="LAMIAE BEZZAZ" userId="f9bc3cc0-8e1c-4944-afa8-b4b36bbf20e1" providerId="ADAL" clId="{82332ADD-8051-4791-8C80-FD22511E689E}" dt="2026-05-24T21:24:47.324" v="141" actId="20577"/>
        <pc:sldMkLst>
          <pc:docMk/>
          <pc:sldMk cId="857111214" sldId="1041"/>
        </pc:sldMkLst>
        <pc:spChg chg="mod">
          <ac:chgData name="LAMIAE BEZZAZ" userId="f9bc3cc0-8e1c-4944-afa8-b4b36bbf20e1" providerId="ADAL" clId="{82332ADD-8051-4791-8C80-FD22511E689E}" dt="2026-05-24T21:24:47.324" v="141" actId="20577"/>
          <ac:spMkLst>
            <pc:docMk/>
            <pc:sldMk cId="857111214" sldId="1041"/>
            <ac:spMk id="15" creationId="{5746AB9A-7886-DD60-98B7-1FF83C8176F0}"/>
          </ac:spMkLst>
        </pc:spChg>
      </pc:sldChg>
      <pc:sldChg chg="del">
        <pc:chgData name="LAMIAE BEZZAZ" userId="f9bc3cc0-8e1c-4944-afa8-b4b36bbf20e1" providerId="ADAL" clId="{82332ADD-8051-4791-8C80-FD22511E689E}" dt="2026-05-24T21:22:33.838" v="89" actId="47"/>
        <pc:sldMkLst>
          <pc:docMk/>
          <pc:sldMk cId="719573920" sldId="1053"/>
        </pc:sldMkLst>
      </pc:sldChg>
      <pc:sldChg chg="addSp modSp">
        <pc:chgData name="LAMIAE BEZZAZ" userId="f9bc3cc0-8e1c-4944-afa8-b4b36bbf20e1" providerId="ADAL" clId="{82332ADD-8051-4791-8C80-FD22511E689E}" dt="2026-05-24T17:20:31.414" v="41" actId="571"/>
        <pc:sldMkLst>
          <pc:docMk/>
          <pc:sldMk cId="3245369190" sldId="1080"/>
        </pc:sldMkLst>
        <pc:picChg chg="add mod">
          <ac:chgData name="LAMIAE BEZZAZ" userId="f9bc3cc0-8e1c-4944-afa8-b4b36bbf20e1" providerId="ADAL" clId="{82332ADD-8051-4791-8C80-FD22511E689E}" dt="2026-05-24T17:20:31.414" v="41" actId="571"/>
          <ac:picMkLst>
            <pc:docMk/>
            <pc:sldMk cId="3245369190" sldId="1080"/>
            <ac:picMk id="15" creationId="{45688779-D0FE-40D7-8BAF-C5EB94ABDAB2}"/>
          </ac:picMkLst>
        </pc:picChg>
      </pc:sldChg>
      <pc:sldChg chg="add">
        <pc:chgData name="LAMIAE BEZZAZ" userId="f9bc3cc0-8e1c-4944-afa8-b4b36bbf20e1" providerId="ADAL" clId="{82332ADD-8051-4791-8C80-FD22511E689E}" dt="2026-05-24T17:15:38.676" v="4"/>
        <pc:sldMkLst>
          <pc:docMk/>
          <pc:sldMk cId="2598749395" sldId="1094"/>
        </pc:sldMkLst>
      </pc:sldChg>
      <pc:sldChg chg="del">
        <pc:chgData name="LAMIAE BEZZAZ" userId="f9bc3cc0-8e1c-4944-afa8-b4b36bbf20e1" providerId="ADAL" clId="{82332ADD-8051-4791-8C80-FD22511E689E}" dt="2026-05-24T17:17:03.494" v="6" actId="47"/>
        <pc:sldMkLst>
          <pc:docMk/>
          <pc:sldMk cId="3836432667" sldId="1101"/>
        </pc:sldMkLst>
      </pc:sldChg>
      <pc:sldChg chg="addSp delSp modSp">
        <pc:chgData name="LAMIAE BEZZAZ" userId="f9bc3cc0-8e1c-4944-afa8-b4b36bbf20e1" providerId="ADAL" clId="{82332ADD-8051-4791-8C80-FD22511E689E}" dt="2026-05-24T17:19:48.495" v="14" actId="1076"/>
        <pc:sldMkLst>
          <pc:docMk/>
          <pc:sldMk cId="3568470402" sldId="1130"/>
        </pc:sldMkLst>
        <pc:spChg chg="mod">
          <ac:chgData name="LAMIAE BEZZAZ" userId="f9bc3cc0-8e1c-4944-afa8-b4b36bbf20e1" providerId="ADAL" clId="{82332ADD-8051-4791-8C80-FD22511E689E}" dt="2026-05-24T17:19:48.495" v="14" actId="1076"/>
          <ac:spMkLst>
            <pc:docMk/>
            <pc:sldMk cId="3568470402" sldId="1130"/>
            <ac:spMk id="21" creationId="{1C568655-2146-40CF-8FA5-432C61CBA233}"/>
          </ac:spMkLst>
        </pc:spChg>
        <pc:picChg chg="del">
          <ac:chgData name="LAMIAE BEZZAZ" userId="f9bc3cc0-8e1c-4944-afa8-b4b36bbf20e1" providerId="ADAL" clId="{82332ADD-8051-4791-8C80-FD22511E689E}" dt="2026-05-24T17:19:37.982" v="11" actId="478"/>
          <ac:picMkLst>
            <pc:docMk/>
            <pc:sldMk cId="3568470402" sldId="1130"/>
            <ac:picMk id="10" creationId="{1BD58CBE-2237-4647-8182-D489B084EE09}"/>
          </ac:picMkLst>
        </pc:picChg>
        <pc:picChg chg="del">
          <ac:chgData name="LAMIAE BEZZAZ" userId="f9bc3cc0-8e1c-4944-afa8-b4b36bbf20e1" providerId="ADAL" clId="{82332ADD-8051-4791-8C80-FD22511E689E}" dt="2026-05-24T17:19:37.982" v="11" actId="478"/>
          <ac:picMkLst>
            <pc:docMk/>
            <pc:sldMk cId="3568470402" sldId="1130"/>
            <ac:picMk id="11" creationId="{5EB1B13E-CC71-4F9B-94AA-2DE7CD07E89F}"/>
          </ac:picMkLst>
        </pc:picChg>
        <pc:picChg chg="add">
          <ac:chgData name="LAMIAE BEZZAZ" userId="f9bc3cc0-8e1c-4944-afa8-b4b36bbf20e1" providerId="ADAL" clId="{82332ADD-8051-4791-8C80-FD22511E689E}" dt="2026-05-24T17:19:38.795" v="12"/>
          <ac:picMkLst>
            <pc:docMk/>
            <pc:sldMk cId="3568470402" sldId="1130"/>
            <ac:picMk id="12" creationId="{F4C1C8FC-0E3B-4B3B-A585-DB5EA06471CE}"/>
          </ac:picMkLst>
        </pc:picChg>
        <pc:picChg chg="del">
          <ac:chgData name="LAMIAE BEZZAZ" userId="f9bc3cc0-8e1c-4944-afa8-b4b36bbf20e1" providerId="ADAL" clId="{82332ADD-8051-4791-8C80-FD22511E689E}" dt="2026-05-24T17:19:37.982" v="11" actId="478"/>
          <ac:picMkLst>
            <pc:docMk/>
            <pc:sldMk cId="3568470402" sldId="1130"/>
            <ac:picMk id="13" creationId="{F709006B-25E3-4F25-93D3-916FBBDBD3C9}"/>
          </ac:picMkLst>
        </pc:picChg>
        <pc:picChg chg="add">
          <ac:chgData name="LAMIAE BEZZAZ" userId="f9bc3cc0-8e1c-4944-afa8-b4b36bbf20e1" providerId="ADAL" clId="{82332ADD-8051-4791-8C80-FD22511E689E}" dt="2026-05-24T17:19:38.795" v="12"/>
          <ac:picMkLst>
            <pc:docMk/>
            <pc:sldMk cId="3568470402" sldId="1130"/>
            <ac:picMk id="14" creationId="{7B8CB10E-755E-41F0-9B80-5D216FF3FBA3}"/>
          </ac:picMkLst>
        </pc:picChg>
        <pc:picChg chg="del">
          <ac:chgData name="LAMIAE BEZZAZ" userId="f9bc3cc0-8e1c-4944-afa8-b4b36bbf20e1" providerId="ADAL" clId="{82332ADD-8051-4791-8C80-FD22511E689E}" dt="2026-05-24T17:19:37.982" v="11" actId="478"/>
          <ac:picMkLst>
            <pc:docMk/>
            <pc:sldMk cId="3568470402" sldId="1130"/>
            <ac:picMk id="15" creationId="{ED4BD765-BF85-4E47-8F44-0C9F11241735}"/>
          </ac:picMkLst>
        </pc:picChg>
        <pc:picChg chg="add">
          <ac:chgData name="LAMIAE BEZZAZ" userId="f9bc3cc0-8e1c-4944-afa8-b4b36bbf20e1" providerId="ADAL" clId="{82332ADD-8051-4791-8C80-FD22511E689E}" dt="2026-05-24T17:19:38.795" v="12"/>
          <ac:picMkLst>
            <pc:docMk/>
            <pc:sldMk cId="3568470402" sldId="1130"/>
            <ac:picMk id="16" creationId="{5DFF1983-852A-4BB9-84F9-66BD5597D3B3}"/>
          </ac:picMkLst>
        </pc:picChg>
        <pc:picChg chg="add del">
          <ac:chgData name="LAMIAE BEZZAZ" userId="f9bc3cc0-8e1c-4944-afa8-b4b36bbf20e1" providerId="ADAL" clId="{82332ADD-8051-4791-8C80-FD22511E689E}" dt="2026-05-24T17:19:43.728" v="13" actId="478"/>
          <ac:picMkLst>
            <pc:docMk/>
            <pc:sldMk cId="3568470402" sldId="1130"/>
            <ac:picMk id="17" creationId="{4D580917-AC91-4FA8-A9E8-CA7728988F15}"/>
          </ac:picMkLst>
        </pc:picChg>
        <pc:picChg chg="add">
          <ac:chgData name="LAMIAE BEZZAZ" userId="f9bc3cc0-8e1c-4944-afa8-b4b36bbf20e1" providerId="ADAL" clId="{82332ADD-8051-4791-8C80-FD22511E689E}" dt="2026-05-24T17:19:38.795" v="12"/>
          <ac:picMkLst>
            <pc:docMk/>
            <pc:sldMk cId="3568470402" sldId="1130"/>
            <ac:picMk id="18" creationId="{1B63F872-2777-4420-80CE-C8A62C559E12}"/>
          </ac:picMkLst>
        </pc:picChg>
        <pc:picChg chg="del">
          <ac:chgData name="LAMIAE BEZZAZ" userId="f9bc3cc0-8e1c-4944-afa8-b4b36bbf20e1" providerId="ADAL" clId="{82332ADD-8051-4791-8C80-FD22511E689E}" dt="2026-05-24T17:19:37.982" v="11" actId="478"/>
          <ac:picMkLst>
            <pc:docMk/>
            <pc:sldMk cId="3568470402" sldId="1130"/>
            <ac:picMk id="20" creationId="{46213EEC-51EC-429E-97AA-DE846D305D28}"/>
          </ac:picMkLst>
        </pc:picChg>
      </pc:sldChg>
      <pc:sldChg chg="addSp delSp modSp">
        <pc:chgData name="LAMIAE BEZZAZ" userId="f9bc3cc0-8e1c-4944-afa8-b4b36bbf20e1" providerId="ADAL" clId="{82332ADD-8051-4791-8C80-FD22511E689E}" dt="2026-05-24T17:20:15.587" v="39" actId="20577"/>
        <pc:sldMkLst>
          <pc:docMk/>
          <pc:sldMk cId="3471343704" sldId="1131"/>
        </pc:sldMkLst>
        <pc:spChg chg="mod">
          <ac:chgData name="LAMIAE BEZZAZ" userId="f9bc3cc0-8e1c-4944-afa8-b4b36bbf20e1" providerId="ADAL" clId="{82332ADD-8051-4791-8C80-FD22511E689E}" dt="2026-05-24T17:20:15.587" v="39" actId="20577"/>
          <ac:spMkLst>
            <pc:docMk/>
            <pc:sldMk cId="3471343704" sldId="1131"/>
            <ac:spMk id="2" creationId="{8D86781D-14EC-E03B-B04A-949193724C47}"/>
          </ac:spMkLst>
        </pc:spChg>
        <pc:picChg chg="add del mod">
          <ac:chgData name="LAMIAE BEZZAZ" userId="f9bc3cc0-8e1c-4944-afa8-b4b36bbf20e1" providerId="ADAL" clId="{82332ADD-8051-4791-8C80-FD22511E689E}" dt="2026-05-24T17:19:54.348" v="16" actId="478"/>
          <ac:picMkLst>
            <pc:docMk/>
            <pc:sldMk cId="3471343704" sldId="1131"/>
            <ac:picMk id="15" creationId="{24B95FB5-E0F3-4BE5-B370-470EE7E25A2C}"/>
          </ac:picMkLst>
        </pc:picChg>
        <pc:picChg chg="add">
          <ac:chgData name="LAMIAE BEZZAZ" userId="f9bc3cc0-8e1c-4944-afa8-b4b36bbf20e1" providerId="ADAL" clId="{82332ADD-8051-4791-8C80-FD22511E689E}" dt="2026-05-24T17:19:56.149" v="18"/>
          <ac:picMkLst>
            <pc:docMk/>
            <pc:sldMk cId="3471343704" sldId="1131"/>
            <ac:picMk id="16" creationId="{D25FE8E6-C880-45FA-8BBB-A78A4E1A2988}"/>
          </ac:picMkLst>
        </pc:picChg>
        <pc:picChg chg="add">
          <ac:chgData name="LAMIAE BEZZAZ" userId="f9bc3cc0-8e1c-4944-afa8-b4b36bbf20e1" providerId="ADAL" clId="{82332ADD-8051-4791-8C80-FD22511E689E}" dt="2026-05-24T17:19:56.149" v="18"/>
          <ac:picMkLst>
            <pc:docMk/>
            <pc:sldMk cId="3471343704" sldId="1131"/>
            <ac:picMk id="17" creationId="{153C28DB-AF5F-472D-8100-8F3C8B0ABF4D}"/>
          </ac:picMkLst>
        </pc:picChg>
        <pc:picChg chg="add">
          <ac:chgData name="LAMIAE BEZZAZ" userId="f9bc3cc0-8e1c-4944-afa8-b4b36bbf20e1" providerId="ADAL" clId="{82332ADD-8051-4791-8C80-FD22511E689E}" dt="2026-05-24T17:19:56.149" v="18"/>
          <ac:picMkLst>
            <pc:docMk/>
            <pc:sldMk cId="3471343704" sldId="1131"/>
            <ac:picMk id="18" creationId="{CF20496D-CE33-4180-B555-32DF1F2013FB}"/>
          </ac:picMkLst>
        </pc:picChg>
        <pc:picChg chg="del">
          <ac:chgData name="LAMIAE BEZZAZ" userId="f9bc3cc0-8e1c-4944-afa8-b4b36bbf20e1" providerId="ADAL" clId="{82332ADD-8051-4791-8C80-FD22511E689E}" dt="2026-05-24T17:19:54.348" v="16" actId="478"/>
          <ac:picMkLst>
            <pc:docMk/>
            <pc:sldMk cId="3471343704" sldId="1131"/>
            <ac:picMk id="19" creationId="{C12B9C69-63F2-4064-ABA9-2B2FD4A75DEB}"/>
          </ac:picMkLst>
        </pc:picChg>
        <pc:picChg chg="del">
          <ac:chgData name="LAMIAE BEZZAZ" userId="f9bc3cc0-8e1c-4944-afa8-b4b36bbf20e1" providerId="ADAL" clId="{82332ADD-8051-4791-8C80-FD22511E689E}" dt="2026-05-24T17:19:55.669" v="17" actId="478"/>
          <ac:picMkLst>
            <pc:docMk/>
            <pc:sldMk cId="3471343704" sldId="1131"/>
            <ac:picMk id="20" creationId="{F5EEC984-E29F-43EF-919B-A75DD964050D}"/>
          </ac:picMkLst>
        </pc:picChg>
        <pc:picChg chg="del">
          <ac:chgData name="LAMIAE BEZZAZ" userId="f9bc3cc0-8e1c-4944-afa8-b4b36bbf20e1" providerId="ADAL" clId="{82332ADD-8051-4791-8C80-FD22511E689E}" dt="2026-05-24T17:19:54.348" v="16" actId="478"/>
          <ac:picMkLst>
            <pc:docMk/>
            <pc:sldMk cId="3471343704" sldId="1131"/>
            <ac:picMk id="21" creationId="{3E0E60BF-6AC5-4365-BDA5-3CDCFEC4B479}"/>
          </ac:picMkLst>
        </pc:picChg>
        <pc:picChg chg="add mod">
          <ac:chgData name="LAMIAE BEZZAZ" userId="f9bc3cc0-8e1c-4944-afa8-b4b36bbf20e1" providerId="ADAL" clId="{82332ADD-8051-4791-8C80-FD22511E689E}" dt="2026-05-24T17:20:07.642" v="20" actId="1582"/>
          <ac:picMkLst>
            <pc:docMk/>
            <pc:sldMk cId="3471343704" sldId="1131"/>
            <ac:picMk id="22" creationId="{F1DC1628-DE56-4E19-A81B-E3CD404B1634}"/>
          </ac:picMkLst>
        </pc:picChg>
        <pc:picChg chg="add">
          <ac:chgData name="LAMIAE BEZZAZ" userId="f9bc3cc0-8e1c-4944-afa8-b4b36bbf20e1" providerId="ADAL" clId="{82332ADD-8051-4791-8C80-FD22511E689E}" dt="2026-05-24T17:19:56.149" v="18"/>
          <ac:picMkLst>
            <pc:docMk/>
            <pc:sldMk cId="3471343704" sldId="1131"/>
            <ac:picMk id="23" creationId="{BE226B0F-6364-4015-8456-00DC66B1F88F}"/>
          </ac:picMkLst>
        </pc:picChg>
        <pc:picChg chg="del">
          <ac:chgData name="LAMIAE BEZZAZ" userId="f9bc3cc0-8e1c-4944-afa8-b4b36bbf20e1" providerId="ADAL" clId="{82332ADD-8051-4791-8C80-FD22511E689E}" dt="2026-05-24T17:19:54.348" v="16" actId="478"/>
          <ac:picMkLst>
            <pc:docMk/>
            <pc:sldMk cId="3471343704" sldId="1131"/>
            <ac:picMk id="24" creationId="{918D42F6-A500-4DBA-9FC4-71297CD3AF7B}"/>
          </ac:picMkLst>
        </pc:picChg>
        <pc:picChg chg="del">
          <ac:chgData name="LAMIAE BEZZAZ" userId="f9bc3cc0-8e1c-4944-afa8-b4b36bbf20e1" providerId="ADAL" clId="{82332ADD-8051-4791-8C80-FD22511E689E}" dt="2026-05-24T17:19:54.348" v="16" actId="478"/>
          <ac:picMkLst>
            <pc:docMk/>
            <pc:sldMk cId="3471343704" sldId="1131"/>
            <ac:picMk id="25" creationId="{0482C65F-72A0-4C46-8E6A-E1AA8EBAB22B}"/>
          </ac:picMkLst>
        </pc:picChg>
        <pc:picChg chg="del">
          <ac:chgData name="LAMIAE BEZZAZ" userId="f9bc3cc0-8e1c-4944-afa8-b4b36bbf20e1" providerId="ADAL" clId="{82332ADD-8051-4791-8C80-FD22511E689E}" dt="2026-05-24T17:19:54.348" v="16" actId="478"/>
          <ac:picMkLst>
            <pc:docMk/>
            <pc:sldMk cId="3471343704" sldId="1131"/>
            <ac:picMk id="26" creationId="{086F97AE-250F-4939-B6FF-499D836AE1CB}"/>
          </ac:picMkLst>
        </pc:picChg>
      </pc:sldChg>
      <pc:sldChg chg="addSp delSp modSp">
        <pc:chgData name="LAMIAE BEZZAZ" userId="f9bc3cc0-8e1c-4944-afa8-b4b36bbf20e1" providerId="ADAL" clId="{82332ADD-8051-4791-8C80-FD22511E689E}" dt="2026-05-24T17:21:58.041" v="48"/>
        <pc:sldMkLst>
          <pc:docMk/>
          <pc:sldMk cId="2666374776" sldId="1134"/>
        </pc:sldMkLst>
        <pc:picChg chg="del">
          <ac:chgData name="LAMIAE BEZZAZ" userId="f9bc3cc0-8e1c-4944-afa8-b4b36bbf20e1" providerId="ADAL" clId="{82332ADD-8051-4791-8C80-FD22511E689E}" dt="2026-05-24T17:21:55.806" v="46" actId="478"/>
          <ac:picMkLst>
            <pc:docMk/>
            <pc:sldMk cId="2666374776" sldId="1134"/>
            <ac:picMk id="11" creationId="{5D27E315-52BF-40D6-B74B-0EC7878237E4}"/>
          </ac:picMkLst>
        </pc:picChg>
        <pc:picChg chg="del">
          <ac:chgData name="LAMIAE BEZZAZ" userId="f9bc3cc0-8e1c-4944-afa8-b4b36bbf20e1" providerId="ADAL" clId="{82332ADD-8051-4791-8C80-FD22511E689E}" dt="2026-05-24T17:21:55.806" v="46" actId="478"/>
          <ac:picMkLst>
            <pc:docMk/>
            <pc:sldMk cId="2666374776" sldId="1134"/>
            <ac:picMk id="12" creationId="{01E7982D-E10A-4D14-8292-82014A6CE6A5}"/>
          </ac:picMkLst>
        </pc:picChg>
        <pc:picChg chg="del">
          <ac:chgData name="LAMIAE BEZZAZ" userId="f9bc3cc0-8e1c-4944-afa8-b4b36bbf20e1" providerId="ADAL" clId="{82332ADD-8051-4791-8C80-FD22511E689E}" dt="2026-05-24T17:21:55.806" v="46" actId="478"/>
          <ac:picMkLst>
            <pc:docMk/>
            <pc:sldMk cId="2666374776" sldId="1134"/>
            <ac:picMk id="13" creationId="{F446E8AD-9206-49E7-A020-EA116B2935CD}"/>
          </ac:picMkLst>
        </pc:picChg>
        <pc:picChg chg="del">
          <ac:chgData name="LAMIAE BEZZAZ" userId="f9bc3cc0-8e1c-4944-afa8-b4b36bbf20e1" providerId="ADAL" clId="{82332ADD-8051-4791-8C80-FD22511E689E}" dt="2026-05-24T17:21:55.806" v="46" actId="478"/>
          <ac:picMkLst>
            <pc:docMk/>
            <pc:sldMk cId="2666374776" sldId="1134"/>
            <ac:picMk id="14" creationId="{18AA99B2-345C-4BA9-BB2D-16042B50BD70}"/>
          </ac:picMkLst>
        </pc:picChg>
        <pc:picChg chg="del">
          <ac:chgData name="LAMIAE BEZZAZ" userId="f9bc3cc0-8e1c-4944-afa8-b4b36bbf20e1" providerId="ADAL" clId="{82332ADD-8051-4791-8C80-FD22511E689E}" dt="2026-05-24T17:21:57.396" v="47" actId="478"/>
          <ac:picMkLst>
            <pc:docMk/>
            <pc:sldMk cId="2666374776" sldId="1134"/>
            <ac:picMk id="15" creationId="{11100063-E71C-4834-8D3D-05D2BCAA3794}"/>
          </ac:picMkLst>
        </pc:picChg>
        <pc:picChg chg="del">
          <ac:chgData name="LAMIAE BEZZAZ" userId="f9bc3cc0-8e1c-4944-afa8-b4b36bbf20e1" providerId="ADAL" clId="{82332ADD-8051-4791-8C80-FD22511E689E}" dt="2026-05-24T17:21:55.806" v="46" actId="478"/>
          <ac:picMkLst>
            <pc:docMk/>
            <pc:sldMk cId="2666374776" sldId="1134"/>
            <ac:picMk id="16" creationId="{2F22F501-732A-402C-8EB9-EABADC2FB782}"/>
          </ac:picMkLst>
        </pc:picChg>
        <pc:picChg chg="add del mod">
          <ac:chgData name="LAMIAE BEZZAZ" userId="f9bc3cc0-8e1c-4944-afa8-b4b36bbf20e1" providerId="ADAL" clId="{82332ADD-8051-4791-8C80-FD22511E689E}" dt="2026-05-24T17:21:55.806" v="46" actId="478"/>
          <ac:picMkLst>
            <pc:docMk/>
            <pc:sldMk cId="2666374776" sldId="1134"/>
            <ac:picMk id="17" creationId="{B9177681-AE18-4125-987C-4E16DECE4BC0}"/>
          </ac:picMkLst>
        </pc:picChg>
        <pc:picChg chg="add">
          <ac:chgData name="LAMIAE BEZZAZ" userId="f9bc3cc0-8e1c-4944-afa8-b4b36bbf20e1" providerId="ADAL" clId="{82332ADD-8051-4791-8C80-FD22511E689E}" dt="2026-05-24T17:21:58.041" v="48"/>
          <ac:picMkLst>
            <pc:docMk/>
            <pc:sldMk cId="2666374776" sldId="1134"/>
            <ac:picMk id="18" creationId="{41D5FA05-DC77-4155-8E8D-A64C84DA8885}"/>
          </ac:picMkLst>
        </pc:picChg>
        <pc:picChg chg="add">
          <ac:chgData name="LAMIAE BEZZAZ" userId="f9bc3cc0-8e1c-4944-afa8-b4b36bbf20e1" providerId="ADAL" clId="{82332ADD-8051-4791-8C80-FD22511E689E}" dt="2026-05-24T17:21:58.041" v="48"/>
          <ac:picMkLst>
            <pc:docMk/>
            <pc:sldMk cId="2666374776" sldId="1134"/>
            <ac:picMk id="19" creationId="{CF11C9AB-3140-4313-8360-B5A8E0D5B40E}"/>
          </ac:picMkLst>
        </pc:picChg>
        <pc:picChg chg="add">
          <ac:chgData name="LAMIAE BEZZAZ" userId="f9bc3cc0-8e1c-4944-afa8-b4b36bbf20e1" providerId="ADAL" clId="{82332ADD-8051-4791-8C80-FD22511E689E}" dt="2026-05-24T17:21:58.041" v="48"/>
          <ac:picMkLst>
            <pc:docMk/>
            <pc:sldMk cId="2666374776" sldId="1134"/>
            <ac:picMk id="20" creationId="{99067E93-D4F7-4446-9436-47DFCEC505ED}"/>
          </ac:picMkLst>
        </pc:picChg>
        <pc:picChg chg="add">
          <ac:chgData name="LAMIAE BEZZAZ" userId="f9bc3cc0-8e1c-4944-afa8-b4b36bbf20e1" providerId="ADAL" clId="{82332ADD-8051-4791-8C80-FD22511E689E}" dt="2026-05-24T17:21:58.041" v="48"/>
          <ac:picMkLst>
            <pc:docMk/>
            <pc:sldMk cId="2666374776" sldId="1134"/>
            <ac:picMk id="21" creationId="{B54D7C2B-46D7-4E76-8218-840B80469F9B}"/>
          </ac:picMkLst>
        </pc:picChg>
        <pc:picChg chg="add">
          <ac:chgData name="LAMIAE BEZZAZ" userId="f9bc3cc0-8e1c-4944-afa8-b4b36bbf20e1" providerId="ADAL" clId="{82332ADD-8051-4791-8C80-FD22511E689E}" dt="2026-05-24T17:21:58.041" v="48"/>
          <ac:picMkLst>
            <pc:docMk/>
            <pc:sldMk cId="2666374776" sldId="1134"/>
            <ac:picMk id="22" creationId="{B0663142-B55B-4AE0-B972-398120409746}"/>
          </ac:picMkLst>
        </pc:picChg>
      </pc:sldChg>
      <pc:sldChg chg="addSp delSp modSp">
        <pc:chgData name="LAMIAE BEZZAZ" userId="f9bc3cc0-8e1c-4944-afa8-b4b36bbf20e1" providerId="ADAL" clId="{82332ADD-8051-4791-8C80-FD22511E689E}" dt="2026-05-24T17:22:22.636" v="54" actId="1076"/>
        <pc:sldMkLst>
          <pc:docMk/>
          <pc:sldMk cId="1766902480" sldId="1135"/>
        </pc:sldMkLst>
        <pc:picChg chg="del">
          <ac:chgData name="LAMIAE BEZZAZ" userId="f9bc3cc0-8e1c-4944-afa8-b4b36bbf20e1" providerId="ADAL" clId="{82332ADD-8051-4791-8C80-FD22511E689E}" dt="2026-05-24T17:22:05.173" v="49" actId="478"/>
          <ac:picMkLst>
            <pc:docMk/>
            <pc:sldMk cId="1766902480" sldId="1135"/>
            <ac:picMk id="9" creationId="{C5945449-799E-4156-BB14-993C13A4BF27}"/>
          </ac:picMkLst>
        </pc:picChg>
        <pc:picChg chg="del">
          <ac:chgData name="LAMIAE BEZZAZ" userId="f9bc3cc0-8e1c-4944-afa8-b4b36bbf20e1" providerId="ADAL" clId="{82332ADD-8051-4791-8C80-FD22511E689E}" dt="2026-05-24T17:22:06.696" v="50" actId="478"/>
          <ac:picMkLst>
            <pc:docMk/>
            <pc:sldMk cId="1766902480" sldId="1135"/>
            <ac:picMk id="10" creationId="{95D131BB-705E-4828-8649-439ECC836A70}"/>
          </ac:picMkLst>
        </pc:picChg>
        <pc:picChg chg="del">
          <ac:chgData name="LAMIAE BEZZAZ" userId="f9bc3cc0-8e1c-4944-afa8-b4b36bbf20e1" providerId="ADAL" clId="{82332ADD-8051-4791-8C80-FD22511E689E}" dt="2026-05-24T17:22:05.173" v="49" actId="478"/>
          <ac:picMkLst>
            <pc:docMk/>
            <pc:sldMk cId="1766902480" sldId="1135"/>
            <ac:picMk id="11" creationId="{71256FC7-55F7-4B97-AECE-D54F380CEB50}"/>
          </ac:picMkLst>
        </pc:picChg>
        <pc:picChg chg="del">
          <ac:chgData name="LAMIAE BEZZAZ" userId="f9bc3cc0-8e1c-4944-afa8-b4b36bbf20e1" providerId="ADAL" clId="{82332ADD-8051-4791-8C80-FD22511E689E}" dt="2026-05-24T17:22:05.173" v="49" actId="478"/>
          <ac:picMkLst>
            <pc:docMk/>
            <pc:sldMk cId="1766902480" sldId="1135"/>
            <ac:picMk id="12" creationId="{34BB91B3-D823-42E1-9489-A8DBC8AD52DF}"/>
          </ac:picMkLst>
        </pc:picChg>
        <pc:picChg chg="del">
          <ac:chgData name="LAMIAE BEZZAZ" userId="f9bc3cc0-8e1c-4944-afa8-b4b36bbf20e1" providerId="ADAL" clId="{82332ADD-8051-4791-8C80-FD22511E689E}" dt="2026-05-24T17:22:05.173" v="49" actId="478"/>
          <ac:picMkLst>
            <pc:docMk/>
            <pc:sldMk cId="1766902480" sldId="1135"/>
            <ac:picMk id="13" creationId="{7B9BA89A-AF9F-4C3C-A6DD-E5A6A1044DB4}"/>
          </ac:picMkLst>
        </pc:picChg>
        <pc:picChg chg="add del mod">
          <ac:chgData name="LAMIAE BEZZAZ" userId="f9bc3cc0-8e1c-4944-afa8-b4b36bbf20e1" providerId="ADAL" clId="{82332ADD-8051-4791-8C80-FD22511E689E}" dt="2026-05-24T17:22:05.173" v="49" actId="478"/>
          <ac:picMkLst>
            <pc:docMk/>
            <pc:sldMk cId="1766902480" sldId="1135"/>
            <ac:picMk id="14" creationId="{AF904610-5EC0-49FE-9808-3C504AC3D18E}"/>
          </ac:picMkLst>
        </pc:picChg>
        <pc:picChg chg="add">
          <ac:chgData name="LAMIAE BEZZAZ" userId="f9bc3cc0-8e1c-4944-afa8-b4b36bbf20e1" providerId="ADAL" clId="{82332ADD-8051-4791-8C80-FD22511E689E}" dt="2026-05-24T17:22:07.307" v="51"/>
          <ac:picMkLst>
            <pc:docMk/>
            <pc:sldMk cId="1766902480" sldId="1135"/>
            <ac:picMk id="15" creationId="{F61AB00C-94E2-440E-AB87-3AB1FA33F34C}"/>
          </ac:picMkLst>
        </pc:picChg>
        <pc:picChg chg="add">
          <ac:chgData name="LAMIAE BEZZAZ" userId="f9bc3cc0-8e1c-4944-afa8-b4b36bbf20e1" providerId="ADAL" clId="{82332ADD-8051-4791-8C80-FD22511E689E}" dt="2026-05-24T17:22:07.307" v="51"/>
          <ac:picMkLst>
            <pc:docMk/>
            <pc:sldMk cId="1766902480" sldId="1135"/>
            <ac:picMk id="16" creationId="{F2F0BB07-D9BC-4864-B5AE-689544DA1A5D}"/>
          </ac:picMkLst>
        </pc:picChg>
        <pc:picChg chg="add mod">
          <ac:chgData name="LAMIAE BEZZAZ" userId="f9bc3cc0-8e1c-4944-afa8-b4b36bbf20e1" providerId="ADAL" clId="{82332ADD-8051-4791-8C80-FD22511E689E}" dt="2026-05-24T17:22:20.045" v="53" actId="1076"/>
          <ac:picMkLst>
            <pc:docMk/>
            <pc:sldMk cId="1766902480" sldId="1135"/>
            <ac:picMk id="18" creationId="{1826B362-327E-4B10-B80A-A18250107D63}"/>
          </ac:picMkLst>
        </pc:picChg>
        <pc:picChg chg="add">
          <ac:chgData name="LAMIAE BEZZAZ" userId="f9bc3cc0-8e1c-4944-afa8-b4b36bbf20e1" providerId="ADAL" clId="{82332ADD-8051-4791-8C80-FD22511E689E}" dt="2026-05-24T17:22:07.307" v="51"/>
          <ac:picMkLst>
            <pc:docMk/>
            <pc:sldMk cId="1766902480" sldId="1135"/>
            <ac:picMk id="19" creationId="{A9CAAF01-1F2C-4238-AEB3-5E6F8E4C88D0}"/>
          </ac:picMkLst>
        </pc:picChg>
        <pc:picChg chg="del">
          <ac:chgData name="LAMIAE BEZZAZ" userId="f9bc3cc0-8e1c-4944-afa8-b4b36bbf20e1" providerId="ADAL" clId="{82332ADD-8051-4791-8C80-FD22511E689E}" dt="2026-05-24T17:22:05.173" v="49" actId="478"/>
          <ac:picMkLst>
            <pc:docMk/>
            <pc:sldMk cId="1766902480" sldId="1135"/>
            <ac:picMk id="20" creationId="{C9574855-3E89-4978-9F67-6D01CA68BDD2}"/>
          </ac:picMkLst>
        </pc:picChg>
        <pc:picChg chg="add mod">
          <ac:chgData name="LAMIAE BEZZAZ" userId="f9bc3cc0-8e1c-4944-afa8-b4b36bbf20e1" providerId="ADAL" clId="{82332ADD-8051-4791-8C80-FD22511E689E}" dt="2026-05-24T17:22:22.636" v="54" actId="1076"/>
          <ac:picMkLst>
            <pc:docMk/>
            <pc:sldMk cId="1766902480" sldId="1135"/>
            <ac:picMk id="21" creationId="{F397229D-2A23-4EA6-B71E-52B17A02A3FA}"/>
          </ac:picMkLst>
        </pc:picChg>
      </pc:sldChg>
      <pc:sldChg chg="addSp delSp modSp">
        <pc:chgData name="LAMIAE BEZZAZ" userId="f9bc3cc0-8e1c-4944-afa8-b4b36bbf20e1" providerId="ADAL" clId="{82332ADD-8051-4791-8C80-FD22511E689E}" dt="2026-05-24T17:22:52.699" v="72" actId="1582"/>
        <pc:sldMkLst>
          <pc:docMk/>
          <pc:sldMk cId="3626287898" sldId="1136"/>
        </pc:sldMkLst>
        <pc:spChg chg="mod">
          <ac:chgData name="LAMIAE BEZZAZ" userId="f9bc3cc0-8e1c-4944-afa8-b4b36bbf20e1" providerId="ADAL" clId="{82332ADD-8051-4791-8C80-FD22511E689E}" dt="2026-05-24T17:22:43.667" v="70" actId="20577"/>
          <ac:spMkLst>
            <pc:docMk/>
            <pc:sldMk cId="3626287898" sldId="1136"/>
            <ac:spMk id="36" creationId="{CAC6E55D-1A9B-DEE8-363C-14673FA4DB74}"/>
          </ac:spMkLst>
        </pc:spChg>
        <pc:picChg chg="del">
          <ac:chgData name="LAMIAE BEZZAZ" userId="f9bc3cc0-8e1c-4944-afa8-b4b36bbf20e1" providerId="ADAL" clId="{82332ADD-8051-4791-8C80-FD22511E689E}" dt="2026-05-24T17:22:34.232" v="56" actId="478"/>
          <ac:picMkLst>
            <pc:docMk/>
            <pc:sldMk cId="3626287898" sldId="1136"/>
            <ac:picMk id="11" creationId="{7ED27F91-874D-4724-ACDA-86C97EA79C25}"/>
          </ac:picMkLst>
        </pc:picChg>
        <pc:picChg chg="add del mod">
          <ac:chgData name="LAMIAE BEZZAZ" userId="f9bc3cc0-8e1c-4944-afa8-b4b36bbf20e1" providerId="ADAL" clId="{82332ADD-8051-4791-8C80-FD22511E689E}" dt="2026-05-24T17:22:34.232" v="56" actId="478"/>
          <ac:picMkLst>
            <pc:docMk/>
            <pc:sldMk cId="3626287898" sldId="1136"/>
            <ac:picMk id="12" creationId="{A5775FBD-024F-4DAE-A466-E7CECF1AFE0B}"/>
          </ac:picMkLst>
        </pc:picChg>
        <pc:picChg chg="add">
          <ac:chgData name="LAMIAE BEZZAZ" userId="f9bc3cc0-8e1c-4944-afa8-b4b36bbf20e1" providerId="ADAL" clId="{82332ADD-8051-4791-8C80-FD22511E689E}" dt="2026-05-24T17:22:36.507" v="58"/>
          <ac:picMkLst>
            <pc:docMk/>
            <pc:sldMk cId="3626287898" sldId="1136"/>
            <ac:picMk id="13" creationId="{9462DB30-B41E-4A1A-9FFA-22BC4EACC1B6}"/>
          </ac:picMkLst>
        </pc:picChg>
        <pc:picChg chg="del">
          <ac:chgData name="LAMIAE BEZZAZ" userId="f9bc3cc0-8e1c-4944-afa8-b4b36bbf20e1" providerId="ADAL" clId="{82332ADD-8051-4791-8C80-FD22511E689E}" dt="2026-05-24T17:22:35.824" v="57" actId="478"/>
          <ac:picMkLst>
            <pc:docMk/>
            <pc:sldMk cId="3626287898" sldId="1136"/>
            <ac:picMk id="14" creationId="{22AA8D88-F46E-43E2-9CE1-124C40B6F634}"/>
          </ac:picMkLst>
        </pc:picChg>
        <pc:picChg chg="del">
          <ac:chgData name="LAMIAE BEZZAZ" userId="f9bc3cc0-8e1c-4944-afa8-b4b36bbf20e1" providerId="ADAL" clId="{82332ADD-8051-4791-8C80-FD22511E689E}" dt="2026-05-24T17:22:34.232" v="56" actId="478"/>
          <ac:picMkLst>
            <pc:docMk/>
            <pc:sldMk cId="3626287898" sldId="1136"/>
            <ac:picMk id="15" creationId="{5191F231-5145-414E-BEFE-6799A9B7460E}"/>
          </ac:picMkLst>
        </pc:picChg>
        <pc:picChg chg="del">
          <ac:chgData name="LAMIAE BEZZAZ" userId="f9bc3cc0-8e1c-4944-afa8-b4b36bbf20e1" providerId="ADAL" clId="{82332ADD-8051-4791-8C80-FD22511E689E}" dt="2026-05-24T17:22:34.232" v="56" actId="478"/>
          <ac:picMkLst>
            <pc:docMk/>
            <pc:sldMk cId="3626287898" sldId="1136"/>
            <ac:picMk id="16" creationId="{FEBF9589-8243-47A0-AF3E-E35991C56FA7}"/>
          </ac:picMkLst>
        </pc:picChg>
        <pc:picChg chg="add">
          <ac:chgData name="LAMIAE BEZZAZ" userId="f9bc3cc0-8e1c-4944-afa8-b4b36bbf20e1" providerId="ADAL" clId="{82332ADD-8051-4791-8C80-FD22511E689E}" dt="2026-05-24T17:22:36.507" v="58"/>
          <ac:picMkLst>
            <pc:docMk/>
            <pc:sldMk cId="3626287898" sldId="1136"/>
            <ac:picMk id="17" creationId="{747FEFCE-8A34-4CEB-BEF1-BE5C629E63D8}"/>
          </ac:picMkLst>
        </pc:picChg>
        <pc:picChg chg="del">
          <ac:chgData name="LAMIAE BEZZAZ" userId="f9bc3cc0-8e1c-4944-afa8-b4b36bbf20e1" providerId="ADAL" clId="{82332ADD-8051-4791-8C80-FD22511E689E}" dt="2026-05-24T17:22:34.232" v="56" actId="478"/>
          <ac:picMkLst>
            <pc:docMk/>
            <pc:sldMk cId="3626287898" sldId="1136"/>
            <ac:picMk id="18" creationId="{BF3E6183-7F3E-4EF0-A94B-74E0C5C29378}"/>
          </ac:picMkLst>
        </pc:picChg>
        <pc:picChg chg="del">
          <ac:chgData name="LAMIAE BEZZAZ" userId="f9bc3cc0-8e1c-4944-afa8-b4b36bbf20e1" providerId="ADAL" clId="{82332ADD-8051-4791-8C80-FD22511E689E}" dt="2026-05-24T17:22:34.232" v="56" actId="478"/>
          <ac:picMkLst>
            <pc:docMk/>
            <pc:sldMk cId="3626287898" sldId="1136"/>
            <ac:picMk id="19" creationId="{FCFDF7D2-F9AF-4C59-B429-E8325F408FDD}"/>
          </ac:picMkLst>
        </pc:picChg>
        <pc:picChg chg="add mod">
          <ac:chgData name="LAMIAE BEZZAZ" userId="f9bc3cc0-8e1c-4944-afa8-b4b36bbf20e1" providerId="ADAL" clId="{82332ADD-8051-4791-8C80-FD22511E689E}" dt="2026-05-24T17:22:52.699" v="72" actId="1582"/>
          <ac:picMkLst>
            <pc:docMk/>
            <pc:sldMk cId="3626287898" sldId="1136"/>
            <ac:picMk id="20" creationId="{82596066-1805-4D56-A8AF-BD64AEADC8EB}"/>
          </ac:picMkLst>
        </pc:picChg>
        <pc:picChg chg="add">
          <ac:chgData name="LAMIAE BEZZAZ" userId="f9bc3cc0-8e1c-4944-afa8-b4b36bbf20e1" providerId="ADAL" clId="{82332ADD-8051-4791-8C80-FD22511E689E}" dt="2026-05-24T17:22:36.507" v="58"/>
          <ac:picMkLst>
            <pc:docMk/>
            <pc:sldMk cId="3626287898" sldId="1136"/>
            <ac:picMk id="21" creationId="{9F728B49-B2EF-4C4C-B8EC-122C7990D5A2}"/>
          </ac:picMkLst>
        </pc:picChg>
        <pc:picChg chg="add mod">
          <ac:chgData name="LAMIAE BEZZAZ" userId="f9bc3cc0-8e1c-4944-afa8-b4b36bbf20e1" providerId="ADAL" clId="{82332ADD-8051-4791-8C80-FD22511E689E}" dt="2026-05-24T17:22:52.699" v="72" actId="1582"/>
          <ac:picMkLst>
            <pc:docMk/>
            <pc:sldMk cId="3626287898" sldId="1136"/>
            <ac:picMk id="22" creationId="{1E2D3D6D-B4F1-4273-897A-15A16F0C036D}"/>
          </ac:picMkLst>
        </pc:picChg>
      </pc:sldChg>
      <pc:sldChg chg="del">
        <pc:chgData name="LAMIAE BEZZAZ" userId="f9bc3cc0-8e1c-4944-afa8-b4b36bbf20e1" providerId="ADAL" clId="{82332ADD-8051-4791-8C80-FD22511E689E}" dt="2026-05-24T17:17:03.494" v="6" actId="47"/>
        <pc:sldMkLst>
          <pc:docMk/>
          <pc:sldMk cId="3057081190" sldId="1170"/>
        </pc:sldMkLst>
      </pc:sldChg>
      <pc:sldChg chg="del">
        <pc:chgData name="LAMIAE BEZZAZ" userId="f9bc3cc0-8e1c-4944-afa8-b4b36bbf20e1" providerId="ADAL" clId="{82332ADD-8051-4791-8C80-FD22511E689E}" dt="2026-05-24T17:17:03.494" v="6" actId="47"/>
        <pc:sldMkLst>
          <pc:docMk/>
          <pc:sldMk cId="466676675" sldId="1171"/>
        </pc:sldMkLst>
      </pc:sldChg>
      <pc:sldChg chg="addSp delSp modSp">
        <pc:chgData name="LAMIAE BEZZAZ" userId="f9bc3cc0-8e1c-4944-afa8-b4b36bbf20e1" providerId="ADAL" clId="{82332ADD-8051-4791-8C80-FD22511E689E}" dt="2026-05-24T17:15:25.681" v="3" actId="14100"/>
        <pc:sldMkLst>
          <pc:docMk/>
          <pc:sldMk cId="3895620527" sldId="1205"/>
        </pc:sldMkLst>
        <pc:picChg chg="add mod">
          <ac:chgData name="LAMIAE BEZZAZ" userId="f9bc3cc0-8e1c-4944-afa8-b4b36bbf20e1" providerId="ADAL" clId="{82332ADD-8051-4791-8C80-FD22511E689E}" dt="2026-05-24T17:15:25.681" v="3" actId="14100"/>
          <ac:picMkLst>
            <pc:docMk/>
            <pc:sldMk cId="3895620527" sldId="1205"/>
            <ac:picMk id="3" creationId="{B68DBA91-EF54-4E8C-902D-B2E40EEEBF2C}"/>
          </ac:picMkLst>
        </pc:picChg>
        <pc:picChg chg="del">
          <ac:chgData name="LAMIAE BEZZAZ" userId="f9bc3cc0-8e1c-4944-afa8-b4b36bbf20e1" providerId="ADAL" clId="{82332ADD-8051-4791-8C80-FD22511E689E}" dt="2026-05-24T17:14:24.471" v="0" actId="478"/>
          <ac:picMkLst>
            <pc:docMk/>
            <pc:sldMk cId="3895620527" sldId="1205"/>
            <ac:picMk id="4" creationId="{AD3D7F03-FF50-4358-97A5-A036490CA09E}"/>
          </ac:picMkLst>
        </pc:picChg>
      </pc:sldChg>
      <pc:sldChg chg="addSp delSp modSp">
        <pc:chgData name="LAMIAE BEZZAZ" userId="f9bc3cc0-8e1c-4944-afa8-b4b36bbf20e1" providerId="ADAL" clId="{82332ADD-8051-4791-8C80-FD22511E689E}" dt="2026-05-24T17:19:28.644" v="10" actId="571"/>
        <pc:sldMkLst>
          <pc:docMk/>
          <pc:sldMk cId="3562902055" sldId="1209"/>
        </pc:sldMkLst>
        <pc:picChg chg="del">
          <ac:chgData name="LAMIAE BEZZAZ" userId="f9bc3cc0-8e1c-4944-afa8-b4b36bbf20e1" providerId="ADAL" clId="{82332ADD-8051-4791-8C80-FD22511E689E}" dt="2026-05-24T17:18:59.673" v="7" actId="478"/>
          <ac:picMkLst>
            <pc:docMk/>
            <pc:sldMk cId="3562902055" sldId="1209"/>
            <ac:picMk id="9" creationId="{B4A15B84-A435-486C-B6BC-704AD977DE49}"/>
          </ac:picMkLst>
        </pc:picChg>
        <pc:picChg chg="del">
          <ac:chgData name="LAMIAE BEZZAZ" userId="f9bc3cc0-8e1c-4944-afa8-b4b36bbf20e1" providerId="ADAL" clId="{82332ADD-8051-4791-8C80-FD22511E689E}" dt="2026-05-24T17:18:59.673" v="7" actId="478"/>
          <ac:picMkLst>
            <pc:docMk/>
            <pc:sldMk cId="3562902055" sldId="1209"/>
            <ac:picMk id="11" creationId="{C9502B8A-7412-4A5E-90BD-8CF37C3A802C}"/>
          </ac:picMkLst>
        </pc:picChg>
        <pc:picChg chg="del">
          <ac:chgData name="LAMIAE BEZZAZ" userId="f9bc3cc0-8e1c-4944-afa8-b4b36bbf20e1" providerId="ADAL" clId="{82332ADD-8051-4791-8C80-FD22511E689E}" dt="2026-05-24T17:18:59.673" v="7" actId="478"/>
          <ac:picMkLst>
            <pc:docMk/>
            <pc:sldMk cId="3562902055" sldId="1209"/>
            <ac:picMk id="12" creationId="{E01CDC80-A4DF-4895-A78A-348DB1C163D0}"/>
          </ac:picMkLst>
        </pc:picChg>
        <pc:picChg chg="del">
          <ac:chgData name="LAMIAE BEZZAZ" userId="f9bc3cc0-8e1c-4944-afa8-b4b36bbf20e1" providerId="ADAL" clId="{82332ADD-8051-4791-8C80-FD22511E689E}" dt="2026-05-24T17:18:59.673" v="7" actId="478"/>
          <ac:picMkLst>
            <pc:docMk/>
            <pc:sldMk cId="3562902055" sldId="1209"/>
            <ac:picMk id="13" creationId="{69E97261-7F46-4FCF-870B-DE075BDC7BAD}"/>
          </ac:picMkLst>
        </pc:picChg>
        <pc:picChg chg="del">
          <ac:chgData name="LAMIAE BEZZAZ" userId="f9bc3cc0-8e1c-4944-afa8-b4b36bbf20e1" providerId="ADAL" clId="{82332ADD-8051-4791-8C80-FD22511E689E}" dt="2026-05-24T17:18:59.673" v="7" actId="478"/>
          <ac:picMkLst>
            <pc:docMk/>
            <pc:sldMk cId="3562902055" sldId="1209"/>
            <ac:picMk id="14" creationId="{10AA6C1D-C2AD-4C65-B03C-28B423C42098}"/>
          </ac:picMkLst>
        </pc:picChg>
        <pc:picChg chg="add">
          <ac:chgData name="LAMIAE BEZZAZ" userId="f9bc3cc0-8e1c-4944-afa8-b4b36bbf20e1" providerId="ADAL" clId="{82332ADD-8051-4791-8C80-FD22511E689E}" dt="2026-05-24T17:19:13.628" v="8"/>
          <ac:picMkLst>
            <pc:docMk/>
            <pc:sldMk cId="3562902055" sldId="1209"/>
            <ac:picMk id="15" creationId="{E24A3346-D73D-40EF-8FCE-F46DF5928D62}"/>
          </ac:picMkLst>
        </pc:picChg>
        <pc:picChg chg="add">
          <ac:chgData name="LAMIAE BEZZAZ" userId="f9bc3cc0-8e1c-4944-afa8-b4b36bbf20e1" providerId="ADAL" clId="{82332ADD-8051-4791-8C80-FD22511E689E}" dt="2026-05-24T17:19:13.628" v="8"/>
          <ac:picMkLst>
            <pc:docMk/>
            <pc:sldMk cId="3562902055" sldId="1209"/>
            <ac:picMk id="16" creationId="{4043A7A4-CE1A-4004-BE8E-48F6F6967442}"/>
          </ac:picMkLst>
        </pc:picChg>
        <pc:picChg chg="add">
          <ac:chgData name="LAMIAE BEZZAZ" userId="f9bc3cc0-8e1c-4944-afa8-b4b36bbf20e1" providerId="ADAL" clId="{82332ADD-8051-4791-8C80-FD22511E689E}" dt="2026-05-24T17:19:13.628" v="8"/>
          <ac:picMkLst>
            <pc:docMk/>
            <pc:sldMk cId="3562902055" sldId="1209"/>
            <ac:picMk id="17" creationId="{D65D8365-73E7-438D-B448-D6149E9EF05E}"/>
          </ac:picMkLst>
        </pc:picChg>
        <pc:picChg chg="add">
          <ac:chgData name="LAMIAE BEZZAZ" userId="f9bc3cc0-8e1c-4944-afa8-b4b36bbf20e1" providerId="ADAL" clId="{82332ADD-8051-4791-8C80-FD22511E689E}" dt="2026-05-24T17:19:13.628" v="8"/>
          <ac:picMkLst>
            <pc:docMk/>
            <pc:sldMk cId="3562902055" sldId="1209"/>
            <ac:picMk id="18" creationId="{E9BD482D-3B2D-42CB-A4B9-40D54CE282E1}"/>
          </ac:picMkLst>
        </pc:picChg>
        <pc:picChg chg="add">
          <ac:chgData name="LAMIAE BEZZAZ" userId="f9bc3cc0-8e1c-4944-afa8-b4b36bbf20e1" providerId="ADAL" clId="{82332ADD-8051-4791-8C80-FD22511E689E}" dt="2026-05-24T17:19:13.628" v="8"/>
          <ac:picMkLst>
            <pc:docMk/>
            <pc:sldMk cId="3562902055" sldId="1209"/>
            <ac:picMk id="19" creationId="{34012528-40D9-4A60-BE5F-D96428E0028B}"/>
          </ac:picMkLst>
        </pc:picChg>
        <pc:picChg chg="del">
          <ac:chgData name="LAMIAE BEZZAZ" userId="f9bc3cc0-8e1c-4944-afa8-b4b36bbf20e1" providerId="ADAL" clId="{82332ADD-8051-4791-8C80-FD22511E689E}" dt="2026-05-24T17:18:59.673" v="7" actId="478"/>
          <ac:picMkLst>
            <pc:docMk/>
            <pc:sldMk cId="3562902055" sldId="1209"/>
            <ac:picMk id="20" creationId="{1B7C6682-2C34-4528-9E47-7E0BDC3A78FF}"/>
          </ac:picMkLst>
        </pc:picChg>
        <pc:picChg chg="add mod">
          <ac:chgData name="LAMIAE BEZZAZ" userId="f9bc3cc0-8e1c-4944-afa8-b4b36bbf20e1" providerId="ADAL" clId="{82332ADD-8051-4791-8C80-FD22511E689E}" dt="2026-05-24T17:19:28.644" v="10" actId="571"/>
          <ac:picMkLst>
            <pc:docMk/>
            <pc:sldMk cId="3562902055" sldId="1209"/>
            <ac:picMk id="21" creationId="{6FB46A46-E649-432A-A069-E2C18CF60818}"/>
          </ac:picMkLst>
        </pc:picChg>
      </pc:sldChg>
      <pc:sldChg chg="modSp">
        <pc:chgData name="LAMIAE BEZZAZ" userId="f9bc3cc0-8e1c-4944-afa8-b4b36bbf20e1" providerId="ADAL" clId="{82332ADD-8051-4791-8C80-FD22511E689E}" dt="2026-05-24T17:34:07.322" v="87" actId="20577"/>
        <pc:sldMkLst>
          <pc:docMk/>
          <pc:sldMk cId="1673605805" sldId="1285"/>
        </pc:sldMkLst>
        <pc:spChg chg="mod">
          <ac:chgData name="LAMIAE BEZZAZ" userId="f9bc3cc0-8e1c-4944-afa8-b4b36bbf20e1" providerId="ADAL" clId="{82332ADD-8051-4791-8C80-FD22511E689E}" dt="2026-05-24T17:34:07.322" v="87" actId="20577"/>
          <ac:spMkLst>
            <pc:docMk/>
            <pc:sldMk cId="1673605805" sldId="1285"/>
            <ac:spMk id="9" creationId="{FC8A6D36-C3AA-5240-7E56-A2A4CF07207D}"/>
          </ac:spMkLst>
        </pc:spChg>
      </pc:sldChg>
      <pc:sldChg chg="del">
        <pc:chgData name="LAMIAE BEZZAZ" userId="f9bc3cc0-8e1c-4944-afa8-b4b36bbf20e1" providerId="ADAL" clId="{82332ADD-8051-4791-8C80-FD22511E689E}" dt="2026-05-24T17:15:40.766" v="5" actId="47"/>
        <pc:sldMkLst>
          <pc:docMk/>
          <pc:sldMk cId="2871155189" sldId="1292"/>
        </pc:sldMkLst>
      </pc:sldChg>
      <pc:sldChg chg="add">
        <pc:chgData name="LAMIAE BEZZAZ" userId="f9bc3cc0-8e1c-4944-afa8-b4b36bbf20e1" providerId="ADAL" clId="{82332ADD-8051-4791-8C80-FD22511E689E}" dt="2026-05-24T17:19:24.381" v="9"/>
        <pc:sldMkLst>
          <pc:docMk/>
          <pc:sldMk cId="2227478779" sldId="1297"/>
        </pc:sldMkLst>
      </pc:sldChg>
      <pc:sldChg chg="addSp modSp add">
        <pc:chgData name="LAMIAE BEZZAZ" userId="f9bc3cc0-8e1c-4944-afa8-b4b36bbf20e1" providerId="ADAL" clId="{82332ADD-8051-4791-8C80-FD22511E689E}" dt="2026-05-24T17:21:45.814" v="44" actId="571"/>
        <pc:sldMkLst>
          <pc:docMk/>
          <pc:sldMk cId="3098942145" sldId="1298"/>
        </pc:sldMkLst>
        <pc:picChg chg="add mod">
          <ac:chgData name="LAMIAE BEZZAZ" userId="f9bc3cc0-8e1c-4944-afa8-b4b36bbf20e1" providerId="ADAL" clId="{82332ADD-8051-4791-8C80-FD22511E689E}" dt="2026-05-24T17:21:45.814" v="44" actId="571"/>
          <ac:picMkLst>
            <pc:docMk/>
            <pc:sldMk cId="3098942145" sldId="1298"/>
            <ac:picMk id="15" creationId="{E3EEC3F5-C8DA-4A20-AA4D-4D3C309A27A8}"/>
          </ac:picMkLst>
        </pc:picChg>
      </pc:sldChg>
      <pc:sldChg chg="modSp add">
        <pc:chgData name="LAMIAE BEZZAZ" userId="f9bc3cc0-8e1c-4944-afa8-b4b36bbf20e1" providerId="ADAL" clId="{82332ADD-8051-4791-8C80-FD22511E689E}" dt="2026-05-24T21:27:01.644" v="181" actId="20577"/>
        <pc:sldMkLst>
          <pc:docMk/>
          <pc:sldMk cId="1292613689" sldId="1299"/>
        </pc:sldMkLst>
        <pc:spChg chg="mod">
          <ac:chgData name="LAMIAE BEZZAZ" userId="f9bc3cc0-8e1c-4944-afa8-b4b36bbf20e1" providerId="ADAL" clId="{82332ADD-8051-4791-8C80-FD22511E689E}" dt="2026-05-24T21:27:01.644" v="181" actId="20577"/>
          <ac:spMkLst>
            <pc:docMk/>
            <pc:sldMk cId="1292613689" sldId="1299"/>
            <ac:spMk id="2" creationId="{61CA1E6F-B0E5-41D4-BC21-E1617035D5A5}"/>
          </ac:spMkLst>
        </pc:spChg>
        <pc:spChg chg="mod">
          <ac:chgData name="LAMIAE BEZZAZ" userId="f9bc3cc0-8e1c-4944-afa8-b4b36bbf20e1" providerId="ADAL" clId="{82332ADD-8051-4791-8C80-FD22511E689E}" dt="2026-05-24T21:26:54.640" v="169" actId="1076"/>
          <ac:spMkLst>
            <pc:docMk/>
            <pc:sldMk cId="1292613689" sldId="1299"/>
            <ac:spMk id="5" creationId="{1EE8F9A8-D19E-F424-390A-4A3B57F0A30D}"/>
          </ac:spMkLst>
        </pc:spChg>
      </pc:sldChg>
      <pc:sldMasterChg chg="delSldLayout">
        <pc:chgData name="LAMIAE BEZZAZ" userId="f9bc3cc0-8e1c-4944-afa8-b4b36bbf20e1" providerId="ADAL" clId="{82332ADD-8051-4791-8C80-FD22511E689E}" dt="2026-05-24T17:17:03.494" v="6" actId="47"/>
        <pc:sldMasterMkLst>
          <pc:docMk/>
          <pc:sldMasterMk cId="2361498627" sldId="2147483815"/>
        </pc:sldMasterMkLst>
        <pc:sldLayoutChg chg="del">
          <pc:chgData name="LAMIAE BEZZAZ" userId="f9bc3cc0-8e1c-4944-afa8-b4b36bbf20e1" providerId="ADAL" clId="{82332ADD-8051-4791-8C80-FD22511E689E}" dt="2026-05-24T17:17:03.494" v="6" actId="47"/>
          <pc:sldLayoutMkLst>
            <pc:docMk/>
            <pc:sldMasterMk cId="2361498627" sldId="2147483815"/>
            <pc:sldLayoutMk cId="1183055370" sldId="2147483830"/>
          </pc:sldLayoutMkLst>
        </pc:sldLayoutChg>
      </pc:sldMaster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02/06/2026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3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0151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332B59-2C64-721F-9B27-7ABD6AA24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C1CF37D-3A30-A742-F47F-E6A4C43696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325AFC0-FE7F-5F69-82E8-C9750DDBE5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72F12D4-6F60-7F16-D36A-BE1D2288B2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4413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8B927-CD3F-DE6A-B946-DF29DB9F8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8A21F4-3DBB-FB4C-EC03-48666E64D8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9E2BD55-9507-562F-A8ED-E3687C5B3B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93C91A-8193-12A1-F841-8C9115FF3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86767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332B59-2C64-721F-9B27-7ABD6AA24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C1CF37D-3A30-A742-F47F-E6A4C43696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325AFC0-FE7F-5F69-82E8-C9750DDBE5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72F12D4-6F60-7F16-D36A-BE1D2288B2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44134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8B927-CD3F-DE6A-B946-DF29DB9F8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8A21F4-3DBB-FB4C-EC03-48666E64D8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9E2BD55-9507-562F-A8ED-E3687C5B3B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93C91A-8193-12A1-F841-8C9115FF3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8971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8B927-CD3F-DE6A-B946-DF29DB9F8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8A21F4-3DBB-FB4C-EC03-48666E64D8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9E2BD55-9507-562F-A8ED-E3687C5B3B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93C91A-8193-12A1-F841-8C9115FF3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1717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4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090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406341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409213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151983" y="4063411"/>
            <a:ext cx="1720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 offerte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43370" y="444826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49369" y="389341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255902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266715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175651" y="2576914"/>
            <a:ext cx="109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Révision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51983" y="294223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2317239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2366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/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697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Espace réservé du contenu 6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020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10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1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3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4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349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6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14"/>
          <p:cNvSpPr>
            <a:spLocks noGrp="1"/>
          </p:cNvSpPr>
          <p:nvPr>
            <p:ph type="body" sz="quarter" idx="11" hasCustomPrompt="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3" name="Espace réservé du texte 14"/>
          <p:cNvSpPr>
            <a:spLocks noGrp="1"/>
          </p:cNvSpPr>
          <p:nvPr>
            <p:ph type="body" sz="quarter" idx="23" hasCustomPrompt="1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4" name="Espace réservé du texte 14"/>
          <p:cNvSpPr>
            <a:spLocks noGrp="1"/>
          </p:cNvSpPr>
          <p:nvPr>
            <p:ph type="body" sz="quarter" idx="24" hasCustomPrompt="1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25" hasCustomPrompt="1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6" name="Espace réservé du texte 14"/>
          <p:cNvSpPr>
            <a:spLocks noGrp="1"/>
          </p:cNvSpPr>
          <p:nvPr>
            <p:ph type="body" sz="quarter" idx="26" hasCustomPrompt="1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323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255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6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313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875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430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151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6749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8777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03929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78523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1394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28706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16673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2630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39490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54326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14563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485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1871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24358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31971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2732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54485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02/06/2026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78141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1457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6782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2219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3466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2466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bg>
      <p:bgPr>
        <a:blipFill dpi="0" rotWithShape="1">
          <a:blip r:embed="rId2">
            <a:lum/>
          </a:blip>
          <a:srcRect/>
          <a:stretch>
            <a:fillRect t="-1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749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0116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1816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594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7165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5713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4791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464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8359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9496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1EA51F4-23A9-D1C1-61DC-1D22FA1DCC4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1798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60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68823" y="2126456"/>
            <a:ext cx="4758431" cy="4140064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CAC8A52-8834-EAD6-DDBF-B1ECE991E4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927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C1B7982-2B02-A943-BB32-6FBF8BFA1F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3836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DB50C6C-2F4F-9634-9BF6-3A80775E298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4441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C17B4DBB-B7C0-9F57-196F-945366228C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9166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918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0119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2370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1663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189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169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723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811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 dirty="0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4612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91605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4637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2324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3934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6030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991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3459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9896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3197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0701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19426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3078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40245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290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1082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87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8291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67623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70004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56707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34901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3225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77107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94541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5565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23727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8783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383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0592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83286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15322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98710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51467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0840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26799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38272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5207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02214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70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9.xml"/><Relationship Id="rId9" Type="http://schemas.openxmlformats.org/officeDocument/2006/relationships/theme" Target="../theme/theme10.xml"/><Relationship Id="rId14" Type="http://schemas.openxmlformats.org/officeDocument/2006/relationships/image" Target="../media/image18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75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5" Type="http://schemas.openxmlformats.org/officeDocument/2006/relationships/image" Target="../media/image10.png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image" Target="../media/image9.jp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slideLayout" Target="../slideLayouts/slideLayout98.xml"/><Relationship Id="rId18" Type="http://schemas.openxmlformats.org/officeDocument/2006/relationships/image" Target="../media/image12.png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87.xml"/><Relationship Id="rId16" Type="http://schemas.openxmlformats.org/officeDocument/2006/relationships/image" Target="../media/image9.jpg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5" Type="http://schemas.openxmlformats.org/officeDocument/2006/relationships/theme" Target="../theme/theme12.xml"/><Relationship Id="rId10" Type="http://schemas.openxmlformats.org/officeDocument/2006/relationships/slideLayout" Target="../slideLayouts/slideLayout95.xml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14" Type="http://schemas.openxmlformats.org/officeDocument/2006/relationships/slideLayout" Target="../slideLayouts/slideLayout9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image" Target="../media/image14.jpg"/><Relationship Id="rId5" Type="http://schemas.openxmlformats.org/officeDocument/2006/relationships/slideLayout" Target="../slideLayouts/slideLayout104.xml"/><Relationship Id="rId10" Type="http://schemas.openxmlformats.org/officeDocument/2006/relationships/theme" Target="../theme/theme13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image" Target="../media/image11.pn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slideLayout" Target="../slideLayouts/slideLayout121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17" Type="http://schemas.openxmlformats.org/officeDocument/2006/relationships/image" Target="../media/image9.jpg"/><Relationship Id="rId2" Type="http://schemas.openxmlformats.org/officeDocument/2006/relationships/slideLayout" Target="../slideLayouts/slideLayout110.xml"/><Relationship Id="rId16" Type="http://schemas.openxmlformats.org/officeDocument/2006/relationships/theme" Target="../theme/theme14.xml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5" Type="http://schemas.openxmlformats.org/officeDocument/2006/relationships/slideLayout" Target="../slideLayouts/slideLayout123.xml"/><Relationship Id="rId10" Type="http://schemas.openxmlformats.org/officeDocument/2006/relationships/slideLayout" Target="../slideLayouts/slideLayout118.xml"/><Relationship Id="rId19" Type="http://schemas.openxmlformats.org/officeDocument/2006/relationships/image" Target="../media/image12.png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Relationship Id="rId14" Type="http://schemas.openxmlformats.org/officeDocument/2006/relationships/slideLayout" Target="../slideLayouts/slideLayout1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image" Target="../media/image4.jp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9.jp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slideLayout" Target="../slideLayouts/slideLayout30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9.jp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7.xml"/><Relationship Id="rId9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13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image" Target="../media/image14.jpg"/><Relationship Id="rId2" Type="http://schemas.openxmlformats.org/officeDocument/2006/relationships/slideLayout" Target="../slideLayouts/slideLayout41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44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image" Target="../media/image16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54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53.xml"/><Relationship Id="rId9" Type="http://schemas.openxmlformats.org/officeDocument/2006/relationships/theme" Target="../theme/theme8.xml"/><Relationship Id="rId14" Type="http://schemas.openxmlformats.org/officeDocument/2006/relationships/image" Target="../media/image18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62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1.xml"/><Relationship Id="rId9" Type="http://schemas.openxmlformats.org/officeDocument/2006/relationships/theme" Target="../theme/theme9.xml"/><Relationship Id="rId14" Type="http://schemas.openxmlformats.org/officeDocument/2006/relationships/image" Target="../media/image1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6846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68284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CF72EB2-A578-D9B3-F96C-7FA4120E6A5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19AA3E2-C97B-4E1C-C41F-FC643B7164F8}"/>
              </a:ext>
            </a:extLst>
          </p:cNvPr>
          <p:cNvSpPr txBox="1"/>
          <p:nvPr userDrawn="1"/>
        </p:nvSpPr>
        <p:spPr>
          <a:xfrm>
            <a:off x="152004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0B61CDC-F015-CBC7-EF00-FFCF61530133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Activités sur livret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A1379DC8-EC71-E744-D47E-23E0317CDD9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F1321752-BEC9-DE05-C168-144781E7F3C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8AADDEF4-2CAB-5DEF-96DC-2499FCBCE5F2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1348415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  <p:sldLayoutId id="2147483799" r:id="rId12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3195136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  <p:sldLayoutId id="2147483813" r:id="rId13"/>
    <p:sldLayoutId id="2147483814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/>
          <p:cNvSpPr txBox="1"/>
          <p:nvPr userDrawn="1"/>
        </p:nvSpPr>
        <p:spPr>
          <a:xfrm>
            <a:off x="1937910" y="209734"/>
            <a:ext cx="139782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en-US" sz="1400" b="1" dirty="0">
                <a:solidFill>
                  <a:srgbClr val="424D7B">
                    <a:alpha val="20000"/>
                  </a:srgbClr>
                </a:solidFill>
              </a:rPr>
              <a:t>Prise de parole</a:t>
            </a:r>
          </a:p>
        </p:txBody>
      </p:sp>
      <p:sp>
        <p:nvSpPr>
          <p:cNvPr id="12" name="ZoneTexte 11"/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en-US" sz="1400" dirty="0">
                <a:solidFill>
                  <a:srgbClr val="424D7B"/>
                </a:solidFill>
              </a:rPr>
              <a:t>Écriture</a:t>
            </a:r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/>
          <p:cNvPicPr>
            <a:picLocks noChangeAspect="1"/>
          </p:cNvPicPr>
          <p:nvPr userDrawn="1"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/>
          <p:cNvSpPr txBox="1"/>
          <p:nvPr userDrawn="1"/>
        </p:nvSpPr>
        <p:spPr>
          <a:xfrm>
            <a:off x="4220318" y="209734"/>
            <a:ext cx="172577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400" b="1" dirty="0">
                <a:solidFill>
                  <a:srgbClr val="424D7B">
                    <a:alpha val="40000"/>
                  </a:srgbClr>
                </a:solidFill>
              </a:rPr>
              <a:t>Lecture</a:t>
            </a:r>
          </a:p>
        </p:txBody>
      </p:sp>
    </p:spTree>
    <p:extLst>
      <p:ext uri="{BB962C8B-B14F-4D97-AF65-F5344CB8AC3E}">
        <p14:creationId xmlns:p14="http://schemas.microsoft.com/office/powerpoint/2010/main" val="3795164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lang="en-US" sz="1600" b="0" kern="1200" dirty="0">
          <a:solidFill>
            <a:prstClr val="white">
              <a:lumMod val="65000"/>
            </a:prstClr>
          </a:solidFill>
          <a:latin typeface="Calibri" panose="020F0502020204030204"/>
          <a:ea typeface="+mn-ea"/>
          <a:cs typeface="+mn-cs"/>
        </a:defRPr>
      </a:lvl1pPr>
    </p:titleStyle>
    <p:bodyStyle>
      <a:lvl1pPr marL="128270" indent="-128270" algn="l" defTabSz="514350" rtl="0" eaLnBrk="1" latinLnBrk="0" hangingPunct="1">
        <a:lnSpc>
          <a:spcPct val="90000"/>
        </a:lnSpc>
        <a:spcBef>
          <a:spcPts val="565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4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6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997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69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1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3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84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56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1160232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  <p:sldLayoutId id="2147483853" r:id="rId12"/>
    <p:sldLayoutId id="2147483854" r:id="rId13"/>
    <p:sldLayoutId id="2147483855" r:id="rId14"/>
    <p:sldLayoutId id="2147483856" r:id="rId15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036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81" r:id="rId7"/>
    <p:sldLayoutId id="2147483753" r:id="rId8"/>
    <p:sldLayoutId id="2147483782" r:id="rId9"/>
    <p:sldLayoutId id="2147483786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CF72EB2-A578-D9B3-F96C-7FA4120E6A5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45439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19AA3E2-C97B-4E1C-C41F-FC643B7164F8}"/>
              </a:ext>
            </a:extLst>
          </p:cNvPr>
          <p:cNvSpPr txBox="1"/>
          <p:nvPr userDrawn="1"/>
        </p:nvSpPr>
        <p:spPr>
          <a:xfrm>
            <a:off x="2833439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F1321752-BEC9-DE05-C168-144781E7F3CF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09315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8AADDEF4-2CAB-5DEF-96DC-2499FCBCE5F2}"/>
              </a:ext>
            </a:extLst>
          </p:cNvPr>
          <p:cNvSpPr txBox="1"/>
          <p:nvPr userDrawn="1"/>
        </p:nvSpPr>
        <p:spPr>
          <a:xfrm>
            <a:off x="5407759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offerte</a:t>
            </a:r>
          </a:p>
        </p:txBody>
      </p:sp>
    </p:spTree>
    <p:extLst>
      <p:ext uri="{BB962C8B-B14F-4D97-AF65-F5344CB8AC3E}">
        <p14:creationId xmlns:p14="http://schemas.microsoft.com/office/powerpoint/2010/main" val="196182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02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84" r:id="rId13"/>
    <p:sldLayoutId id="2147483785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FF78058-0E72-5849-9D36-A9B272F73A5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9EA29A3-0D9D-292C-3F41-8A2F8CBFA1A4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DD6D9EB-2A05-8B24-25EF-3CE5176D6E4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EDB7032-2BAF-B5E6-47FD-53CEB5B1CAA8}"/>
              </a:ext>
            </a:extLst>
          </p:cNvPr>
          <p:cNvSpPr txBox="1"/>
          <p:nvPr userDrawn="1"/>
        </p:nvSpPr>
        <p:spPr>
          <a:xfrm>
            <a:off x="529139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offerte</a:t>
            </a:r>
          </a:p>
        </p:txBody>
      </p:sp>
    </p:spTree>
    <p:extLst>
      <p:ext uri="{BB962C8B-B14F-4D97-AF65-F5344CB8AC3E}">
        <p14:creationId xmlns:p14="http://schemas.microsoft.com/office/powerpoint/2010/main" val="1653220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DEF7DF3-E213-111D-C3FD-A2E9C94F85E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BC67EEA-2455-E7A1-105F-C69486AC6D46}"/>
              </a:ext>
            </a:extLst>
          </p:cNvPr>
          <p:cNvSpPr txBox="1"/>
          <p:nvPr userDrawn="1"/>
        </p:nvSpPr>
        <p:spPr>
          <a:xfrm>
            <a:off x="1520040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8CE18EC-D9F5-EDC7-0118-1018231BDE39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Travail sur livret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CAA2B2E-11CB-3C0E-66EF-839B1B82D91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E5B9375-7DDC-2D7F-CE56-DE28B992549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E0ED43A-C7DF-65BD-CCBD-5DE25129238E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3588268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41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38" r:id="rId2"/>
    <p:sldLayoutId id="2147483701" r:id="rId3"/>
    <p:sldLayoutId id="2147483700" r:id="rId4"/>
    <p:sldLayoutId id="2147483739" r:id="rId5"/>
    <p:sldLayoutId id="2147483699" r:id="rId6"/>
    <p:sldLayoutId id="2147483705" r:id="rId7"/>
    <p:sldLayoutId id="2147483706" r:id="rId8"/>
    <p:sldLayoutId id="2147483704" r:id="rId9"/>
    <p:sldLayoutId id="2147483741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42.png"/><Relationship Id="rId7" Type="http://schemas.openxmlformats.org/officeDocument/2006/relationships/image" Target="../media/image3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47.png"/><Relationship Id="rId7" Type="http://schemas.openxmlformats.org/officeDocument/2006/relationships/image" Target="../media/image32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52.png"/><Relationship Id="rId7" Type="http://schemas.openxmlformats.org/officeDocument/2006/relationships/image" Target="../media/image3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57.png"/><Relationship Id="rId7" Type="http://schemas.openxmlformats.org/officeDocument/2006/relationships/image" Target="../media/image32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81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3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63.png"/><Relationship Id="rId7" Type="http://schemas.openxmlformats.org/officeDocument/2006/relationships/image" Target="../media/image32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3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60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33.png"/><Relationship Id="rId7" Type="http://schemas.openxmlformats.org/officeDocument/2006/relationships/image" Target="../media/image5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33.png"/><Relationship Id="rId7" Type="http://schemas.openxmlformats.org/officeDocument/2006/relationships/image" Target="../media/image6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3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33.png"/><Relationship Id="rId7" Type="http://schemas.openxmlformats.org/officeDocument/2006/relationships/image" Target="../media/image6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6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08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slideLayout" Target="../slideLayouts/slideLayout108.xml"/><Relationship Id="rId7" Type="http://schemas.openxmlformats.org/officeDocument/2006/relationships/image" Target="../media/image73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72.png"/><Relationship Id="rId5" Type="http://schemas.openxmlformats.org/officeDocument/2006/relationships/image" Target="../media/image430.png"/><Relationship Id="rId4" Type="http://schemas.openxmlformats.org/officeDocument/2006/relationships/customXml" Target="../ink/ink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8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8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0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6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6" Type="http://schemas.microsoft.com/office/2007/relationships/hdphoto" Target="../media/hdphoto5.wdp"/><Relationship Id="rId5" Type="http://schemas.openxmlformats.org/officeDocument/2006/relationships/image" Target="../media/image76.png"/><Relationship Id="rId4" Type="http://schemas.openxmlformats.org/officeDocument/2006/relationships/image" Target="../media/image3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77.png"/><Relationship Id="rId4" Type="http://schemas.openxmlformats.org/officeDocument/2006/relationships/image" Target="../media/image3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80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79.gif"/><Relationship Id="rId5" Type="http://schemas.openxmlformats.org/officeDocument/2006/relationships/image" Target="../media/image78.png"/><Relationship Id="rId4" Type="http://schemas.openxmlformats.org/officeDocument/2006/relationships/notesSlide" Target="../notesSlides/notesSlide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81.png"/><Relationship Id="rId4" Type="http://schemas.openxmlformats.org/officeDocument/2006/relationships/image" Target="../media/image3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80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79.gif"/><Relationship Id="rId5" Type="http://schemas.openxmlformats.org/officeDocument/2006/relationships/image" Target="../media/image78.png"/><Relationship Id="rId4" Type="http://schemas.openxmlformats.org/officeDocument/2006/relationships/notesSlide" Target="../notesSlides/notesSlide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8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80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79.gif"/><Relationship Id="rId5" Type="http://schemas.openxmlformats.org/officeDocument/2006/relationships/image" Target="../media/image78.png"/><Relationship Id="rId4" Type="http://schemas.openxmlformats.org/officeDocument/2006/relationships/notesSlide" Target="../notesSlides/notesSlide8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8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84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85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8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87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88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89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microsoft.com/office/2007/relationships/media" Target="../media/media2.mp4"/><Relationship Id="rId7" Type="http://schemas.openxmlformats.org/officeDocument/2006/relationships/image" Target="../media/image3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0.png"/><Relationship Id="rId5" Type="http://schemas.openxmlformats.org/officeDocument/2006/relationships/slideLayout" Target="../slideLayouts/slideLayout28.xml"/><Relationship Id="rId4" Type="http://schemas.openxmlformats.org/officeDocument/2006/relationships/video" Target="../media/media2.mp4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microsoft.com/office/2007/relationships/media" Target="../media/media2.mp4"/><Relationship Id="rId7" Type="http://schemas.openxmlformats.org/officeDocument/2006/relationships/image" Target="../media/image3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2.png"/><Relationship Id="rId5" Type="http://schemas.openxmlformats.org/officeDocument/2006/relationships/slideLayout" Target="../slideLayouts/slideLayout14.xml"/><Relationship Id="rId4" Type="http://schemas.openxmlformats.org/officeDocument/2006/relationships/video" Target="../media/media2.mp4"/><Relationship Id="rId9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7.png"/><Relationship Id="rId7" Type="http://schemas.openxmlformats.org/officeDocument/2006/relationships/image" Target="../media/image3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68DBA91-EF54-4E8C-902D-B2E40EEEBF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6205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30775-FB04-1E65-293A-2D0963FFE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962A1523-F589-4D43-B972-DDA62431D8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008" y="1760654"/>
            <a:ext cx="1875863" cy="2052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B8DF7D8-3F7F-4810-9BA5-CDB95404E7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095" y="4219241"/>
            <a:ext cx="1875863" cy="205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E5BD430-53C3-43E9-B73E-8E4ADDD864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891" y="4219241"/>
            <a:ext cx="1875863" cy="205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BB6279F8-AD7A-4CAF-A8AC-8A622D96B3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370" y="1760654"/>
            <a:ext cx="1875863" cy="2052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7D83695-E4C0-4114-9463-4363D8F916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984" y="1760654"/>
            <a:ext cx="1875863" cy="2052000"/>
          </a:xfrm>
          <a:prstGeom prst="rect">
            <a:avLst/>
          </a:prstGeom>
        </p:spPr>
      </p:pic>
      <p:sp>
        <p:nvSpPr>
          <p:cNvPr id="36" name="Titre 35">
            <a:extLst>
              <a:ext uri="{FF2B5EF4-FFF2-40B4-BE49-F238E27FC236}">
                <a16:creationId xmlns:a16="http://schemas.microsoft.com/office/drawing/2014/main" id="{CAC6E55D-1A9B-DEE8-363C-14673FA4D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8500" y="775249"/>
            <a:ext cx="7071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Le fromage – Une valise – Le café – Un cheval – Un lavabo. 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2AF92B3-0C37-DC16-86D1-B54906FFC5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14084" y="3742400"/>
            <a:ext cx="1620000" cy="360000"/>
          </a:xfrm>
        </p:spPr>
        <p:txBody>
          <a:bodyPr/>
          <a:lstStyle/>
          <a:p>
            <a:r>
              <a:rPr lang="fr-MA" sz="2400" dirty="0">
                <a:solidFill>
                  <a:srgbClr val="0070C0"/>
                </a:solidFill>
              </a:rPr>
              <a:t>Le</a:t>
            </a:r>
            <a:r>
              <a:rPr lang="fr-MA" sz="2400" dirty="0"/>
              <a:t> fromage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C216C0AD-D06D-DF9D-D70F-E284551F611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584392" y="3756757"/>
            <a:ext cx="2004865" cy="360000"/>
          </a:xfrm>
        </p:spPr>
        <p:txBody>
          <a:bodyPr/>
          <a:lstStyle/>
          <a:p>
            <a:r>
              <a:rPr lang="fr-MA" sz="2400" dirty="0">
                <a:solidFill>
                  <a:srgbClr val="DB03A2"/>
                </a:solidFill>
              </a:rPr>
              <a:t> </a:t>
            </a:r>
            <a:r>
              <a:rPr lang="fr-MA" sz="2400" dirty="0">
                <a:solidFill>
                  <a:srgbClr val="FB0DBD"/>
                </a:solidFill>
              </a:rPr>
              <a:t>Une</a:t>
            </a:r>
            <a:r>
              <a:rPr lang="fr-MA" sz="2400" dirty="0">
                <a:solidFill>
                  <a:srgbClr val="DB03A2"/>
                </a:solidFill>
              </a:rPr>
              <a:t> </a:t>
            </a:r>
            <a:r>
              <a:rPr lang="fr-MA" sz="2400" dirty="0">
                <a:solidFill>
                  <a:srgbClr val="424D7B"/>
                </a:solidFill>
              </a:rPr>
              <a:t>valise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5AB8F308-2BF5-0F42-DF47-364CAE34173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254008" y="3742400"/>
            <a:ext cx="1860121" cy="360000"/>
          </a:xfrm>
          <a:prstGeom prst="roundRect">
            <a:avLst>
              <a:gd name="adj" fmla="val 16667"/>
            </a:avLst>
          </a:prstGeom>
        </p:spPr>
        <p:txBody>
          <a:bodyPr/>
          <a:lstStyle/>
          <a:p>
            <a:r>
              <a:rPr lang="fr-MA" sz="2400" dirty="0"/>
              <a:t> </a:t>
            </a:r>
            <a:r>
              <a:rPr lang="fr-MA" sz="2400" dirty="0">
                <a:solidFill>
                  <a:srgbClr val="0070C0"/>
                </a:solidFill>
              </a:rPr>
              <a:t>Le</a:t>
            </a:r>
            <a:r>
              <a:rPr lang="fr-MA" sz="24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fr-MA" sz="2400" dirty="0">
                <a:solidFill>
                  <a:srgbClr val="424D7B"/>
                </a:solidFill>
              </a:rPr>
              <a:t>café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7090E24F-2292-69A8-E0EC-68ACBE90AEB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224084" y="6170414"/>
            <a:ext cx="1703886" cy="360000"/>
          </a:xfrm>
        </p:spPr>
        <p:txBody>
          <a:bodyPr/>
          <a:lstStyle/>
          <a:p>
            <a:r>
              <a:rPr lang="fr-MA" sz="2400" dirty="0">
                <a:solidFill>
                  <a:srgbClr val="0070C0"/>
                </a:solidFill>
              </a:rPr>
              <a:t>Un</a:t>
            </a:r>
            <a:r>
              <a:rPr lang="fr-MA" sz="2400" dirty="0"/>
              <a:t> cheval</a:t>
            </a:r>
          </a:p>
        </p:txBody>
      </p:sp>
      <p:sp>
        <p:nvSpPr>
          <p:cNvPr id="12" name="Espace réservé du texte 14">
            <a:extLst>
              <a:ext uri="{FF2B5EF4-FFF2-40B4-BE49-F238E27FC236}">
                <a16:creationId xmlns:a16="http://schemas.microsoft.com/office/drawing/2014/main" id="{0A0665F4-A777-4C53-B196-F3E288195EE4}"/>
              </a:ext>
            </a:extLst>
          </p:cNvPr>
          <p:cNvSpPr txBox="1">
            <a:spLocks/>
          </p:cNvSpPr>
          <p:nvPr/>
        </p:nvSpPr>
        <p:spPr>
          <a:xfrm>
            <a:off x="5216032" y="6170414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0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</a:t>
            </a: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lavabo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F44CEE3E-FCDC-4E3A-9100-1369682D0FCD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4F19FE5E-66F7-4E3D-ADFA-362EAC90A5B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FD12346-7F73-4153-AEB4-504DC07D24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6636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>
            <a:extLst>
              <a:ext uri="{FF2B5EF4-FFF2-40B4-BE49-F238E27FC236}">
                <a16:creationId xmlns:a16="http://schemas.microsoft.com/office/drawing/2014/main" id="{36B8D6DF-F75C-44DF-8028-436718D68C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7900" y="1779105"/>
            <a:ext cx="1875865" cy="2052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E761D32-25EC-972A-335A-DB914FE31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7053364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La jambe - La tête - Mal au dos - En bonne santé - Mal au ventre.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6CC8378A-5C3F-173B-1DAD-1AAB048D09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3373" y="3762670"/>
            <a:ext cx="1682818" cy="342703"/>
          </a:xfrm>
        </p:spPr>
        <p:txBody>
          <a:bodyPr/>
          <a:lstStyle/>
          <a:p>
            <a:r>
              <a:rPr lang="fr-MA" dirty="0">
                <a:solidFill>
                  <a:srgbClr val="DB03A2"/>
                </a:solidFill>
              </a:rPr>
              <a:t>La</a:t>
            </a:r>
            <a:r>
              <a:rPr lang="fr-MA" dirty="0">
                <a:solidFill>
                  <a:srgbClr val="424D7B"/>
                </a:solidFill>
              </a:rPr>
              <a:t> jambe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F552E9BF-2977-70AC-509E-4E8DA4A8055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358678" y="3751922"/>
            <a:ext cx="2426644" cy="289430"/>
          </a:xfrm>
        </p:spPr>
        <p:txBody>
          <a:bodyPr/>
          <a:lstStyle/>
          <a:p>
            <a:r>
              <a:rPr lang="fr-MA" dirty="0">
                <a:solidFill>
                  <a:srgbClr val="DB03A2"/>
                </a:solidFill>
              </a:rPr>
              <a:t>La</a:t>
            </a:r>
            <a:r>
              <a:rPr lang="fr-MA" dirty="0">
                <a:solidFill>
                  <a:srgbClr val="424D7B"/>
                </a:solidFill>
              </a:rPr>
              <a:t> tête 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9D6102A7-6F8A-0554-FADD-DC32B569C6F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844475" y="3751922"/>
            <a:ext cx="2189485" cy="360000"/>
          </a:xfrm>
        </p:spPr>
        <p:txBody>
          <a:bodyPr/>
          <a:lstStyle/>
          <a:p>
            <a:r>
              <a:rPr lang="fr-FR" dirty="0"/>
              <a:t>Mal au dos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F9A284D6-4390-4550-940F-995C1043E98F}"/>
              </a:ext>
            </a:extLst>
          </p:cNvPr>
          <p:cNvSpPr txBox="1">
            <a:spLocks/>
          </p:cNvSpPr>
          <p:nvPr/>
        </p:nvSpPr>
        <p:spPr>
          <a:xfrm>
            <a:off x="4932399" y="6150493"/>
            <a:ext cx="2189485" cy="323274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Mal au ventre</a:t>
            </a:r>
            <a:endParaRPr kumimoji="0" lang="fr-MA" sz="2400" b="1" i="0" u="none" strike="noStrike" kern="1200" cap="none" spc="0" normalizeH="0" baseline="0" noProof="0" dirty="0">
              <a:ln w="0"/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6BDB094B-1AA5-0CC2-FC78-655EF1DF39F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880779" y="6129167"/>
            <a:ext cx="2330824" cy="342703"/>
          </a:xfrm>
        </p:spPr>
        <p:txBody>
          <a:bodyPr/>
          <a:lstStyle/>
          <a:p>
            <a:r>
              <a:rPr lang="fr-FR" dirty="0"/>
              <a:t>En bonne santé </a:t>
            </a:r>
            <a:endParaRPr lang="fr-MA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CB2E726C-8DD9-4BFF-A610-932186607B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258" y="4163028"/>
            <a:ext cx="1875865" cy="205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55A4A2E-A9BB-4A39-A496-4C0E826D4B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088" y="1779105"/>
            <a:ext cx="1875865" cy="2052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52173FC5-2A48-46D1-B4B5-0FEB6715CF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8095" y="1776788"/>
            <a:ext cx="1875865" cy="205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E3225DA-0BE2-4FCF-963F-B8AF09AEE2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541" y="4163028"/>
            <a:ext cx="1875865" cy="2052000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E8F19E1D-5A0E-4617-B482-F952189B89AD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3BFD4CD6-3801-4BC1-9D19-936ABED2CBA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9DC2233-73E0-4FEC-BE24-64D189C133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03727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30775-FB04-1E65-293A-2D0963FFE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re 35">
            <a:extLst>
              <a:ext uri="{FF2B5EF4-FFF2-40B4-BE49-F238E27FC236}">
                <a16:creationId xmlns:a16="http://schemas.microsoft.com/office/drawing/2014/main" id="{CAC6E55D-1A9B-DEE8-363C-14673FA4D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8500" y="775249"/>
            <a:ext cx="7071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Un bijou - Zéro - Le zèbre - Une jupe - Un lézard. 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2AF92B3-0C37-DC16-86D1-B54906FFC5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14084" y="3742400"/>
            <a:ext cx="1620000" cy="360000"/>
          </a:xfrm>
        </p:spPr>
        <p:txBody>
          <a:bodyPr/>
          <a:lstStyle/>
          <a:p>
            <a:r>
              <a:rPr lang="fr-MA" sz="2400" dirty="0">
                <a:solidFill>
                  <a:srgbClr val="0070C0"/>
                </a:solidFill>
              </a:rPr>
              <a:t>Un</a:t>
            </a:r>
            <a:r>
              <a:rPr lang="fr-MA" sz="2400" dirty="0"/>
              <a:t> bijou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C216C0AD-D06D-DF9D-D70F-E284551F611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584392" y="3756757"/>
            <a:ext cx="2004865" cy="360000"/>
          </a:xfrm>
        </p:spPr>
        <p:txBody>
          <a:bodyPr/>
          <a:lstStyle/>
          <a:p>
            <a:r>
              <a:rPr lang="fr-MA" sz="2400" dirty="0">
                <a:solidFill>
                  <a:srgbClr val="424D7B"/>
                </a:solidFill>
              </a:rPr>
              <a:t>Zéro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5AB8F308-2BF5-0F42-DF47-364CAE34173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254008" y="3742400"/>
            <a:ext cx="1860121" cy="360000"/>
          </a:xfrm>
          <a:prstGeom prst="roundRect">
            <a:avLst>
              <a:gd name="adj" fmla="val 16667"/>
            </a:avLst>
          </a:prstGeom>
        </p:spPr>
        <p:txBody>
          <a:bodyPr/>
          <a:lstStyle/>
          <a:p>
            <a:r>
              <a:rPr lang="fr-MA" sz="2400" dirty="0"/>
              <a:t> </a:t>
            </a:r>
            <a:r>
              <a:rPr lang="fr-MA" sz="2400" dirty="0">
                <a:solidFill>
                  <a:srgbClr val="0070C0"/>
                </a:solidFill>
              </a:rPr>
              <a:t>Le</a:t>
            </a:r>
            <a:r>
              <a:rPr lang="fr-MA" sz="24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fr-MA" sz="2400" dirty="0">
                <a:solidFill>
                  <a:srgbClr val="424D7B"/>
                </a:solidFill>
              </a:rPr>
              <a:t>zèbre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7090E24F-2292-69A8-E0EC-68ACBE90AEB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224084" y="6170414"/>
            <a:ext cx="1703886" cy="360000"/>
          </a:xfrm>
        </p:spPr>
        <p:txBody>
          <a:bodyPr/>
          <a:lstStyle/>
          <a:p>
            <a:r>
              <a:rPr lang="fr-MA" sz="2400" dirty="0">
                <a:solidFill>
                  <a:srgbClr val="DB03A2"/>
                </a:solidFill>
              </a:rPr>
              <a:t>Une</a:t>
            </a:r>
            <a:r>
              <a:rPr lang="fr-MA" sz="2400" dirty="0"/>
              <a:t> jupe</a:t>
            </a:r>
          </a:p>
        </p:txBody>
      </p:sp>
      <p:sp>
        <p:nvSpPr>
          <p:cNvPr id="12" name="Espace réservé du texte 14">
            <a:extLst>
              <a:ext uri="{FF2B5EF4-FFF2-40B4-BE49-F238E27FC236}">
                <a16:creationId xmlns:a16="http://schemas.microsoft.com/office/drawing/2014/main" id="{0A0665F4-A777-4C53-B196-F3E288195EE4}"/>
              </a:ext>
            </a:extLst>
          </p:cNvPr>
          <p:cNvSpPr txBox="1">
            <a:spLocks/>
          </p:cNvSpPr>
          <p:nvPr/>
        </p:nvSpPr>
        <p:spPr>
          <a:xfrm>
            <a:off x="5216032" y="6170414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0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</a:t>
            </a: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lézard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8E4CCAA-950C-4356-BCB3-C4DF07AC83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949" y="1776498"/>
            <a:ext cx="1878069" cy="205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C19059A-F873-4E8F-8554-E4C468D932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049" y="1776498"/>
            <a:ext cx="1878069" cy="2052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C48D2A2-A3AE-4DB4-912F-E2F41A716D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997" y="4146006"/>
            <a:ext cx="1878069" cy="2052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924F889-A607-4E1A-ABDE-145C41A283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084" y="4132771"/>
            <a:ext cx="1878069" cy="2052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A361EE0-F784-4263-9D74-F478D74B17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810" y="1776498"/>
            <a:ext cx="1878069" cy="2052000"/>
          </a:xfrm>
          <a:prstGeom prst="rect">
            <a:avLst/>
          </a:prstGeom>
        </p:spPr>
      </p:pic>
      <p:grpSp>
        <p:nvGrpSpPr>
          <p:cNvPr id="19" name="Groupe 18">
            <a:extLst>
              <a:ext uri="{FF2B5EF4-FFF2-40B4-BE49-F238E27FC236}">
                <a16:creationId xmlns:a16="http://schemas.microsoft.com/office/drawing/2014/main" id="{2414DED7-187A-486E-9647-C11643CA709D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1C07DF92-3B54-488D-8445-ABB918BFE51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8855A0F-3255-4015-81B4-40D7D237A9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45650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761D32-25EC-972A-335A-DB914FE31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7053364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Le pain - Le poulet - Les carottes - Des légumes - Des fruits.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6CC8378A-5C3F-173B-1DAD-1AAB048D09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3373" y="3762670"/>
            <a:ext cx="1682818" cy="342703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Le</a:t>
            </a:r>
            <a:r>
              <a:rPr lang="fr-MA" dirty="0">
                <a:solidFill>
                  <a:srgbClr val="DB03A2"/>
                </a:solidFill>
                <a:latin typeface="Dosis SemiBold" pitchFamily="2" charset="0"/>
              </a:rPr>
              <a:t> </a:t>
            </a:r>
            <a:r>
              <a:rPr lang="fr-MA" dirty="0">
                <a:solidFill>
                  <a:srgbClr val="424D7B"/>
                </a:solidFill>
                <a:latin typeface="Dosis SemiBold" pitchFamily="2" charset="0"/>
              </a:rPr>
              <a:t>pain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F552E9BF-2977-70AC-509E-4E8DA4A8055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358678" y="3751922"/>
            <a:ext cx="2426644" cy="289430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Le</a:t>
            </a:r>
            <a:r>
              <a:rPr lang="fr-MA" dirty="0">
                <a:solidFill>
                  <a:srgbClr val="DB03A2"/>
                </a:solidFill>
                <a:latin typeface="Dosis SemiBold" pitchFamily="2" charset="0"/>
              </a:rPr>
              <a:t> </a:t>
            </a:r>
            <a:r>
              <a:rPr lang="fr-MA" dirty="0">
                <a:solidFill>
                  <a:srgbClr val="424D7B"/>
                </a:solidFill>
                <a:latin typeface="Dosis SemiBold" pitchFamily="2" charset="0"/>
              </a:rPr>
              <a:t>poulet 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9D6102A7-6F8A-0554-FADD-DC32B569C6F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844475" y="3751922"/>
            <a:ext cx="2189485" cy="360000"/>
          </a:xfrm>
        </p:spPr>
        <p:txBody>
          <a:bodyPr/>
          <a:lstStyle/>
          <a:p>
            <a:r>
              <a:rPr lang="fr-FR" dirty="0">
                <a:latin typeface="Dosis SemiBold" pitchFamily="2" charset="0"/>
              </a:rPr>
              <a:t>Les carottes</a:t>
            </a:r>
            <a:endParaRPr lang="fr-MA" dirty="0">
              <a:latin typeface="Dosis SemiBold" pitchFamily="2" charset="0"/>
            </a:endParaRPr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F9A284D6-4390-4550-940F-995C1043E98F}"/>
              </a:ext>
            </a:extLst>
          </p:cNvPr>
          <p:cNvSpPr txBox="1">
            <a:spLocks/>
          </p:cNvSpPr>
          <p:nvPr/>
        </p:nvSpPr>
        <p:spPr>
          <a:xfrm>
            <a:off x="4932399" y="6150493"/>
            <a:ext cx="2189485" cy="323274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Des fruits</a:t>
            </a:r>
            <a:endParaRPr kumimoji="0" lang="fr-MA" sz="2400" b="1" i="0" u="none" strike="noStrike" kern="1200" cap="none" spc="0" normalizeH="0" baseline="0" noProof="0" dirty="0">
              <a:ln w="0"/>
              <a:solidFill>
                <a:srgbClr val="424D7B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6BDB094B-1AA5-0CC2-FC78-655EF1DF39F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880779" y="6129167"/>
            <a:ext cx="2330824" cy="342703"/>
          </a:xfrm>
        </p:spPr>
        <p:txBody>
          <a:bodyPr/>
          <a:lstStyle/>
          <a:p>
            <a:r>
              <a:rPr lang="fr-FR" dirty="0">
                <a:latin typeface="Dosis SemiBold" pitchFamily="2" charset="0"/>
              </a:rPr>
              <a:t>Des légumes </a:t>
            </a:r>
            <a:endParaRPr lang="fr-MA" dirty="0">
              <a:latin typeface="Dosis SemiBold" pitchFamily="2" charset="0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67F5D7BB-9E3B-49D7-BB4B-16B807572E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863" y="1793890"/>
            <a:ext cx="1797208" cy="1965958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A4DA383-DF7B-4D72-A817-2A47BE7908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420" y="1790076"/>
            <a:ext cx="1797208" cy="1965958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6722187-066E-441E-94E2-18D61AD31D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027" y="4196572"/>
            <a:ext cx="1875865" cy="2052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077B686-3A35-4110-9A8F-7F1452925F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626" y="4196572"/>
            <a:ext cx="1875865" cy="2052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4514D5E4-E958-4DCB-AD94-BFE5256910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305" y="1790076"/>
            <a:ext cx="1797208" cy="1965958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4C2D8893-841E-4BFF-AFFD-A67B4A10682D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C19910DF-7739-4146-B3F5-8BBA4B46538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141F13B-4619-4F0C-B7AC-B0672CF3D6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7324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761D32-25EC-972A-335A-DB914FE31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nommer les images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DCC2A74-F73C-4400-A9B4-6570FAABE6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9EAB9F7-D048-4F7A-9085-DBDE6F2ADA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252" y="1774114"/>
            <a:ext cx="1875865" cy="2052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E5725F5-E8F5-4E71-9EDD-CCC35BAD83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7809" y="1770300"/>
            <a:ext cx="1875865" cy="2052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A5079E7-90FD-40AD-B288-8959A91F06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027" y="4196572"/>
            <a:ext cx="1875865" cy="205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DB7821E-7D60-4125-BC96-189F4231F9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626" y="4196572"/>
            <a:ext cx="1875865" cy="205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858635B-0231-47AC-8AED-2C1DD33A6F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694" y="1770300"/>
            <a:ext cx="1875865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378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30775-FB04-1E65-293A-2D0963FFE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re 35">
            <a:extLst>
              <a:ext uri="{FF2B5EF4-FFF2-40B4-BE49-F238E27FC236}">
                <a16:creationId xmlns:a16="http://schemas.microsoft.com/office/drawing/2014/main" id="{CAC6E55D-1A9B-DEE8-363C-14673FA4D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8500" y="775249"/>
            <a:ext cx="7071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Un cadeau - Un sac - Un citron - Les cerises - Le céleri. 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2AF92B3-0C37-DC16-86D1-B54906FFC5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14084" y="3742400"/>
            <a:ext cx="1620000" cy="360000"/>
          </a:xfrm>
        </p:spPr>
        <p:txBody>
          <a:bodyPr/>
          <a:lstStyle/>
          <a:p>
            <a:r>
              <a:rPr lang="fr-MA" sz="2400" dirty="0">
                <a:solidFill>
                  <a:srgbClr val="0070C0"/>
                </a:solidFill>
              </a:rPr>
              <a:t>Un </a:t>
            </a:r>
            <a:r>
              <a:rPr lang="fr-MA" sz="2400" dirty="0">
                <a:solidFill>
                  <a:srgbClr val="424D7B"/>
                </a:solidFill>
              </a:rPr>
              <a:t>cadeau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C216C0AD-D06D-DF9D-D70F-E284551F611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859359" y="3738967"/>
            <a:ext cx="2004865" cy="360000"/>
          </a:xfrm>
        </p:spPr>
        <p:txBody>
          <a:bodyPr/>
          <a:lstStyle/>
          <a:p>
            <a:r>
              <a:rPr lang="fr-MA" sz="2400" dirty="0">
                <a:solidFill>
                  <a:srgbClr val="0070C0"/>
                </a:solidFill>
              </a:rPr>
              <a:t>Un</a:t>
            </a:r>
            <a:r>
              <a:rPr lang="fr-MA" sz="2400" dirty="0">
                <a:solidFill>
                  <a:srgbClr val="424D7B"/>
                </a:solidFill>
              </a:rPr>
              <a:t> sac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5AB8F308-2BF5-0F42-DF47-364CAE34173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254008" y="3742400"/>
            <a:ext cx="1860121" cy="360000"/>
          </a:xfrm>
          <a:prstGeom prst="roundRect">
            <a:avLst>
              <a:gd name="adj" fmla="val 16667"/>
            </a:avLst>
          </a:prstGeom>
        </p:spPr>
        <p:txBody>
          <a:bodyPr/>
          <a:lstStyle/>
          <a:p>
            <a:r>
              <a:rPr lang="fr-MA" sz="2400" dirty="0"/>
              <a:t> </a:t>
            </a:r>
            <a:r>
              <a:rPr lang="fr-MA" sz="2400" dirty="0">
                <a:solidFill>
                  <a:srgbClr val="0070C0"/>
                </a:solidFill>
              </a:rPr>
              <a:t>Un </a:t>
            </a:r>
            <a:r>
              <a:rPr lang="fr-MA" sz="2400" dirty="0">
                <a:solidFill>
                  <a:srgbClr val="424D7B"/>
                </a:solidFill>
              </a:rPr>
              <a:t>citron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7090E24F-2292-69A8-E0EC-68ACBE90AEB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224084" y="6170414"/>
            <a:ext cx="1703886" cy="360000"/>
          </a:xfrm>
        </p:spPr>
        <p:txBody>
          <a:bodyPr/>
          <a:lstStyle/>
          <a:p>
            <a:r>
              <a:rPr lang="fr-MA" sz="2400" dirty="0">
                <a:solidFill>
                  <a:srgbClr val="424D7B"/>
                </a:solidFill>
              </a:rPr>
              <a:t>Les cerises</a:t>
            </a:r>
          </a:p>
        </p:txBody>
      </p:sp>
      <p:sp>
        <p:nvSpPr>
          <p:cNvPr id="12" name="Espace réservé du texte 14">
            <a:extLst>
              <a:ext uri="{FF2B5EF4-FFF2-40B4-BE49-F238E27FC236}">
                <a16:creationId xmlns:a16="http://schemas.microsoft.com/office/drawing/2014/main" id="{0A0665F4-A777-4C53-B196-F3E288195EE4}"/>
              </a:ext>
            </a:extLst>
          </p:cNvPr>
          <p:cNvSpPr txBox="1">
            <a:spLocks/>
          </p:cNvSpPr>
          <p:nvPr/>
        </p:nvSpPr>
        <p:spPr>
          <a:xfrm>
            <a:off x="5216032" y="6170414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0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</a:t>
            </a: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céleri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D9F76237-86B0-4CC1-9456-C45C32807C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014" y="4159058"/>
            <a:ext cx="1875865" cy="2052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C37DCBB8-F32A-437A-ADA6-8C875C3BB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321" y="1738551"/>
            <a:ext cx="1875865" cy="2052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2D779003-54F3-40A1-97E5-34E1A433A1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397" y="1738551"/>
            <a:ext cx="1875865" cy="2052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C6EB2A7-3391-41E2-A18D-0E60668DD5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359" y="1738992"/>
            <a:ext cx="1875865" cy="2052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37119D2-B896-4F1E-B0B9-82D1261FEF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604" y="4159058"/>
            <a:ext cx="1875865" cy="2052000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92E371DC-4B99-49C8-9143-DB713AC259CD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4495A5B2-77C1-4862-8250-2B20964BE4D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74EC650-7FAC-4BE4-A5F1-9F2948F28B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5295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761D32-25EC-972A-335A-DB914FE31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nommer les images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DCC2A74-F73C-4400-A9B4-6570FAABE6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5156F6D-85C2-4C31-A7A2-2D053F63B9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014" y="4159058"/>
            <a:ext cx="1875865" cy="2052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48A27A9-664B-4579-8F57-6EEB4051A2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321" y="1738551"/>
            <a:ext cx="1875865" cy="2052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44FE986-FDB2-40A1-8FAB-51432657B8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397" y="1738551"/>
            <a:ext cx="1875865" cy="205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DCF43DC-93DB-4DB8-8867-6F405E51B0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359" y="1738992"/>
            <a:ext cx="1875865" cy="205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F6C58D4-6289-45D9-9660-2C8519C24C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604" y="4159058"/>
            <a:ext cx="1875865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36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8A0BC-0242-AF63-3AD6-E2BACD449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90991A-D9F1-B219-DF51-4998294F4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jouer au jeu des mots invisibles.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F50A1B0-0777-78E1-D199-F1213C4748B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274329" y="4348665"/>
            <a:ext cx="5262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</a:rPr>
              <a:t>Jeu des mots invisibles.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4A3286F-6401-970D-BD1E-8FA924E93F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5700" y="1719765"/>
            <a:ext cx="1752600" cy="2628900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803EC7EF-8C20-47EE-A00D-41ADDFEB4FA0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2AB780D2-23A4-49D0-BBFA-8261F51A77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6034F0B-F0E1-4A89-8942-665116FDC6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26992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761D32-25EC-972A-335A-DB914FE31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Observez bien les images. Je vais masquer une image.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DCC2A74-F73C-4400-A9B4-6570FAABE6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24A3346-D73D-40EF-8FCE-F46DF5928D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252" y="1774114"/>
            <a:ext cx="1875865" cy="2052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043A7A4-CE1A-4004-BE8E-48F6F69674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7809" y="1770300"/>
            <a:ext cx="1875865" cy="2052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65D8365-73E7-438D-B448-D6149E9EF0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027" y="4196572"/>
            <a:ext cx="1875865" cy="2052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9BD482D-3B2D-42CB-A4B9-40D54CE282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626" y="4196572"/>
            <a:ext cx="1875865" cy="205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4012528-40D9-4A60-BE5F-D96428E002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694" y="1770300"/>
            <a:ext cx="1875865" cy="2052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6FB46A46-E649-432A-A069-E2C18CF608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693" y="1770300"/>
            <a:ext cx="1875865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90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C32BF-58CE-DCEA-AA75-791F3E1EF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6781D-14EC-E03B-B04A-949193724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Quelle est l’image qui manque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3215F5F5-0CCC-00EE-D7DF-B56081B3290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D00CEDB-AD9E-4928-9328-D6F0793B9B46}"/>
              </a:ext>
            </a:extLst>
          </p:cNvPr>
          <p:cNvSpPr/>
          <p:nvPr/>
        </p:nvSpPr>
        <p:spPr>
          <a:xfrm>
            <a:off x="3949831" y="2689482"/>
            <a:ext cx="910993" cy="142060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C568655-2146-40CF-8FA5-432C61CBA233}"/>
              </a:ext>
            </a:extLst>
          </p:cNvPr>
          <p:cNvSpPr txBox="1"/>
          <p:nvPr/>
        </p:nvSpPr>
        <p:spPr>
          <a:xfrm>
            <a:off x="2562815" y="4196572"/>
            <a:ext cx="110348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500" dirty="0">
                <a:solidFill>
                  <a:srgbClr val="FF6600"/>
                </a:solidFill>
                <a:latin typeface="Dosis SemiBold" panose="020B0604020202020204" charset="0"/>
              </a:rPr>
              <a:t>?</a:t>
            </a:r>
            <a:endParaRPr lang="fr-FR" dirty="0">
              <a:solidFill>
                <a:srgbClr val="FF6600"/>
              </a:solidFill>
              <a:latin typeface="Dosis SemiBold" panose="020B0604020202020204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F4C1C8FC-0E3B-4B3B-A585-DB5EA06471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252" y="1774114"/>
            <a:ext cx="1875865" cy="205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B8CB10E-755E-41F0-9B80-5D216FF3FB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7809" y="1770300"/>
            <a:ext cx="1875865" cy="2052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DFF1983-852A-4BB9-84F9-66BD5597D3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027" y="4196572"/>
            <a:ext cx="1875865" cy="2052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B63F872-2777-4420-80CE-C8A62C559E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693" y="1770300"/>
            <a:ext cx="1875865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470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C32BF-58CE-DCEA-AA75-791F3E1EF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6781D-14EC-E03B-B04A-949193724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L’image qui manque est : Des légumes.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44B7755-D53A-438B-8048-D6E4795FC4B1}"/>
              </a:ext>
            </a:extLst>
          </p:cNvPr>
          <p:cNvSpPr txBox="1"/>
          <p:nvPr/>
        </p:nvSpPr>
        <p:spPr>
          <a:xfrm>
            <a:off x="3445844" y="2598821"/>
            <a:ext cx="1792345" cy="375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MA" dirty="0"/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F8558128-00CD-458F-BC91-D52AA67B47D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8B34944B-D142-4FAD-9CAC-A07778FDA8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6653142E-1AA5-4C53-BE3C-05D5822314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6" name="Image 15">
            <a:extLst>
              <a:ext uri="{FF2B5EF4-FFF2-40B4-BE49-F238E27FC236}">
                <a16:creationId xmlns:a16="http://schemas.microsoft.com/office/drawing/2014/main" id="{D25FE8E6-C880-45FA-8BBB-A78A4E1A29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252" y="1774114"/>
            <a:ext cx="1875865" cy="2052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53C28DB-AF5F-472D-8100-8F3C8B0ABF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7809" y="1770300"/>
            <a:ext cx="1875865" cy="2052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F20496D-CE33-4180-B555-32DF1F2013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027" y="4196572"/>
            <a:ext cx="1875865" cy="2052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F1DC1628-DE56-4E19-A81B-E3CD404B16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626" y="4196572"/>
            <a:ext cx="1875865" cy="2052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BE226B0F-6364-4015-8456-00DC66B1F8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693" y="1770300"/>
            <a:ext cx="1875865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343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DA605-D2CF-BCE6-E607-14FDD97E0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EE017-8F3D-7CFF-D624-319FF4ABC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jouer au jeu des mots qui bougent.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9A84810-4CED-0DB3-F0CF-09EE250153F1}"/>
              </a:ext>
            </a:extLst>
          </p:cNvPr>
          <p:cNvSpPr txBox="1"/>
          <p:nvPr/>
        </p:nvSpPr>
        <p:spPr>
          <a:xfrm>
            <a:off x="1638663" y="2278384"/>
            <a:ext cx="58666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Jeu des mots qui bougent </a:t>
            </a:r>
          </a:p>
        </p:txBody>
      </p:sp>
      <p:pic>
        <p:nvPicPr>
          <p:cNvPr id="4" name="Image 3" descr="Une image contenant vert, Graphique, Caractère coloré&#10;&#10;Description générée automatiquement">
            <a:extLst>
              <a:ext uri="{FF2B5EF4-FFF2-40B4-BE49-F238E27FC236}">
                <a16:creationId xmlns:a16="http://schemas.microsoft.com/office/drawing/2014/main" id="{4D6B1028-4B5E-4511-5A71-B26C53FEC9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320" y="3299312"/>
            <a:ext cx="1491359" cy="1761598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757C6E57-6BCD-494D-AF98-FCD7D76A7078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44F73CB2-73BC-4DE4-9242-5A5A6D9EC7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9EDA902-8490-4950-B9A0-E4379829D9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76810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30775-FB04-1E65-293A-2D0963FFE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re 35">
            <a:extLst>
              <a:ext uri="{FF2B5EF4-FFF2-40B4-BE49-F238E27FC236}">
                <a16:creationId xmlns:a16="http://schemas.microsoft.com/office/drawing/2014/main" id="{CAC6E55D-1A9B-DEE8-363C-14673FA4D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951486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Observez bien. Je vais faire bouger 2 images. 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90324F-27E2-78AE-EB99-25D157C05E73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5BDC6D1B-9E9F-BFC2-63D5-A994E3DFC6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8EAD97FB-534E-BCD6-7B68-C20E81F995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41D5FA05-DC77-4155-8E8D-A64C84DA88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014" y="4159058"/>
            <a:ext cx="1875865" cy="205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CF11C9AB-3140-4313-8360-B5A8E0D5B4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397" y="1738551"/>
            <a:ext cx="1875865" cy="2052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9067E93-D4F7-4446-9436-47DFCEC505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359" y="1738992"/>
            <a:ext cx="1875865" cy="2052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54D7C2B-46D7-4E76-8218-840B80469F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604" y="4159058"/>
            <a:ext cx="1875865" cy="2052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B0663142-B55B-4AE0-B972-3981204097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496" y="1738551"/>
            <a:ext cx="1875865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374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30775-FB04-1E65-293A-2D0963FFE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re 35">
            <a:extLst>
              <a:ext uri="{FF2B5EF4-FFF2-40B4-BE49-F238E27FC236}">
                <a16:creationId xmlns:a16="http://schemas.microsoft.com/office/drawing/2014/main" id="{CAC6E55D-1A9B-DEE8-363C-14673FA4D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951486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Quelles sont les 2 images qui ont bougé ?</a:t>
            </a:r>
          </a:p>
        </p:txBody>
      </p:sp>
      <p:pic>
        <p:nvPicPr>
          <p:cNvPr id="1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FB4090C-2DE8-44CD-8FE5-C1458DE251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61AB00C-94E2-440E-AB87-3AB1FA33F3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014" y="4159058"/>
            <a:ext cx="1875865" cy="2052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2F0BB07-D9BC-4864-B5AE-689544DA1A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397" y="1738551"/>
            <a:ext cx="1875865" cy="2052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826B362-327E-4B10-B80A-A18250107D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496" y="1738551"/>
            <a:ext cx="1875865" cy="205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9CAAF01-1F2C-4238-AEB3-5E6F8E4C88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604" y="4159058"/>
            <a:ext cx="1875865" cy="2052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97229D-2A23-4EA6-B71E-52B17A02A3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946" y="1738551"/>
            <a:ext cx="1875865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902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30775-FB04-1E65-293A-2D0963FFE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re 35">
            <a:extLst>
              <a:ext uri="{FF2B5EF4-FFF2-40B4-BE49-F238E27FC236}">
                <a16:creationId xmlns:a16="http://schemas.microsoft.com/office/drawing/2014/main" id="{CAC6E55D-1A9B-DEE8-363C-14673FA4D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951486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Les deux images qui ont bougé sont : Un sac et un cadeau.  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CEFB88-6E87-9BF8-9334-E15DCE68655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9D04B4DC-FA69-2D0B-7B5A-8068436E68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0B773E2-022D-A2E7-8629-9B11ECF15E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9462DB30-B41E-4A1A-9FFA-22BC4EACC1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014" y="4159058"/>
            <a:ext cx="1875865" cy="2052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47FEFCE-8A34-4CEB-BEF1-BE5C629E63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397" y="1738551"/>
            <a:ext cx="1875865" cy="2052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2596066-1805-4D56-A8AF-BD64AEADC8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496" y="1738551"/>
            <a:ext cx="1875865" cy="2052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9F728B49-B2EF-4C4C-B8EC-122C7990D5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604" y="4159058"/>
            <a:ext cx="1875865" cy="2052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E2D3D6D-B4F1-4273-897A-15A16F0C03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946" y="1738551"/>
            <a:ext cx="1875865" cy="2052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626287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CA1E6F-B0E5-41D4-BC21-E1617035D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passer au tableau pour lire les syllabes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C6CADC4-F7E4-6EEC-5D00-DE01A4ABE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68889A77-B696-4605-94F0-A4C51C8F472C}"/>
              </a:ext>
            </a:extLst>
          </p:cNvPr>
          <p:cNvGrpSpPr/>
          <p:nvPr/>
        </p:nvGrpSpPr>
        <p:grpSpPr>
          <a:xfrm>
            <a:off x="721239" y="3085614"/>
            <a:ext cx="7701522" cy="686771"/>
            <a:chOff x="141368" y="3087787"/>
            <a:chExt cx="7735935" cy="686771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58093BD9-2E19-47E4-90BA-BE7BFEA3ADC2}"/>
                </a:ext>
              </a:extLst>
            </p:cNvPr>
            <p:cNvSpPr/>
            <p:nvPr/>
          </p:nvSpPr>
          <p:spPr>
            <a:xfrm>
              <a:off x="141368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ca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C5725FCE-BA05-4DDF-B644-B4F0F17919E3}"/>
                </a:ext>
              </a:extLst>
            </p:cNvPr>
            <p:cNvSpPr/>
            <p:nvPr/>
          </p:nvSpPr>
          <p:spPr>
            <a:xfrm>
              <a:off x="3517355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cou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D1C9D845-A23A-43E8-9E5A-2A5A7C7D8A4C}"/>
                </a:ext>
              </a:extLst>
            </p:cNvPr>
            <p:cNvSpPr/>
            <p:nvPr/>
          </p:nvSpPr>
          <p:spPr>
            <a:xfrm>
              <a:off x="4642684" y="309213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ci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96EF9DA3-1F4A-425B-8499-9C0E15D300F3}"/>
                </a:ext>
              </a:extLst>
            </p:cNvPr>
            <p:cNvSpPr/>
            <p:nvPr/>
          </p:nvSpPr>
          <p:spPr>
            <a:xfrm>
              <a:off x="1266697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co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54A2FE96-2ADF-4478-AD85-75D6708F2A73}"/>
                </a:ext>
              </a:extLst>
            </p:cNvPr>
            <p:cNvSpPr/>
            <p:nvPr/>
          </p:nvSpPr>
          <p:spPr>
            <a:xfrm>
              <a:off x="6893342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cé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25BDCCA-4FB1-4313-A07F-8F9E7B99A432}"/>
                </a:ext>
              </a:extLst>
            </p:cNvPr>
            <p:cNvSpPr/>
            <p:nvPr/>
          </p:nvSpPr>
          <p:spPr>
            <a:xfrm>
              <a:off x="2392026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cu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CDD72F8B-8F34-40F2-A626-11911FCC62A7}"/>
                </a:ext>
              </a:extLst>
            </p:cNvPr>
            <p:cNvSpPr/>
            <p:nvPr/>
          </p:nvSpPr>
          <p:spPr>
            <a:xfrm>
              <a:off x="5768013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ce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690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CA1E6F-B0E5-41D4-BC21-E1617035D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passer au tableau pour lire les mots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C6CADC4-F7E4-6EEC-5D00-DE01A4ABE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EE8F9A8-D19E-F424-390A-4A3B57F0A30D}"/>
              </a:ext>
            </a:extLst>
          </p:cNvPr>
          <p:cNvSpPr txBox="1"/>
          <p:nvPr/>
        </p:nvSpPr>
        <p:spPr>
          <a:xfrm>
            <a:off x="547035" y="2134415"/>
            <a:ext cx="8049930" cy="2589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609660">
              <a:lnSpc>
                <a:spcPct val="200000"/>
              </a:lnSpc>
              <a:defRPr/>
            </a:pPr>
            <a:r>
              <a:rPr lang="fr-FR" sz="4400" kern="0" dirty="0">
                <a:solidFill>
                  <a:srgbClr val="424D7B"/>
                </a:solidFill>
                <a:latin typeface="Dosis SemiBold" pitchFamily="2" charset="0"/>
              </a:rPr>
              <a:t>caméra    colle       coupé      calcul</a:t>
            </a:r>
          </a:p>
          <a:p>
            <a:pPr lvl="0" algn="ctr" defTabSz="609660">
              <a:lnSpc>
                <a:spcPct val="200000"/>
              </a:lnSpc>
              <a:defRPr/>
            </a:pPr>
            <a:r>
              <a:rPr lang="fr-FR" sz="4400" kern="0" dirty="0">
                <a:solidFill>
                  <a:srgbClr val="424D7B"/>
                </a:solidFill>
                <a:latin typeface="Dosis SemiBold" pitchFamily="2" charset="0"/>
              </a:rPr>
              <a:t>cerise      céréale     citron</a:t>
            </a:r>
          </a:p>
        </p:txBody>
      </p:sp>
    </p:spTree>
    <p:extLst>
      <p:ext uri="{BB962C8B-B14F-4D97-AF65-F5344CB8AC3E}">
        <p14:creationId xmlns:p14="http://schemas.microsoft.com/office/powerpoint/2010/main" val="78251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8E4DCBC7-6035-8252-C846-E8EE03A3411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079E88B3-3A97-5F24-07FB-76F6325CAF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4E52079-ED0B-45E1-2163-0F3D679624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7" name="Titre 3">
            <a:extLst>
              <a:ext uri="{FF2B5EF4-FFF2-40B4-BE49-F238E27FC236}">
                <a16:creationId xmlns:a16="http://schemas.microsoft.com/office/drawing/2014/main" id="{54271BB6-6ECB-D4A8-C3F8-C8A536FE5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cahiers.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36B49BC-5C33-CA0F-956C-60750B04208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>
            <a:off x="2440917" y="2223436"/>
            <a:ext cx="4397832" cy="3238624"/>
          </a:xfrm>
          <a:prstGeom prst="roundRect">
            <a:avLst>
              <a:gd name="adj" fmla="val 6988"/>
            </a:avLst>
          </a:prstGeom>
        </p:spPr>
      </p:pic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649506" y="756000"/>
            <a:ext cx="6882494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et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observez cette phrase.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Vous allez les écrire après. Tenez-vous prêts. 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pic>
        <p:nvPicPr>
          <p:cNvPr id="3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CCB9854A-E587-F546-0F65-EE07AEE4A2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2" t="22418" r="35765" b="42303"/>
          <a:stretch>
            <a:fillRect/>
          </a:stretch>
        </p:blipFill>
        <p:spPr bwMode="auto">
          <a:xfrm>
            <a:off x="1803672" y="2233782"/>
            <a:ext cx="5536656" cy="2132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1CD15B4-65B7-4640-B532-E107893F7281}"/>
              </a:ext>
            </a:extLst>
          </p:cNvPr>
          <p:cNvSpPr txBox="1"/>
          <p:nvPr/>
        </p:nvSpPr>
        <p:spPr>
          <a:xfrm>
            <a:off x="2352102" y="2941617"/>
            <a:ext cx="4797868" cy="819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00ACA4"/>
                </a:solidFill>
                <a:latin typeface="Dosis SemiBold" pitchFamily="2" charset="0"/>
              </a:rPr>
              <a:t>L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 caméra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est ici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Encre 10"/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/>
            </p:nvPicPr>
            <p:blipFill>
              <a:blip r:embed="rId5"/>
            </p:blipFill>
            <p:spPr>
              <a:xfrm>
                <a:off x="2912571" y="1083385"/>
                <a:ext cx="360" cy="360"/>
              </a:xfrm>
              <a:prstGeom prst="rect"/>
            </p:spPr>
          </p:pic>
        </mc:Fallback>
      </mc:AlternateContent>
      <p:pic>
        <p:nvPicPr>
          <p:cNvPr id="24" name="Imag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1649506" y="756000"/>
            <a:ext cx="6882494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Dictée en cours.</a:t>
            </a:r>
          </a:p>
        </p:txBody>
      </p:sp>
      <p:pic>
        <p:nvPicPr>
          <p:cNvPr id="3" name="Espace réservé pour une image  32" descr="Une image contenant capture d’écran, Graphique, Bleu électrique, conception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pic>
        <p:nvPicPr>
          <p:cNvPr id="2" name="Dictée N1 SEM3 S6">
            <a:hlinkClick r:id="" action="ppaction://media"/>
            <a:extLst>
              <a:ext uri="{FF2B5EF4-FFF2-40B4-BE49-F238E27FC236}">
                <a16:creationId xmlns:a16="http://schemas.microsoft.com/office/drawing/2014/main" id="{CE80721A-61DB-6E23-2ADC-8DDEA0855B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015957" y="947653"/>
            <a:ext cx="271463" cy="2714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7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pic>
        <p:nvPicPr>
          <p:cNvPr id="3" name="Espace réservé pour une image  32" descr="Une image contenant capture d’écran, Graphique, Bleu électrique, conception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sp>
        <p:nvSpPr>
          <p:cNvPr id="5" name="Titre 4">
            <a:extLst>
              <a:ext uri="{FF2B5EF4-FFF2-40B4-BE49-F238E27FC236}">
                <a16:creationId xmlns:a16="http://schemas.microsoft.com/office/drawing/2014/main" id="{3F0CF13E-E6CB-46AB-A703-160B9ABC9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Deuxième dictée.</a:t>
            </a:r>
            <a:endParaRPr lang="fr-FR" dirty="0"/>
          </a:p>
        </p:txBody>
      </p:sp>
      <p:pic>
        <p:nvPicPr>
          <p:cNvPr id="2" name="Dictée N1 SEM3 S6">
            <a:hlinkClick r:id="" action="ppaction://media"/>
            <a:extLst>
              <a:ext uri="{FF2B5EF4-FFF2-40B4-BE49-F238E27FC236}">
                <a16:creationId xmlns:a16="http://schemas.microsoft.com/office/drawing/2014/main" id="{96699CC5-4CEB-F07A-700F-576C7D3A30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15957" y="947653"/>
            <a:ext cx="271463" cy="27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972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1676400" y="756000"/>
            <a:ext cx="6855600" cy="612000"/>
          </a:xfrm>
        </p:spPr>
        <p:txBody>
          <a:bodyPr>
            <a:normAutofit/>
          </a:bodyPr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Troisième dictée.</a:t>
            </a:r>
          </a:p>
        </p:txBody>
      </p:sp>
      <p:pic>
        <p:nvPicPr>
          <p:cNvPr id="3" name="Espace réservé pour une image  32" descr="Une image contenant capture d’écran, Graphique, Bleu électrique, conception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pic>
        <p:nvPicPr>
          <p:cNvPr id="2" name="Dictée N1 SEM3 S6">
            <a:hlinkClick r:id="" action="ppaction://media"/>
            <a:extLst>
              <a:ext uri="{FF2B5EF4-FFF2-40B4-BE49-F238E27FC236}">
                <a16:creationId xmlns:a16="http://schemas.microsoft.com/office/drawing/2014/main" id="{21FABADB-C153-6DF6-6ABF-937D8DF807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15957" y="947653"/>
            <a:ext cx="271463" cy="27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43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SemiBold" pitchFamily="2" charset="0"/>
              </a:rPr>
              <a:t>Corrigez. </a:t>
            </a:r>
          </a:p>
        </p:txBody>
      </p:sp>
      <p:pic>
        <p:nvPicPr>
          <p:cNvPr id="4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130B31AF-3FF8-0614-712C-0C9C41E68E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2" t="22418" r="35765" b="42303"/>
          <a:stretch>
            <a:fillRect/>
          </a:stretch>
        </p:blipFill>
        <p:spPr bwMode="auto">
          <a:xfrm>
            <a:off x="1803672" y="2233782"/>
            <a:ext cx="5536656" cy="2132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55C5E23-6933-B8E4-89A1-00BEA69A517F}"/>
              </a:ext>
            </a:extLst>
          </p:cNvPr>
          <p:cNvSpPr txBox="1"/>
          <p:nvPr/>
        </p:nvSpPr>
        <p:spPr>
          <a:xfrm>
            <a:off x="2352102" y="2941617"/>
            <a:ext cx="4797868" cy="819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00ACA4"/>
                </a:solidFill>
                <a:latin typeface="Dosis SemiBold" pitchFamily="2" charset="0"/>
              </a:rPr>
              <a:t>L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 caméra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est ici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c’est l’activité des questions en rafale. Je vais désigner des élèves au hasard pour répondre. Tenez-vous prêts.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82C28FD3-23FD-BD9E-500A-69902041B54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AFFF9F7D-B6A7-AEC3-BB17-205D087F59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E5AEA62-7F07-224A-9663-607F9E6A20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86F1830-8288-2DCC-466C-1986C020D1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2769949" y="3323065"/>
            <a:ext cx="2899330" cy="2290311"/>
          </a:xfrm>
          <a:prstGeom prst="ellipse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F0E8577-EC08-D701-9652-45F8751688B7}"/>
              </a:ext>
            </a:extLst>
          </p:cNvPr>
          <p:cNvSpPr txBox="1"/>
          <p:nvPr/>
        </p:nvSpPr>
        <p:spPr>
          <a:xfrm rot="20098563">
            <a:off x="2608445" y="2538234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85D56F4-8F63-587A-2D78-C70D9385506D}"/>
              </a:ext>
            </a:extLst>
          </p:cNvPr>
          <p:cNvSpPr txBox="1"/>
          <p:nvPr/>
        </p:nvSpPr>
        <p:spPr>
          <a:xfrm rot="931438">
            <a:off x="5767180" y="2527091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7B6F3F3-8684-8CB7-687F-CB0504201ACE}"/>
              </a:ext>
            </a:extLst>
          </p:cNvPr>
          <p:cNvSpPr txBox="1"/>
          <p:nvPr/>
        </p:nvSpPr>
        <p:spPr>
          <a:xfrm rot="931438">
            <a:off x="4416474" y="1861676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57282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E67C1-D096-130A-F1ED-8486C908F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666E25C-342C-8FE6-0FEB-066510816847}"/>
              </a:ext>
            </a:extLst>
          </p:cNvPr>
          <p:cNvSpPr/>
          <p:nvPr/>
        </p:nvSpPr>
        <p:spPr>
          <a:xfrm>
            <a:off x="2449770" y="2878353"/>
            <a:ext cx="4078206" cy="10424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7BB7C51-F9C8-43A6-BBF5-3279FD5FC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Je vais poser la question à plusieurs élèves : « Comment ça va ? »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A7DFF4BB-703C-3C51-9922-547CB6F395C0}"/>
              </a:ext>
            </a:extLst>
          </p:cNvPr>
          <p:cNvSpPr txBox="1">
            <a:spLocks/>
          </p:cNvSpPr>
          <p:nvPr/>
        </p:nvSpPr>
        <p:spPr>
          <a:xfrm>
            <a:off x="1899548" y="3998434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Comment ça va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9681D85-F0AF-7CEF-38C2-2592C1D957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050067" y="2025148"/>
            <a:ext cx="2061933" cy="1628814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430E062-97D3-7D5C-F220-8757FC984C1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83731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E67C1-D096-130A-F1ED-8486C908F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666E25C-342C-8FE6-0FEB-066510816847}"/>
              </a:ext>
            </a:extLst>
          </p:cNvPr>
          <p:cNvSpPr/>
          <p:nvPr/>
        </p:nvSpPr>
        <p:spPr>
          <a:xfrm>
            <a:off x="2449770" y="2878353"/>
            <a:ext cx="4078206" cy="10424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A7DFF4BB-703C-3C51-9922-547CB6F395C0}"/>
              </a:ext>
            </a:extLst>
          </p:cNvPr>
          <p:cNvSpPr txBox="1">
            <a:spLocks/>
          </p:cNvSpPr>
          <p:nvPr/>
        </p:nvSpPr>
        <p:spPr>
          <a:xfrm>
            <a:off x="1386037" y="3998434"/>
            <a:ext cx="6362299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lvl="0" algn="ctr" defTabSz="914400"/>
            <a:r>
              <a:rPr lang="fr-FR" sz="4000" b="1" dirty="0">
                <a:ln w="0"/>
                <a:solidFill>
                  <a:srgbClr val="2196B1"/>
                </a:solidFill>
                <a:latin typeface="Dosis SemiBold" pitchFamily="2" charset="0"/>
              </a:rPr>
              <a:t>Comment tu t’appelles ? 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9681D85-F0AF-7CEF-38C2-2592C1D957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050067" y="2025148"/>
            <a:ext cx="2061933" cy="1628814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430E062-97D3-7D5C-F220-8757FC984C1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844B9A8B-020D-322B-E285-919BE55E9FE2}"/>
              </a:ext>
            </a:extLst>
          </p:cNvPr>
          <p:cNvSpPr txBox="1">
            <a:spLocks/>
          </p:cNvSpPr>
          <p:nvPr/>
        </p:nvSpPr>
        <p:spPr>
          <a:xfrm>
            <a:off x="1692000" y="782294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l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Comment tu t’appelles ?</a:t>
            </a:r>
          </a:p>
        </p:txBody>
      </p:sp>
    </p:spTree>
    <p:extLst>
      <p:ext uri="{BB962C8B-B14F-4D97-AF65-F5344CB8AC3E}">
        <p14:creationId xmlns:p14="http://schemas.microsoft.com/office/powerpoint/2010/main" val="596514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DF71F-A4A4-3642-5C01-05D41CD1A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014CCA2-9A4E-9DB8-E7B3-143A61F33ACC}"/>
              </a:ext>
            </a:extLst>
          </p:cNvPr>
          <p:cNvSpPr/>
          <p:nvPr/>
        </p:nvSpPr>
        <p:spPr>
          <a:xfrm>
            <a:off x="2449770" y="2878353"/>
            <a:ext cx="4078206" cy="10424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3F8740FB-AFCD-4542-2502-0129C9CEA80C}"/>
              </a:ext>
            </a:extLst>
          </p:cNvPr>
          <p:cNvSpPr txBox="1">
            <a:spLocks/>
          </p:cNvSpPr>
          <p:nvPr/>
        </p:nvSpPr>
        <p:spPr>
          <a:xfrm>
            <a:off x="1386037" y="3998434"/>
            <a:ext cx="6362299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Tu as quel âge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5A7CDA8-DA6C-00E7-AF2C-7B3BFDE23E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050067" y="2025148"/>
            <a:ext cx="2061933" cy="1628814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19717BCA-4649-A1CB-819D-64260983B946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563A357D-BB94-A4DB-C358-74677FB8C5B1}"/>
              </a:ext>
            </a:extLst>
          </p:cNvPr>
          <p:cNvSpPr txBox="1">
            <a:spLocks/>
          </p:cNvSpPr>
          <p:nvPr/>
        </p:nvSpPr>
        <p:spPr>
          <a:xfrm>
            <a:off x="1692000" y="782294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l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Tu as quel âge ?  </a:t>
            </a:r>
          </a:p>
        </p:txBody>
      </p:sp>
    </p:spTree>
    <p:extLst>
      <p:ext uri="{BB962C8B-B14F-4D97-AF65-F5344CB8AC3E}">
        <p14:creationId xmlns:p14="http://schemas.microsoft.com/office/powerpoint/2010/main" val="398731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DF71F-A4A4-3642-5C01-05D41CD1A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014CCA2-9A4E-9DB8-E7B3-143A61F33ACC}"/>
              </a:ext>
            </a:extLst>
          </p:cNvPr>
          <p:cNvSpPr/>
          <p:nvPr/>
        </p:nvSpPr>
        <p:spPr>
          <a:xfrm>
            <a:off x="2449770" y="2878353"/>
            <a:ext cx="4078206" cy="10424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3F8740FB-AFCD-4542-2502-0129C9CEA80C}"/>
              </a:ext>
            </a:extLst>
          </p:cNvPr>
          <p:cNvSpPr txBox="1">
            <a:spLocks/>
          </p:cNvSpPr>
          <p:nvPr/>
        </p:nvSpPr>
        <p:spPr>
          <a:xfrm>
            <a:off x="1386037" y="3998434"/>
            <a:ext cx="6362299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Tu es en quelle classe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5A7CDA8-DA6C-00E7-AF2C-7B3BFDE23E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050067" y="2025148"/>
            <a:ext cx="2061933" cy="1628814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19717BCA-4649-A1CB-819D-64260983B946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563A357D-BB94-A4DB-C358-74677FB8C5B1}"/>
              </a:ext>
            </a:extLst>
          </p:cNvPr>
          <p:cNvSpPr txBox="1">
            <a:spLocks/>
          </p:cNvSpPr>
          <p:nvPr/>
        </p:nvSpPr>
        <p:spPr>
          <a:xfrm>
            <a:off x="1692000" y="782294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l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Tu es en quelle classe ?  </a:t>
            </a:r>
          </a:p>
        </p:txBody>
      </p:sp>
    </p:spTree>
    <p:extLst>
      <p:ext uri="{BB962C8B-B14F-4D97-AF65-F5344CB8AC3E}">
        <p14:creationId xmlns:p14="http://schemas.microsoft.com/office/powerpoint/2010/main" val="2886527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qu’il y a dans ta trousse ?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Qu’est-ce qu’il y a dans ta trousse ? 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5005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Est-ce que c’est ta colle ?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Est-ce que c’est ta colle ? 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75724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260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3706942A-1EA5-446E-992E-A9A5E3B4170E}"/>
              </a:ext>
            </a:extLst>
          </p:cNvPr>
          <p:cNvGrpSpPr/>
          <p:nvPr/>
        </p:nvGrpSpPr>
        <p:grpSpPr>
          <a:xfrm>
            <a:off x="3120265" y="2394333"/>
            <a:ext cx="2832471" cy="2475123"/>
            <a:chOff x="884731" y="326967"/>
            <a:chExt cx="8942136" cy="6858000"/>
          </a:xfrm>
        </p:grpSpPr>
        <p:pic>
          <p:nvPicPr>
            <p:cNvPr id="32" name="Image 31">
              <a:extLst>
                <a:ext uri="{FF2B5EF4-FFF2-40B4-BE49-F238E27FC236}">
                  <a16:creationId xmlns:a16="http://schemas.microsoft.com/office/drawing/2014/main" id="{0F6F2351-7AD7-4FA8-97D1-BE2B1B99D0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4731" y="326967"/>
              <a:ext cx="4471068" cy="6858000"/>
            </a:xfrm>
            <a:prstGeom prst="rect">
              <a:avLst/>
            </a:prstGeom>
          </p:spPr>
        </p:pic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C809049B-D8F3-4FB6-96FE-31273365799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55799" y="326967"/>
              <a:ext cx="4471068" cy="6858000"/>
            </a:xfrm>
            <a:prstGeom prst="rect">
              <a:avLst/>
            </a:prstGeom>
          </p:spPr>
        </p:pic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0F0C2527-39CF-4879-ACBC-2F76B1593FF9}"/>
              </a:ext>
            </a:extLst>
          </p:cNvPr>
          <p:cNvGrpSpPr/>
          <p:nvPr/>
        </p:nvGrpSpPr>
        <p:grpSpPr>
          <a:xfrm>
            <a:off x="6005633" y="2394333"/>
            <a:ext cx="2741366" cy="2475123"/>
            <a:chOff x="381548" y="53337"/>
            <a:chExt cx="8917417" cy="6858000"/>
          </a:xfrm>
        </p:grpSpPr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60EAB70E-2A6D-4E27-8917-50E029249FF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1548" y="53337"/>
              <a:ext cx="4471068" cy="6858000"/>
            </a:xfrm>
            <a:prstGeom prst="rect">
              <a:avLst/>
            </a:prstGeom>
          </p:spPr>
        </p:pic>
        <p:pic>
          <p:nvPicPr>
            <p:cNvPr id="36" name="Image 35">
              <a:extLst>
                <a:ext uri="{FF2B5EF4-FFF2-40B4-BE49-F238E27FC236}">
                  <a16:creationId xmlns:a16="http://schemas.microsoft.com/office/drawing/2014/main" id="{2B63A3DA-9B80-40D0-B2CF-1063C1D3B49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7897" y="53337"/>
              <a:ext cx="4471068" cy="6858000"/>
            </a:xfrm>
            <a:prstGeom prst="rect">
              <a:avLst/>
            </a:prstGeom>
          </p:spPr>
        </p:pic>
      </p:grp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9A9B8F42-A46A-4679-9B1B-8481A6E264E1}"/>
              </a:ext>
            </a:extLst>
          </p:cNvPr>
          <p:cNvGrpSpPr/>
          <p:nvPr/>
        </p:nvGrpSpPr>
        <p:grpSpPr>
          <a:xfrm>
            <a:off x="240308" y="2394333"/>
            <a:ext cx="2827061" cy="2475123"/>
            <a:chOff x="10145" y="0"/>
            <a:chExt cx="8917417" cy="6858000"/>
          </a:xfrm>
        </p:grpSpPr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0A5FF8B2-1A5A-4D3A-8E20-C1BBA1CB666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45" y="0"/>
              <a:ext cx="4471068" cy="6858000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9D6AA6F8-98A3-457F-A67A-588CBCC0AFC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6494" y="0"/>
              <a:ext cx="4471068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98749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a un crayon ?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Qui a un </a:t>
            </a:r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crayon</a:t>
            </a:r>
            <a:r>
              <a:rPr kumimoji="0" lang="fr-FR" sz="36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70626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C4004F-A558-22DE-70BA-98D83D37B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2BB792-8877-8DF3-E0D4-02C63127E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C’est qui sur la photo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8DE4C72F-CB1E-34AC-5D51-D981B56F2A1E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C’est qui sur la photo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E6484B81-3422-888D-76EB-17F88D1614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1692000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BA137D83-6307-D026-DF4F-769C3F480DE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9AFDBD9-02C3-071E-A6F7-363DAAA8A6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1850369"/>
            <a:ext cx="1941670" cy="21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012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Est-ce que tu as une sœur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Est-ce que tu as une sœur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97647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Il y a combien de chambres dans ta maison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Il y a combien de chambres dans ta maison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3920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Où est ton ballon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Où est ton ballon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09228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tu fais le matin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Qu’est-ce que tu fais le matin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0694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tu aimes faire à l’école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Qu’est-ce que tu aimes faire à l’école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7625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tu fais après l’école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Qu’est-ce que tu fais après l’école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3441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 entends avec quoi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lvl="0" algn="ctr" defTabSz="914400">
              <a:defRPr/>
            </a:pPr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Tu entends avec quoi ?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srgbClr val="2196B1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04719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 vois avec quoi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lvl="0" algn="ctr" defTabSz="914400">
              <a:defRPr/>
            </a:pPr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Tu vois avec quoi ?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srgbClr val="2196B1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31887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7617E146-871E-4678-A075-541072E5B3C7}"/>
              </a:ext>
            </a:extLst>
          </p:cNvPr>
          <p:cNvSpPr/>
          <p:nvPr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9" name="Organigramme : Terminateur 28">
            <a:extLst>
              <a:ext uri="{FF2B5EF4-FFF2-40B4-BE49-F238E27FC236}">
                <a16:creationId xmlns:a16="http://schemas.microsoft.com/office/drawing/2014/main" id="{7F8C4AE6-ED26-6D41-62BB-D7AE99EB8BE9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3D279E9D-C5A9-D30C-FA1B-0FC486A422D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F2B7B868-01C2-8E49-B5D9-036A577FEC59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1E9B49C-543A-2A09-D889-7ABBE2AD2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219" y="10671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Organisation de la semaine</a:t>
            </a:r>
          </a:p>
        </p:txBody>
      </p:sp>
      <p:sp>
        <p:nvSpPr>
          <p:cNvPr id="56" name="Espace réservé du texte 55">
            <a:extLst>
              <a:ext uri="{FF2B5EF4-FFF2-40B4-BE49-F238E27FC236}">
                <a16:creationId xmlns:a16="http://schemas.microsoft.com/office/drawing/2014/main" id="{FB0F2F3E-CA2F-B476-F947-B346215F42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>
                <a:sym typeface="Wingdings" panose="05000000000000000000" pitchFamily="2" charset="2"/>
              </a:rPr>
              <a:t>Présentation du vocabulaire 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>
                <a:sym typeface="Wingdings" panose="05000000000000000000" pitchFamily="2" charset="2"/>
              </a:rPr>
              <a:t>Exploitation du vocabulaire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>
                <a:sym typeface="Wingdings" panose="05000000000000000000" pitchFamily="2" charset="2"/>
              </a:rPr>
              <a:t>Activités de vocabulaire sur livret</a:t>
            </a:r>
          </a:p>
        </p:txBody>
      </p:sp>
      <p:sp>
        <p:nvSpPr>
          <p:cNvPr id="58" name="Espace réservé du texte 57">
            <a:extLst>
              <a:ext uri="{FF2B5EF4-FFF2-40B4-BE49-F238E27FC236}">
                <a16:creationId xmlns:a16="http://schemas.microsoft.com/office/drawing/2014/main" id="{83C28088-0DA7-C997-EDDA-2D9D922584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62C06DA7-2D2D-B997-D56D-159384BF00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B54D076-2194-2039-7459-5C23EF3519B3}"/>
              </a:ext>
            </a:extLst>
          </p:cNvPr>
          <p:cNvSpPr/>
          <p:nvPr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60" name="Espace réservé du texte 59">
            <a:extLst>
              <a:ext uri="{FF2B5EF4-FFF2-40B4-BE49-F238E27FC236}">
                <a16:creationId xmlns:a16="http://schemas.microsoft.com/office/drawing/2014/main" id="{E01761FA-4738-FF05-AF27-755A5F2593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4FA87CEC-D652-B9BE-46F0-2FCE5C272F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8649" y="5474576"/>
            <a:ext cx="3420000" cy="792000"/>
          </a:xfrm>
        </p:spPr>
        <p:txBody>
          <a:bodyPr/>
          <a:lstStyle/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Oral  - Acte de parole 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Lecture   Ci - ce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Écriture  Ca – </a:t>
            </a:r>
            <a:r>
              <a:rPr lang="fr-FR" dirty="0" err="1"/>
              <a:t>co</a:t>
            </a:r>
            <a:r>
              <a:rPr lang="fr-FR" dirty="0"/>
              <a:t> – </a:t>
            </a:r>
            <a:r>
              <a:rPr lang="fr-FR" dirty="0" err="1"/>
              <a:t>cu</a:t>
            </a:r>
            <a:r>
              <a:rPr lang="fr-FR" dirty="0"/>
              <a:t> – ci - ce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972C28A1-74AE-AA79-017C-AEC6B83D3AF9}"/>
              </a:ext>
            </a:extLst>
          </p:cNvPr>
          <p:cNvSpPr txBox="1">
            <a:spLocks/>
          </p:cNvSpPr>
          <p:nvPr/>
        </p:nvSpPr>
        <p:spPr>
          <a:xfrm>
            <a:off x="4951350" y="5474576"/>
            <a:ext cx="3420000" cy="792000"/>
          </a:xfrm>
          <a:prstGeom prst="roundRect">
            <a:avLst/>
          </a:prstGeom>
          <a:solidFill>
            <a:srgbClr val="EAF8FE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buFont typeface="Wingdings" panose="05000000000000000000" pitchFamily="2" charset="2"/>
              <a:buChar char=""/>
            </a:pPr>
            <a:r>
              <a:rPr lang="fr-MA" dirty="0">
                <a:solidFill>
                  <a:srgbClr val="474F71"/>
                </a:solidFill>
              </a:rPr>
              <a:t>Révision</a:t>
            </a:r>
          </a:p>
          <a:p>
            <a:pPr>
              <a:buFont typeface="Wingdings" panose="05000000000000000000" pitchFamily="2" charset="2"/>
              <a:buChar char=""/>
            </a:pPr>
            <a:r>
              <a:rPr lang="fr-MA" dirty="0">
                <a:solidFill>
                  <a:srgbClr val="474F71"/>
                </a:solidFill>
              </a:rPr>
              <a:t>Lecture offerte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0018BFEA-5391-DF2D-65A5-7815BAF0E488}"/>
              </a:ext>
            </a:extLst>
          </p:cNvPr>
          <p:cNvSpPr txBox="1">
            <a:spLocks/>
          </p:cNvSpPr>
          <p:nvPr/>
        </p:nvSpPr>
        <p:spPr>
          <a:xfrm>
            <a:off x="4909142" y="2369507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Oral – Dialogue</a:t>
            </a:r>
          </a:p>
          <a:p>
            <a:r>
              <a:rPr lang="fr-FR" dirty="0"/>
              <a:t>Lecture - Mots</a:t>
            </a:r>
          </a:p>
          <a:p>
            <a:r>
              <a:rPr lang="fr-FR" dirty="0"/>
              <a:t>Écriture - Mots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4156B678-2D97-2B12-8AD7-9C658CD60DD8}"/>
              </a:ext>
            </a:extLst>
          </p:cNvPr>
          <p:cNvSpPr txBox="1">
            <a:spLocks/>
          </p:cNvSpPr>
          <p:nvPr/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/>
              <a:t>Oral – Acte de parole</a:t>
            </a:r>
          </a:p>
          <a:p>
            <a:r>
              <a:rPr lang="fr-FR" dirty="0"/>
              <a:t>Lecture   Ca - </a:t>
            </a:r>
            <a:r>
              <a:rPr lang="fr-FR" dirty="0" err="1"/>
              <a:t>co</a:t>
            </a:r>
            <a:r>
              <a:rPr lang="fr-FR" dirty="0"/>
              <a:t> - </a:t>
            </a:r>
            <a:r>
              <a:rPr lang="fr-FR" dirty="0" err="1"/>
              <a:t>cu</a:t>
            </a:r>
            <a:endParaRPr lang="fr-FR" dirty="0"/>
          </a:p>
          <a:p>
            <a:r>
              <a:rPr lang="fr-FR" dirty="0"/>
              <a:t>Écriture - Lettre : C - c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F4C33C7C-984C-F250-FB5E-05D2C11BE132}"/>
              </a:ext>
            </a:extLst>
          </p:cNvPr>
          <p:cNvSpPr txBox="1">
            <a:spLocks/>
          </p:cNvSpPr>
          <p:nvPr/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Oral –  Dialogue</a:t>
            </a:r>
          </a:p>
          <a:p>
            <a:r>
              <a:rPr lang="fr-FR" dirty="0"/>
              <a:t>Lecture  - Phrases</a:t>
            </a:r>
          </a:p>
          <a:p>
            <a:r>
              <a:rPr lang="fr-FR" dirty="0"/>
              <a:t>Écriture - Dictée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CBE8055-3621-8E52-FFB2-32EA386CB33F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AAC5277-5879-61F4-F272-1A8C05125DF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6CCFA5-EA11-EB72-828A-D58DD947D0E2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A97448F6-EC1E-84D7-2391-D7C3A442515F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sp>
        <p:nvSpPr>
          <p:cNvPr id="23" name="Organigramme : Terminateur 22">
            <a:extLst>
              <a:ext uri="{FF2B5EF4-FFF2-40B4-BE49-F238E27FC236}">
                <a16:creationId xmlns:a16="http://schemas.microsoft.com/office/drawing/2014/main" id="{AC64350D-54D9-42AF-9B32-4F73928322E2}"/>
              </a:ext>
            </a:extLst>
          </p:cNvPr>
          <p:cNvSpPr/>
          <p:nvPr/>
        </p:nvSpPr>
        <p:spPr>
          <a:xfrm>
            <a:off x="4951350" y="5016813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24D7B"/>
                </a:solidFill>
                <a:latin typeface="Dosis ExtraBold" pitchFamily="2" charset="0"/>
              </a:rPr>
              <a:t>Séance 6</a:t>
            </a:r>
          </a:p>
        </p:txBody>
      </p:sp>
    </p:spTree>
    <p:extLst>
      <p:ext uri="{BB962C8B-B14F-4D97-AF65-F5344CB8AC3E}">
        <p14:creationId xmlns:p14="http://schemas.microsoft.com/office/powerpoint/2010/main" val="4228070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 sens avec quoi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lvl="0" algn="ctr" defTabSz="914400">
              <a:defRPr/>
            </a:pPr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Tu sens avec quoi ?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srgbClr val="2196B1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7096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 as mal où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lvl="0" algn="ctr" defTabSz="914400">
              <a:defRPr/>
            </a:pPr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Tu as mal où ?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srgbClr val="2196B1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9420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tu veux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lvl="0" algn="ctr" defTabSz="914400">
              <a:defRPr/>
            </a:pPr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Qu’est-ce que tu veux ?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srgbClr val="2196B1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84960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veut ton frère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lvl="0" algn="ctr" defTabSz="914400">
              <a:defRPr/>
            </a:pPr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Que veut ton frère ?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srgbClr val="2196B1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63486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1E423-5451-1555-9E56-F497383C4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8B8DDE0-DC0A-851C-97E2-584D8A2496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354631" y="3994138"/>
            <a:ext cx="6246795" cy="1349939"/>
          </a:xfrm>
          <a:prstGeom prst="rect">
            <a:avLst/>
          </a:prstGeom>
        </p:spPr>
      </p:pic>
      <p:pic>
        <p:nvPicPr>
          <p:cNvPr id="15" name="Espace réservé pour une image  14" descr="Une image contenant horloge, cercle, symbole&#10;&#10;Le contenu généré par l’IA peut être incorrect.">
            <a:extLst>
              <a:ext uri="{FF2B5EF4-FFF2-40B4-BE49-F238E27FC236}">
                <a16:creationId xmlns:a16="http://schemas.microsoft.com/office/drawing/2014/main" id="{190DCC73-BD89-1799-ED2D-5782D30A0B9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pic>
        <p:nvPicPr>
          <p:cNvPr id="13" name="Espace réservé pour une image  12" descr="Une image contenant horloge, cercle, symbole, logo&#10;&#10;Le contenu généré par l’IA peut être incorrect.">
            <a:extLst>
              <a:ext uri="{FF2B5EF4-FFF2-40B4-BE49-F238E27FC236}">
                <a16:creationId xmlns:a16="http://schemas.microsoft.com/office/drawing/2014/main" id="{57DF90F3-78D5-77A7-8426-8E871B8843A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0BD857C9-E818-349B-BDAA-28964858B4D1}"/>
              </a:ext>
            </a:extLst>
          </p:cNvPr>
          <p:cNvSpPr txBox="1">
            <a:spLocks/>
          </p:cNvSpPr>
          <p:nvPr/>
        </p:nvSpPr>
        <p:spPr>
          <a:xfrm>
            <a:off x="2272851" y="2921218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Vocabulaire.</a:t>
            </a:r>
          </a:p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Lire et écrire des mots et des phrases avec la lettre c.</a:t>
            </a:r>
          </a:p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Questions en rafale.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6B7BA6C0-10FD-BA08-AB78-14022360642A}"/>
              </a:ext>
            </a:extLst>
          </p:cNvPr>
          <p:cNvSpPr txBox="1">
            <a:spLocks/>
          </p:cNvSpPr>
          <p:nvPr/>
        </p:nvSpPr>
        <p:spPr>
          <a:xfrm>
            <a:off x="2272850" y="447646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565F88"/>
                </a:solidFill>
              </a:rPr>
              <a:t>Histoire de « Le sac qui parle ».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7FCBE27-F36D-9E40-E4E4-612971E588B5}"/>
              </a:ext>
            </a:extLst>
          </p:cNvPr>
          <p:cNvSpPr txBox="1"/>
          <p:nvPr/>
        </p:nvSpPr>
        <p:spPr>
          <a:xfrm>
            <a:off x="2272851" y="4124915"/>
            <a:ext cx="16786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2. Lecture offerte</a:t>
            </a:r>
          </a:p>
        </p:txBody>
      </p:sp>
      <p:sp>
        <p:nvSpPr>
          <p:cNvPr id="5" name="Titre 8">
            <a:extLst>
              <a:ext uri="{FF2B5EF4-FFF2-40B4-BE49-F238E27FC236}">
                <a16:creationId xmlns:a16="http://schemas.microsoft.com/office/drawing/2014/main" id="{4A21D9E9-876E-BC00-E906-3E8833E4C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8558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6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8BDD5AAF-9197-1374-D05E-8BF6DDF391A5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F5F015A-E8E6-BD03-0111-1209A116BA3E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AD5D3CB-D183-0C75-7DFB-E1EBC409031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9F838AF6-11A9-9B39-5931-63446ACF60E7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3898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9A12B-2966-1DC4-3DFB-737DA70E4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FC8A6D36-C3AA-5240-7E56-A2A4CF072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avons déjà vu le premier et le deuxième épisode de l’histoire : «</a:t>
            </a: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 sac qui parle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».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nous rappeler ce qu’on a vu dans cet épisode ? En français ou dans votre langue.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CD5F8454-1577-4368-A69F-C8EBA9EABF5F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031CF115-9D6F-4707-8BA0-EC251F9C9C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3B1D6653-0F2E-4E18-B78E-2EBD3CD2D9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237496FB-4DA9-4F33-A408-BE7A7455734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965" b="97446" l="5176" r="94203">
                        <a14:foregroundMark x1="6418" y1="6680" x2="12008" y2="6090"/>
                        <a14:foregroundMark x1="6832" y1="6287" x2="6625" y2="87819"/>
                        <a14:foregroundMark x1="6625" y1="87819" x2="12182" y2="95730"/>
                        <a14:foregroundMark x1="51373" y1="94317" x2="53579" y2="94418"/>
                        <a14:foregroundMark x1="61662" y1="94506" x2="67170" y2="93994"/>
                        <a14:foregroundMark x1="91451" y1="91322" x2="92787" y2="87443"/>
                        <a14:foregroundMark x1="95668" y1="24354" x2="95676" y2="23790"/>
                        <a14:foregroundMark x1="95239" y1="10823" x2="89329" y2="5371"/>
                        <a14:foregroundMark x1="85806" y1="3877" x2="78054" y2="1965"/>
                        <a14:foregroundMark x1="78054" y1="1965" x2="61905" y2="3340"/>
                        <a14:foregroundMark x1="91304" y1="6680" x2="93582" y2="7269"/>
                        <a14:foregroundMark x1="92547" y1="87444" x2="92547" y2="90177"/>
                        <a14:foregroundMark x1="92547" y1="90177" x2="92600" y2="87444"/>
                        <a14:foregroundMark x1="91557" y1="68631" x2="71843" y2="66798"/>
                        <a14:foregroundMark x1="71843" y1="66798" x2="49896" y2="71120"/>
                        <a14:foregroundMark x1="49896" y1="71120" x2="39545" y2="68762"/>
                        <a14:foregroundMark x1="39545" y1="68762" x2="18219" y2="70334"/>
                        <a14:foregroundMark x1="18219" y1="70334" x2="14286" y2="90963"/>
                        <a14:foregroundMark x1="14286" y1="90963" x2="21584" y2="95037"/>
                        <a14:foregroundMark x1="51551" y1="94582" x2="53585" y2="94409"/>
                        <a14:foregroundMark x1="57143" y1="94106" x2="67384" y2="94293"/>
                        <a14:foregroundMark x1="94514" y1="23823" x2="94527" y2="24393"/>
                        <a14:foregroundMark x1="94203" y1="9823" x2="94226" y2="10852"/>
                        <a14:foregroundMark x1="94822" y1="87433" x2="93112" y2="92302"/>
                        <a14:foregroundMark x1="8230" y1="96021" x2="6211" y2="94106"/>
                        <a14:foregroundMark x1="94203" y1="8055" x2="93582" y2="90766"/>
                        <a14:foregroundMark x1="93582" y1="90766" x2="93375" y2="91749"/>
                        <a14:foregroundMark x1="93996" y1="91749" x2="93582" y2="6876"/>
                        <a14:backgroundMark x1="7810" y1="4459" x2="6418" y2="4519"/>
                        <a14:backgroundMark x1="61077" y1="2176" x2="13174" y2="4229"/>
                        <a14:backgroundMark x1="13394" y1="3878" x2="38509" y2="1572"/>
                        <a14:backgroundMark x1="6418" y1="4519" x2="7855" y2="4387"/>
                        <a14:backgroundMark x1="38509" y1="1572" x2="61062" y2="2155"/>
                        <a14:backgroundMark x1="98702" y1="14150" x2="99793" y2="15914"/>
                        <a14:backgroundMark x1="94203" y1="6876" x2="94936" y2="8060"/>
                        <a14:backgroundMark x1="99427" y1="87530" x2="99379" y2="96857"/>
                        <a14:backgroundMark x1="99443" y1="84407" x2="99437" y2="85572"/>
                        <a14:backgroundMark x1="99793" y1="15914" x2="99596" y2="54452"/>
                        <a14:backgroundMark x1="99379" y1="96857" x2="97798" y2="92168"/>
                        <a14:backgroundMark x1="97942" y1="92604" x2="99586" y2="96464"/>
                        <a14:backgroundMark x1="99586" y1="96464" x2="99586" y2="96464"/>
                        <a14:backgroundMark x1="49399" y1="99615" x2="54037" y2="99804"/>
                        <a14:backgroundMark x1="54037" y1="99804" x2="65864" y2="99027"/>
                        <a14:backgroundMark x1="7350" y1="96652" x2="5590" y2="95678"/>
                        <a14:backgroundMark x1="10311" y1="98291" x2="10042" y2="98142"/>
                        <a14:backgroundMark x1="96630" y1="8072" x2="96687" y2="196"/>
                        <a14:backgroundMark x1="51760" y1="96464" x2="9110" y2="99607"/>
                        <a14:backgroundMark x1="51553" y1="97250" x2="74741" y2="99411"/>
                        <a14:backgroundMark x1="74741" y1="99411" x2="95031" y2="97446"/>
                        <a14:backgroundMark x1="94824" y1="94695" x2="69358" y2="97053"/>
                        <a14:backgroundMark x1="53209" y1="97053" x2="51139" y2="97053"/>
                        <a14:backgroundMark x1="98758" y1="95285" x2="98758" y2="95285"/>
                        <a14:backgroundMark x1="86957" y1="4322" x2="88406" y2="4715"/>
                        <a14:backgroundMark x1="87371" y1="4715" x2="85921" y2="3733"/>
                        <a14:backgroundMark x1="85921" y1="3733" x2="89855" y2="4715"/>
                      </a14:backgroundRemoval>
                    </a14:imgEffect>
                  </a14:imgLayer>
                </a14:imgProps>
              </a:ext>
            </a:extLst>
          </a:blip>
          <a:srcRect l="5578" t="1451" r="5578" b="2412"/>
          <a:stretch/>
        </p:blipFill>
        <p:spPr>
          <a:xfrm>
            <a:off x="2832847" y="1624017"/>
            <a:ext cx="3478306" cy="3966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605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DDD0A-077B-22DD-8C97-C7089FEA0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ED5C58F0-7F90-8215-2DCC-5114FE129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 va regarder le deuxième épisode. Soyez attentifs.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8915BE86-F37E-59B2-2121-81DAA19D4E91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CB317669-2ABB-FEAD-8212-54E0467A89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5A2E31D-2C86-0125-C50A-AA752E1BBE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DC2D723C-A994-4A53-B0A4-30BA7A8679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8554" y="2163057"/>
            <a:ext cx="6906891" cy="3614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703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50345-83E6-9D50-6630-360244581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3AD21CA-1AFE-433F-B560-E7831A303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F97A396-E5BD-914E-ED9B-44BD274BDF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8580" y="722982"/>
            <a:ext cx="828000" cy="828000"/>
          </a:xfr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871C48A-DC24-2093-36BA-36AE9DD769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3" name="Copie de FINALE - 1AP - Le sac qui parle - E02 DONE-720p-260516">
            <a:hlinkClick r:id="" action="ppaction://media"/>
            <a:extLst>
              <a:ext uri="{FF2B5EF4-FFF2-40B4-BE49-F238E27FC236}">
                <a16:creationId xmlns:a16="http://schemas.microsoft.com/office/drawing/2014/main" id="{E29AB396-5263-43DC-BFA2-02CF7E89D31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52580" y="1989334"/>
            <a:ext cx="7638840" cy="429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34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8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082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DDD0A-077B-22DD-8C97-C7089FEA0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ED5C58F0-7F90-8215-2DCC-5114FE129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2968" y="756000"/>
            <a:ext cx="7353318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nous allons découvrir un nouvel épisode de notre histoire « </a:t>
            </a: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 sac qui parle »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Est-ce que vous êtes prêts ? Écoutez bien.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8915BE86-F37E-59B2-2121-81DAA19D4E91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CB317669-2ABB-FEAD-8212-54E0467A89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5A2E31D-2C86-0125-C50A-AA752E1BBE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16353D5-417D-4F85-B07C-9FAF5CA866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4546" y="2242157"/>
            <a:ext cx="6874908" cy="3658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69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50345-83E6-9D50-6630-360244581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3AD21CA-1AFE-433F-B560-E7831A303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F97A396-E5BD-914E-ED9B-44BD274BDF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8580" y="722982"/>
            <a:ext cx="828000" cy="828000"/>
          </a:xfr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871C48A-DC24-2093-36BA-36AE9DD769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3" name="FINALE - 1AP - Le sac qui parle - E03 DONE-720p-260523">
            <a:hlinkClick r:id="" action="ppaction://media"/>
            <a:extLst>
              <a:ext uri="{FF2B5EF4-FFF2-40B4-BE49-F238E27FC236}">
                <a16:creationId xmlns:a16="http://schemas.microsoft.com/office/drawing/2014/main" id="{E272919D-1733-438B-BE99-FE405403694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13014" y="1946285"/>
            <a:ext cx="7717971" cy="4341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572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1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169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DEC6E-D1C1-BF6E-5268-6A94DAA26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7F8BA6E4-2622-3699-410A-E8992F5C8F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371564" y="2400073"/>
            <a:ext cx="6261270" cy="1411531"/>
          </a:xfrm>
          <a:prstGeom prst="rect">
            <a:avLst/>
          </a:prstGeom>
        </p:spPr>
      </p:pic>
      <p:pic>
        <p:nvPicPr>
          <p:cNvPr id="15" name="Espace réservé pour une image  14" descr="Une image contenant horloge, cercle, symbole&#10;&#10;Le contenu généré par l’IA peut être incorrect.">
            <a:extLst>
              <a:ext uri="{FF2B5EF4-FFF2-40B4-BE49-F238E27FC236}">
                <a16:creationId xmlns:a16="http://schemas.microsoft.com/office/drawing/2014/main" id="{243C22EC-9EA2-3AFD-D199-6C24A8C1284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D93409DE-34D5-7219-782F-93AD7CE6A999}"/>
              </a:ext>
            </a:extLst>
          </p:cNvPr>
          <p:cNvSpPr txBox="1">
            <a:spLocks/>
          </p:cNvSpPr>
          <p:nvPr/>
        </p:nvSpPr>
        <p:spPr>
          <a:xfrm>
            <a:off x="2272851" y="288735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lang="fr-FR" dirty="0">
                <a:solidFill>
                  <a:srgbClr val="565F88"/>
                </a:solidFill>
              </a:rPr>
              <a:t>Vocabulaire.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Lire et écrire </a:t>
            </a:r>
            <a:r>
              <a:rPr lang="fr-FR" dirty="0">
                <a:solidFill>
                  <a:srgbClr val="565F88"/>
                </a:solidFill>
              </a:rPr>
              <a:t>des mots et de phrases avec la lettre c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.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Questions en rafale.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DEFACC03-860C-9984-9815-3F76CAB91FD7}"/>
              </a:ext>
            </a:extLst>
          </p:cNvPr>
          <p:cNvSpPr txBox="1">
            <a:spLocks/>
          </p:cNvSpPr>
          <p:nvPr/>
        </p:nvSpPr>
        <p:spPr>
          <a:xfrm>
            <a:off x="2337991" y="443341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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Histoire  de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« 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 sac qui parle ».</a:t>
            </a:r>
          </a:p>
        </p:txBody>
      </p:sp>
      <p:pic>
        <p:nvPicPr>
          <p:cNvPr id="6" name="Espace réservé pour une image  12" descr="Une image contenant horloge, cercle, symbole, logo&#10;&#10;Le contenu généré par l’IA peut être incorrect.">
            <a:extLst>
              <a:ext uri="{FF2B5EF4-FFF2-40B4-BE49-F238E27FC236}">
                <a16:creationId xmlns:a16="http://schemas.microsoft.com/office/drawing/2014/main" id="{213D2324-B25C-C203-3683-F0E34C67AE8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49369" y="2358099"/>
            <a:ext cx="540000" cy="540000"/>
          </a:xfrm>
          <a:prstGeom prst="rect">
            <a:avLst/>
          </a:prstGeom>
          <a:noFill/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44F1F40-7A98-66AE-6289-6227E952D07D}"/>
              </a:ext>
            </a:extLst>
          </p:cNvPr>
          <p:cNvSpPr txBox="1"/>
          <p:nvPr/>
        </p:nvSpPr>
        <p:spPr>
          <a:xfrm>
            <a:off x="2192890" y="2515185"/>
            <a:ext cx="10534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1. Révision</a:t>
            </a:r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414FA7BF-2D56-D1EE-6935-F8BA50608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8558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6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E882059B-64E2-F8C6-22C9-66CB5FC376E6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F9DF72F-2C3C-3A7E-1A2E-DF74BD04D721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C9409FF-B48F-67E2-4880-C215FF64F235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itre 53">
              <a:extLst>
                <a:ext uri="{FF2B5EF4-FFF2-40B4-BE49-F238E27FC236}">
                  <a16:creationId xmlns:a16="http://schemas.microsoft.com/office/drawing/2014/main" id="{EC957C89-8083-0DDA-22FB-C25C5943F969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4957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DA8BC-8AB4-8B05-FFD6-E0E456471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F365684D-9D6C-5C0D-BEB1-45C905BC0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écouter l’histoire une deuxième fois. Soyez attentifs.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7D5B6EA-BAAC-CBCA-79CA-19EF032FA469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805CBA79-0C4A-77B1-217C-55314B7F99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3E50AB1-6E08-F439-38DD-D1EB7A6849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A5EEF8B7-CF76-25EE-CC5B-7D35D9D558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7301" y="2425565"/>
            <a:ext cx="2950143" cy="2950143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2680576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50345-83E6-9D50-6630-360244581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3AD21CA-1AFE-433F-B560-E7831A303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F97A396-E5BD-914E-ED9B-44BD274BDF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8580" y="722982"/>
            <a:ext cx="828000" cy="828000"/>
          </a:xfr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871C48A-DC24-2093-36BA-36AE9DD769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3" name="FINALE - 1AP - Le sac qui parle - E03 DONE-720p-260523">
            <a:hlinkClick r:id="" action="ppaction://media"/>
            <a:extLst>
              <a:ext uri="{FF2B5EF4-FFF2-40B4-BE49-F238E27FC236}">
                <a16:creationId xmlns:a16="http://schemas.microsoft.com/office/drawing/2014/main" id="{E272919D-1733-438B-BE99-FE405403694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13014" y="1946285"/>
            <a:ext cx="7717971" cy="4341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04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1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169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font Sami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</a:rPr>
              <a:t>et Lila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après l’école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369092" y="1613185"/>
            <a:ext cx="6634662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Que font Sami et Lila après l’école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8B1B0-E76A-49F4-90BA-99696C8722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8859" y="2742307"/>
            <a:ext cx="3366282" cy="33840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659064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Après l’école, Sami et Lila passent au marché avec la maman. 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026607" y="1655781"/>
            <a:ext cx="7090785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Après l’école, Sami et Lila passent au marché avec la maman.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A90EBE1-8B6E-4C9E-A47A-2BC5CE0252F0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53D1F38B-991B-4316-BE22-BF0ED51C5D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7CB9B60-3912-4D0A-A3A1-DA61B3BA80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B6B13F69-BDF3-451F-BF4B-C5710BEF62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8859" y="2742307"/>
            <a:ext cx="3366282" cy="33840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05694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tient Sami contre lui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556379" y="1505884"/>
            <a:ext cx="603124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Que tient Sami contre lui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84A606A-6D79-4B20-A947-5BB7C9180C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522" y="2635006"/>
            <a:ext cx="3600953" cy="3629532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640165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Sami tient son sac contre lui.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556379" y="1505884"/>
            <a:ext cx="603124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Sami tient son sac contre lui.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A90EBE1-8B6E-4C9E-A47A-2BC5CE0252F0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53D1F38B-991B-4316-BE22-BF0ED51C5D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7CB9B60-3912-4D0A-A3A1-DA61B3BA80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EF94C869-68AC-4263-AA26-AF8CC64213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1522" y="2635006"/>
            <a:ext cx="3600953" cy="3629532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16329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veut Lila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187314" y="1505884"/>
            <a:ext cx="702576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Que veut Lila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5D8BA5C-90BC-4E0F-B8AB-DBBEAA81D9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0952" y="2635006"/>
            <a:ext cx="3402095" cy="33840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535596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Lila veut des fruits.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945593" y="1681768"/>
            <a:ext cx="747995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Lila veut des fruits.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A90EBE1-8B6E-4C9E-A47A-2BC5CE0252F0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53D1F38B-991B-4316-BE22-BF0ED51C5D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7CB9B60-3912-4D0A-A3A1-DA61B3BA80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623A6C83-D205-4953-A60E-371F6EFEBA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0952" y="2635006"/>
            <a:ext cx="3402095" cy="33840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763041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lit Sami sur le papier trouvé dans son sac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556379" y="1505884"/>
            <a:ext cx="603124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Que lit Sami sur le papier trouvé dans son sac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D4A1366-3BD5-4D86-A52E-BA9A7D3A84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6759" y="2635006"/>
            <a:ext cx="3610479" cy="3629532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4181330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Sami lit : « Pain. »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243975" y="1681768"/>
            <a:ext cx="7181568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Sami lit : « Pain. »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A90EBE1-8B6E-4C9E-A47A-2BC5CE0252F0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53D1F38B-991B-4316-BE22-BF0ED51C5D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7CB9B60-3912-4D0A-A3A1-DA61B3BA80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9A6EBBDF-16DD-40EC-9A40-4FB56EB32C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6759" y="2635006"/>
            <a:ext cx="3610479" cy="3629532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399409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A62B7-773B-6F25-D285-83EF85460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129EC6FD-3DA6-FDDB-7C25-BAD76E1196E0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F63D64A-3E30-A9AD-6949-0FBE0C271D83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82AD792-F4DC-3FB0-FA02-537B6BA78959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DFE5E6E7-F254-6047-08F5-66C70F7C4684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8" name="Titre 1">
            <a:extLst>
              <a:ext uri="{FF2B5EF4-FFF2-40B4-BE49-F238E27FC236}">
                <a16:creationId xmlns:a16="http://schemas.microsoft.com/office/drawing/2014/main" id="{93E0FB99-4246-286D-20E2-2B18452C4298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74B2A10-15A9-8282-CED3-93E92DD6F21F}"/>
              </a:ext>
            </a:extLst>
          </p:cNvPr>
          <p:cNvSpPr/>
          <p:nvPr/>
        </p:nvSpPr>
        <p:spPr>
          <a:xfrm>
            <a:off x="1294077" y="2472268"/>
            <a:ext cx="6801287" cy="263874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8E5EDCA6-A7AE-F91C-375E-03A3F662A750}"/>
              </a:ext>
            </a:extLst>
          </p:cNvPr>
          <p:cNvSpPr txBox="1"/>
          <p:nvPr/>
        </p:nvSpPr>
        <p:spPr>
          <a:xfrm>
            <a:off x="608641" y="1292507"/>
            <a:ext cx="78112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Au terme de cette séance de révision, l’enseignant doit vérifier qu’au moins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80% des élèves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sont capables de : </a:t>
            </a:r>
            <a:endParaRPr kumimoji="0" lang="ar-MA" sz="2400" b="0" i="0" u="none" strike="noStrike" kern="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5746AB9A-7886-DD60-98B7-1FF83C8176F0}"/>
              </a:ext>
            </a:extLst>
          </p:cNvPr>
          <p:cNvSpPr txBox="1"/>
          <p:nvPr/>
        </p:nvSpPr>
        <p:spPr>
          <a:xfrm>
            <a:off x="1933374" y="2914479"/>
            <a:ext cx="5622457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Dosis Medium" pitchFamily="2" charset="0"/>
              <a:buChar char="→"/>
              <a:tabLst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cs typeface="Calibri" panose="020F0502020204030204" pitchFamily="34" charset="0"/>
              </a:rPr>
              <a:t>Reconnaitre </a:t>
            </a:r>
            <a:r>
              <a:rPr lang="fr-FR" sz="2200" b="1" kern="0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  <a:cs typeface="Calibri" panose="020F0502020204030204" pitchFamily="34" charset="0"/>
              </a:rPr>
              <a:t>le vocabulaire  étudié.</a:t>
            </a:r>
          </a:p>
          <a:p>
            <a:pPr marL="342900" lvl="0" indent="-342900">
              <a:spcAft>
                <a:spcPts val="1200"/>
              </a:spcAft>
              <a:buFont typeface="Dosis Medium" pitchFamily="2" charset="0"/>
              <a:buChar char="→"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cs typeface="Calibri" panose="020F0502020204030204" pitchFamily="34" charset="0"/>
              </a:rPr>
              <a:t>Lire et écrire </a:t>
            </a: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cs typeface="Calibri" panose="020F0502020204030204" pitchFamily="34" charset="0"/>
              </a:rPr>
              <a:t> des mots </a:t>
            </a:r>
            <a:r>
              <a:rPr lang="fr-FR" sz="2200" b="1" kern="0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  <a:cs typeface="Calibri" panose="020F0502020204030204" pitchFamily="34" charset="0"/>
              </a:rPr>
              <a:t>et des phrases </a:t>
            </a: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cs typeface="Calibri" panose="020F0502020204030204" pitchFamily="34" charset="0"/>
              </a:rPr>
              <a:t>avec la lettre c.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Dosis Medium" pitchFamily="2" charset="0"/>
              <a:buChar char="→"/>
              <a:tabLst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cs typeface="Calibri" panose="020F0502020204030204" pitchFamily="34" charset="0"/>
              </a:rPr>
              <a:t>Répondre spontanément </a:t>
            </a: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cs typeface="Calibri" panose="020F0502020204030204" pitchFamily="34" charset="0"/>
              </a:rPr>
              <a:t>à des questions sur le contenu de la semaine. 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18C8C5DC-7BDC-A408-9DE6-5E9ECC078095}"/>
              </a:ext>
            </a:extLst>
          </p:cNvPr>
          <p:cNvSpPr txBox="1"/>
          <p:nvPr/>
        </p:nvSpPr>
        <p:spPr>
          <a:xfrm>
            <a:off x="1564352" y="5376221"/>
            <a:ext cx="61431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* Si ce taux n’est pas atteint, il convient de mettre en place des actions de remédiation, collectives ou individuelles. </a:t>
            </a:r>
          </a:p>
        </p:txBody>
      </p:sp>
    </p:spTree>
    <p:extLst>
      <p:ext uri="{BB962C8B-B14F-4D97-AF65-F5344CB8AC3E}">
        <p14:creationId xmlns:p14="http://schemas.microsoft.com/office/powerpoint/2010/main" val="85711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dit Sami au vendeur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556379" y="1505884"/>
            <a:ext cx="603124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Que dit Sami au vendeur ?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58CFF-B5DA-42B5-A307-582200B119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1139" y="2635006"/>
            <a:ext cx="3401719" cy="33840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589832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Sami dit : « Je veux du pain. »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243975" y="1681768"/>
            <a:ext cx="7181568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Sami dit : « Je veux du pain. »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A90EBE1-8B6E-4C9E-A47A-2BC5CE0252F0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53D1F38B-991B-4316-BE22-BF0ED51C5D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7CB9B60-3912-4D0A-A3A1-DA61B3BA80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F887D38C-5957-4D25-91D7-F0A9F8895D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1139" y="2635006"/>
            <a:ext cx="3401719" cy="33840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085720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8B082-D465-5762-BC57-10F30FCD4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8E693380-08AC-12AE-8C32-9B1B10D051C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DBD6F968-D2E9-DA7B-BDCD-11827296C6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1601C90-5833-EEAD-F5CA-66ADF09950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8" name="Titre 1">
            <a:extLst>
              <a:ext uri="{FF2B5EF4-FFF2-40B4-BE49-F238E27FC236}">
                <a16:creationId xmlns:a16="http://schemas.microsoft.com/office/drawing/2014/main" id="{5B355525-9BE3-1ED0-3FC0-8F9548A90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 retrouvera Sami et son sac étrange la semaine prochaine pour la suite de l’histoire.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E40F876-A942-413A-9527-DCF6982F19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589" y="2025951"/>
            <a:ext cx="7066822" cy="3794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85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F9A64-B087-EB0B-FA82-ACDA2A55D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91C7BE2F-FA70-F13C-C22C-CE2804FDF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À la maison, faites un dessin sur l’histoire de « </a:t>
            </a:r>
            <a:r>
              <a:rPr lang="fr-MA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 sac qui parle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».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BE635A2-F01C-FD82-461C-37015B368252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19A122D6-0C4D-59A8-4A09-B7D52138CA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3C07980-40E8-91B6-90A2-22A5E0937E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6C5E1104-7640-1A02-7FFF-70107637F9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901" y="1896177"/>
            <a:ext cx="2666197" cy="399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896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30B7BA-C657-4500-9080-BFC92F4BC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séance d’aujourd’hui est terminée. À bientôt. 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5DFC5A5-93A6-B16F-46B2-0A9BA480AA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81"/>
          <a:stretch>
            <a:fillRect/>
          </a:stretch>
        </p:blipFill>
        <p:spPr>
          <a:xfrm>
            <a:off x="69048" y="575254"/>
            <a:ext cx="1393241" cy="1024294"/>
          </a:xfrm>
          <a:prstGeom prst="ellipse">
            <a:avLst/>
          </a:prstGeom>
        </p:spPr>
      </p:pic>
      <p:pic>
        <p:nvPicPr>
          <p:cNvPr id="9" name="Nada-Wave">
            <a:hlinkClick r:id="" action="ppaction://media"/>
            <a:extLst>
              <a:ext uri="{FF2B5EF4-FFF2-40B4-BE49-F238E27FC236}">
                <a16:creationId xmlns:a16="http://schemas.microsoft.com/office/drawing/2014/main" id="{366B4315-512B-95B5-C6C5-0BE4BCB92EB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A7E9F1CB-EA6C-1B6A-6840-2B76C6198EE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274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76A4C6-0615-4F6F-AB64-975F8AC4A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Bonjour les enfants. Aujourd’hui, nous allons réviser les leçons de la semaine passée. Soyez attentifs.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D6B75884-FDA7-3C30-D664-B0E9FFEE8DE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EA0C3709-4680-5424-D4BD-97BFC2F14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51DB144-9999-2761-71C6-6FD60EF25E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4" name="Nada-Wave">
            <a:hlinkClick r:id="" action="ppaction://media"/>
            <a:extLst>
              <a:ext uri="{FF2B5EF4-FFF2-40B4-BE49-F238E27FC236}">
                <a16:creationId xmlns:a16="http://schemas.microsoft.com/office/drawing/2014/main" id="{F6F75F5E-0F4F-58AD-F00C-F11EB85EF99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5" name="majd_wave">
            <a:hlinkClick r:id="" action="ppaction://media"/>
            <a:extLst>
              <a:ext uri="{FF2B5EF4-FFF2-40B4-BE49-F238E27FC236}">
                <a16:creationId xmlns:a16="http://schemas.microsoft.com/office/drawing/2014/main" id="{E1114E01-4699-1BC6-B605-BBCF6562EB24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</p:spPr>
      </p:pic>
    </p:spTree>
    <p:extLst>
      <p:ext uri="{BB962C8B-B14F-4D97-AF65-F5344CB8AC3E}">
        <p14:creationId xmlns:p14="http://schemas.microsoft.com/office/powerpoint/2010/main" val="2396217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2C7B0870-972B-4D29-97A4-52C0FC1CE5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3354" y="4120571"/>
            <a:ext cx="1875863" cy="2052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1C4FA4E-F893-431D-9352-4AEAC492FD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782" y="4117975"/>
            <a:ext cx="1875863" cy="2052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499428B-DCC4-4D00-B4DC-437637341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818" y="1707015"/>
            <a:ext cx="1875863" cy="2052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939C039-B764-408C-B666-B6DA00AF2C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850" y="1707015"/>
            <a:ext cx="1875863" cy="205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4C09C32-70C9-40EB-B437-BBAF74190F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334" y="1703840"/>
            <a:ext cx="1875863" cy="2052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E761D32-25EC-972A-335A-DB914FE31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7053364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Sentir – Toucher – Goûter – Entendre – Voir.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6CC8378A-5C3F-173B-1DAD-1AAB048D09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3373" y="3762670"/>
            <a:ext cx="1682818" cy="342703"/>
          </a:xfrm>
        </p:spPr>
        <p:txBody>
          <a:bodyPr/>
          <a:lstStyle/>
          <a:p>
            <a:r>
              <a:rPr lang="fr-MA" dirty="0">
                <a:solidFill>
                  <a:srgbClr val="424D7B"/>
                </a:solidFill>
              </a:rPr>
              <a:t>Sentir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F552E9BF-2977-70AC-509E-4E8DA4A8055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358678" y="3751922"/>
            <a:ext cx="2426644" cy="289430"/>
          </a:xfrm>
        </p:spPr>
        <p:txBody>
          <a:bodyPr/>
          <a:lstStyle/>
          <a:p>
            <a:r>
              <a:rPr lang="fr-MA" dirty="0">
                <a:solidFill>
                  <a:srgbClr val="424D7B"/>
                </a:solidFill>
              </a:rPr>
              <a:t>Toucher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9D6102A7-6F8A-0554-FADD-DC32B569C6F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844475" y="3751922"/>
            <a:ext cx="2189485" cy="360000"/>
          </a:xfrm>
        </p:spPr>
        <p:txBody>
          <a:bodyPr/>
          <a:lstStyle/>
          <a:p>
            <a:r>
              <a:rPr lang="fr-FR" dirty="0"/>
              <a:t>Goûter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F9A284D6-4390-4550-940F-995C1043E98F}"/>
              </a:ext>
            </a:extLst>
          </p:cNvPr>
          <p:cNvSpPr txBox="1">
            <a:spLocks/>
          </p:cNvSpPr>
          <p:nvPr/>
        </p:nvSpPr>
        <p:spPr>
          <a:xfrm>
            <a:off x="5235646" y="6102001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Voir</a:t>
            </a:r>
            <a:endParaRPr kumimoji="0" lang="fr-MA" sz="2400" b="1" i="0" u="none" strike="noStrike" kern="1200" cap="none" spc="0" normalizeH="0" baseline="0" noProof="0" dirty="0">
              <a:ln w="0"/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6BDB094B-1AA5-0CC2-FC78-655EF1DF39F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880779" y="6129167"/>
            <a:ext cx="2330824" cy="342703"/>
          </a:xfrm>
        </p:spPr>
        <p:txBody>
          <a:bodyPr/>
          <a:lstStyle/>
          <a:p>
            <a:r>
              <a:rPr lang="fr-FR" dirty="0"/>
              <a:t>Entendre</a:t>
            </a:r>
            <a:endParaRPr lang="fr-MA" dirty="0"/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D5C9E555-3077-4D1D-B37D-FBFCCF14F8BA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7AE2756E-FD4F-4080-99EE-09E02E3FA5C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2A11CF4-F0FD-4955-A10B-19DABEF8C9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5517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Vocab_04- Entrainement 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02_New Voc_01-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2_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2_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Révis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 offer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Vocab_01- 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Vocab_02- Mémoris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Vocab_03- Appropri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88e595329b58a341247e0709eeaa7ee9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bec1963433db02a35e86c45a6d6fd5bd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413AD08-3819-4E6E-A19F-0C4257E18D7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ECA9A3A-3A85-403A-8E9E-5F5D090A96DE}">
  <ds:schemaRefs>
    <ds:schemaRef ds:uri="http://purl.org/dc/elements/1.1/"/>
    <ds:schemaRef ds:uri="f0534ec5-868f-4ce6-85c7-99f0612daa52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202b3bc9-e036-45c7-aea0-06aec8cd7a40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028FEE4B-9F53-485D-ABBC-893707D2FE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7510</TotalTime>
  <Words>1255</Words>
  <PresentationFormat>Affichage à l'écran (4:3)</PresentationFormat>
  <Paragraphs>220</Paragraphs>
  <Slides>74</Slides>
  <Notes>8</Notes>
  <HiddenSlides>0</HiddenSlides>
  <MMClips>10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14</vt:i4>
      </vt:variant>
      <vt:variant>
        <vt:lpstr>Titres des diapositives</vt:lpstr>
      </vt:variant>
      <vt:variant>
        <vt:i4>74</vt:i4>
      </vt:variant>
    </vt:vector>
  </HeadingPairs>
  <TitlesOfParts>
    <vt:vector size="99" baseType="lpstr">
      <vt:lpstr>Dosis ExtraBold</vt:lpstr>
      <vt:lpstr>Century Gothic</vt:lpstr>
      <vt:lpstr>Aptos Display</vt:lpstr>
      <vt:lpstr>Dosis Medium</vt:lpstr>
      <vt:lpstr>Aptos</vt:lpstr>
      <vt:lpstr>Mistral</vt:lpstr>
      <vt:lpstr>Wingdings</vt:lpstr>
      <vt:lpstr>Calibri</vt:lpstr>
      <vt:lpstr>Arial</vt:lpstr>
      <vt:lpstr>Dosis</vt:lpstr>
      <vt:lpstr>Dosis SemiBold</vt:lpstr>
      <vt:lpstr>2_Conception personnalisée</vt:lpstr>
      <vt:lpstr>00_Env-Enseignant</vt:lpstr>
      <vt:lpstr>Révision</vt:lpstr>
      <vt:lpstr>lecture offerte</vt:lpstr>
      <vt:lpstr>4_New Voc_01-Livret</vt:lpstr>
      <vt:lpstr>Conception personnalisée</vt:lpstr>
      <vt:lpstr>Vocab_01- Présentation</vt:lpstr>
      <vt:lpstr>Vocab_02- Mémorisation</vt:lpstr>
      <vt:lpstr>Vocab_03- Appropriation</vt:lpstr>
      <vt:lpstr>Vocab_04- Entrainement livret</vt:lpstr>
      <vt:lpstr>02_New Voc_01-Présentation</vt:lpstr>
      <vt:lpstr>Oral</vt:lpstr>
      <vt:lpstr>2_Ecriture</vt:lpstr>
      <vt:lpstr>2_Oral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6</vt:lpstr>
      <vt:lpstr>Présentation PowerPoint</vt:lpstr>
      <vt:lpstr>Bonjour les enfants. Aujourd’hui, nous allons réviser les leçons de la semaine passée. Soyez attentifs.</vt:lpstr>
      <vt:lpstr>Répétons ensemble : Sentir – Toucher – Goûter – Entendre – Voir.</vt:lpstr>
      <vt:lpstr>Répétons ensemble : Le fromage – Une valise – Le café – Un cheval – Un lavabo. </vt:lpstr>
      <vt:lpstr>Répétons ensemble : La jambe - La tête - Mal au dos - En bonne santé - Mal au ventre.</vt:lpstr>
      <vt:lpstr>Répétons ensemble : Un bijou - Zéro - Le zèbre - Une jupe - Un lézard. </vt:lpstr>
      <vt:lpstr>Répétons ensemble : Le pain - Le poulet - Les carottes - Des légumes - Des fruits.</vt:lpstr>
      <vt:lpstr>Qui veut passer au tableau pour nommer les images ? </vt:lpstr>
      <vt:lpstr>Répétons ensemble : Un cadeau - Un sac - Un citron - Les cerises - Le céleri. </vt:lpstr>
      <vt:lpstr>Qui veut passer au tableau pour nommer les images ? </vt:lpstr>
      <vt:lpstr>Nous allons jouer au jeu des mots invisibles. </vt:lpstr>
      <vt:lpstr>Observez bien les images. Je vais masquer une image. </vt:lpstr>
      <vt:lpstr>Quelle est l’image qui manque ?</vt:lpstr>
      <vt:lpstr>L’image qui manque est : Des légumes.</vt:lpstr>
      <vt:lpstr>Nous allons jouer au jeu des mots qui bougent. </vt:lpstr>
      <vt:lpstr>Observez bien. Je vais faire bouger 2 images. </vt:lpstr>
      <vt:lpstr>Quelles sont les 2 images qui ont bougé ?</vt:lpstr>
      <vt:lpstr>Les deux images qui ont bougé sont : Un sac et un cadeau.  </vt:lpstr>
      <vt:lpstr>Qui veut passer au tableau pour lire les syllabes ? </vt:lpstr>
      <vt:lpstr>Qui veut passer au tableau pour lire les mots ? </vt:lpstr>
      <vt:lpstr>Prenez vos cahiers.</vt:lpstr>
      <vt:lpstr>Lisez et observez cette phrase. Vous allez les écrire après. Tenez-vous prêts.  </vt:lpstr>
      <vt:lpstr>Dictée en cours.</vt:lpstr>
      <vt:lpstr>Deuxième dictée.</vt:lpstr>
      <vt:lpstr>Troisième dictée.</vt:lpstr>
      <vt:lpstr>Corrigez. </vt:lpstr>
      <vt:lpstr>Maintenant, c’est l’activité des questions en rafale. Je vais désigner des élèves au hasard pour répondre. Tenez-vous prêts. </vt:lpstr>
      <vt:lpstr>Je vais poser la question à plusieurs élèves : « Comment ça va ? » </vt:lpstr>
      <vt:lpstr>Présentation PowerPoint</vt:lpstr>
      <vt:lpstr>Présentation PowerPoint</vt:lpstr>
      <vt:lpstr>Présentation PowerPoint</vt:lpstr>
      <vt:lpstr>Qu’est-ce qu’il y a dans ta trousse ?  </vt:lpstr>
      <vt:lpstr>Est-ce que c’est ta colle ? </vt:lpstr>
      <vt:lpstr>Qui a un crayon ? </vt:lpstr>
      <vt:lpstr>C’est qui sur la photo ?</vt:lpstr>
      <vt:lpstr>Est-ce que tu as une sœur ?</vt:lpstr>
      <vt:lpstr>Il y a combien de chambres dans ta maison ?</vt:lpstr>
      <vt:lpstr>Où est ton ballon ?</vt:lpstr>
      <vt:lpstr>Qu’est-ce que tu fais le matin ?</vt:lpstr>
      <vt:lpstr>Qu’est-ce que tu aimes faire à l’école ?</vt:lpstr>
      <vt:lpstr>Qu’est-ce que tu fais après l’école ?</vt:lpstr>
      <vt:lpstr>Tu entends avec quoi ?</vt:lpstr>
      <vt:lpstr>Tu vois avec quoi ?</vt:lpstr>
      <vt:lpstr>Tu sens avec quoi ?</vt:lpstr>
      <vt:lpstr>Tu as mal où ?</vt:lpstr>
      <vt:lpstr>Qu’est-ce que tu veux ?</vt:lpstr>
      <vt:lpstr>Que veut ton frère ?</vt:lpstr>
      <vt:lpstr>Plan de la séance 6</vt:lpstr>
      <vt:lpstr>Nous avons déjà vu le premier et le deuxième épisode de l’histoire : «Le sac qui parle ».  Qui veut nous rappeler ce qu’on a vu dans cet épisode ? En français ou dans votre langue.</vt:lpstr>
      <vt:lpstr>On va regarder le deuxième épisode. Soyez attentifs.</vt:lpstr>
      <vt:lpstr>Lecture de la vidéo.</vt:lpstr>
      <vt:lpstr>Maintenant, nous allons découvrir un nouvel épisode de notre histoire « Le sac qui parle ». Est-ce que vous êtes prêts ? Écoutez bien. </vt:lpstr>
      <vt:lpstr>Lecture de la vidéo.</vt:lpstr>
      <vt:lpstr>Nous allons écouter l’histoire une deuxième fois. Soyez attentifs.</vt:lpstr>
      <vt:lpstr>Lecture de la vidéo.</vt:lpstr>
      <vt:lpstr>Que font Sami et Lila après l’école ?</vt:lpstr>
      <vt:lpstr>Après l’école, Sami et Lila passent au marché avec la maman. </vt:lpstr>
      <vt:lpstr>Que tient Sami contre lui ?</vt:lpstr>
      <vt:lpstr>Sami tient son sac contre lui.</vt:lpstr>
      <vt:lpstr>Que veut Lila ?</vt:lpstr>
      <vt:lpstr>Lila veut des fruits.</vt:lpstr>
      <vt:lpstr>Que lit Sami sur le papier trouvé dans son sac ?</vt:lpstr>
      <vt:lpstr>Sami lit : « Pain. »</vt:lpstr>
      <vt:lpstr>Que dit Sami au vendeur ?</vt:lpstr>
      <vt:lpstr>Sami dit : « Je veux du pain. »</vt:lpstr>
      <vt:lpstr>On retrouvera Sami et son sac étrange la semaine prochaine pour la suite de l’histoire.</vt:lpstr>
      <vt:lpstr>À la maison, faites un dessin sur l’histoire de « Le sac qui parle ». </vt:lpstr>
      <vt:lpstr>La séance d’aujourd’hui est terminée. À bientôt.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2026-06-02T16:28:27Z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