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  <p:sldMasterId id="2147483690" r:id="rId2"/>
  </p:sldMasterIdLst>
  <p:notesMasterIdLst>
    <p:notesMasterId r:id="rId51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8" r:id="rId42"/>
    <p:sldId id="296" r:id="rId43"/>
    <p:sldId id="315" r:id="rId44"/>
    <p:sldId id="313" r:id="rId45"/>
    <p:sldId id="312" r:id="rId46"/>
    <p:sldId id="314" r:id="rId47"/>
    <p:sldId id="297" r:id="rId48"/>
    <p:sldId id="310" r:id="rId49"/>
    <p:sldId id="311" r:id="rId50"/>
  </p:sldIdLst>
  <p:sldSz cx="18288000" cy="10287000"/>
  <p:notesSz cx="6858000" cy="9144000"/>
  <p:embeddedFontLst>
    <p:embeddedFont>
      <p:font typeface="Proxima Nova" panose="020B0604020202020204" charset="0"/>
      <p:regular r:id="rId52"/>
      <p:bold r:id="rId53"/>
      <p:italic r:id="rId54"/>
      <p:boldItalic r:id="rId55"/>
    </p:embeddedFont>
    <p:embeddedFont>
      <p:font typeface="Red Hat Text" panose="02010303040201060303" pitchFamily="2" charset="0"/>
      <p:regular r:id="rId56"/>
      <p:bold r:id="rId57"/>
      <p:italic r:id="rId58"/>
      <p:boldItalic r:id="rId59"/>
    </p:embeddedFont>
    <p:embeddedFont>
      <p:font typeface="Nunito Sans Black" panose="020B0604020202020204" charset="0"/>
      <p:bold r:id="rId60"/>
      <p:boldItalic r:id="rId61"/>
    </p:embeddedFont>
    <p:embeddedFont>
      <p:font typeface="Proxima Nova Semibold" panose="020B0604020202020204" charset="0"/>
      <p:regular r:id="rId62"/>
      <p:bold r:id="rId63"/>
      <p:boldItalic r:id="rId64"/>
    </p:embeddedFont>
    <p:embeddedFont>
      <p:font typeface="Kirang Haerang" panose="020B0604020202020204" charset="-127"/>
      <p:regular r:id="rId65"/>
    </p:embeddedFont>
    <p:embeddedFont>
      <p:font typeface="Poppins" panose="020B0604020202020204" charset="0"/>
      <p:regular r:id="rId66"/>
      <p:bold r:id="rId67"/>
      <p:italic r:id="rId68"/>
      <p:boldItalic r:id="rId69"/>
    </p:embeddedFont>
    <p:embeddedFont>
      <p:font typeface="Fjalla One" panose="020B0604020202020204" charset="0"/>
      <p:regular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E0"/>
    <a:srgbClr val="F7D11C"/>
    <a:srgbClr val="FCF4D8"/>
    <a:srgbClr val="FFF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743BDF-B694-49B8-88B1-716B783B3A38}">
  <a:tblStyle styleId="{94743BDF-B694-49B8-88B1-716B783B3A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4" d="100"/>
          <a:sy n="44" d="100"/>
        </p:scale>
        <p:origin x="1464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6" d="100"/>
        <a:sy n="26" d="100"/>
      </p:scale>
      <p:origin x="0" y="-3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7" Type="http://schemas.openxmlformats.org/officeDocument/2006/relationships/slide" Target="slides/slide5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328331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ce82d15410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ce82d15410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810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cf7f3faaea_0_9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cf7f3faaea_0_9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5131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cf7f3faaea_0_16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cf7f3faaea_0_16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4976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cf7f3faaea_0_16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4" name="Google Shape;1264;gcf7f3faaea_0_16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068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cf7f3faaea_0_9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" name="Google Shape;1282;gcf7f3faaea_0_9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21471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cf7f3faaea_0_1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4" name="Google Shape;1314;gcf7f3faaea_0_1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8804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cedb840171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6" name="Google Shape;1356;gcedb840171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9200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gcf7f3faaea_0_10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8" name="Google Shape;1378;gcf7f3faaea_0_10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8131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gcf7f3faaea_0_16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9" name="Google Shape;1459;gcf7f3faaea_0_16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76982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gcf7f3faaea_0_16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7" name="Google Shape;1487;gcf7f3faaea_0_16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31310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gcf7f3faaea_0_16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5" name="Google Shape;1505;gcf7f3faaea_0_16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8443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cf7f3faaea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cf7f3faaea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9973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gcf7f3faaea_0_16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2" name="Google Shape;1512;gcf7f3faaea_0_16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94520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gcf7f3faaea_0_16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2" name="Google Shape;1592;gcf7f3faaea_0_16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71886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gcf7f3faaea_0_16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9" name="Google Shape;1609;gcf7f3faaea_0_16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87726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gcf7f3faaea_0_16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8" name="Google Shape;1648;gcf7f3faaea_0_16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06576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d0d07d5733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5" name="Google Shape;1655;gd0d07d5733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71213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Google Shape;1679;gcf7f3faaea_0_16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0" name="Google Shape;1680;gcf7f3faaea_0_16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66545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" name="Google Shape;1775;gcf7f3faaea_0_16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6" name="Google Shape;1776;gcf7f3faaea_0_16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6274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gcf7f3faaea_0_16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1" name="Google Shape;1801;gcf7f3faaea_0_16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71768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gcf7f3faaea_0_16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9" name="Google Shape;1819;gcf7f3faaea_0_16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03224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gcf7f3faaea_0_16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6" name="Google Shape;1876;gcf7f3faaea_0_16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3011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d1052d494d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d1052d494d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99929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gcf7f3faaea_0_16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1" name="Google Shape;1911;gcf7f3faaea_0_16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59619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2" name="Google Shape;1922;gcf7f3faaea_0_16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3" name="Google Shape;1923;gcf7f3faaea_0_16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24346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gcf7f3faaea_0_16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3" name="Google Shape;2003;gcf7f3faaea_0_16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74268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gcf7f3faaea_0_16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0" name="Google Shape;2020;gcf7f3faaea_0_16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61660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4" name="Google Shape;2044;gcf7f3faaea_0_166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5" name="Google Shape;2045;gcf7f3faaea_0_166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34181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Google Shape;2176;gce82d15410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7" name="Google Shape;2177;gce82d15410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51350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Google Shape;2220;gd097860d7f_1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1" name="Google Shape;2221;gd097860d7f_1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77268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5" name="Google Shape;2285;gd0d07d5733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6" name="Google Shape;2286;gd0d07d5733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73992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" name="Google Shape;2406;gd0d07d5733_0_8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7" name="Google Shape;2407;gd0d07d5733_0_8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53188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1" name="Google Shape;2421;gcedb840171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2" name="Google Shape;2422;gcedb840171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5173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cf7f3faaea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cf7f3faaea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91531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" name="Google Shape;2836;gd0d07d5733_0_1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7" name="Google Shape;2837;gd0d07d5733_0_1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11700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8" name="Google Shape;2448;gd0d07d5733_0_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9" name="Google Shape;2449;gd0d07d5733_0_9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07593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8" name="Google Shape;2448;gd0d07d5733_0_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9" name="Google Shape;2449;gd0d07d5733_0_9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117511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8" name="Google Shape;2448;gd0d07d5733_0_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9" name="Google Shape;2449;gd0d07d5733_0_9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002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8" name="Google Shape;2448;gd0d07d5733_0_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9" name="Google Shape;2449;gd0d07d5733_0_9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00857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8" name="Google Shape;2448;gd0d07d5733_0_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9" name="Google Shape;2449;gd0d07d5733_0_9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218761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gd0d07d5733_0_10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9" name="Google Shape;2619;gd0d07d5733_0_10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930945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7" name="Google Shape;7817;gcf7f3faaea_0_136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8" name="Google Shape;7818;gcf7f3faaea_0_136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00339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8" name="Google Shape;8178;gcf7f3faaea_0_139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79" name="Google Shape;8179;gcf7f3faaea_0_139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1082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gcedb8401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3" name="Google Shape;793;gcedb8401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3735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cf7f3faaea_0_7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cf7f3faaea_0_7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4812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cf7f3faaea_0_8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6" name="Google Shape;906;gcf7f3faaea_0_8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8500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gcf7f3faaea_0_168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8" name="Google Shape;1038;gcf7f3faaea_0_168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7959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cf7f3faaea_0_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cf7f3faaea_0_9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8332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625600" y="2971587"/>
            <a:ext cx="15036800" cy="35667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625600" y="6549955"/>
            <a:ext cx="15036800" cy="8196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rgbClr val="393639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 userDrawn="1"/>
        </p:nvGrpSpPr>
        <p:grpSpPr>
          <a:xfrm>
            <a:off x="850007" y="303744"/>
            <a:ext cx="16740819" cy="2208757"/>
            <a:chOff x="478128" y="303743"/>
            <a:chExt cx="9416711" cy="2208757"/>
          </a:xfrm>
        </p:grpSpPr>
        <p:sp>
          <p:nvSpPr>
            <p:cNvPr id="17" name="Google Shape;17;p2"/>
            <p:cNvSpPr/>
            <p:nvPr/>
          </p:nvSpPr>
          <p:spPr>
            <a:xfrm>
              <a:off x="6482389" y="1616974"/>
              <a:ext cx="482121" cy="358811"/>
            </a:xfrm>
            <a:custGeom>
              <a:avLst/>
              <a:gdLst/>
              <a:ahLst/>
              <a:cxnLst/>
              <a:rect l="l" t="t" r="r" b="b"/>
              <a:pathLst>
                <a:path w="23068" h="17168" extrusionOk="0">
                  <a:moveTo>
                    <a:pt x="6263" y="0"/>
                  </a:moveTo>
                  <a:cubicBezTo>
                    <a:pt x="1684" y="0"/>
                    <a:pt x="0" y="7466"/>
                    <a:pt x="5022" y="8586"/>
                  </a:cubicBezTo>
                  <a:cubicBezTo>
                    <a:pt x="9123" y="9474"/>
                    <a:pt x="12096" y="13336"/>
                    <a:pt x="15275" y="15934"/>
                  </a:cubicBezTo>
                  <a:cubicBezTo>
                    <a:pt x="16209" y="16706"/>
                    <a:pt x="17342" y="17167"/>
                    <a:pt x="18455" y="17167"/>
                  </a:cubicBezTo>
                  <a:cubicBezTo>
                    <a:pt x="19458" y="17167"/>
                    <a:pt x="20445" y="16792"/>
                    <a:pt x="21256" y="15934"/>
                  </a:cubicBezTo>
                  <a:cubicBezTo>
                    <a:pt x="22760" y="14396"/>
                    <a:pt x="23067" y="11217"/>
                    <a:pt x="21256" y="9748"/>
                  </a:cubicBezTo>
                  <a:cubicBezTo>
                    <a:pt x="16915" y="6159"/>
                    <a:pt x="12917" y="1340"/>
                    <a:pt x="7243" y="110"/>
                  </a:cubicBezTo>
                  <a:cubicBezTo>
                    <a:pt x="6904" y="35"/>
                    <a:pt x="6577" y="0"/>
                    <a:pt x="6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085873" y="325218"/>
              <a:ext cx="485821" cy="409494"/>
            </a:xfrm>
            <a:custGeom>
              <a:avLst/>
              <a:gdLst/>
              <a:ahLst/>
              <a:cxnLst/>
              <a:rect l="l" t="t" r="r" b="b"/>
              <a:pathLst>
                <a:path w="23245" h="19593" extrusionOk="0">
                  <a:moveTo>
                    <a:pt x="17353" y="0"/>
                  </a:moveTo>
                  <a:cubicBezTo>
                    <a:pt x="16661" y="0"/>
                    <a:pt x="15923" y="218"/>
                    <a:pt x="15175" y="720"/>
                  </a:cubicBezTo>
                  <a:cubicBezTo>
                    <a:pt x="10288" y="4001"/>
                    <a:pt x="5400" y="7419"/>
                    <a:pt x="1744" y="12135"/>
                  </a:cubicBezTo>
                  <a:cubicBezTo>
                    <a:pt x="308" y="13981"/>
                    <a:pt x="1" y="16510"/>
                    <a:pt x="1744" y="18321"/>
                  </a:cubicBezTo>
                  <a:cubicBezTo>
                    <a:pt x="2512" y="19125"/>
                    <a:pt x="3718" y="19592"/>
                    <a:pt x="4900" y="19592"/>
                  </a:cubicBezTo>
                  <a:cubicBezTo>
                    <a:pt x="5980" y="19592"/>
                    <a:pt x="7039" y="19202"/>
                    <a:pt x="7724" y="18321"/>
                  </a:cubicBezTo>
                  <a:cubicBezTo>
                    <a:pt x="10971" y="14151"/>
                    <a:pt x="15107" y="11178"/>
                    <a:pt x="19413" y="8273"/>
                  </a:cubicBezTo>
                  <a:cubicBezTo>
                    <a:pt x="23245" y="5728"/>
                    <a:pt x="20903" y="0"/>
                    <a:pt x="173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395771" y="1416988"/>
              <a:ext cx="351454" cy="265618"/>
            </a:xfrm>
            <a:custGeom>
              <a:avLst/>
              <a:gdLst/>
              <a:ahLst/>
              <a:cxnLst/>
              <a:rect l="l" t="t" r="r" b="b"/>
              <a:pathLst>
                <a:path w="16816" h="12709" extrusionOk="0">
                  <a:moveTo>
                    <a:pt x="12208" y="1"/>
                  </a:moveTo>
                  <a:cubicBezTo>
                    <a:pt x="11115" y="1"/>
                    <a:pt x="10013" y="461"/>
                    <a:pt x="9085" y="1237"/>
                  </a:cubicBezTo>
                  <a:lnTo>
                    <a:pt x="9085" y="1237"/>
                  </a:lnTo>
                  <a:cubicBezTo>
                    <a:pt x="9221" y="1122"/>
                    <a:pt x="9250" y="1077"/>
                    <a:pt x="9214" y="1077"/>
                  </a:cubicBezTo>
                  <a:cubicBezTo>
                    <a:pt x="9103" y="1077"/>
                    <a:pt x="8381" y="1492"/>
                    <a:pt x="8203" y="1568"/>
                  </a:cubicBezTo>
                  <a:cubicBezTo>
                    <a:pt x="7622" y="1841"/>
                    <a:pt x="7041" y="2080"/>
                    <a:pt x="6494" y="2354"/>
                  </a:cubicBezTo>
                  <a:cubicBezTo>
                    <a:pt x="5196" y="3003"/>
                    <a:pt x="3931" y="3858"/>
                    <a:pt x="2667" y="4575"/>
                  </a:cubicBezTo>
                  <a:cubicBezTo>
                    <a:pt x="650" y="5737"/>
                    <a:pt x="1" y="8540"/>
                    <a:pt x="1129" y="10556"/>
                  </a:cubicBezTo>
                  <a:cubicBezTo>
                    <a:pt x="1909" y="11932"/>
                    <a:pt x="3350" y="12708"/>
                    <a:pt x="4824" y="12708"/>
                  </a:cubicBezTo>
                  <a:cubicBezTo>
                    <a:pt x="5546" y="12708"/>
                    <a:pt x="6276" y="12522"/>
                    <a:pt x="6939" y="12128"/>
                  </a:cubicBezTo>
                  <a:cubicBezTo>
                    <a:pt x="8340" y="11342"/>
                    <a:pt x="9673" y="10419"/>
                    <a:pt x="11108" y="9736"/>
                  </a:cubicBezTo>
                  <a:cubicBezTo>
                    <a:pt x="12510" y="9121"/>
                    <a:pt x="13842" y="8369"/>
                    <a:pt x="15039" y="7446"/>
                  </a:cubicBezTo>
                  <a:cubicBezTo>
                    <a:pt x="16816" y="5977"/>
                    <a:pt x="16508" y="2798"/>
                    <a:pt x="15039" y="1260"/>
                  </a:cubicBezTo>
                  <a:cubicBezTo>
                    <a:pt x="14195" y="384"/>
                    <a:pt x="13205" y="1"/>
                    <a:pt x="12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205710" y="342749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901148" y="1001247"/>
              <a:ext cx="269317" cy="291409"/>
            </a:xfrm>
            <a:custGeom>
              <a:avLst/>
              <a:gdLst/>
              <a:ahLst/>
              <a:cxnLst/>
              <a:rect l="l" t="t" r="r" b="b"/>
              <a:pathLst>
                <a:path w="12886" h="13943" extrusionOk="0">
                  <a:moveTo>
                    <a:pt x="4547" y="1"/>
                  </a:moveTo>
                  <a:cubicBezTo>
                    <a:pt x="3962" y="1"/>
                    <a:pt x="3395" y="122"/>
                    <a:pt x="2906" y="380"/>
                  </a:cubicBezTo>
                  <a:cubicBezTo>
                    <a:pt x="616" y="1508"/>
                    <a:pt x="1" y="3797"/>
                    <a:pt x="719" y="6156"/>
                  </a:cubicBezTo>
                  <a:cubicBezTo>
                    <a:pt x="1436" y="8548"/>
                    <a:pt x="3282" y="10428"/>
                    <a:pt x="4786" y="12307"/>
                  </a:cubicBezTo>
                  <a:cubicBezTo>
                    <a:pt x="5605" y="13347"/>
                    <a:pt x="6917" y="13942"/>
                    <a:pt x="8213" y="13942"/>
                  </a:cubicBezTo>
                  <a:cubicBezTo>
                    <a:pt x="9132" y="13942"/>
                    <a:pt x="10043" y="13643"/>
                    <a:pt x="10767" y="12991"/>
                  </a:cubicBezTo>
                  <a:cubicBezTo>
                    <a:pt x="12510" y="11419"/>
                    <a:pt x="12885" y="8719"/>
                    <a:pt x="11416" y="6839"/>
                  </a:cubicBezTo>
                  <a:cubicBezTo>
                    <a:pt x="10801" y="6053"/>
                    <a:pt x="10151" y="5301"/>
                    <a:pt x="9502" y="4481"/>
                  </a:cubicBezTo>
                  <a:cubicBezTo>
                    <a:pt x="9365" y="4276"/>
                    <a:pt x="9229" y="4105"/>
                    <a:pt x="9092" y="3900"/>
                  </a:cubicBezTo>
                  <a:lnTo>
                    <a:pt x="8955" y="3661"/>
                  </a:lnTo>
                  <a:cubicBezTo>
                    <a:pt x="8887" y="3524"/>
                    <a:pt x="8784" y="3387"/>
                    <a:pt x="8784" y="3353"/>
                  </a:cubicBezTo>
                  <a:cubicBezTo>
                    <a:pt x="8682" y="3114"/>
                    <a:pt x="8579" y="2840"/>
                    <a:pt x="8511" y="2601"/>
                  </a:cubicBezTo>
                  <a:cubicBezTo>
                    <a:pt x="8005" y="983"/>
                    <a:pt x="6208" y="1"/>
                    <a:pt x="4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624811" y="2221384"/>
              <a:ext cx="270028" cy="291116"/>
            </a:xfrm>
            <a:custGeom>
              <a:avLst/>
              <a:gdLst/>
              <a:ahLst/>
              <a:cxnLst/>
              <a:rect l="l" t="t" r="r" b="b"/>
              <a:pathLst>
                <a:path w="12920" h="13929" extrusionOk="0">
                  <a:moveTo>
                    <a:pt x="4555" y="1"/>
                  </a:moveTo>
                  <a:cubicBezTo>
                    <a:pt x="3970" y="1"/>
                    <a:pt x="3400" y="118"/>
                    <a:pt x="2905" y="365"/>
                  </a:cubicBezTo>
                  <a:cubicBezTo>
                    <a:pt x="616" y="1493"/>
                    <a:pt x="0" y="3817"/>
                    <a:pt x="718" y="6141"/>
                  </a:cubicBezTo>
                  <a:cubicBezTo>
                    <a:pt x="1470" y="8534"/>
                    <a:pt x="3281" y="10413"/>
                    <a:pt x="4819" y="12293"/>
                  </a:cubicBezTo>
                  <a:cubicBezTo>
                    <a:pt x="5639" y="13333"/>
                    <a:pt x="6939" y="13928"/>
                    <a:pt x="8232" y="13928"/>
                  </a:cubicBezTo>
                  <a:cubicBezTo>
                    <a:pt x="9149" y="13928"/>
                    <a:pt x="10063" y="13629"/>
                    <a:pt x="10800" y="12977"/>
                  </a:cubicBezTo>
                  <a:cubicBezTo>
                    <a:pt x="12543" y="11439"/>
                    <a:pt x="12919" y="8704"/>
                    <a:pt x="11450" y="6825"/>
                  </a:cubicBezTo>
                  <a:cubicBezTo>
                    <a:pt x="10834" y="6039"/>
                    <a:pt x="10151" y="5287"/>
                    <a:pt x="9536" y="4501"/>
                  </a:cubicBezTo>
                  <a:cubicBezTo>
                    <a:pt x="9399" y="4296"/>
                    <a:pt x="9228" y="4091"/>
                    <a:pt x="9126" y="3886"/>
                  </a:cubicBezTo>
                  <a:lnTo>
                    <a:pt x="8955" y="3646"/>
                  </a:lnTo>
                  <a:cubicBezTo>
                    <a:pt x="8886" y="3544"/>
                    <a:pt x="8818" y="3407"/>
                    <a:pt x="8784" y="3339"/>
                  </a:cubicBezTo>
                  <a:cubicBezTo>
                    <a:pt x="8681" y="3100"/>
                    <a:pt x="8579" y="2860"/>
                    <a:pt x="8510" y="2587"/>
                  </a:cubicBezTo>
                  <a:cubicBezTo>
                    <a:pt x="8029" y="965"/>
                    <a:pt x="6232" y="1"/>
                    <a:pt x="45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210783" y="1672762"/>
              <a:ext cx="314294" cy="247226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78128" y="539196"/>
              <a:ext cx="319310" cy="225009"/>
            </a:xfrm>
            <a:custGeom>
              <a:avLst/>
              <a:gdLst/>
              <a:ahLst/>
              <a:cxnLst/>
              <a:rect l="l" t="t" r="r" b="b"/>
              <a:pathLst>
                <a:path w="15278" h="10766" extrusionOk="0">
                  <a:moveTo>
                    <a:pt x="10346" y="1"/>
                  </a:moveTo>
                  <a:cubicBezTo>
                    <a:pt x="9817" y="1"/>
                    <a:pt x="9277" y="109"/>
                    <a:pt x="8749" y="339"/>
                  </a:cubicBezTo>
                  <a:cubicBezTo>
                    <a:pt x="7861" y="715"/>
                    <a:pt x="6972" y="1194"/>
                    <a:pt x="6049" y="1570"/>
                  </a:cubicBezTo>
                  <a:cubicBezTo>
                    <a:pt x="5810" y="1672"/>
                    <a:pt x="5605" y="1775"/>
                    <a:pt x="5366" y="1843"/>
                  </a:cubicBezTo>
                  <a:lnTo>
                    <a:pt x="5092" y="1946"/>
                  </a:lnTo>
                  <a:lnTo>
                    <a:pt x="4785" y="2014"/>
                  </a:lnTo>
                  <a:cubicBezTo>
                    <a:pt x="4511" y="2048"/>
                    <a:pt x="4272" y="2082"/>
                    <a:pt x="3999" y="2082"/>
                  </a:cubicBezTo>
                  <a:cubicBezTo>
                    <a:pt x="1777" y="2117"/>
                    <a:pt x="0" y="4851"/>
                    <a:pt x="376" y="7004"/>
                  </a:cubicBezTo>
                  <a:cubicBezTo>
                    <a:pt x="809" y="9501"/>
                    <a:pt x="2670" y="10766"/>
                    <a:pt x="4978" y="10766"/>
                  </a:cubicBezTo>
                  <a:cubicBezTo>
                    <a:pt x="5038" y="10766"/>
                    <a:pt x="5099" y="10765"/>
                    <a:pt x="5161" y="10763"/>
                  </a:cubicBezTo>
                  <a:cubicBezTo>
                    <a:pt x="7587" y="10695"/>
                    <a:pt x="9843" y="9362"/>
                    <a:pt x="12030" y="8405"/>
                  </a:cubicBezTo>
                  <a:cubicBezTo>
                    <a:pt x="14081" y="7516"/>
                    <a:pt x="15277" y="4851"/>
                    <a:pt x="14320" y="2698"/>
                  </a:cubicBezTo>
                  <a:cubicBezTo>
                    <a:pt x="13568" y="1064"/>
                    <a:pt x="12010" y="1"/>
                    <a:pt x="103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74376" y="346120"/>
              <a:ext cx="299309" cy="275044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632847" y="1073559"/>
              <a:ext cx="305015" cy="274041"/>
            </a:xfrm>
            <a:custGeom>
              <a:avLst/>
              <a:gdLst/>
              <a:ahLst/>
              <a:cxnLst/>
              <a:rect l="l" t="t" r="r" b="b"/>
              <a:pathLst>
                <a:path w="14594" h="13112" extrusionOk="0">
                  <a:moveTo>
                    <a:pt x="9808" y="1"/>
                  </a:moveTo>
                  <a:cubicBezTo>
                    <a:pt x="8609" y="1"/>
                    <a:pt x="7435" y="474"/>
                    <a:pt x="6699" y="1542"/>
                  </a:cubicBezTo>
                  <a:cubicBezTo>
                    <a:pt x="6459" y="1884"/>
                    <a:pt x="6220" y="2226"/>
                    <a:pt x="5947" y="2567"/>
                  </a:cubicBezTo>
                  <a:cubicBezTo>
                    <a:pt x="5810" y="2602"/>
                    <a:pt x="5742" y="2670"/>
                    <a:pt x="5639" y="2772"/>
                  </a:cubicBezTo>
                  <a:cubicBezTo>
                    <a:pt x="5434" y="2943"/>
                    <a:pt x="5229" y="3114"/>
                    <a:pt x="4990" y="3285"/>
                  </a:cubicBezTo>
                  <a:cubicBezTo>
                    <a:pt x="4135" y="3969"/>
                    <a:pt x="3247" y="4584"/>
                    <a:pt x="2392" y="5199"/>
                  </a:cubicBezTo>
                  <a:cubicBezTo>
                    <a:pt x="581" y="6532"/>
                    <a:pt x="0" y="9471"/>
                    <a:pt x="1401" y="11317"/>
                  </a:cubicBezTo>
                  <a:cubicBezTo>
                    <a:pt x="2286" y="12455"/>
                    <a:pt x="3601" y="13112"/>
                    <a:pt x="4935" y="13112"/>
                  </a:cubicBezTo>
                  <a:cubicBezTo>
                    <a:pt x="5764" y="13112"/>
                    <a:pt x="6601" y="12858"/>
                    <a:pt x="7348" y="12308"/>
                  </a:cubicBezTo>
                  <a:cubicBezTo>
                    <a:pt x="9433" y="10770"/>
                    <a:pt x="11723" y="9334"/>
                    <a:pt x="13226" y="7113"/>
                  </a:cubicBezTo>
                  <a:cubicBezTo>
                    <a:pt x="14525" y="5267"/>
                    <a:pt x="14593" y="2465"/>
                    <a:pt x="12680" y="961"/>
                  </a:cubicBezTo>
                  <a:cubicBezTo>
                    <a:pt x="11876" y="347"/>
                    <a:pt x="10833" y="1"/>
                    <a:pt x="9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34637" y="2034220"/>
              <a:ext cx="555250" cy="360650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539383" y="303743"/>
              <a:ext cx="322278" cy="452443"/>
            </a:xfrm>
            <a:custGeom>
              <a:avLst/>
              <a:gdLst/>
              <a:ahLst/>
              <a:cxnLst/>
              <a:rect l="l" t="t" r="r" b="b"/>
              <a:pathLst>
                <a:path w="15420" h="21648" extrusionOk="0">
                  <a:moveTo>
                    <a:pt x="5203" y="1"/>
                  </a:moveTo>
                  <a:cubicBezTo>
                    <a:pt x="2699" y="1"/>
                    <a:pt x="0" y="2169"/>
                    <a:pt x="679" y="5500"/>
                  </a:cubicBezTo>
                  <a:cubicBezTo>
                    <a:pt x="1636" y="10046"/>
                    <a:pt x="4541" y="14284"/>
                    <a:pt x="6113" y="18693"/>
                  </a:cubicBezTo>
                  <a:cubicBezTo>
                    <a:pt x="6841" y="20755"/>
                    <a:pt x="8557" y="21648"/>
                    <a:pt x="10254" y="21648"/>
                  </a:cubicBezTo>
                  <a:cubicBezTo>
                    <a:pt x="12860" y="21648"/>
                    <a:pt x="15419" y="19542"/>
                    <a:pt x="14281" y="16334"/>
                  </a:cubicBezTo>
                  <a:cubicBezTo>
                    <a:pt x="13426" y="13942"/>
                    <a:pt x="12401" y="11584"/>
                    <a:pt x="11376" y="9260"/>
                  </a:cubicBezTo>
                  <a:cubicBezTo>
                    <a:pt x="10521" y="7312"/>
                    <a:pt x="9291" y="5261"/>
                    <a:pt x="8881" y="3142"/>
                  </a:cubicBezTo>
                  <a:cubicBezTo>
                    <a:pt x="8432" y="951"/>
                    <a:pt x="6860" y="1"/>
                    <a:pt x="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"/>
          <p:cNvSpPr txBox="1">
            <a:spLocks noGrp="1"/>
          </p:cNvSpPr>
          <p:nvPr>
            <p:ph type="title" hasCustomPrompt="1"/>
          </p:nvPr>
        </p:nvSpPr>
        <p:spPr>
          <a:xfrm>
            <a:off x="623422" y="890050"/>
            <a:ext cx="17041067" cy="25059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9pPr>
          </a:lstStyle>
          <a:p>
            <a:r>
              <a:t>xx%</a:t>
            </a:r>
          </a:p>
        </p:txBody>
      </p:sp>
      <p:sp>
        <p:nvSpPr>
          <p:cNvPr id="151" name="Google Shape;151;p11"/>
          <p:cNvSpPr txBox="1">
            <a:spLocks noGrp="1"/>
          </p:cNvSpPr>
          <p:nvPr>
            <p:ph type="subTitle" idx="1"/>
          </p:nvPr>
        </p:nvSpPr>
        <p:spPr>
          <a:xfrm>
            <a:off x="3014134" y="3223350"/>
            <a:ext cx="12259733" cy="10056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3"/>
          <p:cNvSpPr txBox="1">
            <a:spLocks noGrp="1"/>
          </p:cNvSpPr>
          <p:nvPr>
            <p:ph type="title" hasCustomPrompt="1"/>
          </p:nvPr>
        </p:nvSpPr>
        <p:spPr>
          <a:xfrm>
            <a:off x="1603561" y="535055"/>
            <a:ext cx="7085867" cy="16410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400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5" name="Google Shape;155;p13"/>
          <p:cNvSpPr txBox="1">
            <a:spLocks noGrp="1"/>
          </p:cNvSpPr>
          <p:nvPr>
            <p:ph type="subTitle" idx="1"/>
          </p:nvPr>
        </p:nvSpPr>
        <p:spPr>
          <a:xfrm>
            <a:off x="2560622" y="2023650"/>
            <a:ext cx="5171733" cy="158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156" name="Google Shape;156;p13"/>
          <p:cNvSpPr txBox="1">
            <a:spLocks noGrp="1"/>
          </p:cNvSpPr>
          <p:nvPr>
            <p:ph type="subTitle" idx="2"/>
          </p:nvPr>
        </p:nvSpPr>
        <p:spPr>
          <a:xfrm>
            <a:off x="1581428" y="3547751"/>
            <a:ext cx="7130133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title" idx="3" hasCustomPrompt="1"/>
          </p:nvPr>
        </p:nvSpPr>
        <p:spPr>
          <a:xfrm>
            <a:off x="9036172" y="535065"/>
            <a:ext cx="8210667" cy="16410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400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8" name="Google Shape;158;p13"/>
          <p:cNvSpPr txBox="1">
            <a:spLocks noGrp="1"/>
          </p:cNvSpPr>
          <p:nvPr>
            <p:ph type="subTitle" idx="4"/>
          </p:nvPr>
        </p:nvSpPr>
        <p:spPr>
          <a:xfrm>
            <a:off x="10555778" y="2023650"/>
            <a:ext cx="5171733" cy="158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159" name="Google Shape;159;p13"/>
          <p:cNvSpPr txBox="1">
            <a:spLocks noGrp="1"/>
          </p:cNvSpPr>
          <p:nvPr>
            <p:ph type="subTitle" idx="5"/>
          </p:nvPr>
        </p:nvSpPr>
        <p:spPr>
          <a:xfrm>
            <a:off x="9576441" y="3547751"/>
            <a:ext cx="7130133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title" idx="6" hasCustomPrompt="1"/>
          </p:nvPr>
        </p:nvSpPr>
        <p:spPr>
          <a:xfrm>
            <a:off x="1041161" y="5174444"/>
            <a:ext cx="8210667" cy="16410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400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1" name="Google Shape;161;p13"/>
          <p:cNvSpPr txBox="1">
            <a:spLocks noGrp="1"/>
          </p:cNvSpPr>
          <p:nvPr>
            <p:ph type="subTitle" idx="7"/>
          </p:nvPr>
        </p:nvSpPr>
        <p:spPr>
          <a:xfrm>
            <a:off x="2560622" y="6663050"/>
            <a:ext cx="5171733" cy="158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162" name="Google Shape;162;p13"/>
          <p:cNvSpPr txBox="1">
            <a:spLocks noGrp="1"/>
          </p:cNvSpPr>
          <p:nvPr>
            <p:ph type="subTitle" idx="8"/>
          </p:nvPr>
        </p:nvSpPr>
        <p:spPr>
          <a:xfrm>
            <a:off x="1581428" y="8187145"/>
            <a:ext cx="7130133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title" idx="9" hasCustomPrompt="1"/>
          </p:nvPr>
        </p:nvSpPr>
        <p:spPr>
          <a:xfrm>
            <a:off x="9036172" y="5174444"/>
            <a:ext cx="8210667" cy="16410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400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4" name="Google Shape;164;p13"/>
          <p:cNvSpPr txBox="1">
            <a:spLocks noGrp="1"/>
          </p:cNvSpPr>
          <p:nvPr>
            <p:ph type="subTitle" idx="13"/>
          </p:nvPr>
        </p:nvSpPr>
        <p:spPr>
          <a:xfrm>
            <a:off x="10555645" y="6663025"/>
            <a:ext cx="5171733" cy="158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165" name="Google Shape;165;p13"/>
          <p:cNvSpPr txBox="1">
            <a:spLocks noGrp="1"/>
          </p:cNvSpPr>
          <p:nvPr>
            <p:ph type="subTitle" idx="14"/>
          </p:nvPr>
        </p:nvSpPr>
        <p:spPr>
          <a:xfrm>
            <a:off x="9576439" y="8187145"/>
            <a:ext cx="7130133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pic>
        <p:nvPicPr>
          <p:cNvPr id="36" name="Imagen 3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9332" y="309755"/>
            <a:ext cx="15678244" cy="12954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28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"/>
          <p:cNvSpPr txBox="1">
            <a:spLocks noGrp="1"/>
          </p:cNvSpPr>
          <p:nvPr>
            <p:ph type="title" hasCustomPrompt="1"/>
          </p:nvPr>
        </p:nvSpPr>
        <p:spPr>
          <a:xfrm>
            <a:off x="5601067" y="535055"/>
            <a:ext cx="7085867" cy="16410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400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0" name="Google Shape;190;p14"/>
          <p:cNvSpPr txBox="1">
            <a:spLocks noGrp="1"/>
          </p:cNvSpPr>
          <p:nvPr>
            <p:ph type="subTitle" idx="1"/>
          </p:nvPr>
        </p:nvSpPr>
        <p:spPr>
          <a:xfrm>
            <a:off x="6558128" y="2023650"/>
            <a:ext cx="5171733" cy="158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191" name="Google Shape;191;p14"/>
          <p:cNvSpPr txBox="1">
            <a:spLocks noGrp="1"/>
          </p:cNvSpPr>
          <p:nvPr>
            <p:ph type="subTitle" idx="2"/>
          </p:nvPr>
        </p:nvSpPr>
        <p:spPr>
          <a:xfrm>
            <a:off x="5578934" y="3547751"/>
            <a:ext cx="7130133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192" name="Google Shape;192;p14"/>
          <p:cNvSpPr txBox="1">
            <a:spLocks noGrp="1"/>
          </p:cNvSpPr>
          <p:nvPr>
            <p:ph type="title" idx="3" hasCustomPrompt="1"/>
          </p:nvPr>
        </p:nvSpPr>
        <p:spPr>
          <a:xfrm>
            <a:off x="1041161" y="5174444"/>
            <a:ext cx="8210667" cy="16410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400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3" name="Google Shape;193;p14"/>
          <p:cNvSpPr txBox="1">
            <a:spLocks noGrp="1"/>
          </p:cNvSpPr>
          <p:nvPr>
            <p:ph type="subTitle" idx="4"/>
          </p:nvPr>
        </p:nvSpPr>
        <p:spPr>
          <a:xfrm>
            <a:off x="2560622" y="6663050"/>
            <a:ext cx="5171733" cy="158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194" name="Google Shape;194;p14"/>
          <p:cNvSpPr txBox="1">
            <a:spLocks noGrp="1"/>
          </p:cNvSpPr>
          <p:nvPr>
            <p:ph type="subTitle" idx="5"/>
          </p:nvPr>
        </p:nvSpPr>
        <p:spPr>
          <a:xfrm>
            <a:off x="1581428" y="8187145"/>
            <a:ext cx="7130133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195" name="Google Shape;195;p14"/>
          <p:cNvSpPr txBox="1">
            <a:spLocks noGrp="1"/>
          </p:cNvSpPr>
          <p:nvPr>
            <p:ph type="title" idx="6" hasCustomPrompt="1"/>
          </p:nvPr>
        </p:nvSpPr>
        <p:spPr>
          <a:xfrm>
            <a:off x="9036172" y="5174444"/>
            <a:ext cx="8210667" cy="16410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400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None/>
              <a:defRPr sz="71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6" name="Google Shape;196;p14"/>
          <p:cNvSpPr txBox="1">
            <a:spLocks noGrp="1"/>
          </p:cNvSpPr>
          <p:nvPr>
            <p:ph type="subTitle" idx="7"/>
          </p:nvPr>
        </p:nvSpPr>
        <p:spPr>
          <a:xfrm>
            <a:off x="10077506" y="6663025"/>
            <a:ext cx="6128000" cy="158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Fjalla One"/>
              <a:buNone/>
              <a:defRPr sz="4400" b="1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197" name="Google Shape;197;p14"/>
          <p:cNvSpPr txBox="1">
            <a:spLocks noGrp="1"/>
          </p:cNvSpPr>
          <p:nvPr>
            <p:ph type="subTitle" idx="8"/>
          </p:nvPr>
        </p:nvSpPr>
        <p:spPr>
          <a:xfrm>
            <a:off x="9576439" y="8187145"/>
            <a:ext cx="7130133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grpSp>
        <p:nvGrpSpPr>
          <p:cNvPr id="198" name="Google Shape;198;p14"/>
          <p:cNvGrpSpPr/>
          <p:nvPr userDrawn="1"/>
        </p:nvGrpSpPr>
        <p:grpSpPr>
          <a:xfrm rot="10800000">
            <a:off x="790542" y="521433"/>
            <a:ext cx="17458727" cy="2508478"/>
            <a:chOff x="-176584" y="4415036"/>
            <a:chExt cx="9820534" cy="2508478"/>
          </a:xfrm>
        </p:grpSpPr>
        <p:sp>
          <p:nvSpPr>
            <p:cNvPr id="201" name="Google Shape;201;p14"/>
            <p:cNvSpPr/>
            <p:nvPr/>
          </p:nvSpPr>
          <p:spPr>
            <a:xfrm rot="5233347">
              <a:off x="7580065" y="5486543"/>
              <a:ext cx="1625322" cy="903770"/>
            </a:xfrm>
            <a:custGeom>
              <a:avLst/>
              <a:gdLst/>
              <a:ahLst/>
              <a:cxnLst/>
              <a:rect l="l" t="t" r="r" b="b"/>
              <a:pathLst>
                <a:path w="72758" h="40453" extrusionOk="0">
                  <a:moveTo>
                    <a:pt x="66812" y="1"/>
                  </a:moveTo>
                  <a:cubicBezTo>
                    <a:pt x="65526" y="1"/>
                    <a:pt x="64233" y="584"/>
                    <a:pt x="63330" y="1991"/>
                  </a:cubicBezTo>
                  <a:cubicBezTo>
                    <a:pt x="60766" y="6058"/>
                    <a:pt x="54410" y="9647"/>
                    <a:pt x="49864" y="10535"/>
                  </a:cubicBezTo>
                  <a:cubicBezTo>
                    <a:pt x="48884" y="10736"/>
                    <a:pt x="47884" y="10817"/>
                    <a:pt x="46873" y="10817"/>
                  </a:cubicBezTo>
                  <a:cubicBezTo>
                    <a:pt x="43939" y="10817"/>
                    <a:pt x="40921" y="10139"/>
                    <a:pt x="38073" y="9783"/>
                  </a:cubicBezTo>
                  <a:cubicBezTo>
                    <a:pt x="36091" y="9527"/>
                    <a:pt x="34100" y="9399"/>
                    <a:pt x="32105" y="9399"/>
                  </a:cubicBezTo>
                  <a:cubicBezTo>
                    <a:pt x="30110" y="9399"/>
                    <a:pt x="28111" y="9527"/>
                    <a:pt x="26111" y="9783"/>
                  </a:cubicBezTo>
                  <a:cubicBezTo>
                    <a:pt x="14013" y="11390"/>
                    <a:pt x="0" y="22223"/>
                    <a:pt x="718" y="36236"/>
                  </a:cubicBezTo>
                  <a:cubicBezTo>
                    <a:pt x="872" y="39042"/>
                    <a:pt x="3074" y="40452"/>
                    <a:pt x="5201" y="40452"/>
                  </a:cubicBezTo>
                  <a:cubicBezTo>
                    <a:pt x="7320" y="40452"/>
                    <a:pt x="9365" y="39051"/>
                    <a:pt x="9228" y="36236"/>
                  </a:cubicBezTo>
                  <a:cubicBezTo>
                    <a:pt x="8886" y="30118"/>
                    <a:pt x="14218" y="23761"/>
                    <a:pt x="19139" y="20993"/>
                  </a:cubicBezTo>
                  <a:cubicBezTo>
                    <a:pt x="22974" y="18836"/>
                    <a:pt x="27242" y="18150"/>
                    <a:pt x="31552" y="18150"/>
                  </a:cubicBezTo>
                  <a:cubicBezTo>
                    <a:pt x="34616" y="18150"/>
                    <a:pt x="37702" y="18496"/>
                    <a:pt x="40671" y="18908"/>
                  </a:cubicBezTo>
                  <a:cubicBezTo>
                    <a:pt x="42698" y="19184"/>
                    <a:pt x="44615" y="19346"/>
                    <a:pt x="46475" y="19346"/>
                  </a:cubicBezTo>
                  <a:cubicBezTo>
                    <a:pt x="50384" y="19346"/>
                    <a:pt x="54039" y="18631"/>
                    <a:pt x="57930" y="16755"/>
                  </a:cubicBezTo>
                  <a:cubicBezTo>
                    <a:pt x="62749" y="14431"/>
                    <a:pt x="67738" y="11116"/>
                    <a:pt x="70678" y="6434"/>
                  </a:cubicBezTo>
                  <a:cubicBezTo>
                    <a:pt x="72757" y="3159"/>
                    <a:pt x="69804" y="1"/>
                    <a:pt x="668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2" name="Google Shape;202;p14"/>
            <p:cNvSpPr/>
            <p:nvPr/>
          </p:nvSpPr>
          <p:spPr>
            <a:xfrm rot="3489057">
              <a:off x="58806" y="5343235"/>
              <a:ext cx="335163" cy="263839"/>
            </a:xfrm>
            <a:custGeom>
              <a:avLst/>
              <a:gdLst/>
              <a:ahLst/>
              <a:cxnLst/>
              <a:rect l="l" t="t" r="r" b="b"/>
              <a:pathLst>
                <a:path w="15004" h="11810" extrusionOk="0">
                  <a:moveTo>
                    <a:pt x="10036" y="0"/>
                  </a:moveTo>
                  <a:cubicBezTo>
                    <a:pt x="9253" y="0"/>
                    <a:pt x="8465" y="227"/>
                    <a:pt x="7758" y="711"/>
                  </a:cubicBezTo>
                  <a:cubicBezTo>
                    <a:pt x="6938" y="1292"/>
                    <a:pt x="6152" y="1907"/>
                    <a:pt x="5332" y="2488"/>
                  </a:cubicBezTo>
                  <a:cubicBezTo>
                    <a:pt x="5127" y="2625"/>
                    <a:pt x="4922" y="2762"/>
                    <a:pt x="4716" y="2898"/>
                  </a:cubicBezTo>
                  <a:lnTo>
                    <a:pt x="4477" y="3035"/>
                  </a:lnTo>
                  <a:lnTo>
                    <a:pt x="4170" y="3172"/>
                  </a:lnTo>
                  <a:cubicBezTo>
                    <a:pt x="3930" y="3274"/>
                    <a:pt x="3657" y="3343"/>
                    <a:pt x="3418" y="3411"/>
                  </a:cubicBezTo>
                  <a:cubicBezTo>
                    <a:pt x="1230" y="3924"/>
                    <a:pt x="0" y="6965"/>
                    <a:pt x="786" y="8948"/>
                  </a:cubicBezTo>
                  <a:cubicBezTo>
                    <a:pt x="1527" y="10897"/>
                    <a:pt x="3063" y="11810"/>
                    <a:pt x="4843" y="11810"/>
                  </a:cubicBezTo>
                  <a:cubicBezTo>
                    <a:pt x="5279" y="11810"/>
                    <a:pt x="5729" y="11755"/>
                    <a:pt x="6186" y="11648"/>
                  </a:cubicBezTo>
                  <a:cubicBezTo>
                    <a:pt x="8578" y="11101"/>
                    <a:pt x="10526" y="9392"/>
                    <a:pt x="12475" y="7991"/>
                  </a:cubicBezTo>
                  <a:cubicBezTo>
                    <a:pt x="14320" y="6726"/>
                    <a:pt x="15004" y="3855"/>
                    <a:pt x="13637" y="1942"/>
                  </a:cubicBezTo>
                  <a:cubicBezTo>
                    <a:pt x="12766" y="700"/>
                    <a:pt x="11409" y="0"/>
                    <a:pt x="100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3" name="Google Shape;203;p14"/>
            <p:cNvSpPr/>
            <p:nvPr/>
          </p:nvSpPr>
          <p:spPr>
            <a:xfrm rot="-5566653">
              <a:off x="7769531" y="4465821"/>
              <a:ext cx="342051" cy="240481"/>
            </a:xfrm>
            <a:custGeom>
              <a:avLst/>
              <a:gdLst/>
              <a:ahLst/>
              <a:cxnLst/>
              <a:rect l="l" t="t" r="r" b="b"/>
              <a:pathLst>
                <a:path w="15312" h="10764" extrusionOk="0">
                  <a:moveTo>
                    <a:pt x="10380" y="0"/>
                  </a:moveTo>
                  <a:cubicBezTo>
                    <a:pt x="9851" y="0"/>
                    <a:pt x="9311" y="108"/>
                    <a:pt x="8783" y="339"/>
                  </a:cubicBezTo>
                  <a:cubicBezTo>
                    <a:pt x="7861" y="714"/>
                    <a:pt x="6972" y="1193"/>
                    <a:pt x="6049" y="1569"/>
                  </a:cubicBezTo>
                  <a:cubicBezTo>
                    <a:pt x="5844" y="1671"/>
                    <a:pt x="5605" y="1774"/>
                    <a:pt x="5366" y="1842"/>
                  </a:cubicBezTo>
                  <a:lnTo>
                    <a:pt x="5127" y="1945"/>
                  </a:lnTo>
                  <a:lnTo>
                    <a:pt x="4785" y="2013"/>
                  </a:lnTo>
                  <a:cubicBezTo>
                    <a:pt x="4511" y="2047"/>
                    <a:pt x="4272" y="2082"/>
                    <a:pt x="3999" y="2082"/>
                  </a:cubicBezTo>
                  <a:cubicBezTo>
                    <a:pt x="1777" y="2116"/>
                    <a:pt x="0" y="4850"/>
                    <a:pt x="376" y="7003"/>
                  </a:cubicBezTo>
                  <a:cubicBezTo>
                    <a:pt x="848" y="9532"/>
                    <a:pt x="2750" y="10763"/>
                    <a:pt x="5065" y="10763"/>
                  </a:cubicBezTo>
                  <a:cubicBezTo>
                    <a:pt x="5097" y="10763"/>
                    <a:pt x="5129" y="10763"/>
                    <a:pt x="5161" y="10762"/>
                  </a:cubicBezTo>
                  <a:cubicBezTo>
                    <a:pt x="7621" y="10694"/>
                    <a:pt x="9843" y="9361"/>
                    <a:pt x="12030" y="8404"/>
                  </a:cubicBezTo>
                  <a:cubicBezTo>
                    <a:pt x="14081" y="7516"/>
                    <a:pt x="15311" y="4850"/>
                    <a:pt x="14320" y="2697"/>
                  </a:cubicBezTo>
                  <a:cubicBezTo>
                    <a:pt x="13594" y="1063"/>
                    <a:pt x="12042" y="0"/>
                    <a:pt x="10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4" name="Google Shape;204;p14"/>
            <p:cNvSpPr/>
            <p:nvPr/>
          </p:nvSpPr>
          <p:spPr>
            <a:xfrm rot="3489057">
              <a:off x="-106888" y="4565005"/>
              <a:ext cx="344433" cy="483825"/>
            </a:xfrm>
            <a:custGeom>
              <a:avLst/>
              <a:gdLst/>
              <a:ahLst/>
              <a:cxnLst/>
              <a:rect l="l" t="t" r="r" b="b"/>
              <a:pathLst>
                <a:path w="15419" h="21657" extrusionOk="0">
                  <a:moveTo>
                    <a:pt x="5193" y="0"/>
                  </a:moveTo>
                  <a:cubicBezTo>
                    <a:pt x="2696" y="0"/>
                    <a:pt x="1" y="2168"/>
                    <a:pt x="659" y="5500"/>
                  </a:cubicBezTo>
                  <a:cubicBezTo>
                    <a:pt x="1616" y="10045"/>
                    <a:pt x="4521" y="14283"/>
                    <a:pt x="6093" y="18692"/>
                  </a:cubicBezTo>
                  <a:cubicBezTo>
                    <a:pt x="6836" y="20759"/>
                    <a:pt x="8567" y="21657"/>
                    <a:pt x="10271" y="21657"/>
                  </a:cubicBezTo>
                  <a:cubicBezTo>
                    <a:pt x="12877" y="21657"/>
                    <a:pt x="15418" y="19558"/>
                    <a:pt x="14261" y="16334"/>
                  </a:cubicBezTo>
                  <a:cubicBezTo>
                    <a:pt x="13407" y="13941"/>
                    <a:pt x="12381" y="11583"/>
                    <a:pt x="11356" y="9259"/>
                  </a:cubicBezTo>
                  <a:cubicBezTo>
                    <a:pt x="10502" y="7311"/>
                    <a:pt x="9271" y="5261"/>
                    <a:pt x="8861" y="3142"/>
                  </a:cubicBezTo>
                  <a:cubicBezTo>
                    <a:pt x="8412" y="950"/>
                    <a:pt x="6846" y="0"/>
                    <a:pt x="51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5" name="Google Shape;205;p14"/>
            <p:cNvSpPr/>
            <p:nvPr/>
          </p:nvSpPr>
          <p:spPr>
            <a:xfrm>
              <a:off x="333477" y="6592985"/>
              <a:ext cx="296999" cy="316915"/>
            </a:xfrm>
            <a:custGeom>
              <a:avLst/>
              <a:gdLst/>
              <a:ahLst/>
              <a:cxnLst/>
              <a:rect l="l" t="t" r="r" b="b"/>
              <a:pathLst>
                <a:path w="13296" h="14186" extrusionOk="0">
                  <a:moveTo>
                    <a:pt x="8250" y="1"/>
                  </a:moveTo>
                  <a:cubicBezTo>
                    <a:pt x="7206" y="1"/>
                    <a:pt x="6190" y="380"/>
                    <a:pt x="5503" y="1275"/>
                  </a:cubicBezTo>
                  <a:cubicBezTo>
                    <a:pt x="4649" y="2334"/>
                    <a:pt x="3897" y="3462"/>
                    <a:pt x="3179" y="4658"/>
                  </a:cubicBezTo>
                  <a:cubicBezTo>
                    <a:pt x="2906" y="5103"/>
                    <a:pt x="2598" y="5547"/>
                    <a:pt x="2325" y="5991"/>
                  </a:cubicBezTo>
                  <a:lnTo>
                    <a:pt x="2256" y="6094"/>
                  </a:lnTo>
                  <a:cubicBezTo>
                    <a:pt x="2085" y="6333"/>
                    <a:pt x="1915" y="6538"/>
                    <a:pt x="1709" y="6743"/>
                  </a:cubicBezTo>
                  <a:cubicBezTo>
                    <a:pt x="172" y="8384"/>
                    <a:pt x="1" y="11323"/>
                    <a:pt x="1709" y="12929"/>
                  </a:cubicBezTo>
                  <a:cubicBezTo>
                    <a:pt x="2581" y="13749"/>
                    <a:pt x="3693" y="14186"/>
                    <a:pt x="4791" y="14186"/>
                  </a:cubicBezTo>
                  <a:cubicBezTo>
                    <a:pt x="5846" y="14186"/>
                    <a:pt x="6887" y="13783"/>
                    <a:pt x="7690" y="12929"/>
                  </a:cubicBezTo>
                  <a:cubicBezTo>
                    <a:pt x="8613" y="11938"/>
                    <a:pt x="9399" y="10844"/>
                    <a:pt x="10117" y="9682"/>
                  </a:cubicBezTo>
                  <a:cubicBezTo>
                    <a:pt x="10390" y="9204"/>
                    <a:pt x="10664" y="8760"/>
                    <a:pt x="10971" y="8281"/>
                  </a:cubicBezTo>
                  <a:cubicBezTo>
                    <a:pt x="11074" y="8110"/>
                    <a:pt x="11211" y="7905"/>
                    <a:pt x="11347" y="7700"/>
                  </a:cubicBezTo>
                  <a:cubicBezTo>
                    <a:pt x="11395" y="7605"/>
                    <a:pt x="11760" y="7125"/>
                    <a:pt x="11754" y="7125"/>
                  </a:cubicBezTo>
                  <a:lnTo>
                    <a:pt x="11754" y="7125"/>
                  </a:lnTo>
                  <a:cubicBezTo>
                    <a:pt x="11751" y="7125"/>
                    <a:pt x="11679" y="7214"/>
                    <a:pt x="11484" y="7461"/>
                  </a:cubicBezTo>
                  <a:cubicBezTo>
                    <a:pt x="12851" y="5684"/>
                    <a:pt x="13295" y="2984"/>
                    <a:pt x="11484" y="1275"/>
                  </a:cubicBezTo>
                  <a:cubicBezTo>
                    <a:pt x="10665" y="493"/>
                    <a:pt x="9439" y="1"/>
                    <a:pt x="8250" y="1"/>
                  </a:cubicBezTo>
                  <a:close/>
                </a:path>
              </a:pathLst>
            </a:custGeom>
            <a:solidFill>
              <a:srgbClr val="F07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6" name="Google Shape;206;p14"/>
            <p:cNvSpPr/>
            <p:nvPr/>
          </p:nvSpPr>
          <p:spPr>
            <a:xfrm rot="3489057">
              <a:off x="1812516" y="6279017"/>
              <a:ext cx="324485" cy="297886"/>
            </a:xfrm>
            <a:custGeom>
              <a:avLst/>
              <a:gdLst/>
              <a:ahLst/>
              <a:cxnLst/>
              <a:rect l="l" t="t" r="r" b="b"/>
              <a:pathLst>
                <a:path w="14526" h="13334" extrusionOk="0">
                  <a:moveTo>
                    <a:pt x="4589" y="0"/>
                  </a:moveTo>
                  <a:cubicBezTo>
                    <a:pt x="3475" y="0"/>
                    <a:pt x="2372" y="419"/>
                    <a:pt x="1641" y="1269"/>
                  </a:cubicBezTo>
                  <a:cubicBezTo>
                    <a:pt x="1" y="3012"/>
                    <a:pt x="1" y="5678"/>
                    <a:pt x="1641" y="7455"/>
                  </a:cubicBezTo>
                  <a:cubicBezTo>
                    <a:pt x="3179" y="9096"/>
                    <a:pt x="4888" y="10668"/>
                    <a:pt x="6665" y="12069"/>
                  </a:cubicBezTo>
                  <a:cubicBezTo>
                    <a:pt x="7588" y="12821"/>
                    <a:pt x="8442" y="13334"/>
                    <a:pt x="9673" y="13334"/>
                  </a:cubicBezTo>
                  <a:cubicBezTo>
                    <a:pt x="10800" y="13334"/>
                    <a:pt x="11860" y="12855"/>
                    <a:pt x="12646" y="12069"/>
                  </a:cubicBezTo>
                  <a:cubicBezTo>
                    <a:pt x="14081" y="10497"/>
                    <a:pt x="14526" y="7387"/>
                    <a:pt x="12646" y="5883"/>
                  </a:cubicBezTo>
                  <a:cubicBezTo>
                    <a:pt x="10869" y="4448"/>
                    <a:pt x="9160" y="2910"/>
                    <a:pt x="7622" y="1269"/>
                  </a:cubicBezTo>
                  <a:cubicBezTo>
                    <a:pt x="6849" y="428"/>
                    <a:pt x="5714" y="0"/>
                    <a:pt x="4589" y="0"/>
                  </a:cubicBezTo>
                  <a:close/>
                </a:path>
              </a:pathLst>
            </a:custGeom>
            <a:solidFill>
              <a:srgbClr val="56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7" name="Google Shape;207;p14"/>
            <p:cNvSpPr/>
            <p:nvPr/>
          </p:nvSpPr>
          <p:spPr>
            <a:xfrm rot="-5566653">
              <a:off x="9081543" y="5624685"/>
              <a:ext cx="592848" cy="531967"/>
            </a:xfrm>
            <a:custGeom>
              <a:avLst/>
              <a:gdLst/>
              <a:ahLst/>
              <a:cxnLst/>
              <a:rect l="l" t="t" r="r" b="b"/>
              <a:pathLst>
                <a:path w="26539" h="23811" extrusionOk="0">
                  <a:moveTo>
                    <a:pt x="20404" y="1"/>
                  </a:moveTo>
                  <a:cubicBezTo>
                    <a:pt x="19446" y="1"/>
                    <a:pt x="18456" y="383"/>
                    <a:pt x="17576" y="1294"/>
                  </a:cubicBezTo>
                  <a:lnTo>
                    <a:pt x="2983" y="16332"/>
                  </a:lnTo>
                  <a:cubicBezTo>
                    <a:pt x="0" y="19419"/>
                    <a:pt x="2887" y="23811"/>
                    <a:pt x="6135" y="23811"/>
                  </a:cubicBezTo>
                  <a:cubicBezTo>
                    <a:pt x="7094" y="23811"/>
                    <a:pt x="8083" y="23429"/>
                    <a:pt x="8963" y="22518"/>
                  </a:cubicBezTo>
                  <a:lnTo>
                    <a:pt x="23557" y="7480"/>
                  </a:lnTo>
                  <a:cubicBezTo>
                    <a:pt x="26539" y="4392"/>
                    <a:pt x="23652" y="1"/>
                    <a:pt x="20404" y="1"/>
                  </a:cubicBezTo>
                  <a:close/>
                </a:path>
              </a:pathLst>
            </a:custGeom>
            <a:solidFill>
              <a:srgbClr val="F07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8" name="Google Shape;208;p14"/>
            <p:cNvSpPr/>
            <p:nvPr/>
          </p:nvSpPr>
          <p:spPr>
            <a:xfrm rot="3489353">
              <a:off x="2211327" y="5380189"/>
              <a:ext cx="351469" cy="265629"/>
            </a:xfrm>
            <a:custGeom>
              <a:avLst/>
              <a:gdLst/>
              <a:ahLst/>
              <a:cxnLst/>
              <a:rect l="l" t="t" r="r" b="b"/>
              <a:pathLst>
                <a:path w="16816" h="12709" extrusionOk="0">
                  <a:moveTo>
                    <a:pt x="12208" y="1"/>
                  </a:moveTo>
                  <a:cubicBezTo>
                    <a:pt x="11115" y="1"/>
                    <a:pt x="10013" y="461"/>
                    <a:pt x="9085" y="1237"/>
                  </a:cubicBezTo>
                  <a:lnTo>
                    <a:pt x="9085" y="1237"/>
                  </a:lnTo>
                  <a:cubicBezTo>
                    <a:pt x="9221" y="1122"/>
                    <a:pt x="9250" y="1077"/>
                    <a:pt x="9214" y="1077"/>
                  </a:cubicBezTo>
                  <a:cubicBezTo>
                    <a:pt x="9103" y="1077"/>
                    <a:pt x="8381" y="1492"/>
                    <a:pt x="8203" y="1568"/>
                  </a:cubicBezTo>
                  <a:cubicBezTo>
                    <a:pt x="7622" y="1841"/>
                    <a:pt x="7041" y="2080"/>
                    <a:pt x="6494" y="2354"/>
                  </a:cubicBezTo>
                  <a:cubicBezTo>
                    <a:pt x="5196" y="3003"/>
                    <a:pt x="3931" y="3858"/>
                    <a:pt x="2667" y="4575"/>
                  </a:cubicBezTo>
                  <a:cubicBezTo>
                    <a:pt x="650" y="5737"/>
                    <a:pt x="1" y="8540"/>
                    <a:pt x="1129" y="10556"/>
                  </a:cubicBezTo>
                  <a:cubicBezTo>
                    <a:pt x="1909" y="11932"/>
                    <a:pt x="3350" y="12708"/>
                    <a:pt x="4824" y="12708"/>
                  </a:cubicBezTo>
                  <a:cubicBezTo>
                    <a:pt x="5546" y="12708"/>
                    <a:pt x="6276" y="12522"/>
                    <a:pt x="6939" y="12128"/>
                  </a:cubicBezTo>
                  <a:cubicBezTo>
                    <a:pt x="8340" y="11342"/>
                    <a:pt x="9673" y="10419"/>
                    <a:pt x="11108" y="9736"/>
                  </a:cubicBezTo>
                  <a:cubicBezTo>
                    <a:pt x="12510" y="9121"/>
                    <a:pt x="13842" y="8369"/>
                    <a:pt x="15039" y="7446"/>
                  </a:cubicBezTo>
                  <a:cubicBezTo>
                    <a:pt x="16816" y="5977"/>
                    <a:pt x="16508" y="2798"/>
                    <a:pt x="15039" y="1260"/>
                  </a:cubicBezTo>
                  <a:cubicBezTo>
                    <a:pt x="14195" y="384"/>
                    <a:pt x="13205" y="1"/>
                    <a:pt x="122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9" name="Google Shape;209;p14"/>
            <p:cNvSpPr/>
            <p:nvPr/>
          </p:nvSpPr>
          <p:spPr>
            <a:xfrm rot="-5566610">
              <a:off x="7889192" y="6642760"/>
              <a:ext cx="314287" cy="247221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pic>
        <p:nvPicPr>
          <p:cNvPr id="31" name="Imagen 3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9332" y="309755"/>
            <a:ext cx="15678244" cy="12954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4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123" y="0"/>
            <a:ext cx="17914834" cy="2191996"/>
          </a:xfrm>
          <a:prstGeom prst="rect">
            <a:avLst/>
          </a:prstGeom>
        </p:spPr>
      </p:pic>
      <p:sp>
        <p:nvSpPr>
          <p:cNvPr id="219" name="Google Shape;219;p15"/>
          <p:cNvSpPr txBox="1">
            <a:spLocks noGrp="1"/>
          </p:cNvSpPr>
          <p:nvPr>
            <p:ph type="subTitle" idx="1"/>
          </p:nvPr>
        </p:nvSpPr>
        <p:spPr>
          <a:xfrm>
            <a:off x="8271466" y="4083707"/>
            <a:ext cx="8433067" cy="744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20" name="Google Shape;220;p15"/>
          <p:cNvSpPr txBox="1">
            <a:spLocks noGrp="1"/>
          </p:cNvSpPr>
          <p:nvPr>
            <p:ph type="title" hasCustomPrompt="1"/>
          </p:nvPr>
        </p:nvSpPr>
        <p:spPr>
          <a:xfrm>
            <a:off x="5077555" y="4083700"/>
            <a:ext cx="2609067" cy="744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t>xx%</a:t>
            </a:r>
          </a:p>
        </p:txBody>
      </p:sp>
      <p:sp>
        <p:nvSpPr>
          <p:cNvPr id="221" name="Google Shape;221;p15"/>
          <p:cNvSpPr txBox="1">
            <a:spLocks noGrp="1"/>
          </p:cNvSpPr>
          <p:nvPr>
            <p:ph type="subTitle" idx="2"/>
          </p:nvPr>
        </p:nvSpPr>
        <p:spPr>
          <a:xfrm>
            <a:off x="8271466" y="5877568"/>
            <a:ext cx="8433067" cy="744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22" name="Google Shape;222;p15"/>
          <p:cNvSpPr txBox="1">
            <a:spLocks noGrp="1"/>
          </p:cNvSpPr>
          <p:nvPr>
            <p:ph type="title" idx="3" hasCustomPrompt="1"/>
          </p:nvPr>
        </p:nvSpPr>
        <p:spPr>
          <a:xfrm>
            <a:off x="5077556" y="5879512"/>
            <a:ext cx="2614400" cy="7407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t>xx%</a:t>
            </a:r>
          </a:p>
        </p:txBody>
      </p:sp>
      <p:sp>
        <p:nvSpPr>
          <p:cNvPr id="223" name="Google Shape;223;p15"/>
          <p:cNvSpPr txBox="1">
            <a:spLocks noGrp="1"/>
          </p:cNvSpPr>
          <p:nvPr>
            <p:ph type="subTitle" idx="4"/>
          </p:nvPr>
        </p:nvSpPr>
        <p:spPr>
          <a:xfrm>
            <a:off x="8271466" y="7671430"/>
            <a:ext cx="8433067" cy="7407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24" name="Google Shape;224;p15"/>
          <p:cNvSpPr txBox="1">
            <a:spLocks noGrp="1"/>
          </p:cNvSpPr>
          <p:nvPr>
            <p:ph type="title" idx="5" hasCustomPrompt="1"/>
          </p:nvPr>
        </p:nvSpPr>
        <p:spPr>
          <a:xfrm>
            <a:off x="5077556" y="7671425"/>
            <a:ext cx="2614400" cy="7407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t>xx%</a:t>
            </a:r>
          </a:p>
        </p:txBody>
      </p:sp>
      <p:sp>
        <p:nvSpPr>
          <p:cNvPr id="225" name="Google Shape;225;p15"/>
          <p:cNvSpPr txBox="1">
            <a:spLocks noGrp="1"/>
          </p:cNvSpPr>
          <p:nvPr>
            <p:ph type="title" idx="6"/>
          </p:nvPr>
        </p:nvSpPr>
        <p:spPr>
          <a:xfrm>
            <a:off x="1117435" y="500349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 dirty="0"/>
          </a:p>
        </p:txBody>
      </p:sp>
      <p:grpSp>
        <p:nvGrpSpPr>
          <p:cNvPr id="226" name="Google Shape;226;p15"/>
          <p:cNvGrpSpPr/>
          <p:nvPr/>
        </p:nvGrpSpPr>
        <p:grpSpPr>
          <a:xfrm>
            <a:off x="869161" y="250978"/>
            <a:ext cx="16711696" cy="3195121"/>
            <a:chOff x="488903" y="250977"/>
            <a:chExt cx="9400329" cy="3195121"/>
          </a:xfrm>
        </p:grpSpPr>
        <p:sp>
          <p:nvSpPr>
            <p:cNvPr id="229" name="Google Shape;229;p15"/>
            <p:cNvSpPr/>
            <p:nvPr/>
          </p:nvSpPr>
          <p:spPr>
            <a:xfrm rot="10800000">
              <a:off x="488903" y="3164303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0" name="Google Shape;230;p15"/>
            <p:cNvSpPr/>
            <p:nvPr/>
          </p:nvSpPr>
          <p:spPr>
            <a:xfrm rot="10800000">
              <a:off x="9589923" y="2558082"/>
              <a:ext cx="299309" cy="275044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1" name="Google Shape;231;p15"/>
            <p:cNvSpPr/>
            <p:nvPr/>
          </p:nvSpPr>
          <p:spPr>
            <a:xfrm rot="10800000">
              <a:off x="8582921" y="250977"/>
              <a:ext cx="555250" cy="360650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2" name="Google Shape;232;p15"/>
            <p:cNvSpPr/>
            <p:nvPr/>
          </p:nvSpPr>
          <p:spPr>
            <a:xfrm rot="10800000">
              <a:off x="1539547" y="518061"/>
              <a:ext cx="322278" cy="452443"/>
            </a:xfrm>
            <a:custGeom>
              <a:avLst/>
              <a:gdLst/>
              <a:ahLst/>
              <a:cxnLst/>
              <a:rect l="l" t="t" r="r" b="b"/>
              <a:pathLst>
                <a:path w="15420" h="21648" extrusionOk="0">
                  <a:moveTo>
                    <a:pt x="5203" y="1"/>
                  </a:moveTo>
                  <a:cubicBezTo>
                    <a:pt x="2699" y="1"/>
                    <a:pt x="0" y="2169"/>
                    <a:pt x="679" y="5500"/>
                  </a:cubicBezTo>
                  <a:cubicBezTo>
                    <a:pt x="1636" y="10046"/>
                    <a:pt x="4541" y="14284"/>
                    <a:pt x="6113" y="18693"/>
                  </a:cubicBezTo>
                  <a:cubicBezTo>
                    <a:pt x="6841" y="20755"/>
                    <a:pt x="8557" y="21648"/>
                    <a:pt x="10254" y="21648"/>
                  </a:cubicBezTo>
                  <a:cubicBezTo>
                    <a:pt x="12860" y="21648"/>
                    <a:pt x="15419" y="19542"/>
                    <a:pt x="14281" y="16334"/>
                  </a:cubicBezTo>
                  <a:cubicBezTo>
                    <a:pt x="13426" y="13942"/>
                    <a:pt x="12401" y="11584"/>
                    <a:pt x="11376" y="9260"/>
                  </a:cubicBezTo>
                  <a:cubicBezTo>
                    <a:pt x="10521" y="7312"/>
                    <a:pt x="9291" y="5261"/>
                    <a:pt x="8881" y="3142"/>
                  </a:cubicBezTo>
                  <a:cubicBezTo>
                    <a:pt x="8432" y="951"/>
                    <a:pt x="6860" y="1"/>
                    <a:pt x="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12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9332" y="309755"/>
            <a:ext cx="15678244" cy="1295470"/>
          </a:xfrm>
          <a:prstGeom prst="rect">
            <a:avLst/>
          </a:prstGeom>
        </p:spPr>
      </p:pic>
      <p:sp>
        <p:nvSpPr>
          <p:cNvPr id="234" name="Google Shape;234;p16"/>
          <p:cNvSpPr txBox="1">
            <a:spLocks noGrp="1"/>
          </p:cNvSpPr>
          <p:nvPr>
            <p:ph type="title" hasCustomPrompt="1"/>
          </p:nvPr>
        </p:nvSpPr>
        <p:spPr>
          <a:xfrm>
            <a:off x="9730867" y="2403950"/>
            <a:ext cx="6479467" cy="1672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None/>
              <a:defRPr sz="7000">
                <a:solidFill>
                  <a:srgbClr val="4AB4EE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>
            <a:r>
              <a:t>xx%</a:t>
            </a:r>
          </a:p>
        </p:txBody>
      </p:sp>
      <p:sp>
        <p:nvSpPr>
          <p:cNvPr id="235" name="Google Shape;235;p16"/>
          <p:cNvSpPr txBox="1">
            <a:spLocks noGrp="1"/>
          </p:cNvSpPr>
          <p:nvPr>
            <p:ph type="title" idx="2" hasCustomPrompt="1"/>
          </p:nvPr>
        </p:nvSpPr>
        <p:spPr>
          <a:xfrm>
            <a:off x="2077667" y="2403950"/>
            <a:ext cx="6479467" cy="1672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None/>
              <a:defRPr sz="7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900"/>
              <a:buFont typeface="Nunito Sans Black"/>
              <a:buNone/>
              <a:defRPr sz="139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>
            <a:r>
              <a:t>xx%</a:t>
            </a:r>
          </a:p>
        </p:txBody>
      </p:sp>
      <p:sp>
        <p:nvSpPr>
          <p:cNvPr id="236" name="Google Shape;236;p16"/>
          <p:cNvSpPr txBox="1">
            <a:spLocks noGrp="1"/>
          </p:cNvSpPr>
          <p:nvPr>
            <p:ph type="subTitle" idx="1"/>
          </p:nvPr>
        </p:nvSpPr>
        <p:spPr>
          <a:xfrm>
            <a:off x="2204601" y="7732700"/>
            <a:ext cx="6225600" cy="16722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237" name="Google Shape;237;p16"/>
          <p:cNvSpPr txBox="1">
            <a:spLocks noGrp="1"/>
          </p:cNvSpPr>
          <p:nvPr>
            <p:ph type="subTitle" idx="3"/>
          </p:nvPr>
        </p:nvSpPr>
        <p:spPr>
          <a:xfrm>
            <a:off x="1835267" y="6762825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238" name="Google Shape;238;p16"/>
          <p:cNvSpPr txBox="1">
            <a:spLocks noGrp="1"/>
          </p:cNvSpPr>
          <p:nvPr>
            <p:ph type="subTitle" idx="4"/>
          </p:nvPr>
        </p:nvSpPr>
        <p:spPr>
          <a:xfrm>
            <a:off x="9488467" y="6762675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900"/>
              <a:buFont typeface="Kirang Haerang"/>
              <a:buNone/>
              <a:defRPr sz="39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239" name="Google Shape;239;p16"/>
          <p:cNvSpPr txBox="1">
            <a:spLocks noGrp="1"/>
          </p:cNvSpPr>
          <p:nvPr>
            <p:ph type="subTitle" idx="5"/>
          </p:nvPr>
        </p:nvSpPr>
        <p:spPr>
          <a:xfrm>
            <a:off x="9857534" y="7732575"/>
            <a:ext cx="6226133" cy="16722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240" name="Google Shape;240;p16"/>
          <p:cNvSpPr txBox="1">
            <a:spLocks noGrp="1"/>
          </p:cNvSpPr>
          <p:nvPr>
            <p:ph type="title" idx="6"/>
          </p:nvPr>
        </p:nvSpPr>
        <p:spPr>
          <a:xfrm>
            <a:off x="2802400" y="459825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7"/>
          <p:cNvSpPr txBox="1">
            <a:spLocks noGrp="1"/>
          </p:cNvSpPr>
          <p:nvPr>
            <p:ph type="title"/>
          </p:nvPr>
        </p:nvSpPr>
        <p:spPr>
          <a:xfrm>
            <a:off x="2341111" y="6441233"/>
            <a:ext cx="13642667" cy="12669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2pPr>
            <a:lvl3pPr lvl="2" rtl="0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3pPr>
            <a:lvl4pPr lvl="3" rtl="0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4pPr>
            <a:lvl5pPr lvl="4" rtl="0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5pPr>
            <a:lvl6pPr lvl="5" rtl="0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6pPr>
            <a:lvl7pPr lvl="6" rtl="0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7pPr>
            <a:lvl8pPr lvl="7" rtl="0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8pPr>
            <a:lvl9pPr lvl="8" rtl="0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9pPr>
          </a:lstStyle>
          <a:p>
            <a:endParaRPr/>
          </a:p>
        </p:txBody>
      </p:sp>
      <p:sp>
        <p:nvSpPr>
          <p:cNvPr id="261" name="Google Shape;261;p17"/>
          <p:cNvSpPr txBox="1">
            <a:spLocks noGrp="1"/>
          </p:cNvSpPr>
          <p:nvPr>
            <p:ph type="subTitle" idx="1"/>
          </p:nvPr>
        </p:nvSpPr>
        <p:spPr>
          <a:xfrm>
            <a:off x="1998978" y="3160155"/>
            <a:ext cx="14326933" cy="3281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9332" y="309755"/>
            <a:ext cx="15678244" cy="823772"/>
          </a:xfrm>
          <a:prstGeom prst="rect">
            <a:avLst/>
          </a:prstGeom>
        </p:spPr>
      </p:pic>
      <p:grpSp>
        <p:nvGrpSpPr>
          <p:cNvPr id="273" name="Google Shape;273;p17"/>
          <p:cNvGrpSpPr/>
          <p:nvPr userDrawn="1"/>
        </p:nvGrpSpPr>
        <p:grpSpPr>
          <a:xfrm>
            <a:off x="527630" y="174597"/>
            <a:ext cx="17136921" cy="2324896"/>
            <a:chOff x="296792" y="174597"/>
            <a:chExt cx="9639518" cy="2324896"/>
          </a:xfrm>
        </p:grpSpPr>
        <p:grpSp>
          <p:nvGrpSpPr>
            <p:cNvPr id="274" name="Google Shape;274;p17"/>
            <p:cNvGrpSpPr/>
            <p:nvPr/>
          </p:nvGrpSpPr>
          <p:grpSpPr>
            <a:xfrm>
              <a:off x="296792" y="174597"/>
              <a:ext cx="9639518" cy="2324896"/>
              <a:chOff x="296792" y="174597"/>
              <a:chExt cx="9639518" cy="2324896"/>
            </a:xfrm>
          </p:grpSpPr>
          <p:sp>
            <p:nvSpPr>
              <p:cNvPr id="275" name="Google Shape;275;p17"/>
              <p:cNvSpPr/>
              <p:nvPr/>
            </p:nvSpPr>
            <p:spPr>
              <a:xfrm flipH="1">
                <a:off x="296792" y="1199575"/>
                <a:ext cx="598492" cy="1299917"/>
              </a:xfrm>
              <a:custGeom>
                <a:avLst/>
                <a:gdLst/>
                <a:ahLst/>
                <a:cxnLst/>
                <a:rect l="l" t="t" r="r" b="b"/>
                <a:pathLst>
                  <a:path w="28636" h="62197" extrusionOk="0">
                    <a:moveTo>
                      <a:pt x="22216" y="0"/>
                    </a:moveTo>
                    <a:cubicBezTo>
                      <a:pt x="21273" y="0"/>
                      <a:pt x="20298" y="337"/>
                      <a:pt x="19413" y="1134"/>
                    </a:cubicBezTo>
                    <a:cubicBezTo>
                      <a:pt x="15722" y="4449"/>
                      <a:pt x="11210" y="6670"/>
                      <a:pt x="7622" y="10122"/>
                    </a:cubicBezTo>
                    <a:cubicBezTo>
                      <a:pt x="3726" y="13779"/>
                      <a:pt x="1265" y="18735"/>
                      <a:pt x="684" y="24032"/>
                    </a:cubicBezTo>
                    <a:cubicBezTo>
                      <a:pt x="0" y="29705"/>
                      <a:pt x="1641" y="34558"/>
                      <a:pt x="3965" y="39616"/>
                    </a:cubicBezTo>
                    <a:cubicBezTo>
                      <a:pt x="5298" y="42453"/>
                      <a:pt x="6767" y="45290"/>
                      <a:pt x="7212" y="48434"/>
                    </a:cubicBezTo>
                    <a:cubicBezTo>
                      <a:pt x="7622" y="51305"/>
                      <a:pt x="6801" y="54005"/>
                      <a:pt x="6186" y="56739"/>
                    </a:cubicBezTo>
                    <a:cubicBezTo>
                      <a:pt x="5425" y="60032"/>
                      <a:pt x="8084" y="62197"/>
                      <a:pt x="10596" y="62197"/>
                    </a:cubicBezTo>
                    <a:cubicBezTo>
                      <a:pt x="12256" y="62197"/>
                      <a:pt x="13851" y="61252"/>
                      <a:pt x="14354" y="59063"/>
                    </a:cubicBezTo>
                    <a:cubicBezTo>
                      <a:pt x="15414" y="54483"/>
                      <a:pt x="16303" y="50143"/>
                      <a:pt x="15277" y="45461"/>
                    </a:cubicBezTo>
                    <a:cubicBezTo>
                      <a:pt x="14047" y="39753"/>
                      <a:pt x="10151" y="34968"/>
                      <a:pt x="9160" y="29261"/>
                    </a:cubicBezTo>
                    <a:cubicBezTo>
                      <a:pt x="7143" y="17675"/>
                      <a:pt x="18524" y="13540"/>
                      <a:pt x="25393" y="7354"/>
                    </a:cubicBezTo>
                    <a:cubicBezTo>
                      <a:pt x="28636" y="4433"/>
                      <a:pt x="25639" y="0"/>
                      <a:pt x="222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76" name="Google Shape;276;p17"/>
              <p:cNvSpPr/>
              <p:nvPr/>
            </p:nvSpPr>
            <p:spPr>
              <a:xfrm flipH="1">
                <a:off x="8687995" y="174597"/>
                <a:ext cx="1248315" cy="1746634"/>
              </a:xfrm>
              <a:custGeom>
                <a:avLst/>
                <a:gdLst/>
                <a:ahLst/>
                <a:cxnLst/>
                <a:rect l="l" t="t" r="r" b="b"/>
                <a:pathLst>
                  <a:path w="59728" h="83571" extrusionOk="0">
                    <a:moveTo>
                      <a:pt x="54632" y="0"/>
                    </a:moveTo>
                    <a:cubicBezTo>
                      <a:pt x="54142" y="0"/>
                      <a:pt x="53611" y="111"/>
                      <a:pt x="53043" y="356"/>
                    </a:cubicBezTo>
                    <a:cubicBezTo>
                      <a:pt x="48805" y="2202"/>
                      <a:pt x="44020" y="2099"/>
                      <a:pt x="39885" y="4252"/>
                    </a:cubicBezTo>
                    <a:cubicBezTo>
                      <a:pt x="35886" y="6337"/>
                      <a:pt x="33254" y="10199"/>
                      <a:pt x="32127" y="14642"/>
                    </a:cubicBezTo>
                    <a:cubicBezTo>
                      <a:pt x="30896" y="19461"/>
                      <a:pt x="31409" y="24382"/>
                      <a:pt x="31990" y="29270"/>
                    </a:cubicBezTo>
                    <a:cubicBezTo>
                      <a:pt x="32571" y="34020"/>
                      <a:pt x="33733" y="39693"/>
                      <a:pt x="30520" y="43692"/>
                    </a:cubicBezTo>
                    <a:cubicBezTo>
                      <a:pt x="24608" y="51074"/>
                      <a:pt x="14970" y="50186"/>
                      <a:pt x="8066" y="55688"/>
                    </a:cubicBezTo>
                    <a:cubicBezTo>
                      <a:pt x="958" y="61361"/>
                      <a:pt x="1" y="72024"/>
                      <a:pt x="2188" y="80466"/>
                    </a:cubicBezTo>
                    <a:cubicBezTo>
                      <a:pt x="2746" y="82631"/>
                      <a:pt x="4379" y="83570"/>
                      <a:pt x="6053" y="83570"/>
                    </a:cubicBezTo>
                    <a:cubicBezTo>
                      <a:pt x="8580" y="83570"/>
                      <a:pt x="11199" y="81431"/>
                      <a:pt x="10356" y="78142"/>
                    </a:cubicBezTo>
                    <a:cubicBezTo>
                      <a:pt x="9365" y="74280"/>
                      <a:pt x="9194" y="69940"/>
                      <a:pt x="10732" y="66180"/>
                    </a:cubicBezTo>
                    <a:cubicBezTo>
                      <a:pt x="12373" y="62113"/>
                      <a:pt x="15927" y="61019"/>
                      <a:pt x="19686" y="59857"/>
                    </a:cubicBezTo>
                    <a:cubicBezTo>
                      <a:pt x="26658" y="57739"/>
                      <a:pt x="33528" y="54321"/>
                      <a:pt x="37937" y="48101"/>
                    </a:cubicBezTo>
                    <a:cubicBezTo>
                      <a:pt x="42961" y="40958"/>
                      <a:pt x="40534" y="32277"/>
                      <a:pt x="39919" y="24246"/>
                    </a:cubicBezTo>
                    <a:cubicBezTo>
                      <a:pt x="39611" y="20315"/>
                      <a:pt x="39577" y="14950"/>
                      <a:pt x="43063" y="12455"/>
                    </a:cubicBezTo>
                    <a:cubicBezTo>
                      <a:pt x="46412" y="10062"/>
                      <a:pt x="51573" y="10438"/>
                      <a:pt x="55298" y="8832"/>
                    </a:cubicBezTo>
                    <a:cubicBezTo>
                      <a:pt x="59728" y="6921"/>
                      <a:pt x="58502" y="0"/>
                      <a:pt x="54632" y="0"/>
                    </a:cubicBezTo>
                    <a:close/>
                  </a:path>
                </a:pathLst>
              </a:custGeom>
              <a:solidFill>
                <a:srgbClr val="F3AC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77" name="Google Shape;277;p17"/>
              <p:cNvSpPr/>
              <p:nvPr/>
            </p:nvSpPr>
            <p:spPr>
              <a:xfrm flipH="1">
                <a:off x="9165974" y="2091370"/>
                <a:ext cx="555250" cy="360650"/>
              </a:xfrm>
              <a:custGeom>
                <a:avLst/>
                <a:gdLst/>
                <a:ahLst/>
                <a:cxnLst/>
                <a:rect l="l" t="t" r="r" b="b"/>
                <a:pathLst>
                  <a:path w="26567" h="17256" extrusionOk="0">
                    <a:moveTo>
                      <a:pt x="20141" y="0"/>
                    </a:moveTo>
                    <a:cubicBezTo>
                      <a:pt x="19492" y="0"/>
                      <a:pt x="18807" y="165"/>
                      <a:pt x="18109" y="538"/>
                    </a:cubicBezTo>
                    <a:cubicBezTo>
                      <a:pt x="13222" y="3203"/>
                      <a:pt x="8198" y="5596"/>
                      <a:pt x="3687" y="8911"/>
                    </a:cubicBezTo>
                    <a:cubicBezTo>
                      <a:pt x="0" y="11577"/>
                      <a:pt x="2291" y="17255"/>
                      <a:pt x="5736" y="17255"/>
                    </a:cubicBezTo>
                    <a:cubicBezTo>
                      <a:pt x="6442" y="17255"/>
                      <a:pt x="7197" y="17016"/>
                      <a:pt x="7959" y="16464"/>
                    </a:cubicBezTo>
                    <a:cubicBezTo>
                      <a:pt x="12402" y="13183"/>
                      <a:pt x="17494" y="10791"/>
                      <a:pt x="22381" y="8125"/>
                    </a:cubicBezTo>
                    <a:cubicBezTo>
                      <a:pt x="26567" y="5842"/>
                      <a:pt x="24010" y="0"/>
                      <a:pt x="20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78" name="Google Shape;278;p17"/>
              <p:cNvSpPr/>
              <p:nvPr/>
            </p:nvSpPr>
            <p:spPr>
              <a:xfrm flipH="1">
                <a:off x="9558422" y="596346"/>
                <a:ext cx="319310" cy="225009"/>
              </a:xfrm>
              <a:custGeom>
                <a:avLst/>
                <a:gdLst/>
                <a:ahLst/>
                <a:cxnLst/>
                <a:rect l="l" t="t" r="r" b="b"/>
                <a:pathLst>
                  <a:path w="15278" h="10766" extrusionOk="0">
                    <a:moveTo>
                      <a:pt x="10346" y="1"/>
                    </a:moveTo>
                    <a:cubicBezTo>
                      <a:pt x="9817" y="1"/>
                      <a:pt x="9277" y="109"/>
                      <a:pt x="8749" y="339"/>
                    </a:cubicBezTo>
                    <a:cubicBezTo>
                      <a:pt x="7861" y="715"/>
                      <a:pt x="6972" y="1194"/>
                      <a:pt x="6049" y="1570"/>
                    </a:cubicBezTo>
                    <a:cubicBezTo>
                      <a:pt x="5810" y="1672"/>
                      <a:pt x="5605" y="1775"/>
                      <a:pt x="5366" y="1843"/>
                    </a:cubicBezTo>
                    <a:lnTo>
                      <a:pt x="5092" y="1946"/>
                    </a:lnTo>
                    <a:lnTo>
                      <a:pt x="4785" y="2014"/>
                    </a:lnTo>
                    <a:cubicBezTo>
                      <a:pt x="4511" y="2048"/>
                      <a:pt x="4272" y="2082"/>
                      <a:pt x="3999" y="2082"/>
                    </a:cubicBezTo>
                    <a:cubicBezTo>
                      <a:pt x="1777" y="2117"/>
                      <a:pt x="0" y="4851"/>
                      <a:pt x="376" y="7004"/>
                    </a:cubicBezTo>
                    <a:cubicBezTo>
                      <a:pt x="809" y="9501"/>
                      <a:pt x="2670" y="10766"/>
                      <a:pt x="4978" y="10766"/>
                    </a:cubicBezTo>
                    <a:cubicBezTo>
                      <a:pt x="5038" y="10766"/>
                      <a:pt x="5099" y="10765"/>
                      <a:pt x="5161" y="10763"/>
                    </a:cubicBezTo>
                    <a:cubicBezTo>
                      <a:pt x="7587" y="10695"/>
                      <a:pt x="9843" y="9362"/>
                      <a:pt x="12030" y="8405"/>
                    </a:cubicBezTo>
                    <a:cubicBezTo>
                      <a:pt x="14081" y="7516"/>
                      <a:pt x="15277" y="4851"/>
                      <a:pt x="14320" y="2698"/>
                    </a:cubicBezTo>
                    <a:cubicBezTo>
                      <a:pt x="13568" y="1064"/>
                      <a:pt x="12010" y="1"/>
                      <a:pt x="103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79" name="Google Shape;279;p17"/>
              <p:cNvSpPr/>
              <p:nvPr/>
            </p:nvSpPr>
            <p:spPr>
              <a:xfrm flipH="1">
                <a:off x="7582176" y="403270"/>
                <a:ext cx="299309" cy="275044"/>
              </a:xfrm>
              <a:custGeom>
                <a:avLst/>
                <a:gdLst/>
                <a:ahLst/>
                <a:cxnLst/>
                <a:rect l="l" t="t" r="r" b="b"/>
                <a:pathLst>
                  <a:path w="14321" h="13160" extrusionOk="0">
                    <a:moveTo>
                      <a:pt x="4546" y="0"/>
                    </a:moveTo>
                    <a:cubicBezTo>
                      <a:pt x="3452" y="0"/>
                      <a:pt x="2364" y="403"/>
                      <a:pt x="1607" y="1244"/>
                    </a:cubicBezTo>
                    <a:cubicBezTo>
                      <a:pt x="1" y="3021"/>
                      <a:pt x="1" y="5687"/>
                      <a:pt x="1607" y="7464"/>
                    </a:cubicBezTo>
                    <a:cubicBezTo>
                      <a:pt x="3418" y="9344"/>
                      <a:pt x="5195" y="11428"/>
                      <a:pt x="7519" y="12625"/>
                    </a:cubicBezTo>
                    <a:cubicBezTo>
                      <a:pt x="8200" y="12976"/>
                      <a:pt x="8964" y="13159"/>
                      <a:pt x="9721" y="13159"/>
                    </a:cubicBezTo>
                    <a:cubicBezTo>
                      <a:pt x="11169" y="13159"/>
                      <a:pt x="12589" y="12489"/>
                      <a:pt x="13329" y="11053"/>
                    </a:cubicBezTo>
                    <a:cubicBezTo>
                      <a:pt x="14320" y="9070"/>
                      <a:pt x="13910" y="6131"/>
                      <a:pt x="11791" y="5072"/>
                    </a:cubicBezTo>
                    <a:cubicBezTo>
                      <a:pt x="11415" y="4901"/>
                      <a:pt x="11040" y="4662"/>
                      <a:pt x="10698" y="4422"/>
                    </a:cubicBezTo>
                    <a:cubicBezTo>
                      <a:pt x="10629" y="4354"/>
                      <a:pt x="10561" y="4251"/>
                      <a:pt x="10459" y="4183"/>
                    </a:cubicBezTo>
                    <a:cubicBezTo>
                      <a:pt x="10253" y="3978"/>
                      <a:pt x="10048" y="3807"/>
                      <a:pt x="9843" y="3602"/>
                    </a:cubicBezTo>
                    <a:cubicBezTo>
                      <a:pt x="9057" y="2850"/>
                      <a:pt x="8340" y="2030"/>
                      <a:pt x="7588" y="1244"/>
                    </a:cubicBezTo>
                    <a:cubicBezTo>
                      <a:pt x="6807" y="428"/>
                      <a:pt x="5674" y="0"/>
                      <a:pt x="4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80" name="Google Shape;280;p17"/>
              <p:cNvSpPr/>
              <p:nvPr/>
            </p:nvSpPr>
            <p:spPr>
              <a:xfrm rot="2325304" flipH="1">
                <a:off x="8418020" y="1130719"/>
                <a:ext cx="304997" cy="274025"/>
              </a:xfrm>
              <a:custGeom>
                <a:avLst/>
                <a:gdLst/>
                <a:ahLst/>
                <a:cxnLst/>
                <a:rect l="l" t="t" r="r" b="b"/>
                <a:pathLst>
                  <a:path w="14594" h="13112" extrusionOk="0">
                    <a:moveTo>
                      <a:pt x="9808" y="1"/>
                    </a:moveTo>
                    <a:cubicBezTo>
                      <a:pt x="8609" y="1"/>
                      <a:pt x="7435" y="474"/>
                      <a:pt x="6699" y="1542"/>
                    </a:cubicBezTo>
                    <a:cubicBezTo>
                      <a:pt x="6459" y="1884"/>
                      <a:pt x="6220" y="2226"/>
                      <a:pt x="5947" y="2567"/>
                    </a:cubicBezTo>
                    <a:cubicBezTo>
                      <a:pt x="5810" y="2602"/>
                      <a:pt x="5742" y="2670"/>
                      <a:pt x="5639" y="2772"/>
                    </a:cubicBezTo>
                    <a:cubicBezTo>
                      <a:pt x="5434" y="2943"/>
                      <a:pt x="5229" y="3114"/>
                      <a:pt x="4990" y="3285"/>
                    </a:cubicBezTo>
                    <a:cubicBezTo>
                      <a:pt x="4135" y="3969"/>
                      <a:pt x="3247" y="4584"/>
                      <a:pt x="2392" y="5199"/>
                    </a:cubicBezTo>
                    <a:cubicBezTo>
                      <a:pt x="581" y="6532"/>
                      <a:pt x="0" y="9471"/>
                      <a:pt x="1401" y="11317"/>
                    </a:cubicBezTo>
                    <a:cubicBezTo>
                      <a:pt x="2286" y="12455"/>
                      <a:pt x="3601" y="13112"/>
                      <a:pt x="4935" y="13112"/>
                    </a:cubicBezTo>
                    <a:cubicBezTo>
                      <a:pt x="5764" y="13112"/>
                      <a:pt x="6601" y="12858"/>
                      <a:pt x="7348" y="12308"/>
                    </a:cubicBezTo>
                    <a:cubicBezTo>
                      <a:pt x="9433" y="10770"/>
                      <a:pt x="11723" y="9334"/>
                      <a:pt x="13226" y="7113"/>
                    </a:cubicBezTo>
                    <a:cubicBezTo>
                      <a:pt x="14525" y="5267"/>
                      <a:pt x="14593" y="2465"/>
                      <a:pt x="12680" y="961"/>
                    </a:cubicBezTo>
                    <a:cubicBezTo>
                      <a:pt x="11876" y="347"/>
                      <a:pt x="10833" y="1"/>
                      <a:pt x="98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81" name="Google Shape;281;p17"/>
              <p:cNvSpPr/>
              <p:nvPr/>
            </p:nvSpPr>
            <p:spPr>
              <a:xfrm rot="1621672" flipH="1">
                <a:off x="7488859" y="1346056"/>
                <a:ext cx="351456" cy="265619"/>
              </a:xfrm>
              <a:custGeom>
                <a:avLst/>
                <a:gdLst/>
                <a:ahLst/>
                <a:cxnLst/>
                <a:rect l="l" t="t" r="r" b="b"/>
                <a:pathLst>
                  <a:path w="16816" h="12709" extrusionOk="0">
                    <a:moveTo>
                      <a:pt x="12208" y="1"/>
                    </a:moveTo>
                    <a:cubicBezTo>
                      <a:pt x="11115" y="1"/>
                      <a:pt x="10013" y="461"/>
                      <a:pt x="9085" y="1237"/>
                    </a:cubicBezTo>
                    <a:lnTo>
                      <a:pt x="9085" y="1237"/>
                    </a:lnTo>
                    <a:cubicBezTo>
                      <a:pt x="9221" y="1122"/>
                      <a:pt x="9250" y="1077"/>
                      <a:pt x="9214" y="1077"/>
                    </a:cubicBezTo>
                    <a:cubicBezTo>
                      <a:pt x="9103" y="1077"/>
                      <a:pt x="8381" y="1492"/>
                      <a:pt x="8203" y="1568"/>
                    </a:cubicBezTo>
                    <a:cubicBezTo>
                      <a:pt x="7622" y="1841"/>
                      <a:pt x="7041" y="2080"/>
                      <a:pt x="6494" y="2354"/>
                    </a:cubicBezTo>
                    <a:cubicBezTo>
                      <a:pt x="5196" y="3003"/>
                      <a:pt x="3931" y="3858"/>
                      <a:pt x="2667" y="4575"/>
                    </a:cubicBezTo>
                    <a:cubicBezTo>
                      <a:pt x="650" y="5737"/>
                      <a:pt x="1" y="8540"/>
                      <a:pt x="1129" y="10556"/>
                    </a:cubicBezTo>
                    <a:cubicBezTo>
                      <a:pt x="1909" y="11932"/>
                      <a:pt x="3350" y="12708"/>
                      <a:pt x="4824" y="12708"/>
                    </a:cubicBezTo>
                    <a:cubicBezTo>
                      <a:pt x="5546" y="12708"/>
                      <a:pt x="6276" y="12522"/>
                      <a:pt x="6939" y="12128"/>
                    </a:cubicBezTo>
                    <a:cubicBezTo>
                      <a:pt x="8340" y="11342"/>
                      <a:pt x="9673" y="10419"/>
                      <a:pt x="11108" y="9736"/>
                    </a:cubicBezTo>
                    <a:cubicBezTo>
                      <a:pt x="12510" y="9121"/>
                      <a:pt x="13842" y="8369"/>
                      <a:pt x="15039" y="7446"/>
                    </a:cubicBezTo>
                    <a:cubicBezTo>
                      <a:pt x="16816" y="5977"/>
                      <a:pt x="16508" y="2798"/>
                      <a:pt x="15039" y="1260"/>
                    </a:cubicBezTo>
                    <a:cubicBezTo>
                      <a:pt x="14195" y="384"/>
                      <a:pt x="13205" y="1"/>
                      <a:pt x="12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82" name="Google Shape;282;p17"/>
              <p:cNvSpPr/>
              <p:nvPr/>
            </p:nvSpPr>
            <p:spPr>
              <a:xfrm rot="1621672" flipH="1">
                <a:off x="6135280" y="894441"/>
                <a:ext cx="314296" cy="247227"/>
              </a:xfrm>
              <a:custGeom>
                <a:avLst/>
                <a:gdLst/>
                <a:ahLst/>
                <a:cxnLst/>
                <a:rect l="l" t="t" r="r" b="b"/>
                <a:pathLst>
                  <a:path w="15038" h="11829" extrusionOk="0">
                    <a:moveTo>
                      <a:pt x="10070" y="0"/>
                    </a:moveTo>
                    <a:cubicBezTo>
                      <a:pt x="9287" y="0"/>
                      <a:pt x="8499" y="227"/>
                      <a:pt x="7792" y="711"/>
                    </a:cubicBezTo>
                    <a:cubicBezTo>
                      <a:pt x="6972" y="1292"/>
                      <a:pt x="6186" y="1907"/>
                      <a:pt x="5366" y="2488"/>
                    </a:cubicBezTo>
                    <a:cubicBezTo>
                      <a:pt x="5161" y="2625"/>
                      <a:pt x="4922" y="2762"/>
                      <a:pt x="4751" y="2898"/>
                    </a:cubicBezTo>
                    <a:lnTo>
                      <a:pt x="4512" y="3035"/>
                    </a:lnTo>
                    <a:lnTo>
                      <a:pt x="4204" y="3206"/>
                    </a:lnTo>
                    <a:cubicBezTo>
                      <a:pt x="3931" y="3274"/>
                      <a:pt x="3691" y="3343"/>
                      <a:pt x="3418" y="3411"/>
                    </a:cubicBezTo>
                    <a:cubicBezTo>
                      <a:pt x="1265" y="3924"/>
                      <a:pt x="0" y="6965"/>
                      <a:pt x="820" y="8982"/>
                    </a:cubicBezTo>
                    <a:cubicBezTo>
                      <a:pt x="1569" y="10922"/>
                      <a:pt x="3104" y="11828"/>
                      <a:pt x="4915" y="11828"/>
                    </a:cubicBezTo>
                    <a:cubicBezTo>
                      <a:pt x="5337" y="11828"/>
                      <a:pt x="5774" y="11779"/>
                      <a:pt x="6220" y="11682"/>
                    </a:cubicBezTo>
                    <a:cubicBezTo>
                      <a:pt x="8579" y="11135"/>
                      <a:pt x="10527" y="9392"/>
                      <a:pt x="12509" y="7991"/>
                    </a:cubicBezTo>
                    <a:cubicBezTo>
                      <a:pt x="14354" y="6726"/>
                      <a:pt x="15038" y="3855"/>
                      <a:pt x="13671" y="1942"/>
                    </a:cubicBezTo>
                    <a:cubicBezTo>
                      <a:pt x="12800" y="700"/>
                      <a:pt x="11443" y="0"/>
                      <a:pt x="100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83" name="Google Shape;283;p17"/>
              <p:cNvSpPr/>
              <p:nvPr/>
            </p:nvSpPr>
            <p:spPr>
              <a:xfrm rot="1621672" flipH="1">
                <a:off x="4752998" y="267182"/>
                <a:ext cx="269319" cy="291410"/>
              </a:xfrm>
              <a:custGeom>
                <a:avLst/>
                <a:gdLst/>
                <a:ahLst/>
                <a:cxnLst/>
                <a:rect l="l" t="t" r="r" b="b"/>
                <a:pathLst>
                  <a:path w="12886" h="13943" extrusionOk="0">
                    <a:moveTo>
                      <a:pt x="4547" y="1"/>
                    </a:moveTo>
                    <a:cubicBezTo>
                      <a:pt x="3962" y="1"/>
                      <a:pt x="3395" y="122"/>
                      <a:pt x="2906" y="380"/>
                    </a:cubicBezTo>
                    <a:cubicBezTo>
                      <a:pt x="616" y="1508"/>
                      <a:pt x="1" y="3797"/>
                      <a:pt x="719" y="6156"/>
                    </a:cubicBezTo>
                    <a:cubicBezTo>
                      <a:pt x="1436" y="8548"/>
                      <a:pt x="3282" y="10428"/>
                      <a:pt x="4786" y="12307"/>
                    </a:cubicBezTo>
                    <a:cubicBezTo>
                      <a:pt x="5605" y="13347"/>
                      <a:pt x="6917" y="13942"/>
                      <a:pt x="8213" y="13942"/>
                    </a:cubicBezTo>
                    <a:cubicBezTo>
                      <a:pt x="9132" y="13942"/>
                      <a:pt x="10043" y="13643"/>
                      <a:pt x="10767" y="12991"/>
                    </a:cubicBezTo>
                    <a:cubicBezTo>
                      <a:pt x="12510" y="11419"/>
                      <a:pt x="12885" y="8719"/>
                      <a:pt x="11416" y="6839"/>
                    </a:cubicBezTo>
                    <a:cubicBezTo>
                      <a:pt x="10801" y="6053"/>
                      <a:pt x="10151" y="5301"/>
                      <a:pt x="9502" y="4481"/>
                    </a:cubicBezTo>
                    <a:cubicBezTo>
                      <a:pt x="9365" y="4276"/>
                      <a:pt x="9229" y="4105"/>
                      <a:pt x="9092" y="3900"/>
                    </a:cubicBezTo>
                    <a:lnTo>
                      <a:pt x="8955" y="3661"/>
                    </a:lnTo>
                    <a:cubicBezTo>
                      <a:pt x="8887" y="3524"/>
                      <a:pt x="8784" y="3387"/>
                      <a:pt x="8784" y="3353"/>
                    </a:cubicBezTo>
                    <a:cubicBezTo>
                      <a:pt x="8682" y="3114"/>
                      <a:pt x="8579" y="2840"/>
                      <a:pt x="8511" y="2601"/>
                    </a:cubicBezTo>
                    <a:cubicBezTo>
                      <a:pt x="8005" y="983"/>
                      <a:pt x="6208" y="1"/>
                      <a:pt x="4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84" name="Google Shape;284;p17"/>
              <p:cNvSpPr/>
              <p:nvPr/>
            </p:nvSpPr>
            <p:spPr>
              <a:xfrm flipH="1">
                <a:off x="3494200" y="360893"/>
                <a:ext cx="322278" cy="452443"/>
              </a:xfrm>
              <a:custGeom>
                <a:avLst/>
                <a:gdLst/>
                <a:ahLst/>
                <a:cxnLst/>
                <a:rect l="l" t="t" r="r" b="b"/>
                <a:pathLst>
                  <a:path w="15420" h="21648" extrusionOk="0">
                    <a:moveTo>
                      <a:pt x="5203" y="1"/>
                    </a:moveTo>
                    <a:cubicBezTo>
                      <a:pt x="2699" y="1"/>
                      <a:pt x="0" y="2169"/>
                      <a:pt x="679" y="5500"/>
                    </a:cubicBezTo>
                    <a:cubicBezTo>
                      <a:pt x="1636" y="10046"/>
                      <a:pt x="4541" y="14284"/>
                      <a:pt x="6113" y="18693"/>
                    </a:cubicBezTo>
                    <a:cubicBezTo>
                      <a:pt x="6841" y="20755"/>
                      <a:pt x="8557" y="21648"/>
                      <a:pt x="10254" y="21648"/>
                    </a:cubicBezTo>
                    <a:cubicBezTo>
                      <a:pt x="12860" y="21648"/>
                      <a:pt x="15419" y="19542"/>
                      <a:pt x="14281" y="16334"/>
                    </a:cubicBezTo>
                    <a:cubicBezTo>
                      <a:pt x="13426" y="13942"/>
                      <a:pt x="12401" y="11584"/>
                      <a:pt x="11376" y="9260"/>
                    </a:cubicBezTo>
                    <a:cubicBezTo>
                      <a:pt x="10521" y="7312"/>
                      <a:pt x="9291" y="5261"/>
                      <a:pt x="8881" y="3142"/>
                    </a:cubicBezTo>
                    <a:cubicBezTo>
                      <a:pt x="8432" y="951"/>
                      <a:pt x="6860" y="1"/>
                      <a:pt x="52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85" name="Google Shape;285;p17"/>
              <p:cNvSpPr/>
              <p:nvPr/>
            </p:nvSpPr>
            <p:spPr>
              <a:xfrm flipH="1">
                <a:off x="1362435" y="411300"/>
                <a:ext cx="1765736" cy="1690120"/>
              </a:xfrm>
              <a:custGeom>
                <a:avLst/>
                <a:gdLst/>
                <a:ahLst/>
                <a:cxnLst/>
                <a:rect l="l" t="t" r="r" b="b"/>
                <a:pathLst>
                  <a:path w="84485" h="80867" extrusionOk="0">
                    <a:moveTo>
                      <a:pt x="6575" y="0"/>
                    </a:moveTo>
                    <a:cubicBezTo>
                      <a:pt x="4452" y="0"/>
                      <a:pt x="2290" y="1410"/>
                      <a:pt x="2222" y="4230"/>
                    </a:cubicBezTo>
                    <a:cubicBezTo>
                      <a:pt x="2085" y="9459"/>
                      <a:pt x="0" y="14517"/>
                      <a:pt x="786" y="19814"/>
                    </a:cubicBezTo>
                    <a:cubicBezTo>
                      <a:pt x="1504" y="24633"/>
                      <a:pt x="4306" y="29008"/>
                      <a:pt x="7690" y="32357"/>
                    </a:cubicBezTo>
                    <a:cubicBezTo>
                      <a:pt x="15072" y="39678"/>
                      <a:pt x="24486" y="41837"/>
                      <a:pt x="34284" y="41837"/>
                    </a:cubicBezTo>
                    <a:cubicBezTo>
                      <a:pt x="35417" y="41837"/>
                      <a:pt x="36556" y="41809"/>
                      <a:pt x="37697" y="41755"/>
                    </a:cubicBezTo>
                    <a:cubicBezTo>
                      <a:pt x="40981" y="41612"/>
                      <a:pt x="44388" y="41185"/>
                      <a:pt x="47756" y="41185"/>
                    </a:cubicBezTo>
                    <a:cubicBezTo>
                      <a:pt x="49996" y="41185"/>
                      <a:pt x="52218" y="41373"/>
                      <a:pt x="54375" y="41960"/>
                    </a:cubicBezTo>
                    <a:cubicBezTo>
                      <a:pt x="58852" y="43157"/>
                      <a:pt x="62543" y="45959"/>
                      <a:pt x="65653" y="49479"/>
                    </a:cubicBezTo>
                    <a:cubicBezTo>
                      <a:pt x="71942" y="56520"/>
                      <a:pt x="75530" y="67080"/>
                      <a:pt x="75018" y="76650"/>
                    </a:cubicBezTo>
                    <a:cubicBezTo>
                      <a:pt x="74864" y="79465"/>
                      <a:pt x="76900" y="80866"/>
                      <a:pt x="79015" y="80866"/>
                    </a:cubicBezTo>
                    <a:cubicBezTo>
                      <a:pt x="81137" y="80866"/>
                      <a:pt x="83339" y="79456"/>
                      <a:pt x="83493" y="76650"/>
                    </a:cubicBezTo>
                    <a:cubicBezTo>
                      <a:pt x="84485" y="58741"/>
                      <a:pt x="73104" y="36663"/>
                      <a:pt x="54888" y="33109"/>
                    </a:cubicBezTo>
                    <a:cubicBezTo>
                      <a:pt x="52553" y="32652"/>
                      <a:pt x="50188" y="32498"/>
                      <a:pt x="47809" y="32498"/>
                    </a:cubicBezTo>
                    <a:cubicBezTo>
                      <a:pt x="42875" y="32498"/>
                      <a:pt x="37880" y="33161"/>
                      <a:pt x="32962" y="33161"/>
                    </a:cubicBezTo>
                    <a:cubicBezTo>
                      <a:pt x="28902" y="33161"/>
                      <a:pt x="24895" y="32709"/>
                      <a:pt x="21019" y="31058"/>
                    </a:cubicBezTo>
                    <a:cubicBezTo>
                      <a:pt x="16405" y="29110"/>
                      <a:pt x="11244" y="25214"/>
                      <a:pt x="9535" y="20122"/>
                    </a:cubicBezTo>
                    <a:cubicBezTo>
                      <a:pt x="7895" y="15234"/>
                      <a:pt x="10595" y="9254"/>
                      <a:pt x="10697" y="4230"/>
                    </a:cubicBezTo>
                    <a:cubicBezTo>
                      <a:pt x="10783" y="1410"/>
                      <a:pt x="8698" y="0"/>
                      <a:pt x="65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86" name="Google Shape;286;p17"/>
              <p:cNvSpPr/>
              <p:nvPr/>
            </p:nvSpPr>
            <p:spPr>
              <a:xfrm flipH="1">
                <a:off x="1870843" y="399899"/>
                <a:ext cx="279308" cy="281795"/>
              </a:xfrm>
              <a:custGeom>
                <a:avLst/>
                <a:gdLst/>
                <a:ahLst/>
                <a:cxnLst/>
                <a:rect l="l" t="t" r="r" b="b"/>
                <a:pathLst>
                  <a:path w="13364" h="13483" extrusionOk="0">
                    <a:moveTo>
                      <a:pt x="4619" y="0"/>
                    </a:moveTo>
                    <a:cubicBezTo>
                      <a:pt x="3536" y="0"/>
                      <a:pt x="2463" y="403"/>
                      <a:pt x="1709" y="1257"/>
                    </a:cubicBezTo>
                    <a:cubicBezTo>
                      <a:pt x="172" y="3000"/>
                      <a:pt x="1" y="5734"/>
                      <a:pt x="1709" y="7442"/>
                    </a:cubicBezTo>
                    <a:cubicBezTo>
                      <a:pt x="2427" y="8160"/>
                      <a:pt x="3179" y="8844"/>
                      <a:pt x="3863" y="9561"/>
                    </a:cubicBezTo>
                    <a:cubicBezTo>
                      <a:pt x="4033" y="9732"/>
                      <a:pt x="4204" y="9937"/>
                      <a:pt x="4375" y="10108"/>
                    </a:cubicBezTo>
                    <a:lnTo>
                      <a:pt x="4546" y="10313"/>
                    </a:lnTo>
                    <a:cubicBezTo>
                      <a:pt x="4614" y="10416"/>
                      <a:pt x="4717" y="10553"/>
                      <a:pt x="4751" y="10621"/>
                    </a:cubicBezTo>
                    <a:cubicBezTo>
                      <a:pt x="4854" y="10826"/>
                      <a:pt x="4990" y="11065"/>
                      <a:pt x="5093" y="11339"/>
                    </a:cubicBezTo>
                    <a:cubicBezTo>
                      <a:pt x="5686" y="12731"/>
                      <a:pt x="7286" y="13483"/>
                      <a:pt x="8812" y="13483"/>
                    </a:cubicBezTo>
                    <a:cubicBezTo>
                      <a:pt x="9571" y="13483"/>
                      <a:pt x="10313" y="13297"/>
                      <a:pt x="10903" y="12911"/>
                    </a:cubicBezTo>
                    <a:cubicBezTo>
                      <a:pt x="12988" y="11509"/>
                      <a:pt x="13364" y="9151"/>
                      <a:pt x="12407" y="6896"/>
                    </a:cubicBezTo>
                    <a:cubicBezTo>
                      <a:pt x="11416" y="4606"/>
                      <a:pt x="9399" y="2965"/>
                      <a:pt x="7690" y="1257"/>
                    </a:cubicBezTo>
                    <a:cubicBezTo>
                      <a:pt x="6888" y="437"/>
                      <a:pt x="5748" y="0"/>
                      <a:pt x="461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  <p:sp>
          <p:nvSpPr>
            <p:cNvPr id="287" name="Google Shape;287;p17"/>
            <p:cNvSpPr/>
            <p:nvPr/>
          </p:nvSpPr>
          <p:spPr>
            <a:xfrm rot="-3022670" flipH="1">
              <a:off x="461031" y="449730"/>
              <a:ext cx="270010" cy="291097"/>
            </a:xfrm>
            <a:custGeom>
              <a:avLst/>
              <a:gdLst/>
              <a:ahLst/>
              <a:cxnLst/>
              <a:rect l="l" t="t" r="r" b="b"/>
              <a:pathLst>
                <a:path w="12920" h="13929" extrusionOk="0">
                  <a:moveTo>
                    <a:pt x="4555" y="1"/>
                  </a:moveTo>
                  <a:cubicBezTo>
                    <a:pt x="3970" y="1"/>
                    <a:pt x="3400" y="118"/>
                    <a:pt x="2905" y="365"/>
                  </a:cubicBezTo>
                  <a:cubicBezTo>
                    <a:pt x="616" y="1493"/>
                    <a:pt x="0" y="3817"/>
                    <a:pt x="718" y="6141"/>
                  </a:cubicBezTo>
                  <a:cubicBezTo>
                    <a:pt x="1470" y="8534"/>
                    <a:pt x="3281" y="10413"/>
                    <a:pt x="4819" y="12293"/>
                  </a:cubicBezTo>
                  <a:cubicBezTo>
                    <a:pt x="5639" y="13333"/>
                    <a:pt x="6939" y="13928"/>
                    <a:pt x="8232" y="13928"/>
                  </a:cubicBezTo>
                  <a:cubicBezTo>
                    <a:pt x="9149" y="13928"/>
                    <a:pt x="10063" y="13629"/>
                    <a:pt x="10800" y="12977"/>
                  </a:cubicBezTo>
                  <a:cubicBezTo>
                    <a:pt x="12543" y="11439"/>
                    <a:pt x="12919" y="8704"/>
                    <a:pt x="11450" y="6825"/>
                  </a:cubicBezTo>
                  <a:cubicBezTo>
                    <a:pt x="10834" y="6039"/>
                    <a:pt x="10151" y="5287"/>
                    <a:pt x="9536" y="4501"/>
                  </a:cubicBezTo>
                  <a:cubicBezTo>
                    <a:pt x="9399" y="4296"/>
                    <a:pt x="9228" y="4091"/>
                    <a:pt x="9126" y="3886"/>
                  </a:cubicBezTo>
                  <a:lnTo>
                    <a:pt x="8955" y="3646"/>
                  </a:lnTo>
                  <a:cubicBezTo>
                    <a:pt x="8886" y="3544"/>
                    <a:pt x="8818" y="3407"/>
                    <a:pt x="8784" y="3339"/>
                  </a:cubicBezTo>
                  <a:cubicBezTo>
                    <a:pt x="8681" y="3100"/>
                    <a:pt x="8579" y="2860"/>
                    <a:pt x="8510" y="2587"/>
                  </a:cubicBezTo>
                  <a:cubicBezTo>
                    <a:pt x="8029" y="965"/>
                    <a:pt x="6232" y="1"/>
                    <a:pt x="45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3">
    <p:bg>
      <p:bgPr>
        <a:solidFill>
          <a:schemeClr val="lt2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 txBox="1">
            <a:spLocks noGrp="1"/>
          </p:cNvSpPr>
          <p:nvPr>
            <p:ph type="title"/>
          </p:nvPr>
        </p:nvSpPr>
        <p:spPr>
          <a:xfrm>
            <a:off x="1625600" y="2842825"/>
            <a:ext cx="15080533" cy="14631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300"/>
              <a:buNone/>
              <a:defRPr sz="8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subTitle" idx="1"/>
          </p:nvPr>
        </p:nvSpPr>
        <p:spPr>
          <a:xfrm>
            <a:off x="1625600" y="8401550"/>
            <a:ext cx="15080533" cy="818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291" name="Google Shape;291;p18"/>
          <p:cNvSpPr txBox="1">
            <a:spLocks noGrp="1"/>
          </p:cNvSpPr>
          <p:nvPr>
            <p:ph type="title" idx="2" hasCustomPrompt="1"/>
          </p:nvPr>
        </p:nvSpPr>
        <p:spPr>
          <a:xfrm>
            <a:off x="5818400" y="234023"/>
            <a:ext cx="6651200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300"/>
              <a:buNone/>
              <a:defRPr sz="13000" b="1">
                <a:solidFill>
                  <a:srgbClr val="FFFEE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9pPr>
          </a:lstStyle>
          <a:p>
            <a:r>
              <a:t>xx%</a:t>
            </a:r>
          </a:p>
        </p:txBody>
      </p:sp>
      <p:sp>
        <p:nvSpPr>
          <p:cNvPr id="294" name="Google Shape;294;p18"/>
          <p:cNvSpPr/>
          <p:nvPr/>
        </p:nvSpPr>
        <p:spPr>
          <a:xfrm rot="10800000">
            <a:off x="4456871" y="2097504"/>
            <a:ext cx="496548" cy="281795"/>
          </a:xfrm>
          <a:custGeom>
            <a:avLst/>
            <a:gdLst/>
            <a:ahLst/>
            <a:cxnLst/>
            <a:rect l="l" t="t" r="r" b="b"/>
            <a:pathLst>
              <a:path w="13364" h="13483" extrusionOk="0">
                <a:moveTo>
                  <a:pt x="4619" y="0"/>
                </a:moveTo>
                <a:cubicBezTo>
                  <a:pt x="3536" y="0"/>
                  <a:pt x="2463" y="403"/>
                  <a:pt x="1709" y="1257"/>
                </a:cubicBezTo>
                <a:cubicBezTo>
                  <a:pt x="172" y="3000"/>
                  <a:pt x="1" y="5734"/>
                  <a:pt x="1709" y="7442"/>
                </a:cubicBezTo>
                <a:cubicBezTo>
                  <a:pt x="2427" y="8160"/>
                  <a:pt x="3179" y="8844"/>
                  <a:pt x="3863" y="9561"/>
                </a:cubicBezTo>
                <a:cubicBezTo>
                  <a:pt x="4033" y="9732"/>
                  <a:pt x="4204" y="9937"/>
                  <a:pt x="4375" y="10108"/>
                </a:cubicBezTo>
                <a:lnTo>
                  <a:pt x="4546" y="10313"/>
                </a:lnTo>
                <a:cubicBezTo>
                  <a:pt x="4614" y="10416"/>
                  <a:pt x="4717" y="10553"/>
                  <a:pt x="4751" y="10621"/>
                </a:cubicBezTo>
                <a:cubicBezTo>
                  <a:pt x="4854" y="10826"/>
                  <a:pt x="4990" y="11065"/>
                  <a:pt x="5093" y="11339"/>
                </a:cubicBezTo>
                <a:cubicBezTo>
                  <a:pt x="5686" y="12731"/>
                  <a:pt x="7286" y="13483"/>
                  <a:pt x="8812" y="13483"/>
                </a:cubicBezTo>
                <a:cubicBezTo>
                  <a:pt x="9571" y="13483"/>
                  <a:pt x="10313" y="13297"/>
                  <a:pt x="10903" y="12911"/>
                </a:cubicBezTo>
                <a:cubicBezTo>
                  <a:pt x="12988" y="11509"/>
                  <a:pt x="13364" y="9151"/>
                  <a:pt x="12407" y="6896"/>
                </a:cubicBezTo>
                <a:cubicBezTo>
                  <a:pt x="11416" y="4606"/>
                  <a:pt x="9399" y="2965"/>
                  <a:pt x="7690" y="1257"/>
                </a:cubicBezTo>
                <a:cubicBezTo>
                  <a:pt x="6888" y="437"/>
                  <a:pt x="5748" y="0"/>
                  <a:pt x="461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95" name="Google Shape;295;p18"/>
          <p:cNvSpPr/>
          <p:nvPr/>
        </p:nvSpPr>
        <p:spPr>
          <a:xfrm rot="10800000">
            <a:off x="731323" y="1657347"/>
            <a:ext cx="480050" cy="291116"/>
          </a:xfrm>
          <a:custGeom>
            <a:avLst/>
            <a:gdLst/>
            <a:ahLst/>
            <a:cxnLst/>
            <a:rect l="l" t="t" r="r" b="b"/>
            <a:pathLst>
              <a:path w="12920" h="13929" extrusionOk="0">
                <a:moveTo>
                  <a:pt x="4555" y="1"/>
                </a:moveTo>
                <a:cubicBezTo>
                  <a:pt x="3970" y="1"/>
                  <a:pt x="3400" y="118"/>
                  <a:pt x="2905" y="365"/>
                </a:cubicBezTo>
                <a:cubicBezTo>
                  <a:pt x="616" y="1493"/>
                  <a:pt x="0" y="3817"/>
                  <a:pt x="718" y="6141"/>
                </a:cubicBezTo>
                <a:cubicBezTo>
                  <a:pt x="1470" y="8534"/>
                  <a:pt x="3281" y="10413"/>
                  <a:pt x="4819" y="12293"/>
                </a:cubicBezTo>
                <a:cubicBezTo>
                  <a:pt x="5639" y="13333"/>
                  <a:pt x="6939" y="13928"/>
                  <a:pt x="8232" y="13928"/>
                </a:cubicBezTo>
                <a:cubicBezTo>
                  <a:pt x="9149" y="13928"/>
                  <a:pt x="10063" y="13629"/>
                  <a:pt x="10800" y="12977"/>
                </a:cubicBezTo>
                <a:cubicBezTo>
                  <a:pt x="12543" y="11439"/>
                  <a:pt x="12919" y="8704"/>
                  <a:pt x="11450" y="6825"/>
                </a:cubicBezTo>
                <a:cubicBezTo>
                  <a:pt x="10834" y="6039"/>
                  <a:pt x="10151" y="5287"/>
                  <a:pt x="9536" y="4501"/>
                </a:cubicBezTo>
                <a:cubicBezTo>
                  <a:pt x="9399" y="4296"/>
                  <a:pt x="9228" y="4091"/>
                  <a:pt x="9126" y="3886"/>
                </a:cubicBezTo>
                <a:lnTo>
                  <a:pt x="8955" y="3646"/>
                </a:lnTo>
                <a:cubicBezTo>
                  <a:pt x="8886" y="3544"/>
                  <a:pt x="8818" y="3407"/>
                  <a:pt x="8784" y="3339"/>
                </a:cubicBezTo>
                <a:cubicBezTo>
                  <a:pt x="8681" y="3100"/>
                  <a:pt x="8579" y="2860"/>
                  <a:pt x="8510" y="2587"/>
                </a:cubicBezTo>
                <a:cubicBezTo>
                  <a:pt x="8029" y="965"/>
                  <a:pt x="6232" y="1"/>
                  <a:pt x="455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96" name="Google Shape;296;p18"/>
          <p:cNvSpPr/>
          <p:nvPr/>
        </p:nvSpPr>
        <p:spPr>
          <a:xfrm rot="10800000">
            <a:off x="13391153" y="2329482"/>
            <a:ext cx="532105" cy="275044"/>
          </a:xfrm>
          <a:custGeom>
            <a:avLst/>
            <a:gdLst/>
            <a:ahLst/>
            <a:cxnLst/>
            <a:rect l="l" t="t" r="r" b="b"/>
            <a:pathLst>
              <a:path w="14321" h="13160" extrusionOk="0">
                <a:moveTo>
                  <a:pt x="4546" y="0"/>
                </a:moveTo>
                <a:cubicBezTo>
                  <a:pt x="3452" y="0"/>
                  <a:pt x="2364" y="403"/>
                  <a:pt x="1607" y="1244"/>
                </a:cubicBezTo>
                <a:cubicBezTo>
                  <a:pt x="1" y="3021"/>
                  <a:pt x="1" y="5687"/>
                  <a:pt x="1607" y="7464"/>
                </a:cubicBezTo>
                <a:cubicBezTo>
                  <a:pt x="3418" y="9344"/>
                  <a:pt x="5195" y="11428"/>
                  <a:pt x="7519" y="12625"/>
                </a:cubicBezTo>
                <a:cubicBezTo>
                  <a:pt x="8200" y="12976"/>
                  <a:pt x="8964" y="13159"/>
                  <a:pt x="9721" y="13159"/>
                </a:cubicBezTo>
                <a:cubicBezTo>
                  <a:pt x="11169" y="13159"/>
                  <a:pt x="12589" y="12489"/>
                  <a:pt x="13329" y="11053"/>
                </a:cubicBezTo>
                <a:cubicBezTo>
                  <a:pt x="14320" y="9070"/>
                  <a:pt x="13910" y="6131"/>
                  <a:pt x="11791" y="5072"/>
                </a:cubicBezTo>
                <a:cubicBezTo>
                  <a:pt x="11415" y="4901"/>
                  <a:pt x="11040" y="4662"/>
                  <a:pt x="10698" y="4422"/>
                </a:cubicBezTo>
                <a:cubicBezTo>
                  <a:pt x="10629" y="4354"/>
                  <a:pt x="10561" y="4251"/>
                  <a:pt x="10459" y="4183"/>
                </a:cubicBezTo>
                <a:cubicBezTo>
                  <a:pt x="10253" y="3978"/>
                  <a:pt x="10048" y="3807"/>
                  <a:pt x="9843" y="3602"/>
                </a:cubicBezTo>
                <a:cubicBezTo>
                  <a:pt x="9057" y="2850"/>
                  <a:pt x="8340" y="2030"/>
                  <a:pt x="7588" y="1244"/>
                </a:cubicBezTo>
                <a:cubicBezTo>
                  <a:pt x="6807" y="428"/>
                  <a:pt x="5674" y="0"/>
                  <a:pt x="45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97" name="Google Shape;297;p18"/>
          <p:cNvSpPr/>
          <p:nvPr/>
        </p:nvSpPr>
        <p:spPr>
          <a:xfrm rot="10800000">
            <a:off x="16231729" y="688648"/>
            <a:ext cx="542249" cy="274041"/>
          </a:xfrm>
          <a:custGeom>
            <a:avLst/>
            <a:gdLst/>
            <a:ahLst/>
            <a:cxnLst/>
            <a:rect l="l" t="t" r="r" b="b"/>
            <a:pathLst>
              <a:path w="14594" h="13112" extrusionOk="0">
                <a:moveTo>
                  <a:pt x="9808" y="1"/>
                </a:moveTo>
                <a:cubicBezTo>
                  <a:pt x="8609" y="1"/>
                  <a:pt x="7435" y="474"/>
                  <a:pt x="6699" y="1542"/>
                </a:cubicBezTo>
                <a:cubicBezTo>
                  <a:pt x="6459" y="1884"/>
                  <a:pt x="6220" y="2226"/>
                  <a:pt x="5947" y="2567"/>
                </a:cubicBezTo>
                <a:cubicBezTo>
                  <a:pt x="5810" y="2602"/>
                  <a:pt x="5742" y="2670"/>
                  <a:pt x="5639" y="2772"/>
                </a:cubicBezTo>
                <a:cubicBezTo>
                  <a:pt x="5434" y="2943"/>
                  <a:pt x="5229" y="3114"/>
                  <a:pt x="4990" y="3285"/>
                </a:cubicBezTo>
                <a:cubicBezTo>
                  <a:pt x="4135" y="3969"/>
                  <a:pt x="3247" y="4584"/>
                  <a:pt x="2392" y="5199"/>
                </a:cubicBezTo>
                <a:cubicBezTo>
                  <a:pt x="581" y="6532"/>
                  <a:pt x="0" y="9471"/>
                  <a:pt x="1401" y="11317"/>
                </a:cubicBezTo>
                <a:cubicBezTo>
                  <a:pt x="2286" y="12455"/>
                  <a:pt x="3601" y="13112"/>
                  <a:pt x="4935" y="13112"/>
                </a:cubicBezTo>
                <a:cubicBezTo>
                  <a:pt x="5764" y="13112"/>
                  <a:pt x="6601" y="12858"/>
                  <a:pt x="7348" y="12308"/>
                </a:cubicBezTo>
                <a:cubicBezTo>
                  <a:pt x="9433" y="10770"/>
                  <a:pt x="11723" y="9334"/>
                  <a:pt x="13226" y="7113"/>
                </a:cubicBezTo>
                <a:cubicBezTo>
                  <a:pt x="14525" y="5267"/>
                  <a:pt x="14593" y="2465"/>
                  <a:pt x="12680" y="961"/>
                </a:cubicBezTo>
                <a:cubicBezTo>
                  <a:pt x="11876" y="347"/>
                  <a:pt x="10833" y="1"/>
                  <a:pt x="9808" y="1"/>
                </a:cubicBezTo>
                <a:close/>
              </a:path>
            </a:pathLst>
          </a:custGeom>
          <a:solidFill>
            <a:srgbClr val="ECC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98" name="Google Shape;298;p18"/>
          <p:cNvSpPr/>
          <p:nvPr/>
        </p:nvSpPr>
        <p:spPr>
          <a:xfrm rot="10800000">
            <a:off x="16206793" y="1774977"/>
            <a:ext cx="987111" cy="360650"/>
          </a:xfrm>
          <a:custGeom>
            <a:avLst/>
            <a:gdLst/>
            <a:ahLst/>
            <a:cxnLst/>
            <a:rect l="l" t="t" r="r" b="b"/>
            <a:pathLst>
              <a:path w="26567" h="17256" extrusionOk="0">
                <a:moveTo>
                  <a:pt x="20141" y="0"/>
                </a:moveTo>
                <a:cubicBezTo>
                  <a:pt x="19492" y="0"/>
                  <a:pt x="18807" y="165"/>
                  <a:pt x="18109" y="538"/>
                </a:cubicBezTo>
                <a:cubicBezTo>
                  <a:pt x="13222" y="3203"/>
                  <a:pt x="8198" y="5596"/>
                  <a:pt x="3687" y="8911"/>
                </a:cubicBezTo>
                <a:cubicBezTo>
                  <a:pt x="0" y="11577"/>
                  <a:pt x="2291" y="17255"/>
                  <a:pt x="5736" y="17255"/>
                </a:cubicBezTo>
                <a:cubicBezTo>
                  <a:pt x="6442" y="17255"/>
                  <a:pt x="7197" y="17016"/>
                  <a:pt x="7959" y="16464"/>
                </a:cubicBezTo>
                <a:cubicBezTo>
                  <a:pt x="12402" y="13183"/>
                  <a:pt x="17494" y="10791"/>
                  <a:pt x="22381" y="8125"/>
                </a:cubicBezTo>
                <a:cubicBezTo>
                  <a:pt x="26567" y="5842"/>
                  <a:pt x="24010" y="0"/>
                  <a:pt x="201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99" name="Google Shape;299;p18"/>
          <p:cNvSpPr/>
          <p:nvPr/>
        </p:nvSpPr>
        <p:spPr>
          <a:xfrm rot="10800000">
            <a:off x="4498039" y="518062"/>
            <a:ext cx="572939" cy="452443"/>
          </a:xfrm>
          <a:custGeom>
            <a:avLst/>
            <a:gdLst/>
            <a:ahLst/>
            <a:cxnLst/>
            <a:rect l="l" t="t" r="r" b="b"/>
            <a:pathLst>
              <a:path w="15420" h="21648" extrusionOk="0">
                <a:moveTo>
                  <a:pt x="5203" y="1"/>
                </a:moveTo>
                <a:cubicBezTo>
                  <a:pt x="2699" y="1"/>
                  <a:pt x="0" y="2169"/>
                  <a:pt x="679" y="5500"/>
                </a:cubicBezTo>
                <a:cubicBezTo>
                  <a:pt x="1636" y="10046"/>
                  <a:pt x="4541" y="14284"/>
                  <a:pt x="6113" y="18693"/>
                </a:cubicBezTo>
                <a:cubicBezTo>
                  <a:pt x="6841" y="20755"/>
                  <a:pt x="8557" y="21648"/>
                  <a:pt x="10254" y="21648"/>
                </a:cubicBezTo>
                <a:cubicBezTo>
                  <a:pt x="12860" y="21648"/>
                  <a:pt x="15419" y="19542"/>
                  <a:pt x="14281" y="16334"/>
                </a:cubicBezTo>
                <a:cubicBezTo>
                  <a:pt x="13426" y="13942"/>
                  <a:pt x="12401" y="11584"/>
                  <a:pt x="11376" y="9260"/>
                </a:cubicBezTo>
                <a:cubicBezTo>
                  <a:pt x="10521" y="7312"/>
                  <a:pt x="9291" y="5261"/>
                  <a:pt x="8881" y="3142"/>
                </a:cubicBezTo>
                <a:cubicBezTo>
                  <a:pt x="8432" y="951"/>
                  <a:pt x="6860" y="1"/>
                  <a:pt x="52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6">
    <p:bg>
      <p:bgPr>
        <a:solidFill>
          <a:schemeClr val="accent2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9"/>
          <p:cNvSpPr txBox="1">
            <a:spLocks noGrp="1"/>
          </p:cNvSpPr>
          <p:nvPr>
            <p:ph type="title"/>
          </p:nvPr>
        </p:nvSpPr>
        <p:spPr>
          <a:xfrm>
            <a:off x="1625600" y="6938575"/>
            <a:ext cx="15080533" cy="14631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300"/>
              <a:buNone/>
              <a:defRPr sz="8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02" name="Google Shape;302;p19"/>
          <p:cNvSpPr txBox="1">
            <a:spLocks noGrp="1"/>
          </p:cNvSpPr>
          <p:nvPr>
            <p:ph type="subTitle" idx="1"/>
          </p:nvPr>
        </p:nvSpPr>
        <p:spPr>
          <a:xfrm>
            <a:off x="1625600" y="8401550"/>
            <a:ext cx="15080533" cy="818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03" name="Google Shape;303;p19"/>
          <p:cNvSpPr txBox="1">
            <a:spLocks noGrp="1"/>
          </p:cNvSpPr>
          <p:nvPr>
            <p:ph type="title" idx="2" hasCustomPrompt="1"/>
          </p:nvPr>
        </p:nvSpPr>
        <p:spPr>
          <a:xfrm>
            <a:off x="11101600" y="234023"/>
            <a:ext cx="6651200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300"/>
              <a:buNone/>
              <a:defRPr sz="1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7">
    <p:bg>
      <p:bgPr>
        <a:solidFill>
          <a:schemeClr val="accent1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0"/>
          <p:cNvSpPr txBox="1">
            <a:spLocks noGrp="1"/>
          </p:cNvSpPr>
          <p:nvPr>
            <p:ph type="title"/>
          </p:nvPr>
        </p:nvSpPr>
        <p:spPr>
          <a:xfrm flipH="1">
            <a:off x="1724000" y="6938575"/>
            <a:ext cx="15080533" cy="14631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300"/>
              <a:buNone/>
              <a:defRPr sz="8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06" name="Google Shape;306;p20"/>
          <p:cNvSpPr txBox="1">
            <a:spLocks noGrp="1"/>
          </p:cNvSpPr>
          <p:nvPr>
            <p:ph type="subTitle" idx="1"/>
          </p:nvPr>
        </p:nvSpPr>
        <p:spPr>
          <a:xfrm flipH="1">
            <a:off x="1724000" y="8401550"/>
            <a:ext cx="15080533" cy="818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77333" y="234023"/>
            <a:ext cx="6651200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300"/>
              <a:buNone/>
              <a:defRPr sz="1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1625600" y="2823775"/>
            <a:ext cx="15080533" cy="14631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300"/>
              <a:buNone/>
              <a:defRPr sz="8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>
            <a:off x="1625600" y="4286750"/>
            <a:ext cx="15080533" cy="818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title" idx="2" hasCustomPrompt="1"/>
          </p:nvPr>
        </p:nvSpPr>
        <p:spPr>
          <a:xfrm>
            <a:off x="5818400" y="138773"/>
            <a:ext cx="6651200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9pPr>
          </a:lstStyle>
          <a:p>
            <a:r>
              <a:t>xx%</a:t>
            </a:r>
          </a:p>
        </p:txBody>
      </p:sp>
      <p:grpSp>
        <p:nvGrpSpPr>
          <p:cNvPr id="49" name="Google Shape;49;p3"/>
          <p:cNvGrpSpPr/>
          <p:nvPr/>
        </p:nvGrpSpPr>
        <p:grpSpPr>
          <a:xfrm rot="10800000" flipH="1">
            <a:off x="1128223" y="117447"/>
            <a:ext cx="14860099" cy="2088200"/>
            <a:chOff x="634625" y="7945900"/>
            <a:chExt cx="8358806" cy="2088200"/>
          </a:xfrm>
        </p:grpSpPr>
        <p:sp>
          <p:nvSpPr>
            <p:cNvPr id="53" name="Google Shape;53;p3"/>
            <p:cNvSpPr/>
            <p:nvPr/>
          </p:nvSpPr>
          <p:spPr>
            <a:xfrm>
              <a:off x="1520470" y="9144892"/>
              <a:ext cx="335152" cy="263835"/>
            </a:xfrm>
            <a:custGeom>
              <a:avLst/>
              <a:gdLst/>
              <a:ahLst/>
              <a:cxnLst/>
              <a:rect l="l" t="t" r="r" b="b"/>
              <a:pathLst>
                <a:path w="15004" h="11810" extrusionOk="0">
                  <a:moveTo>
                    <a:pt x="10036" y="0"/>
                  </a:moveTo>
                  <a:cubicBezTo>
                    <a:pt x="9253" y="0"/>
                    <a:pt x="8465" y="227"/>
                    <a:pt x="7758" y="711"/>
                  </a:cubicBezTo>
                  <a:cubicBezTo>
                    <a:pt x="6938" y="1292"/>
                    <a:pt x="6152" y="1907"/>
                    <a:pt x="5332" y="2488"/>
                  </a:cubicBezTo>
                  <a:cubicBezTo>
                    <a:pt x="5127" y="2625"/>
                    <a:pt x="4922" y="2762"/>
                    <a:pt x="4716" y="2898"/>
                  </a:cubicBezTo>
                  <a:lnTo>
                    <a:pt x="4477" y="3035"/>
                  </a:lnTo>
                  <a:lnTo>
                    <a:pt x="4170" y="3172"/>
                  </a:lnTo>
                  <a:cubicBezTo>
                    <a:pt x="3930" y="3274"/>
                    <a:pt x="3657" y="3343"/>
                    <a:pt x="3418" y="3411"/>
                  </a:cubicBezTo>
                  <a:cubicBezTo>
                    <a:pt x="1230" y="3924"/>
                    <a:pt x="0" y="6965"/>
                    <a:pt x="786" y="8948"/>
                  </a:cubicBezTo>
                  <a:cubicBezTo>
                    <a:pt x="1527" y="10897"/>
                    <a:pt x="3063" y="11810"/>
                    <a:pt x="4843" y="11810"/>
                  </a:cubicBezTo>
                  <a:cubicBezTo>
                    <a:pt x="5279" y="11810"/>
                    <a:pt x="5729" y="11755"/>
                    <a:pt x="6186" y="11648"/>
                  </a:cubicBezTo>
                  <a:cubicBezTo>
                    <a:pt x="8578" y="11101"/>
                    <a:pt x="10526" y="9392"/>
                    <a:pt x="12475" y="7991"/>
                  </a:cubicBezTo>
                  <a:cubicBezTo>
                    <a:pt x="14320" y="6726"/>
                    <a:pt x="15004" y="3855"/>
                    <a:pt x="13637" y="1942"/>
                  </a:cubicBezTo>
                  <a:cubicBezTo>
                    <a:pt x="12766" y="700"/>
                    <a:pt x="11409" y="0"/>
                    <a:pt x="10036" y="0"/>
                  </a:cubicBezTo>
                  <a:close/>
                </a:path>
              </a:pathLst>
            </a:custGeom>
            <a:solidFill>
              <a:srgbClr val="ECC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8651399" y="7949280"/>
              <a:ext cx="342032" cy="240468"/>
            </a:xfrm>
            <a:custGeom>
              <a:avLst/>
              <a:gdLst/>
              <a:ahLst/>
              <a:cxnLst/>
              <a:rect l="l" t="t" r="r" b="b"/>
              <a:pathLst>
                <a:path w="15312" h="10764" extrusionOk="0">
                  <a:moveTo>
                    <a:pt x="10380" y="0"/>
                  </a:moveTo>
                  <a:cubicBezTo>
                    <a:pt x="9851" y="0"/>
                    <a:pt x="9311" y="108"/>
                    <a:pt x="8783" y="339"/>
                  </a:cubicBezTo>
                  <a:cubicBezTo>
                    <a:pt x="7861" y="714"/>
                    <a:pt x="6972" y="1193"/>
                    <a:pt x="6049" y="1569"/>
                  </a:cubicBezTo>
                  <a:cubicBezTo>
                    <a:pt x="5844" y="1671"/>
                    <a:pt x="5605" y="1774"/>
                    <a:pt x="5366" y="1842"/>
                  </a:cubicBezTo>
                  <a:lnTo>
                    <a:pt x="5127" y="1945"/>
                  </a:lnTo>
                  <a:lnTo>
                    <a:pt x="4785" y="2013"/>
                  </a:lnTo>
                  <a:cubicBezTo>
                    <a:pt x="4511" y="2047"/>
                    <a:pt x="4272" y="2082"/>
                    <a:pt x="3999" y="2082"/>
                  </a:cubicBezTo>
                  <a:cubicBezTo>
                    <a:pt x="1777" y="2116"/>
                    <a:pt x="0" y="4850"/>
                    <a:pt x="376" y="7003"/>
                  </a:cubicBezTo>
                  <a:cubicBezTo>
                    <a:pt x="848" y="9532"/>
                    <a:pt x="2750" y="10763"/>
                    <a:pt x="5065" y="10763"/>
                  </a:cubicBezTo>
                  <a:cubicBezTo>
                    <a:pt x="5097" y="10763"/>
                    <a:pt x="5129" y="10763"/>
                    <a:pt x="5161" y="10762"/>
                  </a:cubicBezTo>
                  <a:cubicBezTo>
                    <a:pt x="7621" y="10694"/>
                    <a:pt x="9843" y="9361"/>
                    <a:pt x="12030" y="8404"/>
                  </a:cubicBezTo>
                  <a:cubicBezTo>
                    <a:pt x="14081" y="7516"/>
                    <a:pt x="15311" y="4850"/>
                    <a:pt x="14320" y="2697"/>
                  </a:cubicBezTo>
                  <a:cubicBezTo>
                    <a:pt x="13594" y="1063"/>
                    <a:pt x="12042" y="0"/>
                    <a:pt x="10380" y="0"/>
                  </a:cubicBezTo>
                  <a:close/>
                </a:path>
              </a:pathLst>
            </a:custGeom>
            <a:solidFill>
              <a:srgbClr val="56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34625" y="9200093"/>
              <a:ext cx="344422" cy="483817"/>
            </a:xfrm>
            <a:custGeom>
              <a:avLst/>
              <a:gdLst/>
              <a:ahLst/>
              <a:cxnLst/>
              <a:rect l="l" t="t" r="r" b="b"/>
              <a:pathLst>
                <a:path w="15419" h="21657" extrusionOk="0">
                  <a:moveTo>
                    <a:pt x="5193" y="0"/>
                  </a:moveTo>
                  <a:cubicBezTo>
                    <a:pt x="2696" y="0"/>
                    <a:pt x="1" y="2168"/>
                    <a:pt x="659" y="5500"/>
                  </a:cubicBezTo>
                  <a:cubicBezTo>
                    <a:pt x="1616" y="10045"/>
                    <a:pt x="4521" y="14283"/>
                    <a:pt x="6093" y="18692"/>
                  </a:cubicBezTo>
                  <a:cubicBezTo>
                    <a:pt x="6836" y="20759"/>
                    <a:pt x="8567" y="21657"/>
                    <a:pt x="10271" y="21657"/>
                  </a:cubicBezTo>
                  <a:cubicBezTo>
                    <a:pt x="12877" y="21657"/>
                    <a:pt x="15418" y="19558"/>
                    <a:pt x="14261" y="16334"/>
                  </a:cubicBezTo>
                  <a:cubicBezTo>
                    <a:pt x="13407" y="13941"/>
                    <a:pt x="12381" y="11583"/>
                    <a:pt x="11356" y="9259"/>
                  </a:cubicBezTo>
                  <a:cubicBezTo>
                    <a:pt x="10502" y="7311"/>
                    <a:pt x="9271" y="5261"/>
                    <a:pt x="8861" y="3142"/>
                  </a:cubicBezTo>
                  <a:cubicBezTo>
                    <a:pt x="8412" y="950"/>
                    <a:pt x="6846" y="0"/>
                    <a:pt x="5193" y="0"/>
                  </a:cubicBezTo>
                  <a:close/>
                </a:path>
              </a:pathLst>
            </a:custGeom>
            <a:solidFill>
              <a:srgbClr val="F3A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695677" y="9717185"/>
              <a:ext cx="296999" cy="316915"/>
            </a:xfrm>
            <a:custGeom>
              <a:avLst/>
              <a:gdLst/>
              <a:ahLst/>
              <a:cxnLst/>
              <a:rect l="l" t="t" r="r" b="b"/>
              <a:pathLst>
                <a:path w="13296" h="14186" extrusionOk="0">
                  <a:moveTo>
                    <a:pt x="8250" y="1"/>
                  </a:moveTo>
                  <a:cubicBezTo>
                    <a:pt x="7206" y="1"/>
                    <a:pt x="6190" y="380"/>
                    <a:pt x="5503" y="1275"/>
                  </a:cubicBezTo>
                  <a:cubicBezTo>
                    <a:pt x="4649" y="2334"/>
                    <a:pt x="3897" y="3462"/>
                    <a:pt x="3179" y="4658"/>
                  </a:cubicBezTo>
                  <a:cubicBezTo>
                    <a:pt x="2906" y="5103"/>
                    <a:pt x="2598" y="5547"/>
                    <a:pt x="2325" y="5991"/>
                  </a:cubicBezTo>
                  <a:lnTo>
                    <a:pt x="2256" y="6094"/>
                  </a:lnTo>
                  <a:cubicBezTo>
                    <a:pt x="2085" y="6333"/>
                    <a:pt x="1915" y="6538"/>
                    <a:pt x="1709" y="6743"/>
                  </a:cubicBezTo>
                  <a:cubicBezTo>
                    <a:pt x="172" y="8384"/>
                    <a:pt x="1" y="11323"/>
                    <a:pt x="1709" y="12929"/>
                  </a:cubicBezTo>
                  <a:cubicBezTo>
                    <a:pt x="2581" y="13749"/>
                    <a:pt x="3693" y="14186"/>
                    <a:pt x="4791" y="14186"/>
                  </a:cubicBezTo>
                  <a:cubicBezTo>
                    <a:pt x="5846" y="14186"/>
                    <a:pt x="6887" y="13783"/>
                    <a:pt x="7690" y="12929"/>
                  </a:cubicBezTo>
                  <a:cubicBezTo>
                    <a:pt x="8613" y="11938"/>
                    <a:pt x="9399" y="10844"/>
                    <a:pt x="10117" y="9682"/>
                  </a:cubicBezTo>
                  <a:cubicBezTo>
                    <a:pt x="10390" y="9204"/>
                    <a:pt x="10664" y="8760"/>
                    <a:pt x="10971" y="8281"/>
                  </a:cubicBezTo>
                  <a:cubicBezTo>
                    <a:pt x="11074" y="8110"/>
                    <a:pt x="11211" y="7905"/>
                    <a:pt x="11347" y="7700"/>
                  </a:cubicBezTo>
                  <a:cubicBezTo>
                    <a:pt x="11395" y="7605"/>
                    <a:pt x="11760" y="7125"/>
                    <a:pt x="11754" y="7125"/>
                  </a:cubicBezTo>
                  <a:lnTo>
                    <a:pt x="11754" y="7125"/>
                  </a:lnTo>
                  <a:cubicBezTo>
                    <a:pt x="11751" y="7125"/>
                    <a:pt x="11679" y="7214"/>
                    <a:pt x="11484" y="7461"/>
                  </a:cubicBezTo>
                  <a:cubicBezTo>
                    <a:pt x="12851" y="5684"/>
                    <a:pt x="13295" y="2984"/>
                    <a:pt x="11484" y="1275"/>
                  </a:cubicBezTo>
                  <a:cubicBezTo>
                    <a:pt x="10665" y="493"/>
                    <a:pt x="9439" y="1"/>
                    <a:pt x="8250" y="1"/>
                  </a:cubicBezTo>
                  <a:close/>
                </a:path>
              </a:pathLst>
            </a:custGeom>
            <a:solidFill>
              <a:srgbClr val="F07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3257747" y="8907508"/>
              <a:ext cx="324475" cy="297882"/>
            </a:xfrm>
            <a:custGeom>
              <a:avLst/>
              <a:gdLst/>
              <a:ahLst/>
              <a:cxnLst/>
              <a:rect l="l" t="t" r="r" b="b"/>
              <a:pathLst>
                <a:path w="14526" h="13334" extrusionOk="0">
                  <a:moveTo>
                    <a:pt x="4589" y="0"/>
                  </a:moveTo>
                  <a:cubicBezTo>
                    <a:pt x="3475" y="0"/>
                    <a:pt x="2372" y="419"/>
                    <a:pt x="1641" y="1269"/>
                  </a:cubicBezTo>
                  <a:cubicBezTo>
                    <a:pt x="1" y="3012"/>
                    <a:pt x="1" y="5678"/>
                    <a:pt x="1641" y="7455"/>
                  </a:cubicBezTo>
                  <a:cubicBezTo>
                    <a:pt x="3179" y="9096"/>
                    <a:pt x="4888" y="10668"/>
                    <a:pt x="6665" y="12069"/>
                  </a:cubicBezTo>
                  <a:cubicBezTo>
                    <a:pt x="7588" y="12821"/>
                    <a:pt x="8442" y="13334"/>
                    <a:pt x="9673" y="13334"/>
                  </a:cubicBezTo>
                  <a:cubicBezTo>
                    <a:pt x="10800" y="13334"/>
                    <a:pt x="11860" y="12855"/>
                    <a:pt x="12646" y="12069"/>
                  </a:cubicBezTo>
                  <a:cubicBezTo>
                    <a:pt x="14081" y="10497"/>
                    <a:pt x="14526" y="7387"/>
                    <a:pt x="12646" y="5883"/>
                  </a:cubicBezTo>
                  <a:cubicBezTo>
                    <a:pt x="10869" y="4448"/>
                    <a:pt x="9160" y="2910"/>
                    <a:pt x="7622" y="1269"/>
                  </a:cubicBezTo>
                  <a:cubicBezTo>
                    <a:pt x="6849" y="428"/>
                    <a:pt x="5714" y="0"/>
                    <a:pt x="4589" y="0"/>
                  </a:cubicBezTo>
                  <a:close/>
                </a:path>
              </a:pathLst>
            </a:custGeom>
            <a:solidFill>
              <a:srgbClr val="56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7153266" y="9176033"/>
              <a:ext cx="592815" cy="531938"/>
            </a:xfrm>
            <a:custGeom>
              <a:avLst/>
              <a:gdLst/>
              <a:ahLst/>
              <a:cxnLst/>
              <a:rect l="l" t="t" r="r" b="b"/>
              <a:pathLst>
                <a:path w="26539" h="23811" extrusionOk="0">
                  <a:moveTo>
                    <a:pt x="20404" y="1"/>
                  </a:moveTo>
                  <a:cubicBezTo>
                    <a:pt x="19446" y="1"/>
                    <a:pt x="18456" y="383"/>
                    <a:pt x="17576" y="1294"/>
                  </a:cubicBezTo>
                  <a:lnTo>
                    <a:pt x="2983" y="16332"/>
                  </a:lnTo>
                  <a:cubicBezTo>
                    <a:pt x="0" y="19419"/>
                    <a:pt x="2887" y="23811"/>
                    <a:pt x="6135" y="23811"/>
                  </a:cubicBezTo>
                  <a:cubicBezTo>
                    <a:pt x="7094" y="23811"/>
                    <a:pt x="8083" y="23429"/>
                    <a:pt x="8963" y="22518"/>
                  </a:cubicBezTo>
                  <a:lnTo>
                    <a:pt x="23557" y="7480"/>
                  </a:lnTo>
                  <a:cubicBezTo>
                    <a:pt x="26539" y="4392"/>
                    <a:pt x="23652" y="1"/>
                    <a:pt x="20404" y="1"/>
                  </a:cubicBezTo>
                  <a:close/>
                </a:path>
              </a:pathLst>
            </a:custGeom>
            <a:solidFill>
              <a:srgbClr val="F07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684621" y="8090588"/>
              <a:ext cx="351454" cy="265618"/>
            </a:xfrm>
            <a:custGeom>
              <a:avLst/>
              <a:gdLst/>
              <a:ahLst/>
              <a:cxnLst/>
              <a:rect l="l" t="t" r="r" b="b"/>
              <a:pathLst>
                <a:path w="16816" h="12709" extrusionOk="0">
                  <a:moveTo>
                    <a:pt x="12208" y="1"/>
                  </a:moveTo>
                  <a:cubicBezTo>
                    <a:pt x="11115" y="1"/>
                    <a:pt x="10013" y="461"/>
                    <a:pt x="9085" y="1237"/>
                  </a:cubicBezTo>
                  <a:lnTo>
                    <a:pt x="9085" y="1237"/>
                  </a:lnTo>
                  <a:cubicBezTo>
                    <a:pt x="9221" y="1122"/>
                    <a:pt x="9250" y="1077"/>
                    <a:pt x="9214" y="1077"/>
                  </a:cubicBezTo>
                  <a:cubicBezTo>
                    <a:pt x="9103" y="1077"/>
                    <a:pt x="8381" y="1492"/>
                    <a:pt x="8203" y="1568"/>
                  </a:cubicBezTo>
                  <a:cubicBezTo>
                    <a:pt x="7622" y="1841"/>
                    <a:pt x="7041" y="2080"/>
                    <a:pt x="6494" y="2354"/>
                  </a:cubicBezTo>
                  <a:cubicBezTo>
                    <a:pt x="5196" y="3003"/>
                    <a:pt x="3931" y="3858"/>
                    <a:pt x="2667" y="4575"/>
                  </a:cubicBezTo>
                  <a:cubicBezTo>
                    <a:pt x="650" y="5737"/>
                    <a:pt x="1" y="8540"/>
                    <a:pt x="1129" y="10556"/>
                  </a:cubicBezTo>
                  <a:cubicBezTo>
                    <a:pt x="1909" y="11932"/>
                    <a:pt x="3350" y="12708"/>
                    <a:pt x="4824" y="12708"/>
                  </a:cubicBezTo>
                  <a:cubicBezTo>
                    <a:pt x="5546" y="12708"/>
                    <a:pt x="6276" y="12522"/>
                    <a:pt x="6939" y="12128"/>
                  </a:cubicBezTo>
                  <a:cubicBezTo>
                    <a:pt x="8340" y="11342"/>
                    <a:pt x="9673" y="10419"/>
                    <a:pt x="11108" y="9736"/>
                  </a:cubicBezTo>
                  <a:cubicBezTo>
                    <a:pt x="12510" y="9121"/>
                    <a:pt x="13842" y="8369"/>
                    <a:pt x="15039" y="7446"/>
                  </a:cubicBezTo>
                  <a:cubicBezTo>
                    <a:pt x="16816" y="5977"/>
                    <a:pt x="16508" y="2798"/>
                    <a:pt x="15039" y="1260"/>
                  </a:cubicBezTo>
                  <a:cubicBezTo>
                    <a:pt x="14195" y="384"/>
                    <a:pt x="13205" y="1"/>
                    <a:pt x="12208" y="1"/>
                  </a:cubicBezTo>
                  <a:close/>
                </a:path>
              </a:pathLst>
            </a:custGeom>
            <a:solidFill>
              <a:srgbClr val="4AB4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6482408" y="7945900"/>
              <a:ext cx="314294" cy="247226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rgbClr val="F3A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11">
    <p:bg>
      <p:bgPr>
        <a:solidFill>
          <a:schemeClr val="dk2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 txBox="1">
            <a:spLocks noGrp="1"/>
          </p:cNvSpPr>
          <p:nvPr>
            <p:ph type="title"/>
          </p:nvPr>
        </p:nvSpPr>
        <p:spPr>
          <a:xfrm>
            <a:off x="7145867" y="4819650"/>
            <a:ext cx="9550400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3300"/>
              <a:buNone/>
              <a:defRPr sz="8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10" name="Google Shape;310;p21"/>
          <p:cNvSpPr txBox="1">
            <a:spLocks noGrp="1"/>
          </p:cNvSpPr>
          <p:nvPr>
            <p:ph type="subTitle" idx="1"/>
          </p:nvPr>
        </p:nvSpPr>
        <p:spPr>
          <a:xfrm>
            <a:off x="7145867" y="7868150"/>
            <a:ext cx="9550400" cy="12378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11" name="Google Shape;311;p21"/>
          <p:cNvSpPr txBox="1">
            <a:spLocks noGrp="1"/>
          </p:cNvSpPr>
          <p:nvPr>
            <p:ph type="title" idx="2" hasCustomPrompt="1"/>
          </p:nvPr>
        </p:nvSpPr>
        <p:spPr>
          <a:xfrm>
            <a:off x="10045067" y="1396073"/>
            <a:ext cx="6651200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300"/>
              <a:buNone/>
              <a:defRPr sz="13000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9pPr>
          </a:lstStyle>
          <a:p>
            <a:r>
              <a:t>xx%</a:t>
            </a:r>
          </a:p>
        </p:txBody>
      </p:sp>
      <p:grpSp>
        <p:nvGrpSpPr>
          <p:cNvPr id="312" name="Google Shape;312;p21"/>
          <p:cNvGrpSpPr/>
          <p:nvPr/>
        </p:nvGrpSpPr>
        <p:grpSpPr>
          <a:xfrm>
            <a:off x="850007" y="303744"/>
            <a:ext cx="16740819" cy="2208757"/>
            <a:chOff x="478128" y="303743"/>
            <a:chExt cx="9416711" cy="2208757"/>
          </a:xfrm>
        </p:grpSpPr>
        <p:sp>
          <p:nvSpPr>
            <p:cNvPr id="315" name="Google Shape;315;p21"/>
            <p:cNvSpPr/>
            <p:nvPr/>
          </p:nvSpPr>
          <p:spPr>
            <a:xfrm>
              <a:off x="6482389" y="1616974"/>
              <a:ext cx="482121" cy="358811"/>
            </a:xfrm>
            <a:custGeom>
              <a:avLst/>
              <a:gdLst/>
              <a:ahLst/>
              <a:cxnLst/>
              <a:rect l="l" t="t" r="r" b="b"/>
              <a:pathLst>
                <a:path w="23068" h="17168" extrusionOk="0">
                  <a:moveTo>
                    <a:pt x="6263" y="0"/>
                  </a:moveTo>
                  <a:cubicBezTo>
                    <a:pt x="1684" y="0"/>
                    <a:pt x="0" y="7466"/>
                    <a:pt x="5022" y="8586"/>
                  </a:cubicBezTo>
                  <a:cubicBezTo>
                    <a:pt x="9123" y="9474"/>
                    <a:pt x="12096" y="13336"/>
                    <a:pt x="15275" y="15934"/>
                  </a:cubicBezTo>
                  <a:cubicBezTo>
                    <a:pt x="16209" y="16706"/>
                    <a:pt x="17342" y="17167"/>
                    <a:pt x="18455" y="17167"/>
                  </a:cubicBezTo>
                  <a:cubicBezTo>
                    <a:pt x="19458" y="17167"/>
                    <a:pt x="20445" y="16792"/>
                    <a:pt x="21256" y="15934"/>
                  </a:cubicBezTo>
                  <a:cubicBezTo>
                    <a:pt x="22760" y="14396"/>
                    <a:pt x="23067" y="11217"/>
                    <a:pt x="21256" y="9748"/>
                  </a:cubicBezTo>
                  <a:cubicBezTo>
                    <a:pt x="16915" y="6159"/>
                    <a:pt x="12917" y="1340"/>
                    <a:pt x="7243" y="110"/>
                  </a:cubicBezTo>
                  <a:cubicBezTo>
                    <a:pt x="6904" y="35"/>
                    <a:pt x="6577" y="0"/>
                    <a:pt x="6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5085873" y="325218"/>
              <a:ext cx="485821" cy="409494"/>
            </a:xfrm>
            <a:custGeom>
              <a:avLst/>
              <a:gdLst/>
              <a:ahLst/>
              <a:cxnLst/>
              <a:rect l="l" t="t" r="r" b="b"/>
              <a:pathLst>
                <a:path w="23245" h="19593" extrusionOk="0">
                  <a:moveTo>
                    <a:pt x="17353" y="0"/>
                  </a:moveTo>
                  <a:cubicBezTo>
                    <a:pt x="16661" y="0"/>
                    <a:pt x="15923" y="218"/>
                    <a:pt x="15175" y="720"/>
                  </a:cubicBezTo>
                  <a:cubicBezTo>
                    <a:pt x="10288" y="4001"/>
                    <a:pt x="5400" y="7419"/>
                    <a:pt x="1744" y="12135"/>
                  </a:cubicBezTo>
                  <a:cubicBezTo>
                    <a:pt x="308" y="13981"/>
                    <a:pt x="1" y="16510"/>
                    <a:pt x="1744" y="18321"/>
                  </a:cubicBezTo>
                  <a:cubicBezTo>
                    <a:pt x="2512" y="19125"/>
                    <a:pt x="3718" y="19592"/>
                    <a:pt x="4900" y="19592"/>
                  </a:cubicBezTo>
                  <a:cubicBezTo>
                    <a:pt x="5980" y="19592"/>
                    <a:pt x="7039" y="19202"/>
                    <a:pt x="7724" y="18321"/>
                  </a:cubicBezTo>
                  <a:cubicBezTo>
                    <a:pt x="10971" y="14151"/>
                    <a:pt x="15107" y="11178"/>
                    <a:pt x="19413" y="8273"/>
                  </a:cubicBezTo>
                  <a:cubicBezTo>
                    <a:pt x="23245" y="5728"/>
                    <a:pt x="20903" y="0"/>
                    <a:pt x="173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7" name="Google Shape;317;p21"/>
            <p:cNvSpPr/>
            <p:nvPr/>
          </p:nvSpPr>
          <p:spPr>
            <a:xfrm>
              <a:off x="4852971" y="1112188"/>
              <a:ext cx="351454" cy="265618"/>
            </a:xfrm>
            <a:custGeom>
              <a:avLst/>
              <a:gdLst/>
              <a:ahLst/>
              <a:cxnLst/>
              <a:rect l="l" t="t" r="r" b="b"/>
              <a:pathLst>
                <a:path w="16816" h="12709" extrusionOk="0">
                  <a:moveTo>
                    <a:pt x="12208" y="1"/>
                  </a:moveTo>
                  <a:cubicBezTo>
                    <a:pt x="11115" y="1"/>
                    <a:pt x="10013" y="461"/>
                    <a:pt x="9085" y="1237"/>
                  </a:cubicBezTo>
                  <a:lnTo>
                    <a:pt x="9085" y="1237"/>
                  </a:lnTo>
                  <a:cubicBezTo>
                    <a:pt x="9221" y="1122"/>
                    <a:pt x="9250" y="1077"/>
                    <a:pt x="9214" y="1077"/>
                  </a:cubicBezTo>
                  <a:cubicBezTo>
                    <a:pt x="9103" y="1077"/>
                    <a:pt x="8381" y="1492"/>
                    <a:pt x="8203" y="1568"/>
                  </a:cubicBezTo>
                  <a:cubicBezTo>
                    <a:pt x="7622" y="1841"/>
                    <a:pt x="7041" y="2080"/>
                    <a:pt x="6494" y="2354"/>
                  </a:cubicBezTo>
                  <a:cubicBezTo>
                    <a:pt x="5196" y="3003"/>
                    <a:pt x="3931" y="3858"/>
                    <a:pt x="2667" y="4575"/>
                  </a:cubicBezTo>
                  <a:cubicBezTo>
                    <a:pt x="650" y="5737"/>
                    <a:pt x="1" y="8540"/>
                    <a:pt x="1129" y="10556"/>
                  </a:cubicBezTo>
                  <a:cubicBezTo>
                    <a:pt x="1909" y="11932"/>
                    <a:pt x="3350" y="12708"/>
                    <a:pt x="4824" y="12708"/>
                  </a:cubicBezTo>
                  <a:cubicBezTo>
                    <a:pt x="5546" y="12708"/>
                    <a:pt x="6276" y="12522"/>
                    <a:pt x="6939" y="12128"/>
                  </a:cubicBezTo>
                  <a:cubicBezTo>
                    <a:pt x="8340" y="11342"/>
                    <a:pt x="9673" y="10419"/>
                    <a:pt x="11108" y="9736"/>
                  </a:cubicBezTo>
                  <a:cubicBezTo>
                    <a:pt x="12510" y="9121"/>
                    <a:pt x="13842" y="8369"/>
                    <a:pt x="15039" y="7446"/>
                  </a:cubicBezTo>
                  <a:cubicBezTo>
                    <a:pt x="16816" y="5977"/>
                    <a:pt x="16508" y="2798"/>
                    <a:pt x="15039" y="1260"/>
                  </a:cubicBezTo>
                  <a:cubicBezTo>
                    <a:pt x="14195" y="384"/>
                    <a:pt x="13205" y="1"/>
                    <a:pt x="12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8" name="Google Shape;318;p21"/>
            <p:cNvSpPr/>
            <p:nvPr/>
          </p:nvSpPr>
          <p:spPr>
            <a:xfrm>
              <a:off x="8205710" y="342749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9" name="Google Shape;319;p21"/>
            <p:cNvSpPr/>
            <p:nvPr/>
          </p:nvSpPr>
          <p:spPr>
            <a:xfrm>
              <a:off x="5901148" y="1001247"/>
              <a:ext cx="269317" cy="291409"/>
            </a:xfrm>
            <a:custGeom>
              <a:avLst/>
              <a:gdLst/>
              <a:ahLst/>
              <a:cxnLst/>
              <a:rect l="l" t="t" r="r" b="b"/>
              <a:pathLst>
                <a:path w="12886" h="13943" extrusionOk="0">
                  <a:moveTo>
                    <a:pt x="4547" y="1"/>
                  </a:moveTo>
                  <a:cubicBezTo>
                    <a:pt x="3962" y="1"/>
                    <a:pt x="3395" y="122"/>
                    <a:pt x="2906" y="380"/>
                  </a:cubicBezTo>
                  <a:cubicBezTo>
                    <a:pt x="616" y="1508"/>
                    <a:pt x="1" y="3797"/>
                    <a:pt x="719" y="6156"/>
                  </a:cubicBezTo>
                  <a:cubicBezTo>
                    <a:pt x="1436" y="8548"/>
                    <a:pt x="3282" y="10428"/>
                    <a:pt x="4786" y="12307"/>
                  </a:cubicBezTo>
                  <a:cubicBezTo>
                    <a:pt x="5605" y="13347"/>
                    <a:pt x="6917" y="13942"/>
                    <a:pt x="8213" y="13942"/>
                  </a:cubicBezTo>
                  <a:cubicBezTo>
                    <a:pt x="9132" y="13942"/>
                    <a:pt x="10043" y="13643"/>
                    <a:pt x="10767" y="12991"/>
                  </a:cubicBezTo>
                  <a:cubicBezTo>
                    <a:pt x="12510" y="11419"/>
                    <a:pt x="12885" y="8719"/>
                    <a:pt x="11416" y="6839"/>
                  </a:cubicBezTo>
                  <a:cubicBezTo>
                    <a:pt x="10801" y="6053"/>
                    <a:pt x="10151" y="5301"/>
                    <a:pt x="9502" y="4481"/>
                  </a:cubicBezTo>
                  <a:cubicBezTo>
                    <a:pt x="9365" y="4276"/>
                    <a:pt x="9229" y="4105"/>
                    <a:pt x="9092" y="3900"/>
                  </a:cubicBezTo>
                  <a:lnTo>
                    <a:pt x="8955" y="3661"/>
                  </a:lnTo>
                  <a:cubicBezTo>
                    <a:pt x="8887" y="3524"/>
                    <a:pt x="8784" y="3387"/>
                    <a:pt x="8784" y="3353"/>
                  </a:cubicBezTo>
                  <a:cubicBezTo>
                    <a:pt x="8682" y="3114"/>
                    <a:pt x="8579" y="2840"/>
                    <a:pt x="8511" y="2601"/>
                  </a:cubicBezTo>
                  <a:cubicBezTo>
                    <a:pt x="8005" y="983"/>
                    <a:pt x="6208" y="1"/>
                    <a:pt x="4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0" name="Google Shape;320;p21"/>
            <p:cNvSpPr/>
            <p:nvPr/>
          </p:nvSpPr>
          <p:spPr>
            <a:xfrm>
              <a:off x="9624811" y="2221384"/>
              <a:ext cx="270028" cy="291116"/>
            </a:xfrm>
            <a:custGeom>
              <a:avLst/>
              <a:gdLst/>
              <a:ahLst/>
              <a:cxnLst/>
              <a:rect l="l" t="t" r="r" b="b"/>
              <a:pathLst>
                <a:path w="12920" h="13929" extrusionOk="0">
                  <a:moveTo>
                    <a:pt x="4555" y="1"/>
                  </a:moveTo>
                  <a:cubicBezTo>
                    <a:pt x="3970" y="1"/>
                    <a:pt x="3400" y="118"/>
                    <a:pt x="2905" y="365"/>
                  </a:cubicBezTo>
                  <a:cubicBezTo>
                    <a:pt x="616" y="1493"/>
                    <a:pt x="0" y="3817"/>
                    <a:pt x="718" y="6141"/>
                  </a:cubicBezTo>
                  <a:cubicBezTo>
                    <a:pt x="1470" y="8534"/>
                    <a:pt x="3281" y="10413"/>
                    <a:pt x="4819" y="12293"/>
                  </a:cubicBezTo>
                  <a:cubicBezTo>
                    <a:pt x="5639" y="13333"/>
                    <a:pt x="6939" y="13928"/>
                    <a:pt x="8232" y="13928"/>
                  </a:cubicBezTo>
                  <a:cubicBezTo>
                    <a:pt x="9149" y="13928"/>
                    <a:pt x="10063" y="13629"/>
                    <a:pt x="10800" y="12977"/>
                  </a:cubicBezTo>
                  <a:cubicBezTo>
                    <a:pt x="12543" y="11439"/>
                    <a:pt x="12919" y="8704"/>
                    <a:pt x="11450" y="6825"/>
                  </a:cubicBezTo>
                  <a:cubicBezTo>
                    <a:pt x="10834" y="6039"/>
                    <a:pt x="10151" y="5287"/>
                    <a:pt x="9536" y="4501"/>
                  </a:cubicBezTo>
                  <a:cubicBezTo>
                    <a:pt x="9399" y="4296"/>
                    <a:pt x="9228" y="4091"/>
                    <a:pt x="9126" y="3886"/>
                  </a:cubicBezTo>
                  <a:lnTo>
                    <a:pt x="8955" y="3646"/>
                  </a:lnTo>
                  <a:cubicBezTo>
                    <a:pt x="8886" y="3544"/>
                    <a:pt x="8818" y="3407"/>
                    <a:pt x="8784" y="3339"/>
                  </a:cubicBezTo>
                  <a:cubicBezTo>
                    <a:pt x="8681" y="3100"/>
                    <a:pt x="8579" y="2860"/>
                    <a:pt x="8510" y="2587"/>
                  </a:cubicBezTo>
                  <a:cubicBezTo>
                    <a:pt x="8029" y="965"/>
                    <a:pt x="6232" y="1"/>
                    <a:pt x="45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5210783" y="1672762"/>
              <a:ext cx="314294" cy="247226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478128" y="539196"/>
              <a:ext cx="319310" cy="225009"/>
            </a:xfrm>
            <a:custGeom>
              <a:avLst/>
              <a:gdLst/>
              <a:ahLst/>
              <a:cxnLst/>
              <a:rect l="l" t="t" r="r" b="b"/>
              <a:pathLst>
                <a:path w="15278" h="10766" extrusionOk="0">
                  <a:moveTo>
                    <a:pt x="10346" y="1"/>
                  </a:moveTo>
                  <a:cubicBezTo>
                    <a:pt x="9817" y="1"/>
                    <a:pt x="9277" y="109"/>
                    <a:pt x="8749" y="339"/>
                  </a:cubicBezTo>
                  <a:cubicBezTo>
                    <a:pt x="7861" y="715"/>
                    <a:pt x="6972" y="1194"/>
                    <a:pt x="6049" y="1570"/>
                  </a:cubicBezTo>
                  <a:cubicBezTo>
                    <a:pt x="5810" y="1672"/>
                    <a:pt x="5605" y="1775"/>
                    <a:pt x="5366" y="1843"/>
                  </a:cubicBezTo>
                  <a:lnTo>
                    <a:pt x="5092" y="1946"/>
                  </a:lnTo>
                  <a:lnTo>
                    <a:pt x="4785" y="2014"/>
                  </a:lnTo>
                  <a:cubicBezTo>
                    <a:pt x="4511" y="2048"/>
                    <a:pt x="4272" y="2082"/>
                    <a:pt x="3999" y="2082"/>
                  </a:cubicBezTo>
                  <a:cubicBezTo>
                    <a:pt x="1777" y="2117"/>
                    <a:pt x="0" y="4851"/>
                    <a:pt x="376" y="7004"/>
                  </a:cubicBezTo>
                  <a:cubicBezTo>
                    <a:pt x="809" y="9501"/>
                    <a:pt x="2670" y="10766"/>
                    <a:pt x="4978" y="10766"/>
                  </a:cubicBezTo>
                  <a:cubicBezTo>
                    <a:pt x="5038" y="10766"/>
                    <a:pt x="5099" y="10765"/>
                    <a:pt x="5161" y="10763"/>
                  </a:cubicBezTo>
                  <a:cubicBezTo>
                    <a:pt x="7587" y="10695"/>
                    <a:pt x="9843" y="9362"/>
                    <a:pt x="12030" y="8405"/>
                  </a:cubicBezTo>
                  <a:cubicBezTo>
                    <a:pt x="14081" y="7516"/>
                    <a:pt x="15277" y="4851"/>
                    <a:pt x="14320" y="2698"/>
                  </a:cubicBezTo>
                  <a:cubicBezTo>
                    <a:pt x="13568" y="1064"/>
                    <a:pt x="12010" y="1"/>
                    <a:pt x="103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3" name="Google Shape;323;p21"/>
            <p:cNvSpPr/>
            <p:nvPr/>
          </p:nvSpPr>
          <p:spPr>
            <a:xfrm>
              <a:off x="2474376" y="346120"/>
              <a:ext cx="299309" cy="275044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4" name="Google Shape;324;p21"/>
            <p:cNvSpPr/>
            <p:nvPr/>
          </p:nvSpPr>
          <p:spPr>
            <a:xfrm>
              <a:off x="1632847" y="1073559"/>
              <a:ext cx="305015" cy="274041"/>
            </a:xfrm>
            <a:custGeom>
              <a:avLst/>
              <a:gdLst/>
              <a:ahLst/>
              <a:cxnLst/>
              <a:rect l="l" t="t" r="r" b="b"/>
              <a:pathLst>
                <a:path w="14594" h="13112" extrusionOk="0">
                  <a:moveTo>
                    <a:pt x="9808" y="1"/>
                  </a:moveTo>
                  <a:cubicBezTo>
                    <a:pt x="8609" y="1"/>
                    <a:pt x="7435" y="474"/>
                    <a:pt x="6699" y="1542"/>
                  </a:cubicBezTo>
                  <a:cubicBezTo>
                    <a:pt x="6459" y="1884"/>
                    <a:pt x="6220" y="2226"/>
                    <a:pt x="5947" y="2567"/>
                  </a:cubicBezTo>
                  <a:cubicBezTo>
                    <a:pt x="5810" y="2602"/>
                    <a:pt x="5742" y="2670"/>
                    <a:pt x="5639" y="2772"/>
                  </a:cubicBezTo>
                  <a:cubicBezTo>
                    <a:pt x="5434" y="2943"/>
                    <a:pt x="5229" y="3114"/>
                    <a:pt x="4990" y="3285"/>
                  </a:cubicBezTo>
                  <a:cubicBezTo>
                    <a:pt x="4135" y="3969"/>
                    <a:pt x="3247" y="4584"/>
                    <a:pt x="2392" y="5199"/>
                  </a:cubicBezTo>
                  <a:cubicBezTo>
                    <a:pt x="581" y="6532"/>
                    <a:pt x="0" y="9471"/>
                    <a:pt x="1401" y="11317"/>
                  </a:cubicBezTo>
                  <a:cubicBezTo>
                    <a:pt x="2286" y="12455"/>
                    <a:pt x="3601" y="13112"/>
                    <a:pt x="4935" y="13112"/>
                  </a:cubicBezTo>
                  <a:cubicBezTo>
                    <a:pt x="5764" y="13112"/>
                    <a:pt x="6601" y="12858"/>
                    <a:pt x="7348" y="12308"/>
                  </a:cubicBezTo>
                  <a:cubicBezTo>
                    <a:pt x="9433" y="10770"/>
                    <a:pt x="11723" y="9334"/>
                    <a:pt x="13226" y="7113"/>
                  </a:cubicBezTo>
                  <a:cubicBezTo>
                    <a:pt x="14525" y="5267"/>
                    <a:pt x="14593" y="2465"/>
                    <a:pt x="12680" y="961"/>
                  </a:cubicBezTo>
                  <a:cubicBezTo>
                    <a:pt x="11876" y="347"/>
                    <a:pt x="10833" y="1"/>
                    <a:pt x="9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5" name="Google Shape;325;p21"/>
            <p:cNvSpPr/>
            <p:nvPr/>
          </p:nvSpPr>
          <p:spPr>
            <a:xfrm>
              <a:off x="634637" y="2034220"/>
              <a:ext cx="555250" cy="360650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6" name="Google Shape;326;p21"/>
            <p:cNvSpPr/>
            <p:nvPr/>
          </p:nvSpPr>
          <p:spPr>
            <a:xfrm>
              <a:off x="6539383" y="303743"/>
              <a:ext cx="322278" cy="452443"/>
            </a:xfrm>
            <a:custGeom>
              <a:avLst/>
              <a:gdLst/>
              <a:ahLst/>
              <a:cxnLst/>
              <a:rect l="l" t="t" r="r" b="b"/>
              <a:pathLst>
                <a:path w="15420" h="21648" extrusionOk="0">
                  <a:moveTo>
                    <a:pt x="5203" y="1"/>
                  </a:moveTo>
                  <a:cubicBezTo>
                    <a:pt x="2699" y="1"/>
                    <a:pt x="0" y="2169"/>
                    <a:pt x="679" y="5500"/>
                  </a:cubicBezTo>
                  <a:cubicBezTo>
                    <a:pt x="1636" y="10046"/>
                    <a:pt x="4541" y="14284"/>
                    <a:pt x="6113" y="18693"/>
                  </a:cubicBezTo>
                  <a:cubicBezTo>
                    <a:pt x="6841" y="20755"/>
                    <a:pt x="8557" y="21648"/>
                    <a:pt x="10254" y="21648"/>
                  </a:cubicBezTo>
                  <a:cubicBezTo>
                    <a:pt x="12860" y="21648"/>
                    <a:pt x="15419" y="19542"/>
                    <a:pt x="14281" y="16334"/>
                  </a:cubicBezTo>
                  <a:cubicBezTo>
                    <a:pt x="13426" y="13942"/>
                    <a:pt x="12401" y="11584"/>
                    <a:pt x="11376" y="9260"/>
                  </a:cubicBezTo>
                  <a:cubicBezTo>
                    <a:pt x="10521" y="7312"/>
                    <a:pt x="9291" y="5261"/>
                    <a:pt x="8881" y="3142"/>
                  </a:cubicBezTo>
                  <a:cubicBezTo>
                    <a:pt x="8432" y="951"/>
                    <a:pt x="6860" y="1"/>
                    <a:pt x="52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CUSTOM_15">
    <p:bg>
      <p:bgPr>
        <a:solidFill>
          <a:schemeClr val="accent4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2"/>
          <p:cNvSpPr txBox="1">
            <a:spLocks noGrp="1"/>
          </p:cNvSpPr>
          <p:nvPr>
            <p:ph type="title"/>
          </p:nvPr>
        </p:nvSpPr>
        <p:spPr>
          <a:xfrm>
            <a:off x="1591733" y="4819650"/>
            <a:ext cx="9550400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3300"/>
              <a:buNone/>
              <a:defRPr sz="8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29" name="Google Shape;329;p22"/>
          <p:cNvSpPr txBox="1">
            <a:spLocks noGrp="1"/>
          </p:cNvSpPr>
          <p:nvPr>
            <p:ph type="subTitle" idx="1"/>
          </p:nvPr>
        </p:nvSpPr>
        <p:spPr>
          <a:xfrm>
            <a:off x="1591733" y="7868150"/>
            <a:ext cx="9550400" cy="12378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30" name="Google Shape;330;p22"/>
          <p:cNvSpPr txBox="1">
            <a:spLocks noGrp="1"/>
          </p:cNvSpPr>
          <p:nvPr>
            <p:ph type="title" idx="2" hasCustomPrompt="1"/>
          </p:nvPr>
        </p:nvSpPr>
        <p:spPr>
          <a:xfrm>
            <a:off x="1591733" y="1396073"/>
            <a:ext cx="6651200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300"/>
              <a:buNone/>
              <a:defRPr sz="130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9pPr>
          </a:lstStyle>
          <a:p>
            <a:r>
              <a:t>xx%</a:t>
            </a:r>
          </a:p>
        </p:txBody>
      </p:sp>
      <p:grpSp>
        <p:nvGrpSpPr>
          <p:cNvPr id="331" name="Google Shape;331;p22"/>
          <p:cNvGrpSpPr/>
          <p:nvPr/>
        </p:nvGrpSpPr>
        <p:grpSpPr>
          <a:xfrm flipH="1">
            <a:off x="745868" y="303744"/>
            <a:ext cx="16740819" cy="2208757"/>
            <a:chOff x="478128" y="303743"/>
            <a:chExt cx="9416711" cy="2208757"/>
          </a:xfrm>
        </p:grpSpPr>
        <p:sp>
          <p:nvSpPr>
            <p:cNvPr id="334" name="Google Shape;334;p22"/>
            <p:cNvSpPr/>
            <p:nvPr/>
          </p:nvSpPr>
          <p:spPr>
            <a:xfrm>
              <a:off x="6482389" y="1616974"/>
              <a:ext cx="482121" cy="358811"/>
            </a:xfrm>
            <a:custGeom>
              <a:avLst/>
              <a:gdLst/>
              <a:ahLst/>
              <a:cxnLst/>
              <a:rect l="l" t="t" r="r" b="b"/>
              <a:pathLst>
                <a:path w="23068" h="17168" extrusionOk="0">
                  <a:moveTo>
                    <a:pt x="6263" y="0"/>
                  </a:moveTo>
                  <a:cubicBezTo>
                    <a:pt x="1684" y="0"/>
                    <a:pt x="0" y="7466"/>
                    <a:pt x="5022" y="8586"/>
                  </a:cubicBezTo>
                  <a:cubicBezTo>
                    <a:pt x="9123" y="9474"/>
                    <a:pt x="12096" y="13336"/>
                    <a:pt x="15275" y="15934"/>
                  </a:cubicBezTo>
                  <a:cubicBezTo>
                    <a:pt x="16209" y="16706"/>
                    <a:pt x="17342" y="17167"/>
                    <a:pt x="18455" y="17167"/>
                  </a:cubicBezTo>
                  <a:cubicBezTo>
                    <a:pt x="19458" y="17167"/>
                    <a:pt x="20445" y="16792"/>
                    <a:pt x="21256" y="15934"/>
                  </a:cubicBezTo>
                  <a:cubicBezTo>
                    <a:pt x="22760" y="14396"/>
                    <a:pt x="23067" y="11217"/>
                    <a:pt x="21256" y="9748"/>
                  </a:cubicBezTo>
                  <a:cubicBezTo>
                    <a:pt x="16915" y="6159"/>
                    <a:pt x="12917" y="1340"/>
                    <a:pt x="7243" y="110"/>
                  </a:cubicBezTo>
                  <a:cubicBezTo>
                    <a:pt x="6904" y="35"/>
                    <a:pt x="6577" y="0"/>
                    <a:pt x="6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5" name="Google Shape;335;p22"/>
            <p:cNvSpPr/>
            <p:nvPr/>
          </p:nvSpPr>
          <p:spPr>
            <a:xfrm>
              <a:off x="5085873" y="325218"/>
              <a:ext cx="485821" cy="409494"/>
            </a:xfrm>
            <a:custGeom>
              <a:avLst/>
              <a:gdLst/>
              <a:ahLst/>
              <a:cxnLst/>
              <a:rect l="l" t="t" r="r" b="b"/>
              <a:pathLst>
                <a:path w="23245" h="19593" extrusionOk="0">
                  <a:moveTo>
                    <a:pt x="17353" y="0"/>
                  </a:moveTo>
                  <a:cubicBezTo>
                    <a:pt x="16661" y="0"/>
                    <a:pt x="15923" y="218"/>
                    <a:pt x="15175" y="720"/>
                  </a:cubicBezTo>
                  <a:cubicBezTo>
                    <a:pt x="10288" y="4001"/>
                    <a:pt x="5400" y="7419"/>
                    <a:pt x="1744" y="12135"/>
                  </a:cubicBezTo>
                  <a:cubicBezTo>
                    <a:pt x="308" y="13981"/>
                    <a:pt x="1" y="16510"/>
                    <a:pt x="1744" y="18321"/>
                  </a:cubicBezTo>
                  <a:cubicBezTo>
                    <a:pt x="2512" y="19125"/>
                    <a:pt x="3718" y="19592"/>
                    <a:pt x="4900" y="19592"/>
                  </a:cubicBezTo>
                  <a:cubicBezTo>
                    <a:pt x="5980" y="19592"/>
                    <a:pt x="7039" y="19202"/>
                    <a:pt x="7724" y="18321"/>
                  </a:cubicBezTo>
                  <a:cubicBezTo>
                    <a:pt x="10971" y="14151"/>
                    <a:pt x="15107" y="11178"/>
                    <a:pt x="19413" y="8273"/>
                  </a:cubicBezTo>
                  <a:cubicBezTo>
                    <a:pt x="23245" y="5728"/>
                    <a:pt x="20903" y="0"/>
                    <a:pt x="173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6" name="Google Shape;336;p22"/>
            <p:cNvSpPr/>
            <p:nvPr/>
          </p:nvSpPr>
          <p:spPr>
            <a:xfrm>
              <a:off x="4852971" y="1112188"/>
              <a:ext cx="351454" cy="265618"/>
            </a:xfrm>
            <a:custGeom>
              <a:avLst/>
              <a:gdLst/>
              <a:ahLst/>
              <a:cxnLst/>
              <a:rect l="l" t="t" r="r" b="b"/>
              <a:pathLst>
                <a:path w="16816" h="12709" extrusionOk="0">
                  <a:moveTo>
                    <a:pt x="12208" y="1"/>
                  </a:moveTo>
                  <a:cubicBezTo>
                    <a:pt x="11115" y="1"/>
                    <a:pt x="10013" y="461"/>
                    <a:pt x="9085" y="1237"/>
                  </a:cubicBezTo>
                  <a:lnTo>
                    <a:pt x="9085" y="1237"/>
                  </a:lnTo>
                  <a:cubicBezTo>
                    <a:pt x="9221" y="1122"/>
                    <a:pt x="9250" y="1077"/>
                    <a:pt x="9214" y="1077"/>
                  </a:cubicBezTo>
                  <a:cubicBezTo>
                    <a:pt x="9103" y="1077"/>
                    <a:pt x="8381" y="1492"/>
                    <a:pt x="8203" y="1568"/>
                  </a:cubicBezTo>
                  <a:cubicBezTo>
                    <a:pt x="7622" y="1841"/>
                    <a:pt x="7041" y="2080"/>
                    <a:pt x="6494" y="2354"/>
                  </a:cubicBezTo>
                  <a:cubicBezTo>
                    <a:pt x="5196" y="3003"/>
                    <a:pt x="3931" y="3858"/>
                    <a:pt x="2667" y="4575"/>
                  </a:cubicBezTo>
                  <a:cubicBezTo>
                    <a:pt x="650" y="5737"/>
                    <a:pt x="1" y="8540"/>
                    <a:pt x="1129" y="10556"/>
                  </a:cubicBezTo>
                  <a:cubicBezTo>
                    <a:pt x="1909" y="11932"/>
                    <a:pt x="3350" y="12708"/>
                    <a:pt x="4824" y="12708"/>
                  </a:cubicBezTo>
                  <a:cubicBezTo>
                    <a:pt x="5546" y="12708"/>
                    <a:pt x="6276" y="12522"/>
                    <a:pt x="6939" y="12128"/>
                  </a:cubicBezTo>
                  <a:cubicBezTo>
                    <a:pt x="8340" y="11342"/>
                    <a:pt x="9673" y="10419"/>
                    <a:pt x="11108" y="9736"/>
                  </a:cubicBezTo>
                  <a:cubicBezTo>
                    <a:pt x="12510" y="9121"/>
                    <a:pt x="13842" y="8369"/>
                    <a:pt x="15039" y="7446"/>
                  </a:cubicBezTo>
                  <a:cubicBezTo>
                    <a:pt x="16816" y="5977"/>
                    <a:pt x="16508" y="2798"/>
                    <a:pt x="15039" y="1260"/>
                  </a:cubicBezTo>
                  <a:cubicBezTo>
                    <a:pt x="14195" y="384"/>
                    <a:pt x="13205" y="1"/>
                    <a:pt x="12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7" name="Google Shape;337;p22"/>
            <p:cNvSpPr/>
            <p:nvPr/>
          </p:nvSpPr>
          <p:spPr>
            <a:xfrm>
              <a:off x="8205710" y="342749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8" name="Google Shape;338;p22"/>
            <p:cNvSpPr/>
            <p:nvPr/>
          </p:nvSpPr>
          <p:spPr>
            <a:xfrm>
              <a:off x="5901148" y="1001247"/>
              <a:ext cx="269317" cy="291409"/>
            </a:xfrm>
            <a:custGeom>
              <a:avLst/>
              <a:gdLst/>
              <a:ahLst/>
              <a:cxnLst/>
              <a:rect l="l" t="t" r="r" b="b"/>
              <a:pathLst>
                <a:path w="12886" h="13943" extrusionOk="0">
                  <a:moveTo>
                    <a:pt x="4547" y="1"/>
                  </a:moveTo>
                  <a:cubicBezTo>
                    <a:pt x="3962" y="1"/>
                    <a:pt x="3395" y="122"/>
                    <a:pt x="2906" y="380"/>
                  </a:cubicBezTo>
                  <a:cubicBezTo>
                    <a:pt x="616" y="1508"/>
                    <a:pt x="1" y="3797"/>
                    <a:pt x="719" y="6156"/>
                  </a:cubicBezTo>
                  <a:cubicBezTo>
                    <a:pt x="1436" y="8548"/>
                    <a:pt x="3282" y="10428"/>
                    <a:pt x="4786" y="12307"/>
                  </a:cubicBezTo>
                  <a:cubicBezTo>
                    <a:pt x="5605" y="13347"/>
                    <a:pt x="6917" y="13942"/>
                    <a:pt x="8213" y="13942"/>
                  </a:cubicBezTo>
                  <a:cubicBezTo>
                    <a:pt x="9132" y="13942"/>
                    <a:pt x="10043" y="13643"/>
                    <a:pt x="10767" y="12991"/>
                  </a:cubicBezTo>
                  <a:cubicBezTo>
                    <a:pt x="12510" y="11419"/>
                    <a:pt x="12885" y="8719"/>
                    <a:pt x="11416" y="6839"/>
                  </a:cubicBezTo>
                  <a:cubicBezTo>
                    <a:pt x="10801" y="6053"/>
                    <a:pt x="10151" y="5301"/>
                    <a:pt x="9502" y="4481"/>
                  </a:cubicBezTo>
                  <a:cubicBezTo>
                    <a:pt x="9365" y="4276"/>
                    <a:pt x="9229" y="4105"/>
                    <a:pt x="9092" y="3900"/>
                  </a:cubicBezTo>
                  <a:lnTo>
                    <a:pt x="8955" y="3661"/>
                  </a:lnTo>
                  <a:cubicBezTo>
                    <a:pt x="8887" y="3524"/>
                    <a:pt x="8784" y="3387"/>
                    <a:pt x="8784" y="3353"/>
                  </a:cubicBezTo>
                  <a:cubicBezTo>
                    <a:pt x="8682" y="3114"/>
                    <a:pt x="8579" y="2840"/>
                    <a:pt x="8511" y="2601"/>
                  </a:cubicBezTo>
                  <a:cubicBezTo>
                    <a:pt x="8005" y="983"/>
                    <a:pt x="6208" y="1"/>
                    <a:pt x="4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9" name="Google Shape;339;p22"/>
            <p:cNvSpPr/>
            <p:nvPr/>
          </p:nvSpPr>
          <p:spPr>
            <a:xfrm>
              <a:off x="9624811" y="2221384"/>
              <a:ext cx="270028" cy="291116"/>
            </a:xfrm>
            <a:custGeom>
              <a:avLst/>
              <a:gdLst/>
              <a:ahLst/>
              <a:cxnLst/>
              <a:rect l="l" t="t" r="r" b="b"/>
              <a:pathLst>
                <a:path w="12920" h="13929" extrusionOk="0">
                  <a:moveTo>
                    <a:pt x="4555" y="1"/>
                  </a:moveTo>
                  <a:cubicBezTo>
                    <a:pt x="3970" y="1"/>
                    <a:pt x="3400" y="118"/>
                    <a:pt x="2905" y="365"/>
                  </a:cubicBezTo>
                  <a:cubicBezTo>
                    <a:pt x="616" y="1493"/>
                    <a:pt x="0" y="3817"/>
                    <a:pt x="718" y="6141"/>
                  </a:cubicBezTo>
                  <a:cubicBezTo>
                    <a:pt x="1470" y="8534"/>
                    <a:pt x="3281" y="10413"/>
                    <a:pt x="4819" y="12293"/>
                  </a:cubicBezTo>
                  <a:cubicBezTo>
                    <a:pt x="5639" y="13333"/>
                    <a:pt x="6939" y="13928"/>
                    <a:pt x="8232" y="13928"/>
                  </a:cubicBezTo>
                  <a:cubicBezTo>
                    <a:pt x="9149" y="13928"/>
                    <a:pt x="10063" y="13629"/>
                    <a:pt x="10800" y="12977"/>
                  </a:cubicBezTo>
                  <a:cubicBezTo>
                    <a:pt x="12543" y="11439"/>
                    <a:pt x="12919" y="8704"/>
                    <a:pt x="11450" y="6825"/>
                  </a:cubicBezTo>
                  <a:cubicBezTo>
                    <a:pt x="10834" y="6039"/>
                    <a:pt x="10151" y="5287"/>
                    <a:pt x="9536" y="4501"/>
                  </a:cubicBezTo>
                  <a:cubicBezTo>
                    <a:pt x="9399" y="4296"/>
                    <a:pt x="9228" y="4091"/>
                    <a:pt x="9126" y="3886"/>
                  </a:cubicBezTo>
                  <a:lnTo>
                    <a:pt x="8955" y="3646"/>
                  </a:lnTo>
                  <a:cubicBezTo>
                    <a:pt x="8886" y="3544"/>
                    <a:pt x="8818" y="3407"/>
                    <a:pt x="8784" y="3339"/>
                  </a:cubicBezTo>
                  <a:cubicBezTo>
                    <a:pt x="8681" y="3100"/>
                    <a:pt x="8579" y="2860"/>
                    <a:pt x="8510" y="2587"/>
                  </a:cubicBezTo>
                  <a:cubicBezTo>
                    <a:pt x="8029" y="965"/>
                    <a:pt x="6232" y="1"/>
                    <a:pt x="45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0" name="Google Shape;340;p22"/>
            <p:cNvSpPr/>
            <p:nvPr/>
          </p:nvSpPr>
          <p:spPr>
            <a:xfrm>
              <a:off x="5210783" y="1672762"/>
              <a:ext cx="314294" cy="247226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1" name="Google Shape;341;p22"/>
            <p:cNvSpPr/>
            <p:nvPr/>
          </p:nvSpPr>
          <p:spPr>
            <a:xfrm>
              <a:off x="478128" y="539196"/>
              <a:ext cx="319310" cy="225009"/>
            </a:xfrm>
            <a:custGeom>
              <a:avLst/>
              <a:gdLst/>
              <a:ahLst/>
              <a:cxnLst/>
              <a:rect l="l" t="t" r="r" b="b"/>
              <a:pathLst>
                <a:path w="15278" h="10766" extrusionOk="0">
                  <a:moveTo>
                    <a:pt x="10346" y="1"/>
                  </a:moveTo>
                  <a:cubicBezTo>
                    <a:pt x="9817" y="1"/>
                    <a:pt x="9277" y="109"/>
                    <a:pt x="8749" y="339"/>
                  </a:cubicBezTo>
                  <a:cubicBezTo>
                    <a:pt x="7861" y="715"/>
                    <a:pt x="6972" y="1194"/>
                    <a:pt x="6049" y="1570"/>
                  </a:cubicBezTo>
                  <a:cubicBezTo>
                    <a:pt x="5810" y="1672"/>
                    <a:pt x="5605" y="1775"/>
                    <a:pt x="5366" y="1843"/>
                  </a:cubicBezTo>
                  <a:lnTo>
                    <a:pt x="5092" y="1946"/>
                  </a:lnTo>
                  <a:lnTo>
                    <a:pt x="4785" y="2014"/>
                  </a:lnTo>
                  <a:cubicBezTo>
                    <a:pt x="4511" y="2048"/>
                    <a:pt x="4272" y="2082"/>
                    <a:pt x="3999" y="2082"/>
                  </a:cubicBezTo>
                  <a:cubicBezTo>
                    <a:pt x="1777" y="2117"/>
                    <a:pt x="0" y="4851"/>
                    <a:pt x="376" y="7004"/>
                  </a:cubicBezTo>
                  <a:cubicBezTo>
                    <a:pt x="809" y="9501"/>
                    <a:pt x="2670" y="10766"/>
                    <a:pt x="4978" y="10766"/>
                  </a:cubicBezTo>
                  <a:cubicBezTo>
                    <a:pt x="5038" y="10766"/>
                    <a:pt x="5099" y="10765"/>
                    <a:pt x="5161" y="10763"/>
                  </a:cubicBezTo>
                  <a:cubicBezTo>
                    <a:pt x="7587" y="10695"/>
                    <a:pt x="9843" y="9362"/>
                    <a:pt x="12030" y="8405"/>
                  </a:cubicBezTo>
                  <a:cubicBezTo>
                    <a:pt x="14081" y="7516"/>
                    <a:pt x="15277" y="4851"/>
                    <a:pt x="14320" y="2698"/>
                  </a:cubicBezTo>
                  <a:cubicBezTo>
                    <a:pt x="13568" y="1064"/>
                    <a:pt x="12010" y="1"/>
                    <a:pt x="103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2" name="Google Shape;342;p22"/>
            <p:cNvSpPr/>
            <p:nvPr/>
          </p:nvSpPr>
          <p:spPr>
            <a:xfrm>
              <a:off x="2474376" y="346120"/>
              <a:ext cx="299309" cy="275044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3" name="Google Shape;343;p22"/>
            <p:cNvSpPr/>
            <p:nvPr/>
          </p:nvSpPr>
          <p:spPr>
            <a:xfrm>
              <a:off x="1632847" y="1073559"/>
              <a:ext cx="305015" cy="274041"/>
            </a:xfrm>
            <a:custGeom>
              <a:avLst/>
              <a:gdLst/>
              <a:ahLst/>
              <a:cxnLst/>
              <a:rect l="l" t="t" r="r" b="b"/>
              <a:pathLst>
                <a:path w="14594" h="13112" extrusionOk="0">
                  <a:moveTo>
                    <a:pt x="9808" y="1"/>
                  </a:moveTo>
                  <a:cubicBezTo>
                    <a:pt x="8609" y="1"/>
                    <a:pt x="7435" y="474"/>
                    <a:pt x="6699" y="1542"/>
                  </a:cubicBezTo>
                  <a:cubicBezTo>
                    <a:pt x="6459" y="1884"/>
                    <a:pt x="6220" y="2226"/>
                    <a:pt x="5947" y="2567"/>
                  </a:cubicBezTo>
                  <a:cubicBezTo>
                    <a:pt x="5810" y="2602"/>
                    <a:pt x="5742" y="2670"/>
                    <a:pt x="5639" y="2772"/>
                  </a:cubicBezTo>
                  <a:cubicBezTo>
                    <a:pt x="5434" y="2943"/>
                    <a:pt x="5229" y="3114"/>
                    <a:pt x="4990" y="3285"/>
                  </a:cubicBezTo>
                  <a:cubicBezTo>
                    <a:pt x="4135" y="3969"/>
                    <a:pt x="3247" y="4584"/>
                    <a:pt x="2392" y="5199"/>
                  </a:cubicBezTo>
                  <a:cubicBezTo>
                    <a:pt x="581" y="6532"/>
                    <a:pt x="0" y="9471"/>
                    <a:pt x="1401" y="11317"/>
                  </a:cubicBezTo>
                  <a:cubicBezTo>
                    <a:pt x="2286" y="12455"/>
                    <a:pt x="3601" y="13112"/>
                    <a:pt x="4935" y="13112"/>
                  </a:cubicBezTo>
                  <a:cubicBezTo>
                    <a:pt x="5764" y="13112"/>
                    <a:pt x="6601" y="12858"/>
                    <a:pt x="7348" y="12308"/>
                  </a:cubicBezTo>
                  <a:cubicBezTo>
                    <a:pt x="9433" y="10770"/>
                    <a:pt x="11723" y="9334"/>
                    <a:pt x="13226" y="7113"/>
                  </a:cubicBezTo>
                  <a:cubicBezTo>
                    <a:pt x="14525" y="5267"/>
                    <a:pt x="14593" y="2465"/>
                    <a:pt x="12680" y="961"/>
                  </a:cubicBezTo>
                  <a:cubicBezTo>
                    <a:pt x="11876" y="347"/>
                    <a:pt x="10833" y="1"/>
                    <a:pt x="9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4" name="Google Shape;344;p22"/>
            <p:cNvSpPr/>
            <p:nvPr/>
          </p:nvSpPr>
          <p:spPr>
            <a:xfrm>
              <a:off x="634637" y="2034220"/>
              <a:ext cx="555250" cy="360650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5" name="Google Shape;345;p22"/>
            <p:cNvSpPr/>
            <p:nvPr/>
          </p:nvSpPr>
          <p:spPr>
            <a:xfrm>
              <a:off x="6539383" y="303743"/>
              <a:ext cx="322278" cy="452443"/>
            </a:xfrm>
            <a:custGeom>
              <a:avLst/>
              <a:gdLst/>
              <a:ahLst/>
              <a:cxnLst/>
              <a:rect l="l" t="t" r="r" b="b"/>
              <a:pathLst>
                <a:path w="15420" h="21648" extrusionOk="0">
                  <a:moveTo>
                    <a:pt x="5203" y="1"/>
                  </a:moveTo>
                  <a:cubicBezTo>
                    <a:pt x="2699" y="1"/>
                    <a:pt x="0" y="2169"/>
                    <a:pt x="679" y="5500"/>
                  </a:cubicBezTo>
                  <a:cubicBezTo>
                    <a:pt x="1636" y="10046"/>
                    <a:pt x="4541" y="14284"/>
                    <a:pt x="6113" y="18693"/>
                  </a:cubicBezTo>
                  <a:cubicBezTo>
                    <a:pt x="6841" y="20755"/>
                    <a:pt x="8557" y="21648"/>
                    <a:pt x="10254" y="21648"/>
                  </a:cubicBezTo>
                  <a:cubicBezTo>
                    <a:pt x="12860" y="21648"/>
                    <a:pt x="15419" y="19542"/>
                    <a:pt x="14281" y="16334"/>
                  </a:cubicBezTo>
                  <a:cubicBezTo>
                    <a:pt x="13426" y="13942"/>
                    <a:pt x="12401" y="11584"/>
                    <a:pt x="11376" y="9260"/>
                  </a:cubicBezTo>
                  <a:cubicBezTo>
                    <a:pt x="10521" y="7312"/>
                    <a:pt x="9291" y="5261"/>
                    <a:pt x="8881" y="3142"/>
                  </a:cubicBezTo>
                  <a:cubicBezTo>
                    <a:pt x="8432" y="951"/>
                    <a:pt x="6860" y="1"/>
                    <a:pt x="52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3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9332" y="309755"/>
            <a:ext cx="15678244" cy="1295470"/>
          </a:xfrm>
          <a:prstGeom prst="rect">
            <a:avLst/>
          </a:prstGeom>
        </p:spPr>
      </p:pic>
      <p:sp>
        <p:nvSpPr>
          <p:cNvPr id="347" name="Google Shape;347;p23"/>
          <p:cNvSpPr txBox="1">
            <a:spLocks noGrp="1"/>
          </p:cNvSpPr>
          <p:nvPr>
            <p:ph type="title"/>
          </p:nvPr>
        </p:nvSpPr>
        <p:spPr>
          <a:xfrm>
            <a:off x="2802400" y="459825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23"/>
          <p:cNvSpPr/>
          <p:nvPr/>
        </p:nvSpPr>
        <p:spPr>
          <a:xfrm rot="10800000">
            <a:off x="16363733" y="305310"/>
            <a:ext cx="595826" cy="263835"/>
          </a:xfrm>
          <a:custGeom>
            <a:avLst/>
            <a:gdLst/>
            <a:ahLst/>
            <a:cxnLst/>
            <a:rect l="l" t="t" r="r" b="b"/>
            <a:pathLst>
              <a:path w="15004" h="11810" extrusionOk="0">
                <a:moveTo>
                  <a:pt x="10036" y="0"/>
                </a:moveTo>
                <a:cubicBezTo>
                  <a:pt x="9253" y="0"/>
                  <a:pt x="8465" y="227"/>
                  <a:pt x="7758" y="711"/>
                </a:cubicBezTo>
                <a:cubicBezTo>
                  <a:pt x="6938" y="1292"/>
                  <a:pt x="6152" y="1907"/>
                  <a:pt x="5332" y="2488"/>
                </a:cubicBezTo>
                <a:cubicBezTo>
                  <a:pt x="5127" y="2625"/>
                  <a:pt x="4922" y="2762"/>
                  <a:pt x="4716" y="2898"/>
                </a:cubicBezTo>
                <a:lnTo>
                  <a:pt x="4477" y="3035"/>
                </a:lnTo>
                <a:lnTo>
                  <a:pt x="4170" y="3172"/>
                </a:lnTo>
                <a:cubicBezTo>
                  <a:pt x="3930" y="3274"/>
                  <a:pt x="3657" y="3343"/>
                  <a:pt x="3418" y="3411"/>
                </a:cubicBezTo>
                <a:cubicBezTo>
                  <a:pt x="1230" y="3924"/>
                  <a:pt x="0" y="6965"/>
                  <a:pt x="786" y="8948"/>
                </a:cubicBezTo>
                <a:cubicBezTo>
                  <a:pt x="1527" y="10897"/>
                  <a:pt x="3063" y="11810"/>
                  <a:pt x="4843" y="11810"/>
                </a:cubicBezTo>
                <a:cubicBezTo>
                  <a:pt x="5279" y="11810"/>
                  <a:pt x="5729" y="11755"/>
                  <a:pt x="6186" y="11648"/>
                </a:cubicBezTo>
                <a:cubicBezTo>
                  <a:pt x="8578" y="11101"/>
                  <a:pt x="10526" y="9392"/>
                  <a:pt x="12475" y="7991"/>
                </a:cubicBezTo>
                <a:cubicBezTo>
                  <a:pt x="14320" y="6726"/>
                  <a:pt x="15004" y="3855"/>
                  <a:pt x="13637" y="1942"/>
                </a:cubicBezTo>
                <a:cubicBezTo>
                  <a:pt x="12766" y="700"/>
                  <a:pt x="11409" y="0"/>
                  <a:pt x="100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0" name="Google Shape;350;p23"/>
          <p:cNvSpPr/>
          <p:nvPr/>
        </p:nvSpPr>
        <p:spPr>
          <a:xfrm rot="10800000">
            <a:off x="17312489" y="2350202"/>
            <a:ext cx="612306" cy="483817"/>
          </a:xfrm>
          <a:custGeom>
            <a:avLst/>
            <a:gdLst/>
            <a:ahLst/>
            <a:cxnLst/>
            <a:rect l="l" t="t" r="r" b="b"/>
            <a:pathLst>
              <a:path w="15419" h="21657" extrusionOk="0">
                <a:moveTo>
                  <a:pt x="5193" y="0"/>
                </a:moveTo>
                <a:cubicBezTo>
                  <a:pt x="2696" y="0"/>
                  <a:pt x="1" y="2168"/>
                  <a:pt x="659" y="5500"/>
                </a:cubicBezTo>
                <a:cubicBezTo>
                  <a:pt x="1616" y="10045"/>
                  <a:pt x="4521" y="14283"/>
                  <a:pt x="6093" y="18692"/>
                </a:cubicBezTo>
                <a:cubicBezTo>
                  <a:pt x="6836" y="20759"/>
                  <a:pt x="8567" y="21657"/>
                  <a:pt x="10271" y="21657"/>
                </a:cubicBezTo>
                <a:cubicBezTo>
                  <a:pt x="12877" y="21657"/>
                  <a:pt x="15418" y="19558"/>
                  <a:pt x="14261" y="16334"/>
                </a:cubicBezTo>
                <a:cubicBezTo>
                  <a:pt x="13407" y="13941"/>
                  <a:pt x="12381" y="11583"/>
                  <a:pt x="11356" y="9259"/>
                </a:cubicBezTo>
                <a:cubicBezTo>
                  <a:pt x="10502" y="7311"/>
                  <a:pt x="9271" y="5261"/>
                  <a:pt x="8861" y="3142"/>
                </a:cubicBezTo>
                <a:cubicBezTo>
                  <a:pt x="8412" y="950"/>
                  <a:pt x="6846" y="0"/>
                  <a:pt x="519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2" name="Google Shape;352;p23"/>
          <p:cNvSpPr/>
          <p:nvPr/>
        </p:nvSpPr>
        <p:spPr>
          <a:xfrm rot="-476466" flipH="1">
            <a:off x="3661692" y="204155"/>
            <a:ext cx="496556" cy="281800"/>
          </a:xfrm>
          <a:custGeom>
            <a:avLst/>
            <a:gdLst/>
            <a:ahLst/>
            <a:cxnLst/>
            <a:rect l="l" t="t" r="r" b="b"/>
            <a:pathLst>
              <a:path w="13364" h="13483" extrusionOk="0">
                <a:moveTo>
                  <a:pt x="4619" y="0"/>
                </a:moveTo>
                <a:cubicBezTo>
                  <a:pt x="3536" y="0"/>
                  <a:pt x="2463" y="403"/>
                  <a:pt x="1709" y="1257"/>
                </a:cubicBezTo>
                <a:cubicBezTo>
                  <a:pt x="172" y="3000"/>
                  <a:pt x="1" y="5734"/>
                  <a:pt x="1709" y="7442"/>
                </a:cubicBezTo>
                <a:cubicBezTo>
                  <a:pt x="2427" y="8160"/>
                  <a:pt x="3179" y="8844"/>
                  <a:pt x="3863" y="9561"/>
                </a:cubicBezTo>
                <a:cubicBezTo>
                  <a:pt x="4033" y="9732"/>
                  <a:pt x="4204" y="9937"/>
                  <a:pt x="4375" y="10108"/>
                </a:cubicBezTo>
                <a:lnTo>
                  <a:pt x="4546" y="10313"/>
                </a:lnTo>
                <a:cubicBezTo>
                  <a:pt x="4614" y="10416"/>
                  <a:pt x="4717" y="10553"/>
                  <a:pt x="4751" y="10621"/>
                </a:cubicBezTo>
                <a:cubicBezTo>
                  <a:pt x="4854" y="10826"/>
                  <a:pt x="4990" y="11065"/>
                  <a:pt x="5093" y="11339"/>
                </a:cubicBezTo>
                <a:cubicBezTo>
                  <a:pt x="5686" y="12731"/>
                  <a:pt x="7286" y="13483"/>
                  <a:pt x="8812" y="13483"/>
                </a:cubicBezTo>
                <a:cubicBezTo>
                  <a:pt x="9571" y="13483"/>
                  <a:pt x="10313" y="13297"/>
                  <a:pt x="10903" y="12911"/>
                </a:cubicBezTo>
                <a:cubicBezTo>
                  <a:pt x="12988" y="11509"/>
                  <a:pt x="13364" y="9151"/>
                  <a:pt x="12407" y="6896"/>
                </a:cubicBezTo>
                <a:cubicBezTo>
                  <a:pt x="11416" y="4606"/>
                  <a:pt x="9399" y="2965"/>
                  <a:pt x="7690" y="1257"/>
                </a:cubicBezTo>
                <a:cubicBezTo>
                  <a:pt x="6888" y="437"/>
                  <a:pt x="5748" y="0"/>
                  <a:pt x="461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3" name="Google Shape;353;p23"/>
          <p:cNvSpPr/>
          <p:nvPr/>
        </p:nvSpPr>
        <p:spPr>
          <a:xfrm rot="-476466" flipH="1">
            <a:off x="325883" y="832283"/>
            <a:ext cx="480059" cy="291122"/>
          </a:xfrm>
          <a:custGeom>
            <a:avLst/>
            <a:gdLst/>
            <a:ahLst/>
            <a:cxnLst/>
            <a:rect l="l" t="t" r="r" b="b"/>
            <a:pathLst>
              <a:path w="12920" h="13929" extrusionOk="0">
                <a:moveTo>
                  <a:pt x="4555" y="1"/>
                </a:moveTo>
                <a:cubicBezTo>
                  <a:pt x="3970" y="1"/>
                  <a:pt x="3400" y="118"/>
                  <a:pt x="2905" y="365"/>
                </a:cubicBezTo>
                <a:cubicBezTo>
                  <a:pt x="616" y="1493"/>
                  <a:pt x="0" y="3817"/>
                  <a:pt x="718" y="6141"/>
                </a:cubicBezTo>
                <a:cubicBezTo>
                  <a:pt x="1470" y="8534"/>
                  <a:pt x="3281" y="10413"/>
                  <a:pt x="4819" y="12293"/>
                </a:cubicBezTo>
                <a:cubicBezTo>
                  <a:pt x="5639" y="13333"/>
                  <a:pt x="6939" y="13928"/>
                  <a:pt x="8232" y="13928"/>
                </a:cubicBezTo>
                <a:cubicBezTo>
                  <a:pt x="9149" y="13928"/>
                  <a:pt x="10063" y="13629"/>
                  <a:pt x="10800" y="12977"/>
                </a:cubicBezTo>
                <a:cubicBezTo>
                  <a:pt x="12543" y="11439"/>
                  <a:pt x="12919" y="8704"/>
                  <a:pt x="11450" y="6825"/>
                </a:cubicBezTo>
                <a:cubicBezTo>
                  <a:pt x="10834" y="6039"/>
                  <a:pt x="10151" y="5287"/>
                  <a:pt x="9536" y="4501"/>
                </a:cubicBezTo>
                <a:cubicBezTo>
                  <a:pt x="9399" y="4296"/>
                  <a:pt x="9228" y="4091"/>
                  <a:pt x="9126" y="3886"/>
                </a:cubicBezTo>
                <a:lnTo>
                  <a:pt x="8955" y="3646"/>
                </a:lnTo>
                <a:cubicBezTo>
                  <a:pt x="8886" y="3544"/>
                  <a:pt x="8818" y="3407"/>
                  <a:pt x="8784" y="3339"/>
                </a:cubicBezTo>
                <a:cubicBezTo>
                  <a:pt x="8681" y="3100"/>
                  <a:pt x="8579" y="2860"/>
                  <a:pt x="8510" y="2587"/>
                </a:cubicBezTo>
                <a:cubicBezTo>
                  <a:pt x="8029" y="965"/>
                  <a:pt x="6232" y="1"/>
                  <a:pt x="45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4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9332" y="309755"/>
            <a:ext cx="15678244" cy="1295470"/>
          </a:xfrm>
          <a:prstGeom prst="rect">
            <a:avLst/>
          </a:prstGeom>
        </p:spPr>
      </p:pic>
      <p:sp>
        <p:nvSpPr>
          <p:cNvPr id="355" name="Google Shape;355;p24"/>
          <p:cNvSpPr txBox="1">
            <a:spLocks noGrp="1"/>
          </p:cNvSpPr>
          <p:nvPr>
            <p:ph type="title"/>
          </p:nvPr>
        </p:nvSpPr>
        <p:spPr>
          <a:xfrm>
            <a:off x="2802400" y="459825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24"/>
          <p:cNvSpPr/>
          <p:nvPr/>
        </p:nvSpPr>
        <p:spPr>
          <a:xfrm rot="-9537501">
            <a:off x="16999354" y="437976"/>
            <a:ext cx="595810" cy="263837"/>
          </a:xfrm>
          <a:custGeom>
            <a:avLst/>
            <a:gdLst/>
            <a:ahLst/>
            <a:cxnLst/>
            <a:rect l="l" t="t" r="r" b="b"/>
            <a:pathLst>
              <a:path w="15004" h="11810" extrusionOk="0">
                <a:moveTo>
                  <a:pt x="10036" y="0"/>
                </a:moveTo>
                <a:cubicBezTo>
                  <a:pt x="9253" y="0"/>
                  <a:pt x="8465" y="227"/>
                  <a:pt x="7758" y="711"/>
                </a:cubicBezTo>
                <a:cubicBezTo>
                  <a:pt x="6938" y="1292"/>
                  <a:pt x="6152" y="1907"/>
                  <a:pt x="5332" y="2488"/>
                </a:cubicBezTo>
                <a:cubicBezTo>
                  <a:pt x="5127" y="2625"/>
                  <a:pt x="4922" y="2762"/>
                  <a:pt x="4716" y="2898"/>
                </a:cubicBezTo>
                <a:lnTo>
                  <a:pt x="4477" y="3035"/>
                </a:lnTo>
                <a:lnTo>
                  <a:pt x="4170" y="3172"/>
                </a:lnTo>
                <a:cubicBezTo>
                  <a:pt x="3930" y="3274"/>
                  <a:pt x="3657" y="3343"/>
                  <a:pt x="3418" y="3411"/>
                </a:cubicBezTo>
                <a:cubicBezTo>
                  <a:pt x="1230" y="3924"/>
                  <a:pt x="0" y="6965"/>
                  <a:pt x="786" y="8948"/>
                </a:cubicBezTo>
                <a:cubicBezTo>
                  <a:pt x="1527" y="10897"/>
                  <a:pt x="3063" y="11810"/>
                  <a:pt x="4843" y="11810"/>
                </a:cubicBezTo>
                <a:cubicBezTo>
                  <a:pt x="5279" y="11810"/>
                  <a:pt x="5729" y="11755"/>
                  <a:pt x="6186" y="11648"/>
                </a:cubicBezTo>
                <a:cubicBezTo>
                  <a:pt x="8578" y="11101"/>
                  <a:pt x="10526" y="9392"/>
                  <a:pt x="12475" y="7991"/>
                </a:cubicBezTo>
                <a:cubicBezTo>
                  <a:pt x="14320" y="6726"/>
                  <a:pt x="15004" y="3855"/>
                  <a:pt x="13637" y="1942"/>
                </a:cubicBezTo>
                <a:cubicBezTo>
                  <a:pt x="12766" y="700"/>
                  <a:pt x="11409" y="0"/>
                  <a:pt x="100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8" name="Google Shape;358;p24"/>
          <p:cNvSpPr/>
          <p:nvPr/>
        </p:nvSpPr>
        <p:spPr>
          <a:xfrm rot="-9537501">
            <a:off x="16508646" y="2532445"/>
            <a:ext cx="612290" cy="483821"/>
          </a:xfrm>
          <a:custGeom>
            <a:avLst/>
            <a:gdLst/>
            <a:ahLst/>
            <a:cxnLst/>
            <a:rect l="l" t="t" r="r" b="b"/>
            <a:pathLst>
              <a:path w="15419" h="21657" extrusionOk="0">
                <a:moveTo>
                  <a:pt x="5193" y="0"/>
                </a:moveTo>
                <a:cubicBezTo>
                  <a:pt x="2696" y="0"/>
                  <a:pt x="1" y="2168"/>
                  <a:pt x="659" y="5500"/>
                </a:cubicBezTo>
                <a:cubicBezTo>
                  <a:pt x="1616" y="10045"/>
                  <a:pt x="4521" y="14283"/>
                  <a:pt x="6093" y="18692"/>
                </a:cubicBezTo>
                <a:cubicBezTo>
                  <a:pt x="6836" y="20759"/>
                  <a:pt x="8567" y="21657"/>
                  <a:pt x="10271" y="21657"/>
                </a:cubicBezTo>
                <a:cubicBezTo>
                  <a:pt x="12877" y="21657"/>
                  <a:pt x="15418" y="19558"/>
                  <a:pt x="14261" y="16334"/>
                </a:cubicBezTo>
                <a:cubicBezTo>
                  <a:pt x="13407" y="13941"/>
                  <a:pt x="12381" y="11583"/>
                  <a:pt x="11356" y="9259"/>
                </a:cubicBezTo>
                <a:cubicBezTo>
                  <a:pt x="10502" y="7311"/>
                  <a:pt x="9271" y="5261"/>
                  <a:pt x="8861" y="3142"/>
                </a:cubicBezTo>
                <a:cubicBezTo>
                  <a:pt x="8412" y="950"/>
                  <a:pt x="6846" y="0"/>
                  <a:pt x="519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8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123" y="0"/>
            <a:ext cx="17914834" cy="2191996"/>
          </a:xfrm>
          <a:prstGeom prst="rect">
            <a:avLst/>
          </a:prstGeom>
        </p:spPr>
      </p:pic>
      <p:sp>
        <p:nvSpPr>
          <p:cNvPr id="360" name="Google Shape;360;p25"/>
          <p:cNvSpPr txBox="1">
            <a:spLocks noGrp="1"/>
          </p:cNvSpPr>
          <p:nvPr>
            <p:ph type="title"/>
          </p:nvPr>
        </p:nvSpPr>
        <p:spPr>
          <a:xfrm>
            <a:off x="2802400" y="459825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5"/>
          <p:cNvSpPr/>
          <p:nvPr/>
        </p:nvSpPr>
        <p:spPr>
          <a:xfrm rot="-8240699" flipH="1">
            <a:off x="713709" y="437992"/>
            <a:ext cx="595806" cy="263819"/>
          </a:xfrm>
          <a:custGeom>
            <a:avLst/>
            <a:gdLst/>
            <a:ahLst/>
            <a:cxnLst/>
            <a:rect l="l" t="t" r="r" b="b"/>
            <a:pathLst>
              <a:path w="15004" h="11810" extrusionOk="0">
                <a:moveTo>
                  <a:pt x="10036" y="0"/>
                </a:moveTo>
                <a:cubicBezTo>
                  <a:pt x="9253" y="0"/>
                  <a:pt x="8465" y="227"/>
                  <a:pt x="7758" y="711"/>
                </a:cubicBezTo>
                <a:cubicBezTo>
                  <a:pt x="6938" y="1292"/>
                  <a:pt x="6152" y="1907"/>
                  <a:pt x="5332" y="2488"/>
                </a:cubicBezTo>
                <a:cubicBezTo>
                  <a:pt x="5127" y="2625"/>
                  <a:pt x="4922" y="2762"/>
                  <a:pt x="4716" y="2898"/>
                </a:cubicBezTo>
                <a:lnTo>
                  <a:pt x="4477" y="3035"/>
                </a:lnTo>
                <a:lnTo>
                  <a:pt x="4170" y="3172"/>
                </a:lnTo>
                <a:cubicBezTo>
                  <a:pt x="3930" y="3274"/>
                  <a:pt x="3657" y="3343"/>
                  <a:pt x="3418" y="3411"/>
                </a:cubicBezTo>
                <a:cubicBezTo>
                  <a:pt x="1230" y="3924"/>
                  <a:pt x="0" y="6965"/>
                  <a:pt x="786" y="8948"/>
                </a:cubicBezTo>
                <a:cubicBezTo>
                  <a:pt x="1527" y="10897"/>
                  <a:pt x="3063" y="11810"/>
                  <a:pt x="4843" y="11810"/>
                </a:cubicBezTo>
                <a:cubicBezTo>
                  <a:pt x="5279" y="11810"/>
                  <a:pt x="5729" y="11755"/>
                  <a:pt x="6186" y="11648"/>
                </a:cubicBezTo>
                <a:cubicBezTo>
                  <a:pt x="8578" y="11101"/>
                  <a:pt x="10526" y="9392"/>
                  <a:pt x="12475" y="7991"/>
                </a:cubicBezTo>
                <a:cubicBezTo>
                  <a:pt x="14320" y="6726"/>
                  <a:pt x="15004" y="3855"/>
                  <a:pt x="13637" y="1942"/>
                </a:cubicBezTo>
                <a:cubicBezTo>
                  <a:pt x="12766" y="700"/>
                  <a:pt x="11409" y="0"/>
                  <a:pt x="100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63" name="Google Shape;363;p25"/>
          <p:cNvSpPr/>
          <p:nvPr/>
        </p:nvSpPr>
        <p:spPr>
          <a:xfrm rot="-10241939" flipH="1">
            <a:off x="646099" y="2837224"/>
            <a:ext cx="612268" cy="483841"/>
          </a:xfrm>
          <a:custGeom>
            <a:avLst/>
            <a:gdLst/>
            <a:ahLst/>
            <a:cxnLst/>
            <a:rect l="l" t="t" r="r" b="b"/>
            <a:pathLst>
              <a:path w="15419" h="21657" extrusionOk="0">
                <a:moveTo>
                  <a:pt x="5193" y="0"/>
                </a:moveTo>
                <a:cubicBezTo>
                  <a:pt x="2696" y="0"/>
                  <a:pt x="1" y="2168"/>
                  <a:pt x="659" y="5500"/>
                </a:cubicBezTo>
                <a:cubicBezTo>
                  <a:pt x="1616" y="10045"/>
                  <a:pt x="4521" y="14283"/>
                  <a:pt x="6093" y="18692"/>
                </a:cubicBezTo>
                <a:cubicBezTo>
                  <a:pt x="6836" y="20759"/>
                  <a:pt x="8567" y="21657"/>
                  <a:pt x="10271" y="21657"/>
                </a:cubicBezTo>
                <a:cubicBezTo>
                  <a:pt x="12877" y="21657"/>
                  <a:pt x="15418" y="19558"/>
                  <a:pt x="14261" y="16334"/>
                </a:cubicBezTo>
                <a:cubicBezTo>
                  <a:pt x="13407" y="13941"/>
                  <a:pt x="12381" y="11583"/>
                  <a:pt x="11356" y="9259"/>
                </a:cubicBezTo>
                <a:cubicBezTo>
                  <a:pt x="10502" y="7311"/>
                  <a:pt x="9271" y="5261"/>
                  <a:pt x="8861" y="3142"/>
                </a:cubicBezTo>
                <a:cubicBezTo>
                  <a:pt x="8412" y="950"/>
                  <a:pt x="6846" y="0"/>
                  <a:pt x="519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0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9332" y="309755"/>
            <a:ext cx="15678244" cy="1295470"/>
          </a:xfrm>
          <a:prstGeom prst="rect">
            <a:avLst/>
          </a:prstGeom>
        </p:spPr>
      </p:pic>
      <p:sp>
        <p:nvSpPr>
          <p:cNvPr id="365" name="Google Shape;365;p26"/>
          <p:cNvSpPr txBox="1">
            <a:spLocks noGrp="1"/>
          </p:cNvSpPr>
          <p:nvPr>
            <p:ph type="subTitle" idx="1"/>
          </p:nvPr>
        </p:nvSpPr>
        <p:spPr>
          <a:xfrm>
            <a:off x="3331734" y="3003250"/>
            <a:ext cx="11624533" cy="1394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26"/>
          <p:cNvSpPr txBox="1">
            <a:spLocks noGrp="1"/>
          </p:cNvSpPr>
          <p:nvPr>
            <p:ph type="title"/>
          </p:nvPr>
        </p:nvSpPr>
        <p:spPr>
          <a:xfrm>
            <a:off x="2802400" y="459825"/>
            <a:ext cx="12683200" cy="23025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26"/>
          <p:cNvSpPr/>
          <p:nvPr/>
        </p:nvSpPr>
        <p:spPr>
          <a:xfrm flipH="1">
            <a:off x="16119156" y="6023980"/>
            <a:ext cx="863682" cy="409494"/>
          </a:xfrm>
          <a:custGeom>
            <a:avLst/>
            <a:gdLst/>
            <a:ahLst/>
            <a:cxnLst/>
            <a:rect l="l" t="t" r="r" b="b"/>
            <a:pathLst>
              <a:path w="23245" h="19593" extrusionOk="0">
                <a:moveTo>
                  <a:pt x="17353" y="0"/>
                </a:moveTo>
                <a:cubicBezTo>
                  <a:pt x="16661" y="0"/>
                  <a:pt x="15923" y="218"/>
                  <a:pt x="15175" y="720"/>
                </a:cubicBezTo>
                <a:cubicBezTo>
                  <a:pt x="10288" y="4001"/>
                  <a:pt x="5400" y="7419"/>
                  <a:pt x="1744" y="12135"/>
                </a:cubicBezTo>
                <a:cubicBezTo>
                  <a:pt x="308" y="13981"/>
                  <a:pt x="1" y="16510"/>
                  <a:pt x="1744" y="18321"/>
                </a:cubicBezTo>
                <a:cubicBezTo>
                  <a:pt x="2512" y="19125"/>
                  <a:pt x="3718" y="19592"/>
                  <a:pt x="4900" y="19592"/>
                </a:cubicBezTo>
                <a:cubicBezTo>
                  <a:pt x="5980" y="19592"/>
                  <a:pt x="7039" y="19202"/>
                  <a:pt x="7724" y="18321"/>
                </a:cubicBezTo>
                <a:cubicBezTo>
                  <a:pt x="10971" y="14151"/>
                  <a:pt x="15107" y="11178"/>
                  <a:pt x="19413" y="8273"/>
                </a:cubicBezTo>
                <a:cubicBezTo>
                  <a:pt x="23245" y="5728"/>
                  <a:pt x="20903" y="0"/>
                  <a:pt x="173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69" name="Google Shape;369;p26"/>
          <p:cNvSpPr/>
          <p:nvPr/>
        </p:nvSpPr>
        <p:spPr>
          <a:xfrm flipH="1">
            <a:off x="17584878" y="7115750"/>
            <a:ext cx="624807" cy="265618"/>
          </a:xfrm>
          <a:custGeom>
            <a:avLst/>
            <a:gdLst/>
            <a:ahLst/>
            <a:cxnLst/>
            <a:rect l="l" t="t" r="r" b="b"/>
            <a:pathLst>
              <a:path w="16816" h="12709" extrusionOk="0">
                <a:moveTo>
                  <a:pt x="12208" y="1"/>
                </a:moveTo>
                <a:cubicBezTo>
                  <a:pt x="11115" y="1"/>
                  <a:pt x="10013" y="461"/>
                  <a:pt x="9085" y="1237"/>
                </a:cubicBezTo>
                <a:lnTo>
                  <a:pt x="9085" y="1237"/>
                </a:lnTo>
                <a:cubicBezTo>
                  <a:pt x="9221" y="1122"/>
                  <a:pt x="9250" y="1077"/>
                  <a:pt x="9214" y="1077"/>
                </a:cubicBezTo>
                <a:cubicBezTo>
                  <a:pt x="9103" y="1077"/>
                  <a:pt x="8381" y="1492"/>
                  <a:pt x="8203" y="1568"/>
                </a:cubicBezTo>
                <a:cubicBezTo>
                  <a:pt x="7622" y="1841"/>
                  <a:pt x="7041" y="2080"/>
                  <a:pt x="6494" y="2354"/>
                </a:cubicBezTo>
                <a:cubicBezTo>
                  <a:pt x="5196" y="3003"/>
                  <a:pt x="3931" y="3858"/>
                  <a:pt x="2667" y="4575"/>
                </a:cubicBezTo>
                <a:cubicBezTo>
                  <a:pt x="650" y="5737"/>
                  <a:pt x="1" y="8540"/>
                  <a:pt x="1129" y="10556"/>
                </a:cubicBezTo>
                <a:cubicBezTo>
                  <a:pt x="1909" y="11932"/>
                  <a:pt x="3350" y="12708"/>
                  <a:pt x="4824" y="12708"/>
                </a:cubicBezTo>
                <a:cubicBezTo>
                  <a:pt x="5546" y="12708"/>
                  <a:pt x="6276" y="12522"/>
                  <a:pt x="6939" y="12128"/>
                </a:cubicBezTo>
                <a:cubicBezTo>
                  <a:pt x="8340" y="11342"/>
                  <a:pt x="9673" y="10419"/>
                  <a:pt x="11108" y="9736"/>
                </a:cubicBezTo>
                <a:cubicBezTo>
                  <a:pt x="12510" y="9121"/>
                  <a:pt x="13842" y="8369"/>
                  <a:pt x="15039" y="7446"/>
                </a:cubicBezTo>
                <a:cubicBezTo>
                  <a:pt x="16816" y="5977"/>
                  <a:pt x="16508" y="2798"/>
                  <a:pt x="15039" y="1260"/>
                </a:cubicBezTo>
                <a:cubicBezTo>
                  <a:pt x="14195" y="384"/>
                  <a:pt x="13205" y="1"/>
                  <a:pt x="122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0" name="Google Shape;370;p26"/>
          <p:cNvSpPr/>
          <p:nvPr/>
        </p:nvSpPr>
        <p:spPr>
          <a:xfrm flipH="1">
            <a:off x="16608430" y="7676325"/>
            <a:ext cx="558745" cy="247226"/>
          </a:xfrm>
          <a:custGeom>
            <a:avLst/>
            <a:gdLst/>
            <a:ahLst/>
            <a:cxnLst/>
            <a:rect l="l" t="t" r="r" b="b"/>
            <a:pathLst>
              <a:path w="15038" h="11829" extrusionOk="0">
                <a:moveTo>
                  <a:pt x="10070" y="0"/>
                </a:moveTo>
                <a:cubicBezTo>
                  <a:pt x="9287" y="0"/>
                  <a:pt x="8499" y="227"/>
                  <a:pt x="7792" y="711"/>
                </a:cubicBezTo>
                <a:cubicBezTo>
                  <a:pt x="6972" y="1292"/>
                  <a:pt x="6186" y="1907"/>
                  <a:pt x="5366" y="2488"/>
                </a:cubicBezTo>
                <a:cubicBezTo>
                  <a:pt x="5161" y="2625"/>
                  <a:pt x="4922" y="2762"/>
                  <a:pt x="4751" y="2898"/>
                </a:cubicBezTo>
                <a:lnTo>
                  <a:pt x="4512" y="3035"/>
                </a:lnTo>
                <a:lnTo>
                  <a:pt x="4204" y="3206"/>
                </a:lnTo>
                <a:cubicBezTo>
                  <a:pt x="3931" y="3274"/>
                  <a:pt x="3691" y="3343"/>
                  <a:pt x="3418" y="3411"/>
                </a:cubicBezTo>
                <a:cubicBezTo>
                  <a:pt x="1265" y="3924"/>
                  <a:pt x="0" y="6965"/>
                  <a:pt x="820" y="8982"/>
                </a:cubicBezTo>
                <a:cubicBezTo>
                  <a:pt x="1569" y="10922"/>
                  <a:pt x="3104" y="11828"/>
                  <a:pt x="4915" y="11828"/>
                </a:cubicBezTo>
                <a:cubicBezTo>
                  <a:pt x="5337" y="11828"/>
                  <a:pt x="5774" y="11779"/>
                  <a:pt x="6220" y="11682"/>
                </a:cubicBezTo>
                <a:cubicBezTo>
                  <a:pt x="8579" y="11135"/>
                  <a:pt x="10527" y="9392"/>
                  <a:pt x="12509" y="7991"/>
                </a:cubicBezTo>
                <a:cubicBezTo>
                  <a:pt x="14354" y="6726"/>
                  <a:pt x="15038" y="3855"/>
                  <a:pt x="13671" y="1942"/>
                </a:cubicBezTo>
                <a:cubicBezTo>
                  <a:pt x="12800" y="700"/>
                  <a:pt x="11443" y="0"/>
                  <a:pt x="100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3" name="Google Shape;373;p26"/>
          <p:cNvSpPr/>
          <p:nvPr/>
        </p:nvSpPr>
        <p:spPr>
          <a:xfrm flipH="1">
            <a:off x="783650" y="7445772"/>
            <a:ext cx="478786" cy="291409"/>
          </a:xfrm>
          <a:custGeom>
            <a:avLst/>
            <a:gdLst/>
            <a:ahLst/>
            <a:cxnLst/>
            <a:rect l="l" t="t" r="r" b="b"/>
            <a:pathLst>
              <a:path w="12886" h="13943" extrusionOk="0">
                <a:moveTo>
                  <a:pt x="4547" y="1"/>
                </a:moveTo>
                <a:cubicBezTo>
                  <a:pt x="3962" y="1"/>
                  <a:pt x="3395" y="122"/>
                  <a:pt x="2906" y="380"/>
                </a:cubicBezTo>
                <a:cubicBezTo>
                  <a:pt x="616" y="1508"/>
                  <a:pt x="1" y="3797"/>
                  <a:pt x="719" y="6156"/>
                </a:cubicBezTo>
                <a:cubicBezTo>
                  <a:pt x="1436" y="8548"/>
                  <a:pt x="3282" y="10428"/>
                  <a:pt x="4786" y="12307"/>
                </a:cubicBezTo>
                <a:cubicBezTo>
                  <a:pt x="5605" y="13347"/>
                  <a:pt x="6917" y="13942"/>
                  <a:pt x="8213" y="13942"/>
                </a:cubicBezTo>
                <a:cubicBezTo>
                  <a:pt x="9132" y="13942"/>
                  <a:pt x="10043" y="13643"/>
                  <a:pt x="10767" y="12991"/>
                </a:cubicBezTo>
                <a:cubicBezTo>
                  <a:pt x="12510" y="11419"/>
                  <a:pt x="12885" y="8719"/>
                  <a:pt x="11416" y="6839"/>
                </a:cubicBezTo>
                <a:cubicBezTo>
                  <a:pt x="10801" y="6053"/>
                  <a:pt x="10151" y="5301"/>
                  <a:pt x="9502" y="4481"/>
                </a:cubicBezTo>
                <a:cubicBezTo>
                  <a:pt x="9365" y="4276"/>
                  <a:pt x="9229" y="4105"/>
                  <a:pt x="9092" y="3900"/>
                </a:cubicBezTo>
                <a:lnTo>
                  <a:pt x="8955" y="3661"/>
                </a:lnTo>
                <a:cubicBezTo>
                  <a:pt x="8887" y="3524"/>
                  <a:pt x="8784" y="3387"/>
                  <a:pt x="8784" y="3353"/>
                </a:cubicBezTo>
                <a:cubicBezTo>
                  <a:pt x="8682" y="3114"/>
                  <a:pt x="8579" y="2840"/>
                  <a:pt x="8511" y="2601"/>
                </a:cubicBezTo>
                <a:cubicBezTo>
                  <a:pt x="8005" y="983"/>
                  <a:pt x="6208" y="1"/>
                  <a:pt x="454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4" name="Google Shape;374;p26"/>
          <p:cNvSpPr/>
          <p:nvPr/>
        </p:nvSpPr>
        <p:spPr>
          <a:xfrm flipH="1">
            <a:off x="739209" y="6483271"/>
            <a:ext cx="567662" cy="225009"/>
          </a:xfrm>
          <a:custGeom>
            <a:avLst/>
            <a:gdLst/>
            <a:ahLst/>
            <a:cxnLst/>
            <a:rect l="l" t="t" r="r" b="b"/>
            <a:pathLst>
              <a:path w="15278" h="10766" extrusionOk="0">
                <a:moveTo>
                  <a:pt x="10346" y="1"/>
                </a:moveTo>
                <a:cubicBezTo>
                  <a:pt x="9817" y="1"/>
                  <a:pt x="9277" y="109"/>
                  <a:pt x="8749" y="339"/>
                </a:cubicBezTo>
                <a:cubicBezTo>
                  <a:pt x="7861" y="715"/>
                  <a:pt x="6972" y="1194"/>
                  <a:pt x="6049" y="1570"/>
                </a:cubicBezTo>
                <a:cubicBezTo>
                  <a:pt x="5810" y="1672"/>
                  <a:pt x="5605" y="1775"/>
                  <a:pt x="5366" y="1843"/>
                </a:cubicBezTo>
                <a:lnTo>
                  <a:pt x="5092" y="1946"/>
                </a:lnTo>
                <a:lnTo>
                  <a:pt x="4785" y="2014"/>
                </a:lnTo>
                <a:cubicBezTo>
                  <a:pt x="4511" y="2048"/>
                  <a:pt x="4272" y="2082"/>
                  <a:pt x="3999" y="2082"/>
                </a:cubicBezTo>
                <a:cubicBezTo>
                  <a:pt x="1777" y="2117"/>
                  <a:pt x="0" y="4851"/>
                  <a:pt x="376" y="7004"/>
                </a:cubicBezTo>
                <a:cubicBezTo>
                  <a:pt x="809" y="9501"/>
                  <a:pt x="2670" y="10766"/>
                  <a:pt x="4978" y="10766"/>
                </a:cubicBezTo>
                <a:cubicBezTo>
                  <a:pt x="5038" y="10766"/>
                  <a:pt x="5099" y="10765"/>
                  <a:pt x="5161" y="10763"/>
                </a:cubicBezTo>
                <a:cubicBezTo>
                  <a:pt x="7587" y="10695"/>
                  <a:pt x="9843" y="9362"/>
                  <a:pt x="12030" y="8405"/>
                </a:cubicBezTo>
                <a:cubicBezTo>
                  <a:pt x="14081" y="7516"/>
                  <a:pt x="15277" y="4851"/>
                  <a:pt x="14320" y="2698"/>
                </a:cubicBezTo>
                <a:cubicBezTo>
                  <a:pt x="13568" y="1064"/>
                  <a:pt x="12010" y="1"/>
                  <a:pt x="103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5" name="Google Shape;375;p26"/>
          <p:cNvSpPr/>
          <p:nvPr/>
        </p:nvSpPr>
        <p:spPr>
          <a:xfrm flipH="1">
            <a:off x="1134370" y="5562868"/>
            <a:ext cx="572939" cy="452443"/>
          </a:xfrm>
          <a:custGeom>
            <a:avLst/>
            <a:gdLst/>
            <a:ahLst/>
            <a:cxnLst/>
            <a:rect l="l" t="t" r="r" b="b"/>
            <a:pathLst>
              <a:path w="15420" h="21648" extrusionOk="0">
                <a:moveTo>
                  <a:pt x="5203" y="1"/>
                </a:moveTo>
                <a:cubicBezTo>
                  <a:pt x="2699" y="1"/>
                  <a:pt x="0" y="2169"/>
                  <a:pt x="679" y="5500"/>
                </a:cubicBezTo>
                <a:cubicBezTo>
                  <a:pt x="1636" y="10046"/>
                  <a:pt x="4541" y="14284"/>
                  <a:pt x="6113" y="18693"/>
                </a:cubicBezTo>
                <a:cubicBezTo>
                  <a:pt x="6841" y="20755"/>
                  <a:pt x="8557" y="21648"/>
                  <a:pt x="10254" y="21648"/>
                </a:cubicBezTo>
                <a:cubicBezTo>
                  <a:pt x="12860" y="21648"/>
                  <a:pt x="15419" y="19542"/>
                  <a:pt x="14281" y="16334"/>
                </a:cubicBezTo>
                <a:cubicBezTo>
                  <a:pt x="13426" y="13942"/>
                  <a:pt x="12401" y="11584"/>
                  <a:pt x="11376" y="9260"/>
                </a:cubicBezTo>
                <a:cubicBezTo>
                  <a:pt x="10521" y="7312"/>
                  <a:pt x="9291" y="5261"/>
                  <a:pt x="8881" y="3142"/>
                </a:cubicBezTo>
                <a:cubicBezTo>
                  <a:pt x="8432" y="951"/>
                  <a:pt x="6860" y="1"/>
                  <a:pt x="52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376" name="Google Shape;376;p26"/>
          <p:cNvGrpSpPr/>
          <p:nvPr/>
        </p:nvGrpSpPr>
        <p:grpSpPr>
          <a:xfrm>
            <a:off x="606751" y="2404011"/>
            <a:ext cx="17582241" cy="2942558"/>
            <a:chOff x="341297" y="1489611"/>
            <a:chExt cx="9890011" cy="2942558"/>
          </a:xfrm>
        </p:grpSpPr>
        <p:sp>
          <p:nvSpPr>
            <p:cNvPr id="377" name="Google Shape;377;p26"/>
            <p:cNvSpPr/>
            <p:nvPr/>
          </p:nvSpPr>
          <p:spPr>
            <a:xfrm rot="10800000">
              <a:off x="488903" y="3164303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78" name="Google Shape;378;p26"/>
            <p:cNvSpPr/>
            <p:nvPr/>
          </p:nvSpPr>
          <p:spPr>
            <a:xfrm rot="-8100000">
              <a:off x="9623435" y="4091606"/>
              <a:ext cx="299288" cy="275025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79" name="Google Shape;379;p26"/>
            <p:cNvSpPr/>
            <p:nvPr/>
          </p:nvSpPr>
          <p:spPr>
            <a:xfrm rot="8582790">
              <a:off x="9623391" y="2195736"/>
              <a:ext cx="555277" cy="360668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0" name="Google Shape;380;p26"/>
            <p:cNvSpPr/>
            <p:nvPr/>
          </p:nvSpPr>
          <p:spPr>
            <a:xfrm rot="10800000">
              <a:off x="341297" y="1489611"/>
              <a:ext cx="322278" cy="452443"/>
            </a:xfrm>
            <a:custGeom>
              <a:avLst/>
              <a:gdLst/>
              <a:ahLst/>
              <a:cxnLst/>
              <a:rect l="l" t="t" r="r" b="b"/>
              <a:pathLst>
                <a:path w="15420" h="21648" extrusionOk="0">
                  <a:moveTo>
                    <a:pt x="5203" y="1"/>
                  </a:moveTo>
                  <a:cubicBezTo>
                    <a:pt x="2699" y="1"/>
                    <a:pt x="0" y="2169"/>
                    <a:pt x="679" y="5500"/>
                  </a:cubicBezTo>
                  <a:cubicBezTo>
                    <a:pt x="1636" y="10046"/>
                    <a:pt x="4541" y="14284"/>
                    <a:pt x="6113" y="18693"/>
                  </a:cubicBezTo>
                  <a:cubicBezTo>
                    <a:pt x="6841" y="20755"/>
                    <a:pt x="8557" y="21648"/>
                    <a:pt x="10254" y="21648"/>
                  </a:cubicBezTo>
                  <a:cubicBezTo>
                    <a:pt x="12860" y="21648"/>
                    <a:pt x="15419" y="19542"/>
                    <a:pt x="14281" y="16334"/>
                  </a:cubicBezTo>
                  <a:cubicBezTo>
                    <a:pt x="13426" y="13942"/>
                    <a:pt x="12401" y="11584"/>
                    <a:pt x="11376" y="9260"/>
                  </a:cubicBezTo>
                  <a:cubicBezTo>
                    <a:pt x="10521" y="7312"/>
                    <a:pt x="9291" y="5261"/>
                    <a:pt x="8881" y="3142"/>
                  </a:cubicBezTo>
                  <a:cubicBezTo>
                    <a:pt x="8432" y="951"/>
                    <a:pt x="6860" y="1"/>
                    <a:pt x="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7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7"/>
          <p:cNvSpPr txBox="1">
            <a:spLocks noGrp="1"/>
          </p:cNvSpPr>
          <p:nvPr>
            <p:ph type="subTitle" idx="1"/>
          </p:nvPr>
        </p:nvSpPr>
        <p:spPr>
          <a:xfrm>
            <a:off x="2802400" y="8203900"/>
            <a:ext cx="12683200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27"/>
          <p:cNvSpPr txBox="1">
            <a:spLocks noGrp="1"/>
          </p:cNvSpPr>
          <p:nvPr>
            <p:ph type="title"/>
          </p:nvPr>
        </p:nvSpPr>
        <p:spPr>
          <a:xfrm>
            <a:off x="2802400" y="459825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27"/>
          <p:cNvSpPr/>
          <p:nvPr/>
        </p:nvSpPr>
        <p:spPr>
          <a:xfrm rot="7310943" flipH="1">
            <a:off x="692299" y="2232069"/>
            <a:ext cx="335163" cy="469047"/>
          </a:xfrm>
          <a:custGeom>
            <a:avLst/>
            <a:gdLst/>
            <a:ahLst/>
            <a:cxnLst/>
            <a:rect l="l" t="t" r="r" b="b"/>
            <a:pathLst>
              <a:path w="15004" h="11810" extrusionOk="0">
                <a:moveTo>
                  <a:pt x="10036" y="0"/>
                </a:moveTo>
                <a:cubicBezTo>
                  <a:pt x="9253" y="0"/>
                  <a:pt x="8465" y="227"/>
                  <a:pt x="7758" y="711"/>
                </a:cubicBezTo>
                <a:cubicBezTo>
                  <a:pt x="6938" y="1292"/>
                  <a:pt x="6152" y="1907"/>
                  <a:pt x="5332" y="2488"/>
                </a:cubicBezTo>
                <a:cubicBezTo>
                  <a:pt x="5127" y="2625"/>
                  <a:pt x="4922" y="2762"/>
                  <a:pt x="4716" y="2898"/>
                </a:cubicBezTo>
                <a:lnTo>
                  <a:pt x="4477" y="3035"/>
                </a:lnTo>
                <a:lnTo>
                  <a:pt x="4170" y="3172"/>
                </a:lnTo>
                <a:cubicBezTo>
                  <a:pt x="3930" y="3274"/>
                  <a:pt x="3657" y="3343"/>
                  <a:pt x="3418" y="3411"/>
                </a:cubicBezTo>
                <a:cubicBezTo>
                  <a:pt x="1230" y="3924"/>
                  <a:pt x="0" y="6965"/>
                  <a:pt x="786" y="8948"/>
                </a:cubicBezTo>
                <a:cubicBezTo>
                  <a:pt x="1527" y="10897"/>
                  <a:pt x="3063" y="11810"/>
                  <a:pt x="4843" y="11810"/>
                </a:cubicBezTo>
                <a:cubicBezTo>
                  <a:pt x="5279" y="11810"/>
                  <a:pt x="5729" y="11755"/>
                  <a:pt x="6186" y="11648"/>
                </a:cubicBezTo>
                <a:cubicBezTo>
                  <a:pt x="8578" y="11101"/>
                  <a:pt x="10526" y="9392"/>
                  <a:pt x="12475" y="7991"/>
                </a:cubicBezTo>
                <a:cubicBezTo>
                  <a:pt x="14320" y="6726"/>
                  <a:pt x="15004" y="3855"/>
                  <a:pt x="13637" y="1942"/>
                </a:cubicBezTo>
                <a:cubicBezTo>
                  <a:pt x="12766" y="700"/>
                  <a:pt x="11409" y="0"/>
                  <a:pt x="100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9" name="Google Shape;389;p27"/>
          <p:cNvSpPr/>
          <p:nvPr/>
        </p:nvSpPr>
        <p:spPr>
          <a:xfrm rot="16366653" flipH="1">
            <a:off x="14538400" y="4665925"/>
            <a:ext cx="342051" cy="427522"/>
          </a:xfrm>
          <a:custGeom>
            <a:avLst/>
            <a:gdLst/>
            <a:ahLst/>
            <a:cxnLst/>
            <a:rect l="l" t="t" r="r" b="b"/>
            <a:pathLst>
              <a:path w="15312" h="10764" extrusionOk="0">
                <a:moveTo>
                  <a:pt x="10380" y="0"/>
                </a:moveTo>
                <a:cubicBezTo>
                  <a:pt x="9851" y="0"/>
                  <a:pt x="9311" y="108"/>
                  <a:pt x="8783" y="339"/>
                </a:cubicBezTo>
                <a:cubicBezTo>
                  <a:pt x="7861" y="714"/>
                  <a:pt x="6972" y="1193"/>
                  <a:pt x="6049" y="1569"/>
                </a:cubicBezTo>
                <a:cubicBezTo>
                  <a:pt x="5844" y="1671"/>
                  <a:pt x="5605" y="1774"/>
                  <a:pt x="5366" y="1842"/>
                </a:cubicBezTo>
                <a:lnTo>
                  <a:pt x="5127" y="1945"/>
                </a:lnTo>
                <a:lnTo>
                  <a:pt x="4785" y="2013"/>
                </a:lnTo>
                <a:cubicBezTo>
                  <a:pt x="4511" y="2047"/>
                  <a:pt x="4272" y="2082"/>
                  <a:pt x="3999" y="2082"/>
                </a:cubicBezTo>
                <a:cubicBezTo>
                  <a:pt x="1777" y="2116"/>
                  <a:pt x="0" y="4850"/>
                  <a:pt x="376" y="7003"/>
                </a:cubicBezTo>
                <a:cubicBezTo>
                  <a:pt x="848" y="9532"/>
                  <a:pt x="2750" y="10763"/>
                  <a:pt x="5065" y="10763"/>
                </a:cubicBezTo>
                <a:cubicBezTo>
                  <a:pt x="5097" y="10763"/>
                  <a:pt x="5129" y="10763"/>
                  <a:pt x="5161" y="10762"/>
                </a:cubicBezTo>
                <a:cubicBezTo>
                  <a:pt x="7621" y="10694"/>
                  <a:pt x="9843" y="9361"/>
                  <a:pt x="12030" y="8404"/>
                </a:cubicBezTo>
                <a:cubicBezTo>
                  <a:pt x="14081" y="7516"/>
                  <a:pt x="15311" y="4850"/>
                  <a:pt x="14320" y="2697"/>
                </a:cubicBezTo>
                <a:cubicBezTo>
                  <a:pt x="13594" y="1063"/>
                  <a:pt x="12042" y="0"/>
                  <a:pt x="103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90" name="Google Shape;390;p27"/>
          <p:cNvSpPr/>
          <p:nvPr/>
        </p:nvSpPr>
        <p:spPr>
          <a:xfrm rot="7310943" flipH="1">
            <a:off x="401337" y="3923963"/>
            <a:ext cx="344433" cy="860133"/>
          </a:xfrm>
          <a:custGeom>
            <a:avLst/>
            <a:gdLst/>
            <a:ahLst/>
            <a:cxnLst/>
            <a:rect l="l" t="t" r="r" b="b"/>
            <a:pathLst>
              <a:path w="15419" h="21657" extrusionOk="0">
                <a:moveTo>
                  <a:pt x="5193" y="0"/>
                </a:moveTo>
                <a:cubicBezTo>
                  <a:pt x="2696" y="0"/>
                  <a:pt x="1" y="2168"/>
                  <a:pt x="659" y="5500"/>
                </a:cubicBezTo>
                <a:cubicBezTo>
                  <a:pt x="1616" y="10045"/>
                  <a:pt x="4521" y="14283"/>
                  <a:pt x="6093" y="18692"/>
                </a:cubicBezTo>
                <a:cubicBezTo>
                  <a:pt x="6836" y="20759"/>
                  <a:pt x="8567" y="21657"/>
                  <a:pt x="10271" y="21657"/>
                </a:cubicBezTo>
                <a:cubicBezTo>
                  <a:pt x="12877" y="21657"/>
                  <a:pt x="15418" y="19558"/>
                  <a:pt x="14261" y="16334"/>
                </a:cubicBezTo>
                <a:cubicBezTo>
                  <a:pt x="13407" y="13941"/>
                  <a:pt x="12381" y="11583"/>
                  <a:pt x="11356" y="9259"/>
                </a:cubicBezTo>
                <a:cubicBezTo>
                  <a:pt x="10502" y="7311"/>
                  <a:pt x="9271" y="5261"/>
                  <a:pt x="8861" y="3142"/>
                </a:cubicBezTo>
                <a:cubicBezTo>
                  <a:pt x="8412" y="950"/>
                  <a:pt x="6846" y="0"/>
                  <a:pt x="519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91" name="Google Shape;391;p27"/>
          <p:cNvSpPr/>
          <p:nvPr/>
        </p:nvSpPr>
        <p:spPr>
          <a:xfrm rot="10800000" flipH="1">
            <a:off x="914795" y="955647"/>
            <a:ext cx="527998" cy="316915"/>
          </a:xfrm>
          <a:custGeom>
            <a:avLst/>
            <a:gdLst/>
            <a:ahLst/>
            <a:cxnLst/>
            <a:rect l="l" t="t" r="r" b="b"/>
            <a:pathLst>
              <a:path w="13296" h="14186" extrusionOk="0">
                <a:moveTo>
                  <a:pt x="8250" y="1"/>
                </a:moveTo>
                <a:cubicBezTo>
                  <a:pt x="7206" y="1"/>
                  <a:pt x="6190" y="380"/>
                  <a:pt x="5503" y="1275"/>
                </a:cubicBezTo>
                <a:cubicBezTo>
                  <a:pt x="4649" y="2334"/>
                  <a:pt x="3897" y="3462"/>
                  <a:pt x="3179" y="4658"/>
                </a:cubicBezTo>
                <a:cubicBezTo>
                  <a:pt x="2906" y="5103"/>
                  <a:pt x="2598" y="5547"/>
                  <a:pt x="2325" y="5991"/>
                </a:cubicBezTo>
                <a:lnTo>
                  <a:pt x="2256" y="6094"/>
                </a:lnTo>
                <a:cubicBezTo>
                  <a:pt x="2085" y="6333"/>
                  <a:pt x="1915" y="6538"/>
                  <a:pt x="1709" y="6743"/>
                </a:cubicBezTo>
                <a:cubicBezTo>
                  <a:pt x="172" y="8384"/>
                  <a:pt x="1" y="11323"/>
                  <a:pt x="1709" y="12929"/>
                </a:cubicBezTo>
                <a:cubicBezTo>
                  <a:pt x="2581" y="13749"/>
                  <a:pt x="3693" y="14186"/>
                  <a:pt x="4791" y="14186"/>
                </a:cubicBezTo>
                <a:cubicBezTo>
                  <a:pt x="5846" y="14186"/>
                  <a:pt x="6887" y="13783"/>
                  <a:pt x="7690" y="12929"/>
                </a:cubicBezTo>
                <a:cubicBezTo>
                  <a:pt x="8613" y="11938"/>
                  <a:pt x="9399" y="10844"/>
                  <a:pt x="10117" y="9682"/>
                </a:cubicBezTo>
                <a:cubicBezTo>
                  <a:pt x="10390" y="9204"/>
                  <a:pt x="10664" y="8760"/>
                  <a:pt x="10971" y="8281"/>
                </a:cubicBezTo>
                <a:cubicBezTo>
                  <a:pt x="11074" y="8110"/>
                  <a:pt x="11211" y="7905"/>
                  <a:pt x="11347" y="7700"/>
                </a:cubicBezTo>
                <a:cubicBezTo>
                  <a:pt x="11395" y="7605"/>
                  <a:pt x="11760" y="7125"/>
                  <a:pt x="11754" y="7125"/>
                </a:cubicBezTo>
                <a:lnTo>
                  <a:pt x="11754" y="7125"/>
                </a:lnTo>
                <a:cubicBezTo>
                  <a:pt x="11751" y="7125"/>
                  <a:pt x="11679" y="7214"/>
                  <a:pt x="11484" y="7461"/>
                </a:cubicBezTo>
                <a:cubicBezTo>
                  <a:pt x="12851" y="5684"/>
                  <a:pt x="13295" y="2984"/>
                  <a:pt x="11484" y="1275"/>
                </a:cubicBezTo>
                <a:cubicBezTo>
                  <a:pt x="10665" y="493"/>
                  <a:pt x="9439" y="1"/>
                  <a:pt x="8250" y="1"/>
                </a:cubicBezTo>
                <a:close/>
              </a:path>
            </a:pathLst>
          </a:custGeom>
          <a:solidFill>
            <a:srgbClr val="F07E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92" name="Google Shape;392;p27"/>
          <p:cNvSpPr/>
          <p:nvPr/>
        </p:nvSpPr>
        <p:spPr>
          <a:xfrm rot="7310943" flipH="1">
            <a:off x="3805853" y="2468199"/>
            <a:ext cx="324485" cy="529575"/>
          </a:xfrm>
          <a:custGeom>
            <a:avLst/>
            <a:gdLst/>
            <a:ahLst/>
            <a:cxnLst/>
            <a:rect l="l" t="t" r="r" b="b"/>
            <a:pathLst>
              <a:path w="14526" h="13334" extrusionOk="0">
                <a:moveTo>
                  <a:pt x="4589" y="0"/>
                </a:moveTo>
                <a:cubicBezTo>
                  <a:pt x="3475" y="0"/>
                  <a:pt x="2372" y="419"/>
                  <a:pt x="1641" y="1269"/>
                </a:cubicBezTo>
                <a:cubicBezTo>
                  <a:pt x="1" y="3012"/>
                  <a:pt x="1" y="5678"/>
                  <a:pt x="1641" y="7455"/>
                </a:cubicBezTo>
                <a:cubicBezTo>
                  <a:pt x="3179" y="9096"/>
                  <a:pt x="4888" y="10668"/>
                  <a:pt x="6665" y="12069"/>
                </a:cubicBezTo>
                <a:cubicBezTo>
                  <a:pt x="7588" y="12821"/>
                  <a:pt x="8442" y="13334"/>
                  <a:pt x="9673" y="13334"/>
                </a:cubicBezTo>
                <a:cubicBezTo>
                  <a:pt x="10800" y="13334"/>
                  <a:pt x="11860" y="12855"/>
                  <a:pt x="12646" y="12069"/>
                </a:cubicBezTo>
                <a:cubicBezTo>
                  <a:pt x="14081" y="10497"/>
                  <a:pt x="14526" y="7387"/>
                  <a:pt x="12646" y="5883"/>
                </a:cubicBezTo>
                <a:cubicBezTo>
                  <a:pt x="10869" y="4448"/>
                  <a:pt x="9160" y="2910"/>
                  <a:pt x="7622" y="1269"/>
                </a:cubicBezTo>
                <a:cubicBezTo>
                  <a:pt x="6849" y="428"/>
                  <a:pt x="5714" y="0"/>
                  <a:pt x="4589" y="0"/>
                </a:cubicBezTo>
                <a:close/>
              </a:path>
            </a:pathLst>
          </a:custGeom>
          <a:solidFill>
            <a:srgbClr val="56A6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93" name="Google Shape;393;p27"/>
          <p:cNvSpPr/>
          <p:nvPr/>
        </p:nvSpPr>
        <p:spPr>
          <a:xfrm rot="16366653" flipH="1">
            <a:off x="16968398" y="3102219"/>
            <a:ext cx="592848" cy="945719"/>
          </a:xfrm>
          <a:custGeom>
            <a:avLst/>
            <a:gdLst/>
            <a:ahLst/>
            <a:cxnLst/>
            <a:rect l="l" t="t" r="r" b="b"/>
            <a:pathLst>
              <a:path w="26539" h="23811" extrusionOk="0">
                <a:moveTo>
                  <a:pt x="20404" y="1"/>
                </a:moveTo>
                <a:cubicBezTo>
                  <a:pt x="19446" y="1"/>
                  <a:pt x="18456" y="383"/>
                  <a:pt x="17576" y="1294"/>
                </a:cubicBezTo>
                <a:lnTo>
                  <a:pt x="2983" y="16332"/>
                </a:lnTo>
                <a:cubicBezTo>
                  <a:pt x="0" y="19419"/>
                  <a:pt x="2887" y="23811"/>
                  <a:pt x="6135" y="23811"/>
                </a:cubicBezTo>
                <a:cubicBezTo>
                  <a:pt x="7094" y="23811"/>
                  <a:pt x="8083" y="23429"/>
                  <a:pt x="8963" y="22518"/>
                </a:cubicBezTo>
                <a:lnTo>
                  <a:pt x="23557" y="7480"/>
                </a:lnTo>
                <a:cubicBezTo>
                  <a:pt x="26539" y="4392"/>
                  <a:pt x="23652" y="1"/>
                  <a:pt x="20404" y="1"/>
                </a:cubicBezTo>
                <a:close/>
              </a:path>
            </a:pathLst>
          </a:custGeom>
          <a:solidFill>
            <a:srgbClr val="F07E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94" name="Google Shape;394;p27"/>
          <p:cNvSpPr/>
          <p:nvPr/>
        </p:nvSpPr>
        <p:spPr>
          <a:xfrm rot="7310647" flipH="1">
            <a:off x="4525344" y="3411829"/>
            <a:ext cx="351469" cy="472229"/>
          </a:xfrm>
          <a:custGeom>
            <a:avLst/>
            <a:gdLst/>
            <a:ahLst/>
            <a:cxnLst/>
            <a:rect l="l" t="t" r="r" b="b"/>
            <a:pathLst>
              <a:path w="16816" h="12709" extrusionOk="0">
                <a:moveTo>
                  <a:pt x="12208" y="1"/>
                </a:moveTo>
                <a:cubicBezTo>
                  <a:pt x="11115" y="1"/>
                  <a:pt x="10013" y="461"/>
                  <a:pt x="9085" y="1237"/>
                </a:cubicBezTo>
                <a:lnTo>
                  <a:pt x="9085" y="1237"/>
                </a:lnTo>
                <a:cubicBezTo>
                  <a:pt x="9221" y="1122"/>
                  <a:pt x="9250" y="1077"/>
                  <a:pt x="9214" y="1077"/>
                </a:cubicBezTo>
                <a:cubicBezTo>
                  <a:pt x="9103" y="1077"/>
                  <a:pt x="8381" y="1492"/>
                  <a:pt x="8203" y="1568"/>
                </a:cubicBezTo>
                <a:cubicBezTo>
                  <a:pt x="7622" y="1841"/>
                  <a:pt x="7041" y="2080"/>
                  <a:pt x="6494" y="2354"/>
                </a:cubicBezTo>
                <a:cubicBezTo>
                  <a:pt x="5196" y="3003"/>
                  <a:pt x="3931" y="3858"/>
                  <a:pt x="2667" y="4575"/>
                </a:cubicBezTo>
                <a:cubicBezTo>
                  <a:pt x="650" y="5737"/>
                  <a:pt x="1" y="8540"/>
                  <a:pt x="1129" y="10556"/>
                </a:cubicBezTo>
                <a:cubicBezTo>
                  <a:pt x="1909" y="11932"/>
                  <a:pt x="3350" y="12708"/>
                  <a:pt x="4824" y="12708"/>
                </a:cubicBezTo>
                <a:cubicBezTo>
                  <a:pt x="5546" y="12708"/>
                  <a:pt x="6276" y="12522"/>
                  <a:pt x="6939" y="12128"/>
                </a:cubicBezTo>
                <a:cubicBezTo>
                  <a:pt x="8340" y="11342"/>
                  <a:pt x="9673" y="10419"/>
                  <a:pt x="11108" y="9736"/>
                </a:cubicBezTo>
                <a:cubicBezTo>
                  <a:pt x="12510" y="9121"/>
                  <a:pt x="13842" y="8369"/>
                  <a:pt x="15039" y="7446"/>
                </a:cubicBezTo>
                <a:cubicBezTo>
                  <a:pt x="16816" y="5977"/>
                  <a:pt x="16508" y="2798"/>
                  <a:pt x="15039" y="1260"/>
                </a:cubicBezTo>
                <a:cubicBezTo>
                  <a:pt x="14195" y="384"/>
                  <a:pt x="13205" y="1"/>
                  <a:pt x="1220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95" name="Google Shape;395;p27"/>
          <p:cNvSpPr/>
          <p:nvPr/>
        </p:nvSpPr>
        <p:spPr>
          <a:xfrm rot="16366610" flipH="1">
            <a:off x="16907800" y="1184224"/>
            <a:ext cx="314287" cy="439504"/>
          </a:xfrm>
          <a:custGeom>
            <a:avLst/>
            <a:gdLst/>
            <a:ahLst/>
            <a:cxnLst/>
            <a:rect l="l" t="t" r="r" b="b"/>
            <a:pathLst>
              <a:path w="15038" h="11829" extrusionOk="0">
                <a:moveTo>
                  <a:pt x="10070" y="0"/>
                </a:moveTo>
                <a:cubicBezTo>
                  <a:pt x="9287" y="0"/>
                  <a:pt x="8499" y="227"/>
                  <a:pt x="7792" y="711"/>
                </a:cubicBezTo>
                <a:cubicBezTo>
                  <a:pt x="6972" y="1292"/>
                  <a:pt x="6186" y="1907"/>
                  <a:pt x="5366" y="2488"/>
                </a:cubicBezTo>
                <a:cubicBezTo>
                  <a:pt x="5161" y="2625"/>
                  <a:pt x="4922" y="2762"/>
                  <a:pt x="4751" y="2898"/>
                </a:cubicBezTo>
                <a:lnTo>
                  <a:pt x="4512" y="3035"/>
                </a:lnTo>
                <a:lnTo>
                  <a:pt x="4204" y="3206"/>
                </a:lnTo>
                <a:cubicBezTo>
                  <a:pt x="3931" y="3274"/>
                  <a:pt x="3691" y="3343"/>
                  <a:pt x="3418" y="3411"/>
                </a:cubicBezTo>
                <a:cubicBezTo>
                  <a:pt x="1265" y="3924"/>
                  <a:pt x="0" y="6965"/>
                  <a:pt x="820" y="8982"/>
                </a:cubicBezTo>
                <a:cubicBezTo>
                  <a:pt x="1569" y="10922"/>
                  <a:pt x="3104" y="11828"/>
                  <a:pt x="4915" y="11828"/>
                </a:cubicBezTo>
                <a:cubicBezTo>
                  <a:pt x="5337" y="11828"/>
                  <a:pt x="5774" y="11779"/>
                  <a:pt x="6220" y="11682"/>
                </a:cubicBezTo>
                <a:cubicBezTo>
                  <a:pt x="8579" y="11135"/>
                  <a:pt x="10527" y="9392"/>
                  <a:pt x="12509" y="7991"/>
                </a:cubicBezTo>
                <a:cubicBezTo>
                  <a:pt x="14354" y="6726"/>
                  <a:pt x="15038" y="3855"/>
                  <a:pt x="13671" y="1942"/>
                </a:cubicBezTo>
                <a:cubicBezTo>
                  <a:pt x="12800" y="700"/>
                  <a:pt x="11443" y="0"/>
                  <a:pt x="100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1">
    <p:bg>
      <p:bgPr>
        <a:solidFill>
          <a:schemeClr val="accent2"/>
        </a:solidFill>
        <a:effectLst/>
      </p:bgPr>
    </p:bg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8"/>
          <p:cNvSpPr txBox="1">
            <a:spLocks noGrp="1"/>
          </p:cNvSpPr>
          <p:nvPr>
            <p:ph type="subTitle" idx="1"/>
          </p:nvPr>
        </p:nvSpPr>
        <p:spPr>
          <a:xfrm>
            <a:off x="1603734" y="6702838"/>
            <a:ext cx="12746133" cy="956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2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98" name="Google Shape;398;p28"/>
          <p:cNvSpPr txBox="1">
            <a:spLocks noGrp="1"/>
          </p:cNvSpPr>
          <p:nvPr>
            <p:ph type="title"/>
          </p:nvPr>
        </p:nvSpPr>
        <p:spPr>
          <a:xfrm>
            <a:off x="1603733" y="2573375"/>
            <a:ext cx="8493867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8"/>
          <p:cNvSpPr txBox="1">
            <a:spLocks noGrp="1"/>
          </p:cNvSpPr>
          <p:nvPr>
            <p:ph type="title" idx="2"/>
          </p:nvPr>
        </p:nvSpPr>
        <p:spPr>
          <a:xfrm>
            <a:off x="1603733" y="5924825"/>
            <a:ext cx="4560000" cy="956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45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28"/>
          <p:cNvSpPr txBox="1">
            <a:spLocks noGrp="1"/>
          </p:cNvSpPr>
          <p:nvPr>
            <p:ph type="title" idx="3"/>
          </p:nvPr>
        </p:nvSpPr>
        <p:spPr>
          <a:xfrm>
            <a:off x="1603733" y="1991175"/>
            <a:ext cx="45600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45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28"/>
          <p:cNvSpPr txBox="1">
            <a:spLocks noGrp="1"/>
          </p:cNvSpPr>
          <p:nvPr>
            <p:ph type="subTitle" idx="4"/>
          </p:nvPr>
        </p:nvSpPr>
        <p:spPr>
          <a:xfrm>
            <a:off x="1625600" y="8274500"/>
            <a:ext cx="9402667" cy="1652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5" name="Google Shape;405;p28"/>
          <p:cNvSpPr/>
          <p:nvPr/>
        </p:nvSpPr>
        <p:spPr>
          <a:xfrm flipH="1">
            <a:off x="16431521" y="624550"/>
            <a:ext cx="857104" cy="358811"/>
          </a:xfrm>
          <a:custGeom>
            <a:avLst/>
            <a:gdLst/>
            <a:ahLst/>
            <a:cxnLst/>
            <a:rect l="l" t="t" r="r" b="b"/>
            <a:pathLst>
              <a:path w="23068" h="17168" extrusionOk="0">
                <a:moveTo>
                  <a:pt x="6263" y="0"/>
                </a:moveTo>
                <a:cubicBezTo>
                  <a:pt x="1684" y="0"/>
                  <a:pt x="0" y="7466"/>
                  <a:pt x="5022" y="8586"/>
                </a:cubicBezTo>
                <a:cubicBezTo>
                  <a:pt x="9123" y="9474"/>
                  <a:pt x="12096" y="13336"/>
                  <a:pt x="15275" y="15934"/>
                </a:cubicBezTo>
                <a:cubicBezTo>
                  <a:pt x="16209" y="16706"/>
                  <a:pt x="17342" y="17167"/>
                  <a:pt x="18455" y="17167"/>
                </a:cubicBezTo>
                <a:cubicBezTo>
                  <a:pt x="19458" y="17167"/>
                  <a:pt x="20445" y="16792"/>
                  <a:pt x="21256" y="15934"/>
                </a:cubicBezTo>
                <a:cubicBezTo>
                  <a:pt x="22760" y="14396"/>
                  <a:pt x="23067" y="11217"/>
                  <a:pt x="21256" y="9748"/>
                </a:cubicBezTo>
                <a:cubicBezTo>
                  <a:pt x="16915" y="6159"/>
                  <a:pt x="12917" y="1340"/>
                  <a:pt x="7243" y="110"/>
                </a:cubicBezTo>
                <a:cubicBezTo>
                  <a:pt x="6904" y="35"/>
                  <a:pt x="6577" y="0"/>
                  <a:pt x="626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06" name="Google Shape;406;p28"/>
          <p:cNvSpPr/>
          <p:nvPr/>
        </p:nvSpPr>
        <p:spPr>
          <a:xfrm flipH="1">
            <a:off x="8431461" y="325219"/>
            <a:ext cx="863682" cy="409494"/>
          </a:xfrm>
          <a:custGeom>
            <a:avLst/>
            <a:gdLst/>
            <a:ahLst/>
            <a:cxnLst/>
            <a:rect l="l" t="t" r="r" b="b"/>
            <a:pathLst>
              <a:path w="23245" h="19593" extrusionOk="0">
                <a:moveTo>
                  <a:pt x="17353" y="0"/>
                </a:moveTo>
                <a:cubicBezTo>
                  <a:pt x="16661" y="0"/>
                  <a:pt x="15923" y="218"/>
                  <a:pt x="15175" y="720"/>
                </a:cubicBezTo>
                <a:cubicBezTo>
                  <a:pt x="10288" y="4001"/>
                  <a:pt x="5400" y="7419"/>
                  <a:pt x="1744" y="12135"/>
                </a:cubicBezTo>
                <a:cubicBezTo>
                  <a:pt x="308" y="13981"/>
                  <a:pt x="1" y="16510"/>
                  <a:pt x="1744" y="18321"/>
                </a:cubicBezTo>
                <a:cubicBezTo>
                  <a:pt x="2512" y="19125"/>
                  <a:pt x="3718" y="19592"/>
                  <a:pt x="4900" y="19592"/>
                </a:cubicBezTo>
                <a:cubicBezTo>
                  <a:pt x="5980" y="19592"/>
                  <a:pt x="7039" y="19202"/>
                  <a:pt x="7724" y="18321"/>
                </a:cubicBezTo>
                <a:cubicBezTo>
                  <a:pt x="10971" y="14151"/>
                  <a:pt x="15107" y="11178"/>
                  <a:pt x="19413" y="8273"/>
                </a:cubicBezTo>
                <a:cubicBezTo>
                  <a:pt x="23245" y="5728"/>
                  <a:pt x="20903" y="0"/>
                  <a:pt x="173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07" name="Google Shape;407;p28"/>
          <p:cNvSpPr/>
          <p:nvPr/>
        </p:nvSpPr>
        <p:spPr>
          <a:xfrm flipH="1">
            <a:off x="7174161" y="1112189"/>
            <a:ext cx="624807" cy="265618"/>
          </a:xfrm>
          <a:custGeom>
            <a:avLst/>
            <a:gdLst/>
            <a:ahLst/>
            <a:cxnLst/>
            <a:rect l="l" t="t" r="r" b="b"/>
            <a:pathLst>
              <a:path w="16816" h="12709" extrusionOk="0">
                <a:moveTo>
                  <a:pt x="12208" y="1"/>
                </a:moveTo>
                <a:cubicBezTo>
                  <a:pt x="11115" y="1"/>
                  <a:pt x="10013" y="461"/>
                  <a:pt x="9085" y="1237"/>
                </a:cubicBezTo>
                <a:lnTo>
                  <a:pt x="9085" y="1237"/>
                </a:lnTo>
                <a:cubicBezTo>
                  <a:pt x="9221" y="1122"/>
                  <a:pt x="9250" y="1077"/>
                  <a:pt x="9214" y="1077"/>
                </a:cubicBezTo>
                <a:cubicBezTo>
                  <a:pt x="9103" y="1077"/>
                  <a:pt x="8381" y="1492"/>
                  <a:pt x="8203" y="1568"/>
                </a:cubicBezTo>
                <a:cubicBezTo>
                  <a:pt x="7622" y="1841"/>
                  <a:pt x="7041" y="2080"/>
                  <a:pt x="6494" y="2354"/>
                </a:cubicBezTo>
                <a:cubicBezTo>
                  <a:pt x="5196" y="3003"/>
                  <a:pt x="3931" y="3858"/>
                  <a:pt x="2667" y="4575"/>
                </a:cubicBezTo>
                <a:cubicBezTo>
                  <a:pt x="650" y="5737"/>
                  <a:pt x="1" y="8540"/>
                  <a:pt x="1129" y="10556"/>
                </a:cubicBezTo>
                <a:cubicBezTo>
                  <a:pt x="1909" y="11932"/>
                  <a:pt x="3350" y="12708"/>
                  <a:pt x="4824" y="12708"/>
                </a:cubicBezTo>
                <a:cubicBezTo>
                  <a:pt x="5546" y="12708"/>
                  <a:pt x="6276" y="12522"/>
                  <a:pt x="6939" y="12128"/>
                </a:cubicBezTo>
                <a:cubicBezTo>
                  <a:pt x="8340" y="11342"/>
                  <a:pt x="9673" y="10419"/>
                  <a:pt x="11108" y="9736"/>
                </a:cubicBezTo>
                <a:cubicBezTo>
                  <a:pt x="12510" y="9121"/>
                  <a:pt x="13842" y="8369"/>
                  <a:pt x="15039" y="7446"/>
                </a:cubicBezTo>
                <a:cubicBezTo>
                  <a:pt x="16816" y="5977"/>
                  <a:pt x="16508" y="2798"/>
                  <a:pt x="15039" y="1260"/>
                </a:cubicBezTo>
                <a:cubicBezTo>
                  <a:pt x="14195" y="384"/>
                  <a:pt x="13205" y="1"/>
                  <a:pt x="1220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08" name="Google Shape;408;p28"/>
          <p:cNvSpPr/>
          <p:nvPr/>
        </p:nvSpPr>
        <p:spPr>
          <a:xfrm flipH="1">
            <a:off x="3252218" y="342750"/>
            <a:ext cx="496548" cy="281795"/>
          </a:xfrm>
          <a:custGeom>
            <a:avLst/>
            <a:gdLst/>
            <a:ahLst/>
            <a:cxnLst/>
            <a:rect l="l" t="t" r="r" b="b"/>
            <a:pathLst>
              <a:path w="13364" h="13483" extrusionOk="0">
                <a:moveTo>
                  <a:pt x="4619" y="0"/>
                </a:moveTo>
                <a:cubicBezTo>
                  <a:pt x="3536" y="0"/>
                  <a:pt x="2463" y="403"/>
                  <a:pt x="1709" y="1257"/>
                </a:cubicBezTo>
                <a:cubicBezTo>
                  <a:pt x="172" y="3000"/>
                  <a:pt x="1" y="5734"/>
                  <a:pt x="1709" y="7442"/>
                </a:cubicBezTo>
                <a:cubicBezTo>
                  <a:pt x="2427" y="8160"/>
                  <a:pt x="3179" y="8844"/>
                  <a:pt x="3863" y="9561"/>
                </a:cubicBezTo>
                <a:cubicBezTo>
                  <a:pt x="4033" y="9732"/>
                  <a:pt x="4204" y="9937"/>
                  <a:pt x="4375" y="10108"/>
                </a:cubicBezTo>
                <a:lnTo>
                  <a:pt x="4546" y="10313"/>
                </a:lnTo>
                <a:cubicBezTo>
                  <a:pt x="4614" y="10416"/>
                  <a:pt x="4717" y="10553"/>
                  <a:pt x="4751" y="10621"/>
                </a:cubicBezTo>
                <a:cubicBezTo>
                  <a:pt x="4854" y="10826"/>
                  <a:pt x="4990" y="11065"/>
                  <a:pt x="5093" y="11339"/>
                </a:cubicBezTo>
                <a:cubicBezTo>
                  <a:pt x="5686" y="12731"/>
                  <a:pt x="7286" y="13483"/>
                  <a:pt x="8812" y="13483"/>
                </a:cubicBezTo>
                <a:cubicBezTo>
                  <a:pt x="9571" y="13483"/>
                  <a:pt x="10313" y="13297"/>
                  <a:pt x="10903" y="12911"/>
                </a:cubicBezTo>
                <a:cubicBezTo>
                  <a:pt x="12988" y="11509"/>
                  <a:pt x="13364" y="9151"/>
                  <a:pt x="12407" y="6896"/>
                </a:cubicBezTo>
                <a:cubicBezTo>
                  <a:pt x="11416" y="4606"/>
                  <a:pt x="9399" y="2965"/>
                  <a:pt x="7690" y="1257"/>
                </a:cubicBezTo>
                <a:cubicBezTo>
                  <a:pt x="6888" y="437"/>
                  <a:pt x="5748" y="0"/>
                  <a:pt x="461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09" name="Google Shape;409;p28"/>
          <p:cNvSpPr/>
          <p:nvPr/>
        </p:nvSpPr>
        <p:spPr>
          <a:xfrm flipH="1">
            <a:off x="4149646" y="1099298"/>
            <a:ext cx="478786" cy="291409"/>
          </a:xfrm>
          <a:custGeom>
            <a:avLst/>
            <a:gdLst/>
            <a:ahLst/>
            <a:cxnLst/>
            <a:rect l="l" t="t" r="r" b="b"/>
            <a:pathLst>
              <a:path w="12886" h="13943" extrusionOk="0">
                <a:moveTo>
                  <a:pt x="4547" y="1"/>
                </a:moveTo>
                <a:cubicBezTo>
                  <a:pt x="3962" y="1"/>
                  <a:pt x="3395" y="122"/>
                  <a:pt x="2906" y="380"/>
                </a:cubicBezTo>
                <a:cubicBezTo>
                  <a:pt x="616" y="1508"/>
                  <a:pt x="1" y="3797"/>
                  <a:pt x="719" y="6156"/>
                </a:cubicBezTo>
                <a:cubicBezTo>
                  <a:pt x="1436" y="8548"/>
                  <a:pt x="3282" y="10428"/>
                  <a:pt x="4786" y="12307"/>
                </a:cubicBezTo>
                <a:cubicBezTo>
                  <a:pt x="5605" y="13347"/>
                  <a:pt x="6917" y="13942"/>
                  <a:pt x="8213" y="13942"/>
                </a:cubicBezTo>
                <a:cubicBezTo>
                  <a:pt x="9132" y="13942"/>
                  <a:pt x="10043" y="13643"/>
                  <a:pt x="10767" y="12991"/>
                </a:cubicBezTo>
                <a:cubicBezTo>
                  <a:pt x="12510" y="11419"/>
                  <a:pt x="12885" y="8719"/>
                  <a:pt x="11416" y="6839"/>
                </a:cubicBezTo>
                <a:cubicBezTo>
                  <a:pt x="10801" y="6053"/>
                  <a:pt x="10151" y="5301"/>
                  <a:pt x="9502" y="4481"/>
                </a:cubicBezTo>
                <a:cubicBezTo>
                  <a:pt x="9365" y="4276"/>
                  <a:pt x="9229" y="4105"/>
                  <a:pt x="9092" y="3900"/>
                </a:cubicBezTo>
                <a:lnTo>
                  <a:pt x="8955" y="3661"/>
                </a:lnTo>
                <a:cubicBezTo>
                  <a:pt x="8887" y="3524"/>
                  <a:pt x="8784" y="3387"/>
                  <a:pt x="8784" y="3353"/>
                </a:cubicBezTo>
                <a:cubicBezTo>
                  <a:pt x="8682" y="3114"/>
                  <a:pt x="8579" y="2840"/>
                  <a:pt x="8511" y="2601"/>
                </a:cubicBezTo>
                <a:cubicBezTo>
                  <a:pt x="8005" y="983"/>
                  <a:pt x="6208" y="1"/>
                  <a:pt x="454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0" name="Google Shape;410;p28"/>
          <p:cNvSpPr/>
          <p:nvPr/>
        </p:nvSpPr>
        <p:spPr>
          <a:xfrm flipH="1">
            <a:off x="745870" y="2221385"/>
            <a:ext cx="480050" cy="291116"/>
          </a:xfrm>
          <a:custGeom>
            <a:avLst/>
            <a:gdLst/>
            <a:ahLst/>
            <a:cxnLst/>
            <a:rect l="l" t="t" r="r" b="b"/>
            <a:pathLst>
              <a:path w="12920" h="13929" extrusionOk="0">
                <a:moveTo>
                  <a:pt x="4555" y="1"/>
                </a:moveTo>
                <a:cubicBezTo>
                  <a:pt x="3970" y="1"/>
                  <a:pt x="3400" y="118"/>
                  <a:pt x="2905" y="365"/>
                </a:cubicBezTo>
                <a:cubicBezTo>
                  <a:pt x="616" y="1493"/>
                  <a:pt x="0" y="3817"/>
                  <a:pt x="718" y="6141"/>
                </a:cubicBezTo>
                <a:cubicBezTo>
                  <a:pt x="1470" y="8534"/>
                  <a:pt x="3281" y="10413"/>
                  <a:pt x="4819" y="12293"/>
                </a:cubicBezTo>
                <a:cubicBezTo>
                  <a:pt x="5639" y="13333"/>
                  <a:pt x="6939" y="13928"/>
                  <a:pt x="8232" y="13928"/>
                </a:cubicBezTo>
                <a:cubicBezTo>
                  <a:pt x="9149" y="13928"/>
                  <a:pt x="10063" y="13629"/>
                  <a:pt x="10800" y="12977"/>
                </a:cubicBezTo>
                <a:cubicBezTo>
                  <a:pt x="12543" y="11439"/>
                  <a:pt x="12919" y="8704"/>
                  <a:pt x="11450" y="6825"/>
                </a:cubicBezTo>
                <a:cubicBezTo>
                  <a:pt x="10834" y="6039"/>
                  <a:pt x="10151" y="5287"/>
                  <a:pt x="9536" y="4501"/>
                </a:cubicBezTo>
                <a:cubicBezTo>
                  <a:pt x="9399" y="4296"/>
                  <a:pt x="9228" y="4091"/>
                  <a:pt x="9126" y="3886"/>
                </a:cubicBezTo>
                <a:lnTo>
                  <a:pt x="8955" y="3646"/>
                </a:lnTo>
                <a:cubicBezTo>
                  <a:pt x="8886" y="3544"/>
                  <a:pt x="8818" y="3407"/>
                  <a:pt x="8784" y="3339"/>
                </a:cubicBezTo>
                <a:cubicBezTo>
                  <a:pt x="8681" y="3100"/>
                  <a:pt x="8579" y="2860"/>
                  <a:pt x="8510" y="2587"/>
                </a:cubicBezTo>
                <a:cubicBezTo>
                  <a:pt x="8029" y="965"/>
                  <a:pt x="6232" y="1"/>
                  <a:pt x="45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1" name="Google Shape;411;p28"/>
          <p:cNvSpPr/>
          <p:nvPr/>
        </p:nvSpPr>
        <p:spPr>
          <a:xfrm flipH="1">
            <a:off x="8514335" y="1672763"/>
            <a:ext cx="558745" cy="247226"/>
          </a:xfrm>
          <a:custGeom>
            <a:avLst/>
            <a:gdLst/>
            <a:ahLst/>
            <a:cxnLst/>
            <a:rect l="l" t="t" r="r" b="b"/>
            <a:pathLst>
              <a:path w="15038" h="11829" extrusionOk="0">
                <a:moveTo>
                  <a:pt x="10070" y="0"/>
                </a:moveTo>
                <a:cubicBezTo>
                  <a:pt x="9287" y="0"/>
                  <a:pt x="8499" y="227"/>
                  <a:pt x="7792" y="711"/>
                </a:cubicBezTo>
                <a:cubicBezTo>
                  <a:pt x="6972" y="1292"/>
                  <a:pt x="6186" y="1907"/>
                  <a:pt x="5366" y="2488"/>
                </a:cubicBezTo>
                <a:cubicBezTo>
                  <a:pt x="5161" y="2625"/>
                  <a:pt x="4922" y="2762"/>
                  <a:pt x="4751" y="2898"/>
                </a:cubicBezTo>
                <a:lnTo>
                  <a:pt x="4512" y="3035"/>
                </a:lnTo>
                <a:lnTo>
                  <a:pt x="4204" y="3206"/>
                </a:lnTo>
                <a:cubicBezTo>
                  <a:pt x="3931" y="3274"/>
                  <a:pt x="3691" y="3343"/>
                  <a:pt x="3418" y="3411"/>
                </a:cubicBezTo>
                <a:cubicBezTo>
                  <a:pt x="1265" y="3924"/>
                  <a:pt x="0" y="6965"/>
                  <a:pt x="820" y="8982"/>
                </a:cubicBezTo>
                <a:cubicBezTo>
                  <a:pt x="1569" y="10922"/>
                  <a:pt x="3104" y="11828"/>
                  <a:pt x="4915" y="11828"/>
                </a:cubicBezTo>
                <a:cubicBezTo>
                  <a:pt x="5337" y="11828"/>
                  <a:pt x="5774" y="11779"/>
                  <a:pt x="6220" y="11682"/>
                </a:cubicBezTo>
                <a:cubicBezTo>
                  <a:pt x="8579" y="11135"/>
                  <a:pt x="10527" y="9392"/>
                  <a:pt x="12509" y="7991"/>
                </a:cubicBezTo>
                <a:cubicBezTo>
                  <a:pt x="14354" y="6726"/>
                  <a:pt x="15038" y="3855"/>
                  <a:pt x="13671" y="1942"/>
                </a:cubicBezTo>
                <a:cubicBezTo>
                  <a:pt x="12800" y="700"/>
                  <a:pt x="11443" y="0"/>
                  <a:pt x="100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2" name="Google Shape;412;p28"/>
          <p:cNvSpPr/>
          <p:nvPr/>
        </p:nvSpPr>
        <p:spPr>
          <a:xfrm rot="4927663" flipH="1">
            <a:off x="16888320" y="9113298"/>
            <a:ext cx="319302" cy="400007"/>
          </a:xfrm>
          <a:custGeom>
            <a:avLst/>
            <a:gdLst/>
            <a:ahLst/>
            <a:cxnLst/>
            <a:rect l="l" t="t" r="r" b="b"/>
            <a:pathLst>
              <a:path w="15278" h="10766" extrusionOk="0">
                <a:moveTo>
                  <a:pt x="10346" y="1"/>
                </a:moveTo>
                <a:cubicBezTo>
                  <a:pt x="9817" y="1"/>
                  <a:pt x="9277" y="109"/>
                  <a:pt x="8749" y="339"/>
                </a:cubicBezTo>
                <a:cubicBezTo>
                  <a:pt x="7861" y="715"/>
                  <a:pt x="6972" y="1194"/>
                  <a:pt x="6049" y="1570"/>
                </a:cubicBezTo>
                <a:cubicBezTo>
                  <a:pt x="5810" y="1672"/>
                  <a:pt x="5605" y="1775"/>
                  <a:pt x="5366" y="1843"/>
                </a:cubicBezTo>
                <a:lnTo>
                  <a:pt x="5092" y="1946"/>
                </a:lnTo>
                <a:lnTo>
                  <a:pt x="4785" y="2014"/>
                </a:lnTo>
                <a:cubicBezTo>
                  <a:pt x="4511" y="2048"/>
                  <a:pt x="4272" y="2082"/>
                  <a:pt x="3999" y="2082"/>
                </a:cubicBezTo>
                <a:cubicBezTo>
                  <a:pt x="1777" y="2117"/>
                  <a:pt x="0" y="4851"/>
                  <a:pt x="376" y="7004"/>
                </a:cubicBezTo>
                <a:cubicBezTo>
                  <a:pt x="809" y="9501"/>
                  <a:pt x="2670" y="10766"/>
                  <a:pt x="4978" y="10766"/>
                </a:cubicBezTo>
                <a:cubicBezTo>
                  <a:pt x="5038" y="10766"/>
                  <a:pt x="5099" y="10765"/>
                  <a:pt x="5161" y="10763"/>
                </a:cubicBezTo>
                <a:cubicBezTo>
                  <a:pt x="7587" y="10695"/>
                  <a:pt x="9843" y="9362"/>
                  <a:pt x="12030" y="8405"/>
                </a:cubicBezTo>
                <a:cubicBezTo>
                  <a:pt x="14081" y="7516"/>
                  <a:pt x="15277" y="4851"/>
                  <a:pt x="14320" y="2698"/>
                </a:cubicBezTo>
                <a:cubicBezTo>
                  <a:pt x="13568" y="1064"/>
                  <a:pt x="12010" y="1"/>
                  <a:pt x="103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3" name="Google Shape;413;p28"/>
          <p:cNvSpPr/>
          <p:nvPr/>
        </p:nvSpPr>
        <p:spPr>
          <a:xfrm rot="4927663" flipH="1">
            <a:off x="16710424" y="7078283"/>
            <a:ext cx="299301" cy="488955"/>
          </a:xfrm>
          <a:custGeom>
            <a:avLst/>
            <a:gdLst/>
            <a:ahLst/>
            <a:cxnLst/>
            <a:rect l="l" t="t" r="r" b="b"/>
            <a:pathLst>
              <a:path w="14321" h="13160" extrusionOk="0">
                <a:moveTo>
                  <a:pt x="4546" y="0"/>
                </a:moveTo>
                <a:cubicBezTo>
                  <a:pt x="3452" y="0"/>
                  <a:pt x="2364" y="403"/>
                  <a:pt x="1607" y="1244"/>
                </a:cubicBezTo>
                <a:cubicBezTo>
                  <a:pt x="1" y="3021"/>
                  <a:pt x="1" y="5687"/>
                  <a:pt x="1607" y="7464"/>
                </a:cubicBezTo>
                <a:cubicBezTo>
                  <a:pt x="3418" y="9344"/>
                  <a:pt x="5195" y="11428"/>
                  <a:pt x="7519" y="12625"/>
                </a:cubicBezTo>
                <a:cubicBezTo>
                  <a:pt x="8200" y="12976"/>
                  <a:pt x="8964" y="13159"/>
                  <a:pt x="9721" y="13159"/>
                </a:cubicBezTo>
                <a:cubicBezTo>
                  <a:pt x="11169" y="13159"/>
                  <a:pt x="12589" y="12489"/>
                  <a:pt x="13329" y="11053"/>
                </a:cubicBezTo>
                <a:cubicBezTo>
                  <a:pt x="14320" y="9070"/>
                  <a:pt x="13910" y="6131"/>
                  <a:pt x="11791" y="5072"/>
                </a:cubicBezTo>
                <a:cubicBezTo>
                  <a:pt x="11415" y="4901"/>
                  <a:pt x="11040" y="4662"/>
                  <a:pt x="10698" y="4422"/>
                </a:cubicBezTo>
                <a:cubicBezTo>
                  <a:pt x="10629" y="4354"/>
                  <a:pt x="10561" y="4251"/>
                  <a:pt x="10459" y="4183"/>
                </a:cubicBezTo>
                <a:cubicBezTo>
                  <a:pt x="10253" y="3978"/>
                  <a:pt x="10048" y="3807"/>
                  <a:pt x="9843" y="3602"/>
                </a:cubicBezTo>
                <a:cubicBezTo>
                  <a:pt x="9057" y="2850"/>
                  <a:pt x="8340" y="2030"/>
                  <a:pt x="7588" y="1244"/>
                </a:cubicBezTo>
                <a:cubicBezTo>
                  <a:pt x="6807" y="428"/>
                  <a:pt x="5674" y="0"/>
                  <a:pt x="45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4" name="Google Shape;414;p28"/>
          <p:cNvSpPr/>
          <p:nvPr/>
        </p:nvSpPr>
        <p:spPr>
          <a:xfrm rot="4927663" flipH="1">
            <a:off x="15631730" y="8009549"/>
            <a:ext cx="305007" cy="487172"/>
          </a:xfrm>
          <a:custGeom>
            <a:avLst/>
            <a:gdLst/>
            <a:ahLst/>
            <a:cxnLst/>
            <a:rect l="l" t="t" r="r" b="b"/>
            <a:pathLst>
              <a:path w="14594" h="13112" extrusionOk="0">
                <a:moveTo>
                  <a:pt x="9808" y="1"/>
                </a:moveTo>
                <a:cubicBezTo>
                  <a:pt x="8609" y="1"/>
                  <a:pt x="7435" y="474"/>
                  <a:pt x="6699" y="1542"/>
                </a:cubicBezTo>
                <a:cubicBezTo>
                  <a:pt x="6459" y="1884"/>
                  <a:pt x="6220" y="2226"/>
                  <a:pt x="5947" y="2567"/>
                </a:cubicBezTo>
                <a:cubicBezTo>
                  <a:pt x="5810" y="2602"/>
                  <a:pt x="5742" y="2670"/>
                  <a:pt x="5639" y="2772"/>
                </a:cubicBezTo>
                <a:cubicBezTo>
                  <a:pt x="5434" y="2943"/>
                  <a:pt x="5229" y="3114"/>
                  <a:pt x="4990" y="3285"/>
                </a:cubicBezTo>
                <a:cubicBezTo>
                  <a:pt x="4135" y="3969"/>
                  <a:pt x="3247" y="4584"/>
                  <a:pt x="2392" y="5199"/>
                </a:cubicBezTo>
                <a:cubicBezTo>
                  <a:pt x="581" y="6532"/>
                  <a:pt x="0" y="9471"/>
                  <a:pt x="1401" y="11317"/>
                </a:cubicBezTo>
                <a:cubicBezTo>
                  <a:pt x="2286" y="12455"/>
                  <a:pt x="3601" y="13112"/>
                  <a:pt x="4935" y="13112"/>
                </a:cubicBezTo>
                <a:cubicBezTo>
                  <a:pt x="5764" y="13112"/>
                  <a:pt x="6601" y="12858"/>
                  <a:pt x="7348" y="12308"/>
                </a:cubicBezTo>
                <a:cubicBezTo>
                  <a:pt x="9433" y="10770"/>
                  <a:pt x="11723" y="9334"/>
                  <a:pt x="13226" y="7113"/>
                </a:cubicBezTo>
                <a:cubicBezTo>
                  <a:pt x="14525" y="5267"/>
                  <a:pt x="14593" y="2465"/>
                  <a:pt x="12680" y="961"/>
                </a:cubicBezTo>
                <a:cubicBezTo>
                  <a:pt x="11876" y="347"/>
                  <a:pt x="10833" y="1"/>
                  <a:pt x="98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5" name="Google Shape;415;p28"/>
          <p:cNvSpPr/>
          <p:nvPr/>
        </p:nvSpPr>
        <p:spPr>
          <a:xfrm rot="4927663" flipH="1">
            <a:off x="13951324" y="8934989"/>
            <a:ext cx="555236" cy="641140"/>
          </a:xfrm>
          <a:custGeom>
            <a:avLst/>
            <a:gdLst/>
            <a:ahLst/>
            <a:cxnLst/>
            <a:rect l="l" t="t" r="r" b="b"/>
            <a:pathLst>
              <a:path w="26567" h="17256" extrusionOk="0">
                <a:moveTo>
                  <a:pt x="20141" y="0"/>
                </a:moveTo>
                <a:cubicBezTo>
                  <a:pt x="19492" y="0"/>
                  <a:pt x="18807" y="165"/>
                  <a:pt x="18109" y="538"/>
                </a:cubicBezTo>
                <a:cubicBezTo>
                  <a:pt x="13222" y="3203"/>
                  <a:pt x="8198" y="5596"/>
                  <a:pt x="3687" y="8911"/>
                </a:cubicBezTo>
                <a:cubicBezTo>
                  <a:pt x="0" y="11577"/>
                  <a:pt x="2291" y="17255"/>
                  <a:pt x="5736" y="17255"/>
                </a:cubicBezTo>
                <a:cubicBezTo>
                  <a:pt x="6442" y="17255"/>
                  <a:pt x="7197" y="17016"/>
                  <a:pt x="7959" y="16464"/>
                </a:cubicBezTo>
                <a:cubicBezTo>
                  <a:pt x="12402" y="13183"/>
                  <a:pt x="17494" y="10791"/>
                  <a:pt x="22381" y="8125"/>
                </a:cubicBezTo>
                <a:cubicBezTo>
                  <a:pt x="26567" y="5842"/>
                  <a:pt x="24010" y="0"/>
                  <a:pt x="201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6" name="Google Shape;416;p28"/>
          <p:cNvSpPr/>
          <p:nvPr/>
        </p:nvSpPr>
        <p:spPr>
          <a:xfrm flipH="1">
            <a:off x="6138186" y="303744"/>
            <a:ext cx="572939" cy="452443"/>
          </a:xfrm>
          <a:custGeom>
            <a:avLst/>
            <a:gdLst/>
            <a:ahLst/>
            <a:cxnLst/>
            <a:rect l="l" t="t" r="r" b="b"/>
            <a:pathLst>
              <a:path w="15420" h="21648" extrusionOk="0">
                <a:moveTo>
                  <a:pt x="5203" y="1"/>
                </a:moveTo>
                <a:cubicBezTo>
                  <a:pt x="2699" y="1"/>
                  <a:pt x="0" y="2169"/>
                  <a:pt x="679" y="5500"/>
                </a:cubicBezTo>
                <a:cubicBezTo>
                  <a:pt x="1636" y="10046"/>
                  <a:pt x="4541" y="14284"/>
                  <a:pt x="6113" y="18693"/>
                </a:cubicBezTo>
                <a:cubicBezTo>
                  <a:pt x="6841" y="20755"/>
                  <a:pt x="8557" y="21648"/>
                  <a:pt x="10254" y="21648"/>
                </a:cubicBezTo>
                <a:cubicBezTo>
                  <a:pt x="12860" y="21648"/>
                  <a:pt x="15419" y="19542"/>
                  <a:pt x="14281" y="16334"/>
                </a:cubicBezTo>
                <a:cubicBezTo>
                  <a:pt x="13426" y="13942"/>
                  <a:pt x="12401" y="11584"/>
                  <a:pt x="11376" y="9260"/>
                </a:cubicBezTo>
                <a:cubicBezTo>
                  <a:pt x="10521" y="7312"/>
                  <a:pt x="9291" y="5261"/>
                  <a:pt x="8881" y="3142"/>
                </a:cubicBezTo>
                <a:cubicBezTo>
                  <a:pt x="8432" y="951"/>
                  <a:pt x="6860" y="1"/>
                  <a:pt x="52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7" name="Google Shape;417;p28"/>
          <p:cNvSpPr/>
          <p:nvPr/>
        </p:nvSpPr>
        <p:spPr>
          <a:xfrm rot="-4387804" flipH="1">
            <a:off x="14538383" y="288365"/>
            <a:ext cx="482107" cy="637868"/>
          </a:xfrm>
          <a:custGeom>
            <a:avLst/>
            <a:gdLst/>
            <a:ahLst/>
            <a:cxnLst/>
            <a:rect l="l" t="t" r="r" b="b"/>
            <a:pathLst>
              <a:path w="23068" h="17168" extrusionOk="0">
                <a:moveTo>
                  <a:pt x="6263" y="0"/>
                </a:moveTo>
                <a:cubicBezTo>
                  <a:pt x="1684" y="0"/>
                  <a:pt x="0" y="7466"/>
                  <a:pt x="5022" y="8586"/>
                </a:cubicBezTo>
                <a:cubicBezTo>
                  <a:pt x="9123" y="9474"/>
                  <a:pt x="12096" y="13336"/>
                  <a:pt x="15275" y="15934"/>
                </a:cubicBezTo>
                <a:cubicBezTo>
                  <a:pt x="16209" y="16706"/>
                  <a:pt x="17342" y="17167"/>
                  <a:pt x="18455" y="17167"/>
                </a:cubicBezTo>
                <a:cubicBezTo>
                  <a:pt x="19458" y="17167"/>
                  <a:pt x="20445" y="16792"/>
                  <a:pt x="21256" y="15934"/>
                </a:cubicBezTo>
                <a:cubicBezTo>
                  <a:pt x="22760" y="14396"/>
                  <a:pt x="23067" y="11217"/>
                  <a:pt x="21256" y="9748"/>
                </a:cubicBezTo>
                <a:cubicBezTo>
                  <a:pt x="16915" y="6159"/>
                  <a:pt x="12917" y="1340"/>
                  <a:pt x="7243" y="110"/>
                </a:cubicBezTo>
                <a:cubicBezTo>
                  <a:pt x="6904" y="35"/>
                  <a:pt x="6577" y="0"/>
                  <a:pt x="62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2">
    <p:bg>
      <p:bgPr>
        <a:solidFill>
          <a:schemeClr val="dk2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123" y="0"/>
            <a:ext cx="17914834" cy="2191996"/>
          </a:xfrm>
          <a:prstGeom prst="rect">
            <a:avLst/>
          </a:prstGeom>
        </p:spPr>
      </p:pic>
      <p:sp>
        <p:nvSpPr>
          <p:cNvPr id="419" name="Google Shape;419;p29"/>
          <p:cNvSpPr txBox="1">
            <a:spLocks noGrp="1"/>
          </p:cNvSpPr>
          <p:nvPr>
            <p:ph type="title"/>
          </p:nvPr>
        </p:nvSpPr>
        <p:spPr>
          <a:xfrm>
            <a:off x="1625600" y="858877"/>
            <a:ext cx="15080533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38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29"/>
          <p:cNvSpPr txBox="1">
            <a:spLocks noGrp="1"/>
          </p:cNvSpPr>
          <p:nvPr>
            <p:ph type="title" idx="2"/>
          </p:nvPr>
        </p:nvSpPr>
        <p:spPr>
          <a:xfrm>
            <a:off x="1750667" y="1371877"/>
            <a:ext cx="15080533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11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29"/>
          <p:cNvSpPr txBox="1">
            <a:spLocks noGrp="1"/>
          </p:cNvSpPr>
          <p:nvPr>
            <p:ph type="title" idx="3"/>
          </p:nvPr>
        </p:nvSpPr>
        <p:spPr>
          <a:xfrm>
            <a:off x="1603734" y="3324675"/>
            <a:ext cx="15080533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32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29"/>
          <p:cNvSpPr txBox="1">
            <a:spLocks noGrp="1"/>
          </p:cNvSpPr>
          <p:nvPr>
            <p:ph type="subTitle" idx="1"/>
          </p:nvPr>
        </p:nvSpPr>
        <p:spPr>
          <a:xfrm>
            <a:off x="1603734" y="8025000"/>
            <a:ext cx="15080533" cy="1652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23">
    <p:bg>
      <p:bgPr>
        <a:solidFill>
          <a:schemeClr val="accent3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0"/>
          <p:cNvSpPr txBox="1">
            <a:spLocks noGrp="1"/>
          </p:cNvSpPr>
          <p:nvPr>
            <p:ph type="subTitle" idx="1"/>
          </p:nvPr>
        </p:nvSpPr>
        <p:spPr>
          <a:xfrm>
            <a:off x="2770934" y="5319700"/>
            <a:ext cx="12746133" cy="956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25" name="Google Shape;425;p30"/>
          <p:cNvSpPr txBox="1">
            <a:spLocks noGrp="1"/>
          </p:cNvSpPr>
          <p:nvPr>
            <p:ph type="title"/>
          </p:nvPr>
        </p:nvSpPr>
        <p:spPr>
          <a:xfrm>
            <a:off x="1750667" y="1360362"/>
            <a:ext cx="15080533" cy="23736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141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30"/>
          <p:cNvSpPr txBox="1">
            <a:spLocks noGrp="1"/>
          </p:cNvSpPr>
          <p:nvPr>
            <p:ph type="title" idx="2"/>
          </p:nvPr>
        </p:nvSpPr>
        <p:spPr>
          <a:xfrm>
            <a:off x="3746934" y="3541736"/>
            <a:ext cx="10794133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40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30"/>
          <p:cNvSpPr/>
          <p:nvPr/>
        </p:nvSpPr>
        <p:spPr>
          <a:xfrm>
            <a:off x="700030" y="5035643"/>
            <a:ext cx="595826" cy="263835"/>
          </a:xfrm>
          <a:custGeom>
            <a:avLst/>
            <a:gdLst/>
            <a:ahLst/>
            <a:cxnLst/>
            <a:rect l="l" t="t" r="r" b="b"/>
            <a:pathLst>
              <a:path w="15004" h="11810" extrusionOk="0">
                <a:moveTo>
                  <a:pt x="10036" y="0"/>
                </a:moveTo>
                <a:cubicBezTo>
                  <a:pt x="9253" y="0"/>
                  <a:pt x="8465" y="227"/>
                  <a:pt x="7758" y="711"/>
                </a:cubicBezTo>
                <a:cubicBezTo>
                  <a:pt x="6938" y="1292"/>
                  <a:pt x="6152" y="1907"/>
                  <a:pt x="5332" y="2488"/>
                </a:cubicBezTo>
                <a:cubicBezTo>
                  <a:pt x="5127" y="2625"/>
                  <a:pt x="4922" y="2762"/>
                  <a:pt x="4716" y="2898"/>
                </a:cubicBezTo>
                <a:lnTo>
                  <a:pt x="4477" y="3035"/>
                </a:lnTo>
                <a:lnTo>
                  <a:pt x="4170" y="3172"/>
                </a:lnTo>
                <a:cubicBezTo>
                  <a:pt x="3930" y="3274"/>
                  <a:pt x="3657" y="3343"/>
                  <a:pt x="3418" y="3411"/>
                </a:cubicBezTo>
                <a:cubicBezTo>
                  <a:pt x="1230" y="3924"/>
                  <a:pt x="0" y="6965"/>
                  <a:pt x="786" y="8948"/>
                </a:cubicBezTo>
                <a:cubicBezTo>
                  <a:pt x="1527" y="10897"/>
                  <a:pt x="3063" y="11810"/>
                  <a:pt x="4843" y="11810"/>
                </a:cubicBezTo>
                <a:cubicBezTo>
                  <a:pt x="5279" y="11810"/>
                  <a:pt x="5729" y="11755"/>
                  <a:pt x="6186" y="11648"/>
                </a:cubicBezTo>
                <a:cubicBezTo>
                  <a:pt x="8578" y="11101"/>
                  <a:pt x="10526" y="9392"/>
                  <a:pt x="12475" y="7991"/>
                </a:cubicBezTo>
                <a:cubicBezTo>
                  <a:pt x="14320" y="6726"/>
                  <a:pt x="15004" y="3855"/>
                  <a:pt x="13637" y="1942"/>
                </a:cubicBezTo>
                <a:cubicBezTo>
                  <a:pt x="12766" y="700"/>
                  <a:pt x="11409" y="0"/>
                  <a:pt x="100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43" name="Google Shape;443;p30"/>
          <p:cNvSpPr/>
          <p:nvPr/>
        </p:nvSpPr>
        <p:spPr>
          <a:xfrm>
            <a:off x="17164306" y="4683481"/>
            <a:ext cx="612306" cy="483817"/>
          </a:xfrm>
          <a:custGeom>
            <a:avLst/>
            <a:gdLst/>
            <a:ahLst/>
            <a:cxnLst/>
            <a:rect l="l" t="t" r="r" b="b"/>
            <a:pathLst>
              <a:path w="15419" h="21657" extrusionOk="0">
                <a:moveTo>
                  <a:pt x="5193" y="0"/>
                </a:moveTo>
                <a:cubicBezTo>
                  <a:pt x="2696" y="0"/>
                  <a:pt x="1" y="2168"/>
                  <a:pt x="659" y="5500"/>
                </a:cubicBezTo>
                <a:cubicBezTo>
                  <a:pt x="1616" y="10045"/>
                  <a:pt x="4521" y="14283"/>
                  <a:pt x="6093" y="18692"/>
                </a:cubicBezTo>
                <a:cubicBezTo>
                  <a:pt x="6836" y="20759"/>
                  <a:pt x="8567" y="21657"/>
                  <a:pt x="10271" y="21657"/>
                </a:cubicBezTo>
                <a:cubicBezTo>
                  <a:pt x="12877" y="21657"/>
                  <a:pt x="15418" y="19558"/>
                  <a:pt x="14261" y="16334"/>
                </a:cubicBezTo>
                <a:cubicBezTo>
                  <a:pt x="13407" y="13941"/>
                  <a:pt x="12381" y="11583"/>
                  <a:pt x="11356" y="9259"/>
                </a:cubicBezTo>
                <a:cubicBezTo>
                  <a:pt x="10502" y="7311"/>
                  <a:pt x="9271" y="5261"/>
                  <a:pt x="8861" y="3142"/>
                </a:cubicBezTo>
                <a:cubicBezTo>
                  <a:pt x="8412" y="950"/>
                  <a:pt x="6846" y="0"/>
                  <a:pt x="5193" y="0"/>
                </a:cubicBezTo>
                <a:close/>
              </a:path>
            </a:pathLst>
          </a:custGeom>
          <a:solidFill>
            <a:srgbClr val="F3AC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45" name="Google Shape;445;p30"/>
          <p:cNvSpPr/>
          <p:nvPr/>
        </p:nvSpPr>
        <p:spPr>
          <a:xfrm rot="-1135177">
            <a:off x="2647070" y="9666357"/>
            <a:ext cx="404444" cy="336003"/>
          </a:xfrm>
          <a:custGeom>
            <a:avLst/>
            <a:gdLst/>
            <a:ahLst/>
            <a:cxnLst/>
            <a:rect l="l" t="t" r="r" b="b"/>
            <a:pathLst>
              <a:path w="10185" h="15041" extrusionOk="0">
                <a:moveTo>
                  <a:pt x="4764" y="0"/>
                </a:moveTo>
                <a:cubicBezTo>
                  <a:pt x="4748" y="0"/>
                  <a:pt x="4732" y="0"/>
                  <a:pt x="4717" y="1"/>
                </a:cubicBezTo>
                <a:cubicBezTo>
                  <a:pt x="2188" y="35"/>
                  <a:pt x="684" y="1812"/>
                  <a:pt x="342" y="4239"/>
                </a:cubicBezTo>
                <a:cubicBezTo>
                  <a:pt x="0" y="6733"/>
                  <a:pt x="855" y="9228"/>
                  <a:pt x="1401" y="11621"/>
                </a:cubicBezTo>
                <a:cubicBezTo>
                  <a:pt x="1839" y="13518"/>
                  <a:pt x="3623" y="15041"/>
                  <a:pt x="5518" y="15041"/>
                </a:cubicBezTo>
                <a:cubicBezTo>
                  <a:pt x="5842" y="15041"/>
                  <a:pt x="6169" y="14996"/>
                  <a:pt x="6494" y="14902"/>
                </a:cubicBezTo>
                <a:cubicBezTo>
                  <a:pt x="8784" y="14286"/>
                  <a:pt x="10185" y="11997"/>
                  <a:pt x="9672" y="9673"/>
                </a:cubicBezTo>
                <a:cubicBezTo>
                  <a:pt x="9467" y="8681"/>
                  <a:pt x="9160" y="7690"/>
                  <a:pt x="8954" y="6699"/>
                </a:cubicBezTo>
                <a:cubicBezTo>
                  <a:pt x="8886" y="6460"/>
                  <a:pt x="8852" y="6221"/>
                  <a:pt x="8818" y="5947"/>
                </a:cubicBezTo>
                <a:cubicBezTo>
                  <a:pt x="8818" y="5913"/>
                  <a:pt x="8784" y="5811"/>
                  <a:pt x="8749" y="5674"/>
                </a:cubicBezTo>
                <a:cubicBezTo>
                  <a:pt x="8749" y="5571"/>
                  <a:pt x="8749" y="5401"/>
                  <a:pt x="8749" y="5332"/>
                </a:cubicBezTo>
                <a:cubicBezTo>
                  <a:pt x="8784" y="5059"/>
                  <a:pt x="8784" y="4785"/>
                  <a:pt x="8818" y="4512"/>
                </a:cubicBezTo>
                <a:cubicBezTo>
                  <a:pt x="9157" y="2273"/>
                  <a:pt x="6870" y="0"/>
                  <a:pt x="47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46" name="Google Shape;446;p30"/>
          <p:cNvSpPr/>
          <p:nvPr/>
        </p:nvSpPr>
        <p:spPr>
          <a:xfrm>
            <a:off x="17166437" y="7163080"/>
            <a:ext cx="608057" cy="240468"/>
          </a:xfrm>
          <a:custGeom>
            <a:avLst/>
            <a:gdLst/>
            <a:ahLst/>
            <a:cxnLst/>
            <a:rect l="l" t="t" r="r" b="b"/>
            <a:pathLst>
              <a:path w="15312" h="10764" extrusionOk="0">
                <a:moveTo>
                  <a:pt x="10380" y="0"/>
                </a:moveTo>
                <a:cubicBezTo>
                  <a:pt x="9851" y="0"/>
                  <a:pt x="9311" y="108"/>
                  <a:pt x="8783" y="339"/>
                </a:cubicBezTo>
                <a:cubicBezTo>
                  <a:pt x="7861" y="714"/>
                  <a:pt x="6972" y="1193"/>
                  <a:pt x="6049" y="1569"/>
                </a:cubicBezTo>
                <a:cubicBezTo>
                  <a:pt x="5844" y="1671"/>
                  <a:pt x="5605" y="1774"/>
                  <a:pt x="5366" y="1842"/>
                </a:cubicBezTo>
                <a:lnTo>
                  <a:pt x="5127" y="1945"/>
                </a:lnTo>
                <a:lnTo>
                  <a:pt x="4785" y="2013"/>
                </a:lnTo>
                <a:cubicBezTo>
                  <a:pt x="4511" y="2047"/>
                  <a:pt x="4272" y="2082"/>
                  <a:pt x="3999" y="2082"/>
                </a:cubicBezTo>
                <a:cubicBezTo>
                  <a:pt x="1777" y="2116"/>
                  <a:pt x="0" y="4850"/>
                  <a:pt x="376" y="7003"/>
                </a:cubicBezTo>
                <a:cubicBezTo>
                  <a:pt x="848" y="9532"/>
                  <a:pt x="2750" y="10763"/>
                  <a:pt x="5065" y="10763"/>
                </a:cubicBezTo>
                <a:cubicBezTo>
                  <a:pt x="5097" y="10763"/>
                  <a:pt x="5129" y="10763"/>
                  <a:pt x="5161" y="10762"/>
                </a:cubicBezTo>
                <a:cubicBezTo>
                  <a:pt x="7621" y="10694"/>
                  <a:pt x="9843" y="9361"/>
                  <a:pt x="12030" y="8404"/>
                </a:cubicBezTo>
                <a:cubicBezTo>
                  <a:pt x="14081" y="7516"/>
                  <a:pt x="15311" y="4850"/>
                  <a:pt x="14320" y="2697"/>
                </a:cubicBezTo>
                <a:cubicBezTo>
                  <a:pt x="13594" y="1063"/>
                  <a:pt x="12042" y="0"/>
                  <a:pt x="103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47" name="Google Shape;447;p30"/>
          <p:cNvSpPr/>
          <p:nvPr/>
        </p:nvSpPr>
        <p:spPr>
          <a:xfrm>
            <a:off x="399592" y="4011960"/>
            <a:ext cx="478786" cy="291409"/>
          </a:xfrm>
          <a:custGeom>
            <a:avLst/>
            <a:gdLst/>
            <a:ahLst/>
            <a:cxnLst/>
            <a:rect l="l" t="t" r="r" b="b"/>
            <a:pathLst>
              <a:path w="12886" h="13943" extrusionOk="0">
                <a:moveTo>
                  <a:pt x="4547" y="1"/>
                </a:moveTo>
                <a:cubicBezTo>
                  <a:pt x="3962" y="1"/>
                  <a:pt x="3395" y="122"/>
                  <a:pt x="2906" y="380"/>
                </a:cubicBezTo>
                <a:cubicBezTo>
                  <a:pt x="616" y="1508"/>
                  <a:pt x="1" y="3797"/>
                  <a:pt x="719" y="6156"/>
                </a:cubicBezTo>
                <a:cubicBezTo>
                  <a:pt x="1436" y="8548"/>
                  <a:pt x="3282" y="10428"/>
                  <a:pt x="4786" y="12307"/>
                </a:cubicBezTo>
                <a:cubicBezTo>
                  <a:pt x="5605" y="13347"/>
                  <a:pt x="6917" y="13942"/>
                  <a:pt x="8213" y="13942"/>
                </a:cubicBezTo>
                <a:cubicBezTo>
                  <a:pt x="9132" y="13942"/>
                  <a:pt x="10043" y="13643"/>
                  <a:pt x="10767" y="12991"/>
                </a:cubicBezTo>
                <a:cubicBezTo>
                  <a:pt x="12510" y="11419"/>
                  <a:pt x="12885" y="8719"/>
                  <a:pt x="11416" y="6839"/>
                </a:cubicBezTo>
                <a:cubicBezTo>
                  <a:pt x="10801" y="6053"/>
                  <a:pt x="10151" y="5301"/>
                  <a:pt x="9502" y="4481"/>
                </a:cubicBezTo>
                <a:cubicBezTo>
                  <a:pt x="9365" y="4276"/>
                  <a:pt x="9229" y="4105"/>
                  <a:pt x="9092" y="3900"/>
                </a:cubicBezTo>
                <a:lnTo>
                  <a:pt x="8955" y="3661"/>
                </a:lnTo>
                <a:cubicBezTo>
                  <a:pt x="8887" y="3524"/>
                  <a:pt x="8784" y="3387"/>
                  <a:pt x="8784" y="3353"/>
                </a:cubicBezTo>
                <a:cubicBezTo>
                  <a:pt x="8682" y="3114"/>
                  <a:pt x="8579" y="2840"/>
                  <a:pt x="8511" y="2601"/>
                </a:cubicBezTo>
                <a:cubicBezTo>
                  <a:pt x="8005" y="983"/>
                  <a:pt x="6208" y="1"/>
                  <a:pt x="454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48" name="Google Shape;448;p30"/>
          <p:cNvSpPr/>
          <p:nvPr/>
        </p:nvSpPr>
        <p:spPr>
          <a:xfrm>
            <a:off x="359609" y="7282550"/>
            <a:ext cx="558745" cy="247226"/>
          </a:xfrm>
          <a:custGeom>
            <a:avLst/>
            <a:gdLst/>
            <a:ahLst/>
            <a:cxnLst/>
            <a:rect l="l" t="t" r="r" b="b"/>
            <a:pathLst>
              <a:path w="15038" h="11829" extrusionOk="0">
                <a:moveTo>
                  <a:pt x="10070" y="0"/>
                </a:moveTo>
                <a:cubicBezTo>
                  <a:pt x="9287" y="0"/>
                  <a:pt x="8499" y="227"/>
                  <a:pt x="7792" y="711"/>
                </a:cubicBezTo>
                <a:cubicBezTo>
                  <a:pt x="6972" y="1292"/>
                  <a:pt x="6186" y="1907"/>
                  <a:pt x="5366" y="2488"/>
                </a:cubicBezTo>
                <a:cubicBezTo>
                  <a:pt x="5161" y="2625"/>
                  <a:pt x="4922" y="2762"/>
                  <a:pt x="4751" y="2898"/>
                </a:cubicBezTo>
                <a:lnTo>
                  <a:pt x="4512" y="3035"/>
                </a:lnTo>
                <a:lnTo>
                  <a:pt x="4204" y="3206"/>
                </a:lnTo>
                <a:cubicBezTo>
                  <a:pt x="3931" y="3274"/>
                  <a:pt x="3691" y="3343"/>
                  <a:pt x="3418" y="3411"/>
                </a:cubicBezTo>
                <a:cubicBezTo>
                  <a:pt x="1265" y="3924"/>
                  <a:pt x="0" y="6965"/>
                  <a:pt x="820" y="8982"/>
                </a:cubicBezTo>
                <a:cubicBezTo>
                  <a:pt x="1569" y="10922"/>
                  <a:pt x="3104" y="11828"/>
                  <a:pt x="4915" y="11828"/>
                </a:cubicBezTo>
                <a:cubicBezTo>
                  <a:pt x="5337" y="11828"/>
                  <a:pt x="5774" y="11779"/>
                  <a:pt x="6220" y="11682"/>
                </a:cubicBezTo>
                <a:cubicBezTo>
                  <a:pt x="8579" y="11135"/>
                  <a:pt x="10527" y="9392"/>
                  <a:pt x="12509" y="7991"/>
                </a:cubicBezTo>
                <a:cubicBezTo>
                  <a:pt x="14354" y="6726"/>
                  <a:pt x="15038" y="3855"/>
                  <a:pt x="13671" y="1942"/>
                </a:cubicBezTo>
                <a:cubicBezTo>
                  <a:pt x="12800" y="700"/>
                  <a:pt x="11443" y="0"/>
                  <a:pt x="10070" y="0"/>
                </a:cubicBezTo>
                <a:close/>
              </a:path>
            </a:pathLst>
          </a:custGeom>
          <a:solidFill>
            <a:srgbClr val="F3AC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49" name="Google Shape;449;p30"/>
          <p:cNvSpPr/>
          <p:nvPr/>
        </p:nvSpPr>
        <p:spPr>
          <a:xfrm>
            <a:off x="1715059" y="3100858"/>
            <a:ext cx="576844" cy="297882"/>
          </a:xfrm>
          <a:custGeom>
            <a:avLst/>
            <a:gdLst/>
            <a:ahLst/>
            <a:cxnLst/>
            <a:rect l="l" t="t" r="r" b="b"/>
            <a:pathLst>
              <a:path w="14526" h="13334" extrusionOk="0">
                <a:moveTo>
                  <a:pt x="4589" y="0"/>
                </a:moveTo>
                <a:cubicBezTo>
                  <a:pt x="3475" y="0"/>
                  <a:pt x="2372" y="419"/>
                  <a:pt x="1641" y="1269"/>
                </a:cubicBezTo>
                <a:cubicBezTo>
                  <a:pt x="1" y="3012"/>
                  <a:pt x="1" y="5678"/>
                  <a:pt x="1641" y="7455"/>
                </a:cubicBezTo>
                <a:cubicBezTo>
                  <a:pt x="3179" y="9096"/>
                  <a:pt x="4888" y="10668"/>
                  <a:pt x="6665" y="12069"/>
                </a:cubicBezTo>
                <a:cubicBezTo>
                  <a:pt x="7588" y="12821"/>
                  <a:pt x="8442" y="13334"/>
                  <a:pt x="9673" y="13334"/>
                </a:cubicBezTo>
                <a:cubicBezTo>
                  <a:pt x="10800" y="13334"/>
                  <a:pt x="11860" y="12855"/>
                  <a:pt x="12646" y="12069"/>
                </a:cubicBezTo>
                <a:cubicBezTo>
                  <a:pt x="14081" y="10497"/>
                  <a:pt x="14526" y="7387"/>
                  <a:pt x="12646" y="5883"/>
                </a:cubicBezTo>
                <a:cubicBezTo>
                  <a:pt x="10869" y="4448"/>
                  <a:pt x="9160" y="2910"/>
                  <a:pt x="7622" y="1269"/>
                </a:cubicBezTo>
                <a:cubicBezTo>
                  <a:pt x="6849" y="428"/>
                  <a:pt x="5714" y="0"/>
                  <a:pt x="45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50" name="Google Shape;450;p30"/>
          <p:cNvSpPr/>
          <p:nvPr/>
        </p:nvSpPr>
        <p:spPr>
          <a:xfrm>
            <a:off x="15329321" y="3116988"/>
            <a:ext cx="624807" cy="265618"/>
          </a:xfrm>
          <a:custGeom>
            <a:avLst/>
            <a:gdLst/>
            <a:ahLst/>
            <a:cxnLst/>
            <a:rect l="l" t="t" r="r" b="b"/>
            <a:pathLst>
              <a:path w="16816" h="12709" extrusionOk="0">
                <a:moveTo>
                  <a:pt x="12208" y="1"/>
                </a:moveTo>
                <a:cubicBezTo>
                  <a:pt x="11115" y="1"/>
                  <a:pt x="10013" y="461"/>
                  <a:pt x="9085" y="1237"/>
                </a:cubicBezTo>
                <a:lnTo>
                  <a:pt x="9085" y="1237"/>
                </a:lnTo>
                <a:cubicBezTo>
                  <a:pt x="9221" y="1122"/>
                  <a:pt x="9250" y="1077"/>
                  <a:pt x="9214" y="1077"/>
                </a:cubicBezTo>
                <a:cubicBezTo>
                  <a:pt x="9103" y="1077"/>
                  <a:pt x="8381" y="1492"/>
                  <a:pt x="8203" y="1568"/>
                </a:cubicBezTo>
                <a:cubicBezTo>
                  <a:pt x="7622" y="1841"/>
                  <a:pt x="7041" y="2080"/>
                  <a:pt x="6494" y="2354"/>
                </a:cubicBezTo>
                <a:cubicBezTo>
                  <a:pt x="5196" y="3003"/>
                  <a:pt x="3931" y="3858"/>
                  <a:pt x="2667" y="4575"/>
                </a:cubicBezTo>
                <a:cubicBezTo>
                  <a:pt x="650" y="5737"/>
                  <a:pt x="1" y="8540"/>
                  <a:pt x="1129" y="10556"/>
                </a:cubicBezTo>
                <a:cubicBezTo>
                  <a:pt x="1909" y="11932"/>
                  <a:pt x="3350" y="12708"/>
                  <a:pt x="4824" y="12708"/>
                </a:cubicBezTo>
                <a:cubicBezTo>
                  <a:pt x="5546" y="12708"/>
                  <a:pt x="6276" y="12522"/>
                  <a:pt x="6939" y="12128"/>
                </a:cubicBezTo>
                <a:cubicBezTo>
                  <a:pt x="8340" y="11342"/>
                  <a:pt x="9673" y="10419"/>
                  <a:pt x="11108" y="9736"/>
                </a:cubicBezTo>
                <a:cubicBezTo>
                  <a:pt x="12510" y="9121"/>
                  <a:pt x="13842" y="8369"/>
                  <a:pt x="15039" y="7446"/>
                </a:cubicBezTo>
                <a:cubicBezTo>
                  <a:pt x="16816" y="5977"/>
                  <a:pt x="16508" y="2798"/>
                  <a:pt x="15039" y="1260"/>
                </a:cubicBezTo>
                <a:cubicBezTo>
                  <a:pt x="14195" y="384"/>
                  <a:pt x="13205" y="1"/>
                  <a:pt x="122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"/>
          <p:cNvSpPr txBox="1">
            <a:spLocks noGrp="1"/>
          </p:cNvSpPr>
          <p:nvPr>
            <p:ph type="body" idx="1"/>
          </p:nvPr>
        </p:nvSpPr>
        <p:spPr>
          <a:xfrm>
            <a:off x="1625598" y="2762150"/>
            <a:ext cx="15080533" cy="68328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800"/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AutoNum type="alphaLcPeriod"/>
              <a:defRPr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AutoNum type="romanLcPeriod"/>
              <a:defRPr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AutoNum type="arabicPeriod"/>
              <a:defRPr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AutoNum type="alphaLcPeriod"/>
              <a:defRPr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AutoNum type="romanLcPeriod"/>
              <a:defRPr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AutoNum type="arabicPeriod"/>
              <a:defRPr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AutoNum type="alphaLcPeriod"/>
              <a:defRPr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title"/>
          </p:nvPr>
        </p:nvSpPr>
        <p:spPr>
          <a:xfrm>
            <a:off x="1625600" y="459825"/>
            <a:ext cx="15080533" cy="2225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16346112" y="269576"/>
            <a:ext cx="1063986" cy="1299917"/>
          </a:xfrm>
          <a:custGeom>
            <a:avLst/>
            <a:gdLst/>
            <a:ahLst/>
            <a:cxnLst/>
            <a:rect l="l" t="t" r="r" b="b"/>
            <a:pathLst>
              <a:path w="28636" h="62197" extrusionOk="0">
                <a:moveTo>
                  <a:pt x="22216" y="0"/>
                </a:moveTo>
                <a:cubicBezTo>
                  <a:pt x="21273" y="0"/>
                  <a:pt x="20298" y="337"/>
                  <a:pt x="19413" y="1134"/>
                </a:cubicBezTo>
                <a:cubicBezTo>
                  <a:pt x="15722" y="4449"/>
                  <a:pt x="11210" y="6670"/>
                  <a:pt x="7622" y="10122"/>
                </a:cubicBezTo>
                <a:cubicBezTo>
                  <a:pt x="3726" y="13779"/>
                  <a:pt x="1265" y="18735"/>
                  <a:pt x="684" y="24032"/>
                </a:cubicBezTo>
                <a:cubicBezTo>
                  <a:pt x="0" y="29705"/>
                  <a:pt x="1641" y="34558"/>
                  <a:pt x="3965" y="39616"/>
                </a:cubicBezTo>
                <a:cubicBezTo>
                  <a:pt x="5298" y="42453"/>
                  <a:pt x="6767" y="45290"/>
                  <a:pt x="7212" y="48434"/>
                </a:cubicBezTo>
                <a:cubicBezTo>
                  <a:pt x="7622" y="51305"/>
                  <a:pt x="6801" y="54005"/>
                  <a:pt x="6186" y="56739"/>
                </a:cubicBezTo>
                <a:cubicBezTo>
                  <a:pt x="5425" y="60032"/>
                  <a:pt x="8084" y="62197"/>
                  <a:pt x="10596" y="62197"/>
                </a:cubicBezTo>
                <a:cubicBezTo>
                  <a:pt x="12256" y="62197"/>
                  <a:pt x="13851" y="61252"/>
                  <a:pt x="14354" y="59063"/>
                </a:cubicBezTo>
                <a:cubicBezTo>
                  <a:pt x="15414" y="54483"/>
                  <a:pt x="16303" y="50143"/>
                  <a:pt x="15277" y="45461"/>
                </a:cubicBezTo>
                <a:cubicBezTo>
                  <a:pt x="14047" y="39753"/>
                  <a:pt x="10151" y="34968"/>
                  <a:pt x="9160" y="29261"/>
                </a:cubicBezTo>
                <a:cubicBezTo>
                  <a:pt x="7143" y="17675"/>
                  <a:pt x="18524" y="13540"/>
                  <a:pt x="25393" y="7354"/>
                </a:cubicBezTo>
                <a:cubicBezTo>
                  <a:pt x="28636" y="4433"/>
                  <a:pt x="25639" y="0"/>
                  <a:pt x="22216" y="0"/>
                </a:cubicBezTo>
                <a:close/>
              </a:path>
            </a:pathLst>
          </a:custGeom>
          <a:solidFill>
            <a:srgbClr val="F07E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5" name="Google Shape;65;p4"/>
          <p:cNvSpPr/>
          <p:nvPr/>
        </p:nvSpPr>
        <p:spPr>
          <a:xfrm>
            <a:off x="745867" y="117447"/>
            <a:ext cx="2219227" cy="1746634"/>
          </a:xfrm>
          <a:custGeom>
            <a:avLst/>
            <a:gdLst/>
            <a:ahLst/>
            <a:cxnLst/>
            <a:rect l="l" t="t" r="r" b="b"/>
            <a:pathLst>
              <a:path w="59728" h="83571" extrusionOk="0">
                <a:moveTo>
                  <a:pt x="54632" y="0"/>
                </a:moveTo>
                <a:cubicBezTo>
                  <a:pt x="54142" y="0"/>
                  <a:pt x="53611" y="111"/>
                  <a:pt x="53043" y="356"/>
                </a:cubicBezTo>
                <a:cubicBezTo>
                  <a:pt x="48805" y="2202"/>
                  <a:pt x="44020" y="2099"/>
                  <a:pt x="39885" y="4252"/>
                </a:cubicBezTo>
                <a:cubicBezTo>
                  <a:pt x="35886" y="6337"/>
                  <a:pt x="33254" y="10199"/>
                  <a:pt x="32127" y="14642"/>
                </a:cubicBezTo>
                <a:cubicBezTo>
                  <a:pt x="30896" y="19461"/>
                  <a:pt x="31409" y="24382"/>
                  <a:pt x="31990" y="29270"/>
                </a:cubicBezTo>
                <a:cubicBezTo>
                  <a:pt x="32571" y="34020"/>
                  <a:pt x="33733" y="39693"/>
                  <a:pt x="30520" y="43692"/>
                </a:cubicBezTo>
                <a:cubicBezTo>
                  <a:pt x="24608" y="51074"/>
                  <a:pt x="14970" y="50186"/>
                  <a:pt x="8066" y="55688"/>
                </a:cubicBezTo>
                <a:cubicBezTo>
                  <a:pt x="958" y="61361"/>
                  <a:pt x="1" y="72024"/>
                  <a:pt x="2188" y="80466"/>
                </a:cubicBezTo>
                <a:cubicBezTo>
                  <a:pt x="2746" y="82631"/>
                  <a:pt x="4379" y="83570"/>
                  <a:pt x="6053" y="83570"/>
                </a:cubicBezTo>
                <a:cubicBezTo>
                  <a:pt x="8580" y="83570"/>
                  <a:pt x="11199" y="81431"/>
                  <a:pt x="10356" y="78142"/>
                </a:cubicBezTo>
                <a:cubicBezTo>
                  <a:pt x="9365" y="74280"/>
                  <a:pt x="9194" y="69940"/>
                  <a:pt x="10732" y="66180"/>
                </a:cubicBezTo>
                <a:cubicBezTo>
                  <a:pt x="12373" y="62113"/>
                  <a:pt x="15927" y="61019"/>
                  <a:pt x="19686" y="59857"/>
                </a:cubicBezTo>
                <a:cubicBezTo>
                  <a:pt x="26658" y="57739"/>
                  <a:pt x="33528" y="54321"/>
                  <a:pt x="37937" y="48101"/>
                </a:cubicBezTo>
                <a:cubicBezTo>
                  <a:pt x="42961" y="40958"/>
                  <a:pt x="40534" y="32277"/>
                  <a:pt x="39919" y="24246"/>
                </a:cubicBezTo>
                <a:cubicBezTo>
                  <a:pt x="39611" y="20315"/>
                  <a:pt x="39577" y="14950"/>
                  <a:pt x="43063" y="12455"/>
                </a:cubicBezTo>
                <a:cubicBezTo>
                  <a:pt x="46412" y="10062"/>
                  <a:pt x="51573" y="10438"/>
                  <a:pt x="55298" y="8832"/>
                </a:cubicBezTo>
                <a:cubicBezTo>
                  <a:pt x="59728" y="6921"/>
                  <a:pt x="58502" y="0"/>
                  <a:pt x="54632" y="0"/>
                </a:cubicBezTo>
                <a:close/>
              </a:path>
            </a:pathLst>
          </a:custGeom>
          <a:solidFill>
            <a:srgbClr val="F3AC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6" name="Google Shape;66;p4"/>
          <p:cNvSpPr/>
          <p:nvPr/>
        </p:nvSpPr>
        <p:spPr>
          <a:xfrm>
            <a:off x="15265262" y="342750"/>
            <a:ext cx="496548" cy="281795"/>
          </a:xfrm>
          <a:custGeom>
            <a:avLst/>
            <a:gdLst/>
            <a:ahLst/>
            <a:cxnLst/>
            <a:rect l="l" t="t" r="r" b="b"/>
            <a:pathLst>
              <a:path w="13364" h="13483" extrusionOk="0">
                <a:moveTo>
                  <a:pt x="4619" y="0"/>
                </a:moveTo>
                <a:cubicBezTo>
                  <a:pt x="3536" y="0"/>
                  <a:pt x="2463" y="403"/>
                  <a:pt x="1709" y="1257"/>
                </a:cubicBezTo>
                <a:cubicBezTo>
                  <a:pt x="172" y="3000"/>
                  <a:pt x="1" y="5734"/>
                  <a:pt x="1709" y="7442"/>
                </a:cubicBezTo>
                <a:cubicBezTo>
                  <a:pt x="2427" y="8160"/>
                  <a:pt x="3179" y="8844"/>
                  <a:pt x="3863" y="9561"/>
                </a:cubicBezTo>
                <a:cubicBezTo>
                  <a:pt x="4033" y="9732"/>
                  <a:pt x="4204" y="9937"/>
                  <a:pt x="4375" y="10108"/>
                </a:cubicBezTo>
                <a:lnTo>
                  <a:pt x="4546" y="10313"/>
                </a:lnTo>
                <a:cubicBezTo>
                  <a:pt x="4614" y="10416"/>
                  <a:pt x="4717" y="10553"/>
                  <a:pt x="4751" y="10621"/>
                </a:cubicBezTo>
                <a:cubicBezTo>
                  <a:pt x="4854" y="10826"/>
                  <a:pt x="4990" y="11065"/>
                  <a:pt x="5093" y="11339"/>
                </a:cubicBezTo>
                <a:cubicBezTo>
                  <a:pt x="5686" y="12731"/>
                  <a:pt x="7286" y="13483"/>
                  <a:pt x="8812" y="13483"/>
                </a:cubicBezTo>
                <a:cubicBezTo>
                  <a:pt x="9571" y="13483"/>
                  <a:pt x="10313" y="13297"/>
                  <a:pt x="10903" y="12911"/>
                </a:cubicBezTo>
                <a:cubicBezTo>
                  <a:pt x="12988" y="11509"/>
                  <a:pt x="13364" y="9151"/>
                  <a:pt x="12407" y="6896"/>
                </a:cubicBezTo>
                <a:cubicBezTo>
                  <a:pt x="11416" y="4606"/>
                  <a:pt x="9399" y="2965"/>
                  <a:pt x="7690" y="1257"/>
                </a:cubicBezTo>
                <a:cubicBezTo>
                  <a:pt x="6888" y="437"/>
                  <a:pt x="5748" y="0"/>
                  <a:pt x="4619" y="0"/>
                </a:cubicBezTo>
                <a:close/>
              </a:path>
            </a:pathLst>
          </a:custGeom>
          <a:solidFill>
            <a:srgbClr val="E86E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7" name="Google Shape;67;p4"/>
          <p:cNvSpPr/>
          <p:nvPr/>
        </p:nvSpPr>
        <p:spPr>
          <a:xfrm>
            <a:off x="17110775" y="1992784"/>
            <a:ext cx="480050" cy="291116"/>
          </a:xfrm>
          <a:custGeom>
            <a:avLst/>
            <a:gdLst/>
            <a:ahLst/>
            <a:cxnLst/>
            <a:rect l="l" t="t" r="r" b="b"/>
            <a:pathLst>
              <a:path w="12920" h="13929" extrusionOk="0">
                <a:moveTo>
                  <a:pt x="4555" y="1"/>
                </a:moveTo>
                <a:cubicBezTo>
                  <a:pt x="3970" y="1"/>
                  <a:pt x="3400" y="118"/>
                  <a:pt x="2905" y="365"/>
                </a:cubicBezTo>
                <a:cubicBezTo>
                  <a:pt x="616" y="1493"/>
                  <a:pt x="0" y="3817"/>
                  <a:pt x="718" y="6141"/>
                </a:cubicBezTo>
                <a:cubicBezTo>
                  <a:pt x="1470" y="8534"/>
                  <a:pt x="3281" y="10413"/>
                  <a:pt x="4819" y="12293"/>
                </a:cubicBezTo>
                <a:cubicBezTo>
                  <a:pt x="5639" y="13333"/>
                  <a:pt x="6939" y="13928"/>
                  <a:pt x="8232" y="13928"/>
                </a:cubicBezTo>
                <a:cubicBezTo>
                  <a:pt x="9149" y="13928"/>
                  <a:pt x="10063" y="13629"/>
                  <a:pt x="10800" y="12977"/>
                </a:cubicBezTo>
                <a:cubicBezTo>
                  <a:pt x="12543" y="11439"/>
                  <a:pt x="12919" y="8704"/>
                  <a:pt x="11450" y="6825"/>
                </a:cubicBezTo>
                <a:cubicBezTo>
                  <a:pt x="10834" y="6039"/>
                  <a:pt x="10151" y="5287"/>
                  <a:pt x="9536" y="4501"/>
                </a:cubicBezTo>
                <a:cubicBezTo>
                  <a:pt x="9399" y="4296"/>
                  <a:pt x="9228" y="4091"/>
                  <a:pt x="9126" y="3886"/>
                </a:cubicBezTo>
                <a:lnTo>
                  <a:pt x="8955" y="3646"/>
                </a:lnTo>
                <a:cubicBezTo>
                  <a:pt x="8886" y="3544"/>
                  <a:pt x="8818" y="3407"/>
                  <a:pt x="8784" y="3339"/>
                </a:cubicBezTo>
                <a:cubicBezTo>
                  <a:pt x="8681" y="3100"/>
                  <a:pt x="8579" y="2860"/>
                  <a:pt x="8510" y="2587"/>
                </a:cubicBezTo>
                <a:cubicBezTo>
                  <a:pt x="8029" y="965"/>
                  <a:pt x="6232" y="1"/>
                  <a:pt x="4555" y="1"/>
                </a:cubicBezTo>
                <a:close/>
              </a:path>
            </a:pathLst>
          </a:custGeom>
          <a:solidFill>
            <a:srgbClr val="56A6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8" name="Google Shape;68;p4"/>
          <p:cNvSpPr/>
          <p:nvPr/>
        </p:nvSpPr>
        <p:spPr>
          <a:xfrm>
            <a:off x="850005" y="539197"/>
            <a:ext cx="567662" cy="225009"/>
          </a:xfrm>
          <a:custGeom>
            <a:avLst/>
            <a:gdLst/>
            <a:ahLst/>
            <a:cxnLst/>
            <a:rect l="l" t="t" r="r" b="b"/>
            <a:pathLst>
              <a:path w="15278" h="10766" extrusionOk="0">
                <a:moveTo>
                  <a:pt x="10346" y="1"/>
                </a:moveTo>
                <a:cubicBezTo>
                  <a:pt x="9817" y="1"/>
                  <a:pt x="9277" y="109"/>
                  <a:pt x="8749" y="339"/>
                </a:cubicBezTo>
                <a:cubicBezTo>
                  <a:pt x="7861" y="715"/>
                  <a:pt x="6972" y="1194"/>
                  <a:pt x="6049" y="1570"/>
                </a:cubicBezTo>
                <a:cubicBezTo>
                  <a:pt x="5810" y="1672"/>
                  <a:pt x="5605" y="1775"/>
                  <a:pt x="5366" y="1843"/>
                </a:cubicBezTo>
                <a:lnTo>
                  <a:pt x="5092" y="1946"/>
                </a:lnTo>
                <a:lnTo>
                  <a:pt x="4785" y="2014"/>
                </a:lnTo>
                <a:cubicBezTo>
                  <a:pt x="4511" y="2048"/>
                  <a:pt x="4272" y="2082"/>
                  <a:pt x="3999" y="2082"/>
                </a:cubicBezTo>
                <a:cubicBezTo>
                  <a:pt x="1777" y="2117"/>
                  <a:pt x="0" y="4851"/>
                  <a:pt x="376" y="7004"/>
                </a:cubicBezTo>
                <a:cubicBezTo>
                  <a:pt x="809" y="9501"/>
                  <a:pt x="2670" y="10766"/>
                  <a:pt x="4978" y="10766"/>
                </a:cubicBezTo>
                <a:cubicBezTo>
                  <a:pt x="5038" y="10766"/>
                  <a:pt x="5099" y="10765"/>
                  <a:pt x="5161" y="10763"/>
                </a:cubicBezTo>
                <a:cubicBezTo>
                  <a:pt x="7587" y="10695"/>
                  <a:pt x="9843" y="9362"/>
                  <a:pt x="12030" y="8405"/>
                </a:cubicBezTo>
                <a:cubicBezTo>
                  <a:pt x="14081" y="7516"/>
                  <a:pt x="15277" y="4851"/>
                  <a:pt x="14320" y="2698"/>
                </a:cubicBezTo>
                <a:cubicBezTo>
                  <a:pt x="13568" y="1064"/>
                  <a:pt x="12010" y="1"/>
                  <a:pt x="10346" y="1"/>
                </a:cubicBezTo>
                <a:close/>
              </a:path>
            </a:pathLst>
          </a:custGeom>
          <a:solidFill>
            <a:srgbClr val="56A6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9" name="Google Shape;69;p4"/>
          <p:cNvSpPr/>
          <p:nvPr/>
        </p:nvSpPr>
        <p:spPr>
          <a:xfrm>
            <a:off x="1128244" y="2034220"/>
            <a:ext cx="987111" cy="360650"/>
          </a:xfrm>
          <a:custGeom>
            <a:avLst/>
            <a:gdLst/>
            <a:ahLst/>
            <a:cxnLst/>
            <a:rect l="l" t="t" r="r" b="b"/>
            <a:pathLst>
              <a:path w="26567" h="17256" extrusionOk="0">
                <a:moveTo>
                  <a:pt x="20141" y="0"/>
                </a:moveTo>
                <a:cubicBezTo>
                  <a:pt x="19492" y="0"/>
                  <a:pt x="18807" y="165"/>
                  <a:pt x="18109" y="538"/>
                </a:cubicBezTo>
                <a:cubicBezTo>
                  <a:pt x="13222" y="3203"/>
                  <a:pt x="8198" y="5596"/>
                  <a:pt x="3687" y="8911"/>
                </a:cubicBezTo>
                <a:cubicBezTo>
                  <a:pt x="0" y="11577"/>
                  <a:pt x="2291" y="17255"/>
                  <a:pt x="5736" y="17255"/>
                </a:cubicBezTo>
                <a:cubicBezTo>
                  <a:pt x="6442" y="17255"/>
                  <a:pt x="7197" y="17016"/>
                  <a:pt x="7959" y="16464"/>
                </a:cubicBezTo>
                <a:cubicBezTo>
                  <a:pt x="12402" y="13183"/>
                  <a:pt x="17494" y="10791"/>
                  <a:pt x="22381" y="8125"/>
                </a:cubicBezTo>
                <a:cubicBezTo>
                  <a:pt x="26567" y="5842"/>
                  <a:pt x="24010" y="0"/>
                  <a:pt x="20141" y="0"/>
                </a:cubicBezTo>
                <a:close/>
              </a:path>
            </a:pathLst>
          </a:custGeom>
          <a:solidFill>
            <a:srgbClr val="E86E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6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1"/>
          <p:cNvSpPr txBox="1">
            <a:spLocks noGrp="1"/>
          </p:cNvSpPr>
          <p:nvPr>
            <p:ph type="subTitle" idx="1"/>
          </p:nvPr>
        </p:nvSpPr>
        <p:spPr>
          <a:xfrm>
            <a:off x="5648267" y="3409376"/>
            <a:ext cx="8210667" cy="1286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453" name="Google Shape;453;p31"/>
          <p:cNvSpPr txBox="1">
            <a:spLocks noGrp="1"/>
          </p:cNvSpPr>
          <p:nvPr>
            <p:ph type="subTitle" idx="2"/>
          </p:nvPr>
        </p:nvSpPr>
        <p:spPr>
          <a:xfrm>
            <a:off x="5648267" y="4323877"/>
            <a:ext cx="8210667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54" name="Google Shape;454;p31"/>
          <p:cNvSpPr txBox="1">
            <a:spLocks noGrp="1"/>
          </p:cNvSpPr>
          <p:nvPr>
            <p:ph type="subTitle" idx="3"/>
          </p:nvPr>
        </p:nvSpPr>
        <p:spPr>
          <a:xfrm>
            <a:off x="4429067" y="6359903"/>
            <a:ext cx="8210667" cy="1286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solidFill>
                  <a:schemeClr val="accen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455" name="Google Shape;455;p31"/>
          <p:cNvSpPr txBox="1">
            <a:spLocks noGrp="1"/>
          </p:cNvSpPr>
          <p:nvPr>
            <p:ph type="subTitle" idx="4"/>
          </p:nvPr>
        </p:nvSpPr>
        <p:spPr>
          <a:xfrm>
            <a:off x="4429067" y="7274404"/>
            <a:ext cx="8210667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56" name="Google Shape;456;p31"/>
          <p:cNvSpPr txBox="1">
            <a:spLocks noGrp="1"/>
          </p:cNvSpPr>
          <p:nvPr>
            <p:ph type="title"/>
          </p:nvPr>
        </p:nvSpPr>
        <p:spPr>
          <a:xfrm>
            <a:off x="2802400" y="459825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31"/>
          <p:cNvSpPr/>
          <p:nvPr/>
        </p:nvSpPr>
        <p:spPr>
          <a:xfrm flipH="1">
            <a:off x="17423807" y="1605223"/>
            <a:ext cx="478786" cy="291409"/>
          </a:xfrm>
          <a:custGeom>
            <a:avLst/>
            <a:gdLst/>
            <a:ahLst/>
            <a:cxnLst/>
            <a:rect l="l" t="t" r="r" b="b"/>
            <a:pathLst>
              <a:path w="12886" h="13943" extrusionOk="0">
                <a:moveTo>
                  <a:pt x="4547" y="1"/>
                </a:moveTo>
                <a:cubicBezTo>
                  <a:pt x="3962" y="1"/>
                  <a:pt x="3395" y="122"/>
                  <a:pt x="2906" y="380"/>
                </a:cubicBezTo>
                <a:cubicBezTo>
                  <a:pt x="616" y="1508"/>
                  <a:pt x="1" y="3797"/>
                  <a:pt x="719" y="6156"/>
                </a:cubicBezTo>
                <a:cubicBezTo>
                  <a:pt x="1436" y="8548"/>
                  <a:pt x="3282" y="10428"/>
                  <a:pt x="4786" y="12307"/>
                </a:cubicBezTo>
                <a:cubicBezTo>
                  <a:pt x="5605" y="13347"/>
                  <a:pt x="6917" y="13942"/>
                  <a:pt x="8213" y="13942"/>
                </a:cubicBezTo>
                <a:cubicBezTo>
                  <a:pt x="9132" y="13942"/>
                  <a:pt x="10043" y="13643"/>
                  <a:pt x="10767" y="12991"/>
                </a:cubicBezTo>
                <a:cubicBezTo>
                  <a:pt x="12510" y="11419"/>
                  <a:pt x="12885" y="8719"/>
                  <a:pt x="11416" y="6839"/>
                </a:cubicBezTo>
                <a:cubicBezTo>
                  <a:pt x="10801" y="6053"/>
                  <a:pt x="10151" y="5301"/>
                  <a:pt x="9502" y="4481"/>
                </a:cubicBezTo>
                <a:cubicBezTo>
                  <a:pt x="9365" y="4276"/>
                  <a:pt x="9229" y="4105"/>
                  <a:pt x="9092" y="3900"/>
                </a:cubicBezTo>
                <a:lnTo>
                  <a:pt x="8955" y="3661"/>
                </a:lnTo>
                <a:cubicBezTo>
                  <a:pt x="8887" y="3524"/>
                  <a:pt x="8784" y="3387"/>
                  <a:pt x="8784" y="3353"/>
                </a:cubicBezTo>
                <a:cubicBezTo>
                  <a:pt x="8682" y="3114"/>
                  <a:pt x="8579" y="2840"/>
                  <a:pt x="8511" y="2601"/>
                </a:cubicBezTo>
                <a:cubicBezTo>
                  <a:pt x="8005" y="983"/>
                  <a:pt x="6208" y="1"/>
                  <a:pt x="4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60" name="Google Shape;460;p31"/>
          <p:cNvSpPr/>
          <p:nvPr/>
        </p:nvSpPr>
        <p:spPr>
          <a:xfrm flipH="1">
            <a:off x="399832" y="10083722"/>
            <a:ext cx="567662" cy="225009"/>
          </a:xfrm>
          <a:custGeom>
            <a:avLst/>
            <a:gdLst/>
            <a:ahLst/>
            <a:cxnLst/>
            <a:rect l="l" t="t" r="r" b="b"/>
            <a:pathLst>
              <a:path w="15278" h="10766" extrusionOk="0">
                <a:moveTo>
                  <a:pt x="10346" y="1"/>
                </a:moveTo>
                <a:cubicBezTo>
                  <a:pt x="9817" y="1"/>
                  <a:pt x="9277" y="109"/>
                  <a:pt x="8749" y="339"/>
                </a:cubicBezTo>
                <a:cubicBezTo>
                  <a:pt x="7861" y="715"/>
                  <a:pt x="6972" y="1194"/>
                  <a:pt x="6049" y="1570"/>
                </a:cubicBezTo>
                <a:cubicBezTo>
                  <a:pt x="5810" y="1672"/>
                  <a:pt x="5605" y="1775"/>
                  <a:pt x="5366" y="1843"/>
                </a:cubicBezTo>
                <a:lnTo>
                  <a:pt x="5092" y="1946"/>
                </a:lnTo>
                <a:lnTo>
                  <a:pt x="4785" y="2014"/>
                </a:lnTo>
                <a:cubicBezTo>
                  <a:pt x="4511" y="2048"/>
                  <a:pt x="4272" y="2082"/>
                  <a:pt x="3999" y="2082"/>
                </a:cubicBezTo>
                <a:cubicBezTo>
                  <a:pt x="1777" y="2117"/>
                  <a:pt x="0" y="4851"/>
                  <a:pt x="376" y="7004"/>
                </a:cubicBezTo>
                <a:cubicBezTo>
                  <a:pt x="809" y="9501"/>
                  <a:pt x="2670" y="10766"/>
                  <a:pt x="4978" y="10766"/>
                </a:cubicBezTo>
                <a:cubicBezTo>
                  <a:pt x="5038" y="10766"/>
                  <a:pt x="5099" y="10765"/>
                  <a:pt x="5161" y="10763"/>
                </a:cubicBezTo>
                <a:cubicBezTo>
                  <a:pt x="7587" y="10695"/>
                  <a:pt x="9843" y="9362"/>
                  <a:pt x="12030" y="8405"/>
                </a:cubicBezTo>
                <a:cubicBezTo>
                  <a:pt x="14081" y="7516"/>
                  <a:pt x="15277" y="4851"/>
                  <a:pt x="14320" y="2698"/>
                </a:cubicBezTo>
                <a:cubicBezTo>
                  <a:pt x="13568" y="1064"/>
                  <a:pt x="12010" y="1"/>
                  <a:pt x="103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61" name="Google Shape;461;p31"/>
          <p:cNvSpPr/>
          <p:nvPr/>
        </p:nvSpPr>
        <p:spPr>
          <a:xfrm flipH="1">
            <a:off x="1065926" y="8782319"/>
            <a:ext cx="572939" cy="452443"/>
          </a:xfrm>
          <a:custGeom>
            <a:avLst/>
            <a:gdLst/>
            <a:ahLst/>
            <a:cxnLst/>
            <a:rect l="l" t="t" r="r" b="b"/>
            <a:pathLst>
              <a:path w="15420" h="21648" extrusionOk="0">
                <a:moveTo>
                  <a:pt x="5203" y="1"/>
                </a:moveTo>
                <a:cubicBezTo>
                  <a:pt x="2699" y="1"/>
                  <a:pt x="0" y="2169"/>
                  <a:pt x="679" y="5500"/>
                </a:cubicBezTo>
                <a:cubicBezTo>
                  <a:pt x="1636" y="10046"/>
                  <a:pt x="4541" y="14284"/>
                  <a:pt x="6113" y="18693"/>
                </a:cubicBezTo>
                <a:cubicBezTo>
                  <a:pt x="6841" y="20755"/>
                  <a:pt x="8557" y="21648"/>
                  <a:pt x="10254" y="21648"/>
                </a:cubicBezTo>
                <a:cubicBezTo>
                  <a:pt x="12860" y="21648"/>
                  <a:pt x="15419" y="19542"/>
                  <a:pt x="14281" y="16334"/>
                </a:cubicBezTo>
                <a:cubicBezTo>
                  <a:pt x="13426" y="13942"/>
                  <a:pt x="12401" y="11584"/>
                  <a:pt x="11376" y="9260"/>
                </a:cubicBezTo>
                <a:cubicBezTo>
                  <a:pt x="10521" y="7312"/>
                  <a:pt x="9291" y="5261"/>
                  <a:pt x="8881" y="3142"/>
                </a:cubicBezTo>
                <a:cubicBezTo>
                  <a:pt x="8432" y="951"/>
                  <a:pt x="6860" y="1"/>
                  <a:pt x="52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462" name="Google Shape;462;p31"/>
          <p:cNvGrpSpPr/>
          <p:nvPr/>
        </p:nvGrpSpPr>
        <p:grpSpPr>
          <a:xfrm>
            <a:off x="538307" y="502954"/>
            <a:ext cx="17170841" cy="7076994"/>
            <a:chOff x="341297" y="-3630897"/>
            <a:chExt cx="9658598" cy="7076994"/>
          </a:xfrm>
        </p:grpSpPr>
        <p:sp>
          <p:nvSpPr>
            <p:cNvPr id="463" name="Google Shape;463;p31"/>
            <p:cNvSpPr/>
            <p:nvPr/>
          </p:nvSpPr>
          <p:spPr>
            <a:xfrm rot="10800000">
              <a:off x="488903" y="3164303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4" name="Google Shape;464;p31"/>
            <p:cNvSpPr/>
            <p:nvPr/>
          </p:nvSpPr>
          <p:spPr>
            <a:xfrm rot="-8100000">
              <a:off x="9392022" y="-1604344"/>
              <a:ext cx="299288" cy="275025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5" name="Google Shape;465;p31"/>
            <p:cNvSpPr/>
            <p:nvPr/>
          </p:nvSpPr>
          <p:spPr>
            <a:xfrm rot="8582790">
              <a:off x="9391978" y="-3500214"/>
              <a:ext cx="555277" cy="360668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6" name="Google Shape;466;p31"/>
            <p:cNvSpPr/>
            <p:nvPr/>
          </p:nvSpPr>
          <p:spPr>
            <a:xfrm rot="10800000">
              <a:off x="341297" y="1489611"/>
              <a:ext cx="322278" cy="452443"/>
            </a:xfrm>
            <a:custGeom>
              <a:avLst/>
              <a:gdLst/>
              <a:ahLst/>
              <a:cxnLst/>
              <a:rect l="l" t="t" r="r" b="b"/>
              <a:pathLst>
                <a:path w="15420" h="21648" extrusionOk="0">
                  <a:moveTo>
                    <a:pt x="5203" y="1"/>
                  </a:moveTo>
                  <a:cubicBezTo>
                    <a:pt x="2699" y="1"/>
                    <a:pt x="0" y="2169"/>
                    <a:pt x="679" y="5500"/>
                  </a:cubicBezTo>
                  <a:cubicBezTo>
                    <a:pt x="1636" y="10046"/>
                    <a:pt x="4541" y="14284"/>
                    <a:pt x="6113" y="18693"/>
                  </a:cubicBezTo>
                  <a:cubicBezTo>
                    <a:pt x="6841" y="20755"/>
                    <a:pt x="8557" y="21648"/>
                    <a:pt x="10254" y="21648"/>
                  </a:cubicBezTo>
                  <a:cubicBezTo>
                    <a:pt x="12860" y="21648"/>
                    <a:pt x="15419" y="19542"/>
                    <a:pt x="14281" y="16334"/>
                  </a:cubicBezTo>
                  <a:cubicBezTo>
                    <a:pt x="13426" y="13942"/>
                    <a:pt x="12401" y="11584"/>
                    <a:pt x="11376" y="9260"/>
                  </a:cubicBezTo>
                  <a:cubicBezTo>
                    <a:pt x="10521" y="7312"/>
                    <a:pt x="9291" y="5261"/>
                    <a:pt x="8881" y="3142"/>
                  </a:cubicBezTo>
                  <a:cubicBezTo>
                    <a:pt x="8432" y="951"/>
                    <a:pt x="6860" y="1"/>
                    <a:pt x="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9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32"/>
          <p:cNvSpPr txBox="1">
            <a:spLocks noGrp="1"/>
          </p:cNvSpPr>
          <p:nvPr>
            <p:ph type="subTitle" idx="1"/>
          </p:nvPr>
        </p:nvSpPr>
        <p:spPr>
          <a:xfrm>
            <a:off x="1793113" y="3328450"/>
            <a:ext cx="65434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470" name="Google Shape;470;p32"/>
          <p:cNvSpPr txBox="1">
            <a:spLocks noGrp="1"/>
          </p:cNvSpPr>
          <p:nvPr>
            <p:ph type="subTitle" idx="2"/>
          </p:nvPr>
        </p:nvSpPr>
        <p:spPr>
          <a:xfrm>
            <a:off x="1372313" y="4222450"/>
            <a:ext cx="696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32"/>
          <p:cNvSpPr txBox="1">
            <a:spLocks noGrp="1"/>
          </p:cNvSpPr>
          <p:nvPr>
            <p:ph type="subTitle" idx="3"/>
          </p:nvPr>
        </p:nvSpPr>
        <p:spPr>
          <a:xfrm>
            <a:off x="9951411" y="5405248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472" name="Google Shape;472;p32"/>
          <p:cNvSpPr txBox="1">
            <a:spLocks noGrp="1"/>
          </p:cNvSpPr>
          <p:nvPr>
            <p:ph type="subTitle" idx="4"/>
          </p:nvPr>
        </p:nvSpPr>
        <p:spPr>
          <a:xfrm>
            <a:off x="9951420" y="6299100"/>
            <a:ext cx="696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32"/>
          <p:cNvSpPr txBox="1">
            <a:spLocks noGrp="1"/>
          </p:cNvSpPr>
          <p:nvPr>
            <p:ph type="subTitle" idx="5"/>
          </p:nvPr>
        </p:nvSpPr>
        <p:spPr>
          <a:xfrm>
            <a:off x="1372313" y="7482050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solidFill>
                  <a:schemeClr val="accent3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474" name="Google Shape;474;p32"/>
          <p:cNvSpPr txBox="1">
            <a:spLocks noGrp="1"/>
          </p:cNvSpPr>
          <p:nvPr>
            <p:ph type="subTitle" idx="6"/>
          </p:nvPr>
        </p:nvSpPr>
        <p:spPr>
          <a:xfrm>
            <a:off x="1372313" y="8375750"/>
            <a:ext cx="696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32"/>
          <p:cNvSpPr txBox="1">
            <a:spLocks noGrp="1"/>
          </p:cNvSpPr>
          <p:nvPr>
            <p:ph type="title"/>
          </p:nvPr>
        </p:nvSpPr>
        <p:spPr>
          <a:xfrm>
            <a:off x="1625600" y="459825"/>
            <a:ext cx="15080533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32"/>
          <p:cNvSpPr/>
          <p:nvPr/>
        </p:nvSpPr>
        <p:spPr>
          <a:xfrm rot="10800000">
            <a:off x="327294" y="9641303"/>
            <a:ext cx="496548" cy="281795"/>
          </a:xfrm>
          <a:custGeom>
            <a:avLst/>
            <a:gdLst/>
            <a:ahLst/>
            <a:cxnLst/>
            <a:rect l="l" t="t" r="r" b="b"/>
            <a:pathLst>
              <a:path w="13364" h="13483" extrusionOk="0">
                <a:moveTo>
                  <a:pt x="4619" y="0"/>
                </a:moveTo>
                <a:cubicBezTo>
                  <a:pt x="3536" y="0"/>
                  <a:pt x="2463" y="403"/>
                  <a:pt x="1709" y="1257"/>
                </a:cubicBezTo>
                <a:cubicBezTo>
                  <a:pt x="172" y="3000"/>
                  <a:pt x="1" y="5734"/>
                  <a:pt x="1709" y="7442"/>
                </a:cubicBezTo>
                <a:cubicBezTo>
                  <a:pt x="2427" y="8160"/>
                  <a:pt x="3179" y="8844"/>
                  <a:pt x="3863" y="9561"/>
                </a:cubicBezTo>
                <a:cubicBezTo>
                  <a:pt x="4033" y="9732"/>
                  <a:pt x="4204" y="9937"/>
                  <a:pt x="4375" y="10108"/>
                </a:cubicBezTo>
                <a:lnTo>
                  <a:pt x="4546" y="10313"/>
                </a:lnTo>
                <a:cubicBezTo>
                  <a:pt x="4614" y="10416"/>
                  <a:pt x="4717" y="10553"/>
                  <a:pt x="4751" y="10621"/>
                </a:cubicBezTo>
                <a:cubicBezTo>
                  <a:pt x="4854" y="10826"/>
                  <a:pt x="4990" y="11065"/>
                  <a:pt x="5093" y="11339"/>
                </a:cubicBezTo>
                <a:cubicBezTo>
                  <a:pt x="5686" y="12731"/>
                  <a:pt x="7286" y="13483"/>
                  <a:pt x="8812" y="13483"/>
                </a:cubicBezTo>
                <a:cubicBezTo>
                  <a:pt x="9571" y="13483"/>
                  <a:pt x="10313" y="13297"/>
                  <a:pt x="10903" y="12911"/>
                </a:cubicBezTo>
                <a:cubicBezTo>
                  <a:pt x="12988" y="11509"/>
                  <a:pt x="13364" y="9151"/>
                  <a:pt x="12407" y="6896"/>
                </a:cubicBezTo>
                <a:cubicBezTo>
                  <a:pt x="11416" y="4606"/>
                  <a:pt x="9399" y="2965"/>
                  <a:pt x="7690" y="1257"/>
                </a:cubicBezTo>
                <a:cubicBezTo>
                  <a:pt x="6888" y="437"/>
                  <a:pt x="5748" y="0"/>
                  <a:pt x="461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80" name="Google Shape;480;p32"/>
          <p:cNvSpPr/>
          <p:nvPr/>
        </p:nvSpPr>
        <p:spPr>
          <a:xfrm rot="10800000">
            <a:off x="17184218" y="3091482"/>
            <a:ext cx="532105" cy="275044"/>
          </a:xfrm>
          <a:custGeom>
            <a:avLst/>
            <a:gdLst/>
            <a:ahLst/>
            <a:cxnLst/>
            <a:rect l="l" t="t" r="r" b="b"/>
            <a:pathLst>
              <a:path w="14321" h="13160" extrusionOk="0">
                <a:moveTo>
                  <a:pt x="4546" y="0"/>
                </a:moveTo>
                <a:cubicBezTo>
                  <a:pt x="3452" y="0"/>
                  <a:pt x="2364" y="403"/>
                  <a:pt x="1607" y="1244"/>
                </a:cubicBezTo>
                <a:cubicBezTo>
                  <a:pt x="1" y="3021"/>
                  <a:pt x="1" y="5687"/>
                  <a:pt x="1607" y="7464"/>
                </a:cubicBezTo>
                <a:cubicBezTo>
                  <a:pt x="3418" y="9344"/>
                  <a:pt x="5195" y="11428"/>
                  <a:pt x="7519" y="12625"/>
                </a:cubicBezTo>
                <a:cubicBezTo>
                  <a:pt x="8200" y="12976"/>
                  <a:pt x="8964" y="13159"/>
                  <a:pt x="9721" y="13159"/>
                </a:cubicBezTo>
                <a:cubicBezTo>
                  <a:pt x="11169" y="13159"/>
                  <a:pt x="12589" y="12489"/>
                  <a:pt x="13329" y="11053"/>
                </a:cubicBezTo>
                <a:cubicBezTo>
                  <a:pt x="14320" y="9070"/>
                  <a:pt x="13910" y="6131"/>
                  <a:pt x="11791" y="5072"/>
                </a:cubicBezTo>
                <a:cubicBezTo>
                  <a:pt x="11415" y="4901"/>
                  <a:pt x="11040" y="4662"/>
                  <a:pt x="10698" y="4422"/>
                </a:cubicBezTo>
                <a:cubicBezTo>
                  <a:pt x="10629" y="4354"/>
                  <a:pt x="10561" y="4251"/>
                  <a:pt x="10459" y="4183"/>
                </a:cubicBezTo>
                <a:cubicBezTo>
                  <a:pt x="10253" y="3978"/>
                  <a:pt x="10048" y="3807"/>
                  <a:pt x="9843" y="3602"/>
                </a:cubicBezTo>
                <a:cubicBezTo>
                  <a:pt x="9057" y="2850"/>
                  <a:pt x="8340" y="2030"/>
                  <a:pt x="7588" y="1244"/>
                </a:cubicBezTo>
                <a:cubicBezTo>
                  <a:pt x="6807" y="428"/>
                  <a:pt x="5674" y="0"/>
                  <a:pt x="454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81" name="Google Shape;481;p32"/>
          <p:cNvSpPr/>
          <p:nvPr/>
        </p:nvSpPr>
        <p:spPr>
          <a:xfrm rot="8775745">
            <a:off x="15123075" y="174794"/>
            <a:ext cx="987099" cy="360646"/>
          </a:xfrm>
          <a:custGeom>
            <a:avLst/>
            <a:gdLst/>
            <a:ahLst/>
            <a:cxnLst/>
            <a:rect l="l" t="t" r="r" b="b"/>
            <a:pathLst>
              <a:path w="26567" h="17256" extrusionOk="0">
                <a:moveTo>
                  <a:pt x="20141" y="0"/>
                </a:moveTo>
                <a:cubicBezTo>
                  <a:pt x="19492" y="0"/>
                  <a:pt x="18807" y="165"/>
                  <a:pt x="18109" y="538"/>
                </a:cubicBezTo>
                <a:cubicBezTo>
                  <a:pt x="13222" y="3203"/>
                  <a:pt x="8198" y="5596"/>
                  <a:pt x="3687" y="8911"/>
                </a:cubicBezTo>
                <a:cubicBezTo>
                  <a:pt x="0" y="11577"/>
                  <a:pt x="2291" y="17255"/>
                  <a:pt x="5736" y="17255"/>
                </a:cubicBezTo>
                <a:cubicBezTo>
                  <a:pt x="6442" y="17255"/>
                  <a:pt x="7197" y="17016"/>
                  <a:pt x="7959" y="16464"/>
                </a:cubicBezTo>
                <a:cubicBezTo>
                  <a:pt x="12402" y="13183"/>
                  <a:pt x="17494" y="10791"/>
                  <a:pt x="22381" y="8125"/>
                </a:cubicBezTo>
                <a:cubicBezTo>
                  <a:pt x="26567" y="5842"/>
                  <a:pt x="24010" y="0"/>
                  <a:pt x="20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82" name="Google Shape;482;p32"/>
          <p:cNvSpPr/>
          <p:nvPr/>
        </p:nvSpPr>
        <p:spPr>
          <a:xfrm rot="10800000">
            <a:off x="434039" y="5699661"/>
            <a:ext cx="572939" cy="452443"/>
          </a:xfrm>
          <a:custGeom>
            <a:avLst/>
            <a:gdLst/>
            <a:ahLst/>
            <a:cxnLst/>
            <a:rect l="l" t="t" r="r" b="b"/>
            <a:pathLst>
              <a:path w="15420" h="21648" extrusionOk="0">
                <a:moveTo>
                  <a:pt x="5203" y="1"/>
                </a:moveTo>
                <a:cubicBezTo>
                  <a:pt x="2699" y="1"/>
                  <a:pt x="0" y="2169"/>
                  <a:pt x="679" y="5500"/>
                </a:cubicBezTo>
                <a:cubicBezTo>
                  <a:pt x="1636" y="10046"/>
                  <a:pt x="4541" y="14284"/>
                  <a:pt x="6113" y="18693"/>
                </a:cubicBezTo>
                <a:cubicBezTo>
                  <a:pt x="6841" y="20755"/>
                  <a:pt x="8557" y="21648"/>
                  <a:pt x="10254" y="21648"/>
                </a:cubicBezTo>
                <a:cubicBezTo>
                  <a:pt x="12860" y="21648"/>
                  <a:pt x="15419" y="19542"/>
                  <a:pt x="14281" y="16334"/>
                </a:cubicBezTo>
                <a:cubicBezTo>
                  <a:pt x="13426" y="13942"/>
                  <a:pt x="12401" y="11584"/>
                  <a:pt x="11376" y="9260"/>
                </a:cubicBezTo>
                <a:cubicBezTo>
                  <a:pt x="10521" y="7312"/>
                  <a:pt x="9291" y="5261"/>
                  <a:pt x="8881" y="3142"/>
                </a:cubicBezTo>
                <a:cubicBezTo>
                  <a:pt x="8432" y="951"/>
                  <a:pt x="6860" y="1"/>
                  <a:pt x="520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20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3"/>
          <p:cNvSpPr txBox="1">
            <a:spLocks noGrp="1"/>
          </p:cNvSpPr>
          <p:nvPr>
            <p:ph type="subTitle" idx="1"/>
          </p:nvPr>
        </p:nvSpPr>
        <p:spPr>
          <a:xfrm>
            <a:off x="6001867" y="4509550"/>
            <a:ext cx="628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485" name="Google Shape;485;p33"/>
          <p:cNvSpPr txBox="1">
            <a:spLocks noGrp="1"/>
          </p:cNvSpPr>
          <p:nvPr>
            <p:ph type="subTitle" idx="2"/>
          </p:nvPr>
        </p:nvSpPr>
        <p:spPr>
          <a:xfrm>
            <a:off x="6001867" y="5403550"/>
            <a:ext cx="628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33"/>
          <p:cNvSpPr txBox="1">
            <a:spLocks noGrp="1"/>
          </p:cNvSpPr>
          <p:nvPr>
            <p:ph type="subTitle" idx="3"/>
          </p:nvPr>
        </p:nvSpPr>
        <p:spPr>
          <a:xfrm>
            <a:off x="10501822" y="7538850"/>
            <a:ext cx="628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487" name="Google Shape;487;p33"/>
          <p:cNvSpPr txBox="1">
            <a:spLocks noGrp="1"/>
          </p:cNvSpPr>
          <p:nvPr>
            <p:ph type="subTitle" idx="4"/>
          </p:nvPr>
        </p:nvSpPr>
        <p:spPr>
          <a:xfrm>
            <a:off x="10501822" y="8432701"/>
            <a:ext cx="628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33"/>
          <p:cNvSpPr txBox="1">
            <a:spLocks noGrp="1"/>
          </p:cNvSpPr>
          <p:nvPr>
            <p:ph type="subTitle" idx="5"/>
          </p:nvPr>
        </p:nvSpPr>
        <p:spPr>
          <a:xfrm>
            <a:off x="1582711" y="7482050"/>
            <a:ext cx="628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489" name="Google Shape;489;p33"/>
          <p:cNvSpPr txBox="1">
            <a:spLocks noGrp="1"/>
          </p:cNvSpPr>
          <p:nvPr>
            <p:ph type="subTitle" idx="6"/>
          </p:nvPr>
        </p:nvSpPr>
        <p:spPr>
          <a:xfrm>
            <a:off x="1582711" y="8375750"/>
            <a:ext cx="628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33"/>
          <p:cNvSpPr txBox="1">
            <a:spLocks noGrp="1"/>
          </p:cNvSpPr>
          <p:nvPr>
            <p:ph type="title"/>
          </p:nvPr>
        </p:nvSpPr>
        <p:spPr>
          <a:xfrm>
            <a:off x="1625600" y="459825"/>
            <a:ext cx="15080533" cy="2321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33"/>
          <p:cNvSpPr/>
          <p:nvPr/>
        </p:nvSpPr>
        <p:spPr>
          <a:xfrm rot="19039068" flipH="1">
            <a:off x="15509209" y="9828211"/>
            <a:ext cx="595794" cy="263814"/>
          </a:xfrm>
          <a:custGeom>
            <a:avLst/>
            <a:gdLst/>
            <a:ahLst/>
            <a:cxnLst/>
            <a:rect l="l" t="t" r="r" b="b"/>
            <a:pathLst>
              <a:path w="15004" h="11810" extrusionOk="0">
                <a:moveTo>
                  <a:pt x="10036" y="0"/>
                </a:moveTo>
                <a:cubicBezTo>
                  <a:pt x="9253" y="0"/>
                  <a:pt x="8465" y="227"/>
                  <a:pt x="7758" y="711"/>
                </a:cubicBezTo>
                <a:cubicBezTo>
                  <a:pt x="6938" y="1292"/>
                  <a:pt x="6152" y="1907"/>
                  <a:pt x="5332" y="2488"/>
                </a:cubicBezTo>
                <a:cubicBezTo>
                  <a:pt x="5127" y="2625"/>
                  <a:pt x="4922" y="2762"/>
                  <a:pt x="4716" y="2898"/>
                </a:cubicBezTo>
                <a:lnTo>
                  <a:pt x="4477" y="3035"/>
                </a:lnTo>
                <a:lnTo>
                  <a:pt x="4170" y="3172"/>
                </a:lnTo>
                <a:cubicBezTo>
                  <a:pt x="3930" y="3274"/>
                  <a:pt x="3657" y="3343"/>
                  <a:pt x="3418" y="3411"/>
                </a:cubicBezTo>
                <a:cubicBezTo>
                  <a:pt x="1230" y="3924"/>
                  <a:pt x="0" y="6965"/>
                  <a:pt x="786" y="8948"/>
                </a:cubicBezTo>
                <a:cubicBezTo>
                  <a:pt x="1527" y="10897"/>
                  <a:pt x="3063" y="11810"/>
                  <a:pt x="4843" y="11810"/>
                </a:cubicBezTo>
                <a:cubicBezTo>
                  <a:pt x="5279" y="11810"/>
                  <a:pt x="5729" y="11755"/>
                  <a:pt x="6186" y="11648"/>
                </a:cubicBezTo>
                <a:cubicBezTo>
                  <a:pt x="8578" y="11101"/>
                  <a:pt x="10526" y="9392"/>
                  <a:pt x="12475" y="7991"/>
                </a:cubicBezTo>
                <a:cubicBezTo>
                  <a:pt x="14320" y="6726"/>
                  <a:pt x="15004" y="3855"/>
                  <a:pt x="13637" y="1942"/>
                </a:cubicBezTo>
                <a:cubicBezTo>
                  <a:pt x="12766" y="700"/>
                  <a:pt x="11409" y="0"/>
                  <a:pt x="100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94" name="Google Shape;494;p33"/>
          <p:cNvSpPr/>
          <p:nvPr/>
        </p:nvSpPr>
        <p:spPr>
          <a:xfrm rot="19039068" flipH="1">
            <a:off x="16991340" y="6708134"/>
            <a:ext cx="612274" cy="483778"/>
          </a:xfrm>
          <a:custGeom>
            <a:avLst/>
            <a:gdLst/>
            <a:ahLst/>
            <a:cxnLst/>
            <a:rect l="l" t="t" r="r" b="b"/>
            <a:pathLst>
              <a:path w="15419" h="21657" extrusionOk="0">
                <a:moveTo>
                  <a:pt x="5193" y="0"/>
                </a:moveTo>
                <a:cubicBezTo>
                  <a:pt x="2696" y="0"/>
                  <a:pt x="1" y="2168"/>
                  <a:pt x="659" y="5500"/>
                </a:cubicBezTo>
                <a:cubicBezTo>
                  <a:pt x="1616" y="10045"/>
                  <a:pt x="4521" y="14283"/>
                  <a:pt x="6093" y="18692"/>
                </a:cubicBezTo>
                <a:cubicBezTo>
                  <a:pt x="6836" y="20759"/>
                  <a:pt x="8567" y="21657"/>
                  <a:pt x="10271" y="21657"/>
                </a:cubicBezTo>
                <a:cubicBezTo>
                  <a:pt x="12877" y="21657"/>
                  <a:pt x="15418" y="19558"/>
                  <a:pt x="14261" y="16334"/>
                </a:cubicBezTo>
                <a:cubicBezTo>
                  <a:pt x="13407" y="13941"/>
                  <a:pt x="12381" y="11583"/>
                  <a:pt x="11356" y="9259"/>
                </a:cubicBezTo>
                <a:cubicBezTo>
                  <a:pt x="10502" y="7311"/>
                  <a:pt x="9271" y="5261"/>
                  <a:pt x="8861" y="3142"/>
                </a:cubicBezTo>
                <a:cubicBezTo>
                  <a:pt x="8412" y="950"/>
                  <a:pt x="6846" y="0"/>
                  <a:pt x="519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495" name="Google Shape;495;p33"/>
          <p:cNvGrpSpPr/>
          <p:nvPr userDrawn="1"/>
        </p:nvGrpSpPr>
        <p:grpSpPr>
          <a:xfrm flipH="1">
            <a:off x="467978" y="2175045"/>
            <a:ext cx="987098" cy="4068032"/>
            <a:chOff x="9614355" y="-777706"/>
            <a:chExt cx="555243" cy="4068032"/>
          </a:xfrm>
        </p:grpSpPr>
        <p:sp>
          <p:nvSpPr>
            <p:cNvPr id="497" name="Google Shape;497;p33"/>
            <p:cNvSpPr/>
            <p:nvPr/>
          </p:nvSpPr>
          <p:spPr>
            <a:xfrm rot="10800000">
              <a:off x="9742323" y="3015282"/>
              <a:ext cx="299309" cy="275044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98" name="Google Shape;498;p33"/>
            <p:cNvSpPr/>
            <p:nvPr/>
          </p:nvSpPr>
          <p:spPr>
            <a:xfrm rot="8775745">
              <a:off x="9614355" y="-777706"/>
              <a:ext cx="555243" cy="360646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4"/>
          <p:cNvSpPr txBox="1">
            <a:spLocks noGrp="1"/>
          </p:cNvSpPr>
          <p:nvPr>
            <p:ph type="subTitle" idx="1"/>
          </p:nvPr>
        </p:nvSpPr>
        <p:spPr>
          <a:xfrm>
            <a:off x="1860667" y="8456587"/>
            <a:ext cx="6964267" cy="1031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01" name="Google Shape;501;p34"/>
          <p:cNvSpPr txBox="1">
            <a:spLocks noGrp="1"/>
          </p:cNvSpPr>
          <p:nvPr>
            <p:ph type="subTitle" idx="2"/>
          </p:nvPr>
        </p:nvSpPr>
        <p:spPr>
          <a:xfrm>
            <a:off x="1860667" y="4354400"/>
            <a:ext cx="6964267" cy="893700"/>
          </a:xfrm>
          <a:prstGeom prst="rect">
            <a:avLst/>
          </a:prstGeom>
          <a:noFill/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>
                <a:solidFill>
                  <a:schemeClr val="dk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502" name="Google Shape;502;p34"/>
          <p:cNvSpPr txBox="1">
            <a:spLocks noGrp="1"/>
          </p:cNvSpPr>
          <p:nvPr>
            <p:ph type="subTitle" idx="3"/>
          </p:nvPr>
        </p:nvSpPr>
        <p:spPr>
          <a:xfrm>
            <a:off x="1860667" y="5248062"/>
            <a:ext cx="6964267" cy="1031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03" name="Google Shape;503;p34"/>
          <p:cNvSpPr txBox="1">
            <a:spLocks noGrp="1"/>
          </p:cNvSpPr>
          <p:nvPr>
            <p:ph type="subTitle" idx="4"/>
          </p:nvPr>
        </p:nvSpPr>
        <p:spPr>
          <a:xfrm>
            <a:off x="9463067" y="4354250"/>
            <a:ext cx="6964267" cy="893700"/>
          </a:xfrm>
          <a:prstGeom prst="rect">
            <a:avLst/>
          </a:prstGeom>
          <a:noFill/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>
                <a:solidFill>
                  <a:schemeClr val="dk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504" name="Google Shape;504;p34"/>
          <p:cNvSpPr txBox="1">
            <a:spLocks noGrp="1"/>
          </p:cNvSpPr>
          <p:nvPr>
            <p:ph type="subTitle" idx="5"/>
          </p:nvPr>
        </p:nvSpPr>
        <p:spPr>
          <a:xfrm>
            <a:off x="9463067" y="5247950"/>
            <a:ext cx="6964267" cy="1031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05" name="Google Shape;505;p34"/>
          <p:cNvSpPr txBox="1">
            <a:spLocks noGrp="1"/>
          </p:cNvSpPr>
          <p:nvPr>
            <p:ph type="subTitle" idx="6"/>
          </p:nvPr>
        </p:nvSpPr>
        <p:spPr>
          <a:xfrm>
            <a:off x="1860667" y="7562925"/>
            <a:ext cx="6964267" cy="893700"/>
          </a:xfrm>
          <a:prstGeom prst="rect">
            <a:avLst/>
          </a:prstGeom>
          <a:noFill/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>
                <a:solidFill>
                  <a:schemeClr val="dk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506" name="Google Shape;506;p34"/>
          <p:cNvSpPr txBox="1">
            <a:spLocks noGrp="1"/>
          </p:cNvSpPr>
          <p:nvPr>
            <p:ph type="subTitle" idx="7"/>
          </p:nvPr>
        </p:nvSpPr>
        <p:spPr>
          <a:xfrm>
            <a:off x="9463067" y="7562775"/>
            <a:ext cx="6964267" cy="893700"/>
          </a:xfrm>
          <a:prstGeom prst="rect">
            <a:avLst/>
          </a:prstGeom>
          <a:noFill/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>
                <a:solidFill>
                  <a:schemeClr val="dk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Kirang Haerang"/>
              <a:buNone/>
              <a:defRPr sz="4800" b="1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507" name="Google Shape;507;p34"/>
          <p:cNvSpPr txBox="1">
            <a:spLocks noGrp="1"/>
          </p:cNvSpPr>
          <p:nvPr>
            <p:ph type="subTitle" idx="8"/>
          </p:nvPr>
        </p:nvSpPr>
        <p:spPr>
          <a:xfrm>
            <a:off x="9463067" y="8456475"/>
            <a:ext cx="6964267" cy="1031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08" name="Google Shape;508;p34"/>
          <p:cNvSpPr txBox="1">
            <a:spLocks noGrp="1"/>
          </p:cNvSpPr>
          <p:nvPr>
            <p:ph type="title"/>
          </p:nvPr>
        </p:nvSpPr>
        <p:spPr>
          <a:xfrm>
            <a:off x="2802400" y="459825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grpSp>
        <p:nvGrpSpPr>
          <p:cNvPr id="509" name="Google Shape;509;p34"/>
          <p:cNvGrpSpPr/>
          <p:nvPr/>
        </p:nvGrpSpPr>
        <p:grpSpPr>
          <a:xfrm flipH="1">
            <a:off x="561963" y="98594"/>
            <a:ext cx="17389029" cy="9748304"/>
            <a:chOff x="260303" y="98594"/>
            <a:chExt cx="9781329" cy="9748304"/>
          </a:xfrm>
        </p:grpSpPr>
        <p:sp>
          <p:nvSpPr>
            <p:cNvPr id="512" name="Google Shape;512;p34"/>
            <p:cNvSpPr/>
            <p:nvPr/>
          </p:nvSpPr>
          <p:spPr>
            <a:xfrm rot="10800000">
              <a:off x="260303" y="9565103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3" name="Google Shape;513;p34"/>
            <p:cNvSpPr/>
            <p:nvPr/>
          </p:nvSpPr>
          <p:spPr>
            <a:xfrm rot="10800000">
              <a:off x="9742323" y="3015282"/>
              <a:ext cx="299309" cy="275044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4" name="Google Shape;514;p34"/>
            <p:cNvSpPr/>
            <p:nvPr/>
          </p:nvSpPr>
          <p:spPr>
            <a:xfrm rot="8775745">
              <a:off x="8582930" y="98594"/>
              <a:ext cx="555243" cy="360646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5" name="Google Shape;515;p34"/>
            <p:cNvSpPr/>
            <p:nvPr/>
          </p:nvSpPr>
          <p:spPr>
            <a:xfrm rot="10800000">
              <a:off x="320347" y="5623461"/>
              <a:ext cx="322278" cy="452443"/>
            </a:xfrm>
            <a:custGeom>
              <a:avLst/>
              <a:gdLst/>
              <a:ahLst/>
              <a:cxnLst/>
              <a:rect l="l" t="t" r="r" b="b"/>
              <a:pathLst>
                <a:path w="15420" h="21648" extrusionOk="0">
                  <a:moveTo>
                    <a:pt x="5203" y="1"/>
                  </a:moveTo>
                  <a:cubicBezTo>
                    <a:pt x="2699" y="1"/>
                    <a:pt x="0" y="2169"/>
                    <a:pt x="679" y="5500"/>
                  </a:cubicBezTo>
                  <a:cubicBezTo>
                    <a:pt x="1636" y="10046"/>
                    <a:pt x="4541" y="14284"/>
                    <a:pt x="6113" y="18693"/>
                  </a:cubicBezTo>
                  <a:cubicBezTo>
                    <a:pt x="6841" y="20755"/>
                    <a:pt x="8557" y="21648"/>
                    <a:pt x="10254" y="21648"/>
                  </a:cubicBezTo>
                  <a:cubicBezTo>
                    <a:pt x="12860" y="21648"/>
                    <a:pt x="15419" y="19542"/>
                    <a:pt x="14281" y="16334"/>
                  </a:cubicBezTo>
                  <a:cubicBezTo>
                    <a:pt x="13426" y="13942"/>
                    <a:pt x="12401" y="11584"/>
                    <a:pt x="11376" y="9260"/>
                  </a:cubicBezTo>
                  <a:cubicBezTo>
                    <a:pt x="10521" y="7312"/>
                    <a:pt x="9291" y="5261"/>
                    <a:pt x="8881" y="3142"/>
                  </a:cubicBezTo>
                  <a:cubicBezTo>
                    <a:pt x="8432" y="951"/>
                    <a:pt x="6860" y="1"/>
                    <a:pt x="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8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123" y="0"/>
            <a:ext cx="17914834" cy="2191996"/>
          </a:xfrm>
          <a:prstGeom prst="rect">
            <a:avLst/>
          </a:prstGeom>
        </p:spPr>
      </p:pic>
      <p:sp>
        <p:nvSpPr>
          <p:cNvPr id="517" name="Google Shape;517;p35"/>
          <p:cNvSpPr txBox="1">
            <a:spLocks noGrp="1"/>
          </p:cNvSpPr>
          <p:nvPr>
            <p:ph type="subTitle" idx="1"/>
          </p:nvPr>
        </p:nvSpPr>
        <p:spPr>
          <a:xfrm>
            <a:off x="1809867" y="3328450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518" name="Google Shape;518;p35"/>
          <p:cNvSpPr txBox="1">
            <a:spLocks noGrp="1"/>
          </p:cNvSpPr>
          <p:nvPr>
            <p:ph type="subTitle" idx="2"/>
          </p:nvPr>
        </p:nvSpPr>
        <p:spPr>
          <a:xfrm>
            <a:off x="1809867" y="4222450"/>
            <a:ext cx="696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35"/>
          <p:cNvSpPr txBox="1">
            <a:spLocks noGrp="1"/>
          </p:cNvSpPr>
          <p:nvPr>
            <p:ph type="subTitle" idx="3"/>
          </p:nvPr>
        </p:nvSpPr>
        <p:spPr>
          <a:xfrm>
            <a:off x="9513824" y="3328450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520" name="Google Shape;520;p35"/>
          <p:cNvSpPr txBox="1">
            <a:spLocks noGrp="1"/>
          </p:cNvSpPr>
          <p:nvPr>
            <p:ph type="subTitle" idx="4"/>
          </p:nvPr>
        </p:nvSpPr>
        <p:spPr>
          <a:xfrm>
            <a:off x="9513822" y="4222450"/>
            <a:ext cx="696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35"/>
          <p:cNvSpPr txBox="1">
            <a:spLocks noGrp="1"/>
          </p:cNvSpPr>
          <p:nvPr>
            <p:ph type="subTitle" idx="5"/>
          </p:nvPr>
        </p:nvSpPr>
        <p:spPr>
          <a:xfrm>
            <a:off x="1809867" y="5329044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522" name="Google Shape;522;p35"/>
          <p:cNvSpPr txBox="1">
            <a:spLocks noGrp="1"/>
          </p:cNvSpPr>
          <p:nvPr>
            <p:ph type="subTitle" idx="6"/>
          </p:nvPr>
        </p:nvSpPr>
        <p:spPr>
          <a:xfrm>
            <a:off x="1809867" y="6222894"/>
            <a:ext cx="696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35"/>
          <p:cNvSpPr txBox="1">
            <a:spLocks noGrp="1"/>
          </p:cNvSpPr>
          <p:nvPr>
            <p:ph type="subTitle" idx="7"/>
          </p:nvPr>
        </p:nvSpPr>
        <p:spPr>
          <a:xfrm>
            <a:off x="9513867" y="5329100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solidFill>
                  <a:schemeClr val="accent3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524" name="Google Shape;524;p35"/>
          <p:cNvSpPr txBox="1">
            <a:spLocks noGrp="1"/>
          </p:cNvSpPr>
          <p:nvPr>
            <p:ph type="subTitle" idx="8"/>
          </p:nvPr>
        </p:nvSpPr>
        <p:spPr>
          <a:xfrm>
            <a:off x="9513867" y="6222800"/>
            <a:ext cx="696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35"/>
          <p:cNvSpPr txBox="1">
            <a:spLocks noGrp="1"/>
          </p:cNvSpPr>
          <p:nvPr>
            <p:ph type="subTitle" idx="9"/>
          </p:nvPr>
        </p:nvSpPr>
        <p:spPr>
          <a:xfrm>
            <a:off x="1809867" y="7329638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solidFill>
                  <a:schemeClr val="accen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526" name="Google Shape;526;p35"/>
          <p:cNvSpPr txBox="1">
            <a:spLocks noGrp="1"/>
          </p:cNvSpPr>
          <p:nvPr>
            <p:ph type="subTitle" idx="13"/>
          </p:nvPr>
        </p:nvSpPr>
        <p:spPr>
          <a:xfrm>
            <a:off x="1809867" y="8223338"/>
            <a:ext cx="696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35"/>
          <p:cNvSpPr txBox="1">
            <a:spLocks noGrp="1"/>
          </p:cNvSpPr>
          <p:nvPr>
            <p:ph type="subTitle" idx="14"/>
          </p:nvPr>
        </p:nvSpPr>
        <p:spPr>
          <a:xfrm>
            <a:off x="9513867" y="7329762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solidFill>
                  <a:schemeClr val="accent4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Kirang Haerang"/>
              <a:buNone/>
              <a:defRPr sz="4800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528" name="Google Shape;528;p35"/>
          <p:cNvSpPr txBox="1">
            <a:spLocks noGrp="1"/>
          </p:cNvSpPr>
          <p:nvPr>
            <p:ph type="subTitle" idx="15"/>
          </p:nvPr>
        </p:nvSpPr>
        <p:spPr>
          <a:xfrm>
            <a:off x="9513867" y="8223338"/>
            <a:ext cx="6964267" cy="1140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35"/>
          <p:cNvSpPr txBox="1">
            <a:spLocks noGrp="1"/>
          </p:cNvSpPr>
          <p:nvPr>
            <p:ph type="title"/>
          </p:nvPr>
        </p:nvSpPr>
        <p:spPr>
          <a:xfrm>
            <a:off x="2802400" y="459825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35"/>
          <p:cNvSpPr/>
          <p:nvPr/>
        </p:nvSpPr>
        <p:spPr>
          <a:xfrm flipH="1">
            <a:off x="16935860" y="9646050"/>
            <a:ext cx="857104" cy="358811"/>
          </a:xfrm>
          <a:custGeom>
            <a:avLst/>
            <a:gdLst/>
            <a:ahLst/>
            <a:cxnLst/>
            <a:rect l="l" t="t" r="r" b="b"/>
            <a:pathLst>
              <a:path w="23068" h="17168" extrusionOk="0">
                <a:moveTo>
                  <a:pt x="6263" y="0"/>
                </a:moveTo>
                <a:cubicBezTo>
                  <a:pt x="1684" y="0"/>
                  <a:pt x="0" y="7466"/>
                  <a:pt x="5022" y="8586"/>
                </a:cubicBezTo>
                <a:cubicBezTo>
                  <a:pt x="9123" y="9474"/>
                  <a:pt x="12096" y="13336"/>
                  <a:pt x="15275" y="15934"/>
                </a:cubicBezTo>
                <a:cubicBezTo>
                  <a:pt x="16209" y="16706"/>
                  <a:pt x="17342" y="17167"/>
                  <a:pt x="18455" y="17167"/>
                </a:cubicBezTo>
                <a:cubicBezTo>
                  <a:pt x="19458" y="17167"/>
                  <a:pt x="20445" y="16792"/>
                  <a:pt x="21256" y="15934"/>
                </a:cubicBezTo>
                <a:cubicBezTo>
                  <a:pt x="22760" y="14396"/>
                  <a:pt x="23067" y="11217"/>
                  <a:pt x="21256" y="9748"/>
                </a:cubicBezTo>
                <a:cubicBezTo>
                  <a:pt x="16915" y="6159"/>
                  <a:pt x="12917" y="1340"/>
                  <a:pt x="7243" y="110"/>
                </a:cubicBezTo>
                <a:cubicBezTo>
                  <a:pt x="6904" y="35"/>
                  <a:pt x="6577" y="0"/>
                  <a:pt x="62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35" name="Google Shape;535;p35"/>
          <p:cNvSpPr/>
          <p:nvPr/>
        </p:nvSpPr>
        <p:spPr>
          <a:xfrm flipH="1">
            <a:off x="13757134" y="9827000"/>
            <a:ext cx="496548" cy="281795"/>
          </a:xfrm>
          <a:custGeom>
            <a:avLst/>
            <a:gdLst/>
            <a:ahLst/>
            <a:cxnLst/>
            <a:rect l="l" t="t" r="r" b="b"/>
            <a:pathLst>
              <a:path w="13364" h="13483" extrusionOk="0">
                <a:moveTo>
                  <a:pt x="4619" y="0"/>
                </a:moveTo>
                <a:cubicBezTo>
                  <a:pt x="3536" y="0"/>
                  <a:pt x="2463" y="403"/>
                  <a:pt x="1709" y="1257"/>
                </a:cubicBezTo>
                <a:cubicBezTo>
                  <a:pt x="172" y="3000"/>
                  <a:pt x="1" y="5734"/>
                  <a:pt x="1709" y="7442"/>
                </a:cubicBezTo>
                <a:cubicBezTo>
                  <a:pt x="2427" y="8160"/>
                  <a:pt x="3179" y="8844"/>
                  <a:pt x="3863" y="9561"/>
                </a:cubicBezTo>
                <a:cubicBezTo>
                  <a:pt x="4033" y="9732"/>
                  <a:pt x="4204" y="9937"/>
                  <a:pt x="4375" y="10108"/>
                </a:cubicBezTo>
                <a:lnTo>
                  <a:pt x="4546" y="10313"/>
                </a:lnTo>
                <a:cubicBezTo>
                  <a:pt x="4614" y="10416"/>
                  <a:pt x="4717" y="10553"/>
                  <a:pt x="4751" y="10621"/>
                </a:cubicBezTo>
                <a:cubicBezTo>
                  <a:pt x="4854" y="10826"/>
                  <a:pt x="4990" y="11065"/>
                  <a:pt x="5093" y="11339"/>
                </a:cubicBezTo>
                <a:cubicBezTo>
                  <a:pt x="5686" y="12731"/>
                  <a:pt x="7286" y="13483"/>
                  <a:pt x="8812" y="13483"/>
                </a:cubicBezTo>
                <a:cubicBezTo>
                  <a:pt x="9571" y="13483"/>
                  <a:pt x="10313" y="13297"/>
                  <a:pt x="10903" y="12911"/>
                </a:cubicBezTo>
                <a:cubicBezTo>
                  <a:pt x="12988" y="11509"/>
                  <a:pt x="13364" y="9151"/>
                  <a:pt x="12407" y="6896"/>
                </a:cubicBezTo>
                <a:cubicBezTo>
                  <a:pt x="11416" y="4606"/>
                  <a:pt x="9399" y="2965"/>
                  <a:pt x="7690" y="1257"/>
                </a:cubicBezTo>
                <a:cubicBezTo>
                  <a:pt x="6888" y="437"/>
                  <a:pt x="5748" y="0"/>
                  <a:pt x="461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39" name="Google Shape;539;p35"/>
          <p:cNvSpPr/>
          <p:nvPr/>
        </p:nvSpPr>
        <p:spPr>
          <a:xfrm flipH="1">
            <a:off x="679928" y="9512520"/>
            <a:ext cx="532105" cy="275044"/>
          </a:xfrm>
          <a:custGeom>
            <a:avLst/>
            <a:gdLst/>
            <a:ahLst/>
            <a:cxnLst/>
            <a:rect l="l" t="t" r="r" b="b"/>
            <a:pathLst>
              <a:path w="14321" h="13160" extrusionOk="0">
                <a:moveTo>
                  <a:pt x="4546" y="0"/>
                </a:moveTo>
                <a:cubicBezTo>
                  <a:pt x="3452" y="0"/>
                  <a:pt x="2364" y="403"/>
                  <a:pt x="1607" y="1244"/>
                </a:cubicBezTo>
                <a:cubicBezTo>
                  <a:pt x="1" y="3021"/>
                  <a:pt x="1" y="5687"/>
                  <a:pt x="1607" y="7464"/>
                </a:cubicBezTo>
                <a:cubicBezTo>
                  <a:pt x="3418" y="9344"/>
                  <a:pt x="5195" y="11428"/>
                  <a:pt x="7519" y="12625"/>
                </a:cubicBezTo>
                <a:cubicBezTo>
                  <a:pt x="8200" y="12976"/>
                  <a:pt x="8964" y="13159"/>
                  <a:pt x="9721" y="13159"/>
                </a:cubicBezTo>
                <a:cubicBezTo>
                  <a:pt x="11169" y="13159"/>
                  <a:pt x="12589" y="12489"/>
                  <a:pt x="13329" y="11053"/>
                </a:cubicBezTo>
                <a:cubicBezTo>
                  <a:pt x="14320" y="9070"/>
                  <a:pt x="13910" y="6131"/>
                  <a:pt x="11791" y="5072"/>
                </a:cubicBezTo>
                <a:cubicBezTo>
                  <a:pt x="11415" y="4901"/>
                  <a:pt x="11040" y="4662"/>
                  <a:pt x="10698" y="4422"/>
                </a:cubicBezTo>
                <a:cubicBezTo>
                  <a:pt x="10629" y="4354"/>
                  <a:pt x="10561" y="4251"/>
                  <a:pt x="10459" y="4183"/>
                </a:cubicBezTo>
                <a:cubicBezTo>
                  <a:pt x="10253" y="3978"/>
                  <a:pt x="10048" y="3807"/>
                  <a:pt x="9843" y="3602"/>
                </a:cubicBezTo>
                <a:cubicBezTo>
                  <a:pt x="9057" y="2850"/>
                  <a:pt x="8340" y="2030"/>
                  <a:pt x="7588" y="1244"/>
                </a:cubicBezTo>
                <a:cubicBezTo>
                  <a:pt x="6807" y="428"/>
                  <a:pt x="5674" y="0"/>
                  <a:pt x="45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0" name="Google Shape;540;p35"/>
          <p:cNvSpPr/>
          <p:nvPr/>
        </p:nvSpPr>
        <p:spPr>
          <a:xfrm flipH="1">
            <a:off x="2735636" y="9646060"/>
            <a:ext cx="542249" cy="274041"/>
          </a:xfrm>
          <a:custGeom>
            <a:avLst/>
            <a:gdLst/>
            <a:ahLst/>
            <a:cxnLst/>
            <a:rect l="l" t="t" r="r" b="b"/>
            <a:pathLst>
              <a:path w="14594" h="13112" extrusionOk="0">
                <a:moveTo>
                  <a:pt x="9808" y="1"/>
                </a:moveTo>
                <a:cubicBezTo>
                  <a:pt x="8609" y="1"/>
                  <a:pt x="7435" y="474"/>
                  <a:pt x="6699" y="1542"/>
                </a:cubicBezTo>
                <a:cubicBezTo>
                  <a:pt x="6459" y="1884"/>
                  <a:pt x="6220" y="2226"/>
                  <a:pt x="5947" y="2567"/>
                </a:cubicBezTo>
                <a:cubicBezTo>
                  <a:pt x="5810" y="2602"/>
                  <a:pt x="5742" y="2670"/>
                  <a:pt x="5639" y="2772"/>
                </a:cubicBezTo>
                <a:cubicBezTo>
                  <a:pt x="5434" y="2943"/>
                  <a:pt x="5229" y="3114"/>
                  <a:pt x="4990" y="3285"/>
                </a:cubicBezTo>
                <a:cubicBezTo>
                  <a:pt x="4135" y="3969"/>
                  <a:pt x="3247" y="4584"/>
                  <a:pt x="2392" y="5199"/>
                </a:cubicBezTo>
                <a:cubicBezTo>
                  <a:pt x="581" y="6532"/>
                  <a:pt x="0" y="9471"/>
                  <a:pt x="1401" y="11317"/>
                </a:cubicBezTo>
                <a:cubicBezTo>
                  <a:pt x="2286" y="12455"/>
                  <a:pt x="3601" y="13112"/>
                  <a:pt x="4935" y="13112"/>
                </a:cubicBezTo>
                <a:cubicBezTo>
                  <a:pt x="5764" y="13112"/>
                  <a:pt x="6601" y="12858"/>
                  <a:pt x="7348" y="12308"/>
                </a:cubicBezTo>
                <a:cubicBezTo>
                  <a:pt x="9433" y="10770"/>
                  <a:pt x="11723" y="9334"/>
                  <a:pt x="13226" y="7113"/>
                </a:cubicBezTo>
                <a:cubicBezTo>
                  <a:pt x="14525" y="5267"/>
                  <a:pt x="14593" y="2465"/>
                  <a:pt x="12680" y="961"/>
                </a:cubicBezTo>
                <a:cubicBezTo>
                  <a:pt x="11876" y="347"/>
                  <a:pt x="10833" y="1"/>
                  <a:pt x="98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1" name="Google Shape;541;p35"/>
          <p:cNvSpPr/>
          <p:nvPr/>
        </p:nvSpPr>
        <p:spPr>
          <a:xfrm flipH="1">
            <a:off x="5019189" y="9787570"/>
            <a:ext cx="987111" cy="360650"/>
          </a:xfrm>
          <a:custGeom>
            <a:avLst/>
            <a:gdLst/>
            <a:ahLst/>
            <a:cxnLst/>
            <a:rect l="l" t="t" r="r" b="b"/>
            <a:pathLst>
              <a:path w="26567" h="17256" extrusionOk="0">
                <a:moveTo>
                  <a:pt x="20141" y="0"/>
                </a:moveTo>
                <a:cubicBezTo>
                  <a:pt x="19492" y="0"/>
                  <a:pt x="18807" y="165"/>
                  <a:pt x="18109" y="538"/>
                </a:cubicBezTo>
                <a:cubicBezTo>
                  <a:pt x="13222" y="3203"/>
                  <a:pt x="8198" y="5596"/>
                  <a:pt x="3687" y="8911"/>
                </a:cubicBezTo>
                <a:cubicBezTo>
                  <a:pt x="0" y="11577"/>
                  <a:pt x="2291" y="17255"/>
                  <a:pt x="5736" y="17255"/>
                </a:cubicBezTo>
                <a:cubicBezTo>
                  <a:pt x="6442" y="17255"/>
                  <a:pt x="7197" y="17016"/>
                  <a:pt x="7959" y="16464"/>
                </a:cubicBezTo>
                <a:cubicBezTo>
                  <a:pt x="12402" y="13183"/>
                  <a:pt x="17494" y="10791"/>
                  <a:pt x="22381" y="8125"/>
                </a:cubicBezTo>
                <a:cubicBezTo>
                  <a:pt x="26567" y="5842"/>
                  <a:pt x="24010" y="0"/>
                  <a:pt x="20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6"/>
          <p:cNvSpPr txBox="1">
            <a:spLocks noGrp="1"/>
          </p:cNvSpPr>
          <p:nvPr>
            <p:ph type="ctrTitle"/>
          </p:nvPr>
        </p:nvSpPr>
        <p:spPr>
          <a:xfrm>
            <a:off x="1625600" y="876306"/>
            <a:ext cx="15036800" cy="16995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120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>
            <a:endParaRPr/>
          </a:p>
        </p:txBody>
      </p:sp>
      <p:sp>
        <p:nvSpPr>
          <p:cNvPr id="545" name="Google Shape;545;p36"/>
          <p:cNvSpPr txBox="1">
            <a:spLocks noGrp="1"/>
          </p:cNvSpPr>
          <p:nvPr>
            <p:ph type="subTitle" idx="1"/>
          </p:nvPr>
        </p:nvSpPr>
        <p:spPr>
          <a:xfrm>
            <a:off x="1625600" y="3749588"/>
            <a:ext cx="15036800" cy="28416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rgbClr val="393639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grpSp>
        <p:nvGrpSpPr>
          <p:cNvPr id="547" name="Google Shape;547;p36"/>
          <p:cNvGrpSpPr/>
          <p:nvPr userDrawn="1"/>
        </p:nvGrpSpPr>
        <p:grpSpPr>
          <a:xfrm>
            <a:off x="-296140" y="366749"/>
            <a:ext cx="3586404" cy="9260203"/>
            <a:chOff x="-61650" y="366748"/>
            <a:chExt cx="2017352" cy="9260203"/>
          </a:xfrm>
        </p:grpSpPr>
        <p:sp>
          <p:nvSpPr>
            <p:cNvPr id="552" name="Google Shape;552;p36"/>
            <p:cNvSpPr/>
            <p:nvPr/>
          </p:nvSpPr>
          <p:spPr>
            <a:xfrm rot="-5400000">
              <a:off x="998521" y="3358733"/>
              <a:ext cx="482121" cy="358811"/>
            </a:xfrm>
            <a:custGeom>
              <a:avLst/>
              <a:gdLst/>
              <a:ahLst/>
              <a:cxnLst/>
              <a:rect l="l" t="t" r="r" b="b"/>
              <a:pathLst>
                <a:path w="23068" h="17168" extrusionOk="0">
                  <a:moveTo>
                    <a:pt x="6263" y="0"/>
                  </a:moveTo>
                  <a:cubicBezTo>
                    <a:pt x="1684" y="0"/>
                    <a:pt x="0" y="7466"/>
                    <a:pt x="5022" y="8586"/>
                  </a:cubicBezTo>
                  <a:cubicBezTo>
                    <a:pt x="9123" y="9474"/>
                    <a:pt x="12096" y="13336"/>
                    <a:pt x="15275" y="15934"/>
                  </a:cubicBezTo>
                  <a:cubicBezTo>
                    <a:pt x="16209" y="16706"/>
                    <a:pt x="17342" y="17167"/>
                    <a:pt x="18455" y="17167"/>
                  </a:cubicBezTo>
                  <a:cubicBezTo>
                    <a:pt x="19458" y="17167"/>
                    <a:pt x="20445" y="16792"/>
                    <a:pt x="21256" y="15934"/>
                  </a:cubicBezTo>
                  <a:cubicBezTo>
                    <a:pt x="22760" y="14396"/>
                    <a:pt x="23067" y="11217"/>
                    <a:pt x="21256" y="9748"/>
                  </a:cubicBezTo>
                  <a:cubicBezTo>
                    <a:pt x="16915" y="6159"/>
                    <a:pt x="12917" y="1340"/>
                    <a:pt x="7243" y="110"/>
                  </a:cubicBezTo>
                  <a:cubicBezTo>
                    <a:pt x="6904" y="35"/>
                    <a:pt x="6577" y="0"/>
                    <a:pt x="6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3" name="Google Shape;553;p36"/>
            <p:cNvSpPr/>
            <p:nvPr/>
          </p:nvSpPr>
          <p:spPr>
            <a:xfrm rot="-5400000">
              <a:off x="360071" y="5557281"/>
              <a:ext cx="351454" cy="265618"/>
            </a:xfrm>
            <a:custGeom>
              <a:avLst/>
              <a:gdLst/>
              <a:ahLst/>
              <a:cxnLst/>
              <a:rect l="l" t="t" r="r" b="b"/>
              <a:pathLst>
                <a:path w="16816" h="12709" extrusionOk="0">
                  <a:moveTo>
                    <a:pt x="12208" y="1"/>
                  </a:moveTo>
                  <a:cubicBezTo>
                    <a:pt x="11115" y="1"/>
                    <a:pt x="10013" y="461"/>
                    <a:pt x="9085" y="1237"/>
                  </a:cubicBezTo>
                  <a:lnTo>
                    <a:pt x="9085" y="1237"/>
                  </a:lnTo>
                  <a:cubicBezTo>
                    <a:pt x="9221" y="1122"/>
                    <a:pt x="9250" y="1077"/>
                    <a:pt x="9214" y="1077"/>
                  </a:cubicBezTo>
                  <a:cubicBezTo>
                    <a:pt x="9103" y="1077"/>
                    <a:pt x="8381" y="1492"/>
                    <a:pt x="8203" y="1568"/>
                  </a:cubicBezTo>
                  <a:cubicBezTo>
                    <a:pt x="7622" y="1841"/>
                    <a:pt x="7041" y="2080"/>
                    <a:pt x="6494" y="2354"/>
                  </a:cubicBezTo>
                  <a:cubicBezTo>
                    <a:pt x="5196" y="3003"/>
                    <a:pt x="3931" y="3858"/>
                    <a:pt x="2667" y="4575"/>
                  </a:cubicBezTo>
                  <a:cubicBezTo>
                    <a:pt x="650" y="5737"/>
                    <a:pt x="1" y="8540"/>
                    <a:pt x="1129" y="10556"/>
                  </a:cubicBezTo>
                  <a:cubicBezTo>
                    <a:pt x="1909" y="11932"/>
                    <a:pt x="3350" y="12708"/>
                    <a:pt x="4824" y="12708"/>
                  </a:cubicBezTo>
                  <a:cubicBezTo>
                    <a:pt x="5546" y="12708"/>
                    <a:pt x="6276" y="12522"/>
                    <a:pt x="6939" y="12128"/>
                  </a:cubicBezTo>
                  <a:cubicBezTo>
                    <a:pt x="8340" y="11342"/>
                    <a:pt x="9673" y="10419"/>
                    <a:pt x="11108" y="9736"/>
                  </a:cubicBezTo>
                  <a:cubicBezTo>
                    <a:pt x="12510" y="9121"/>
                    <a:pt x="13842" y="8369"/>
                    <a:pt x="15039" y="7446"/>
                  </a:cubicBezTo>
                  <a:cubicBezTo>
                    <a:pt x="16816" y="5977"/>
                    <a:pt x="16508" y="2798"/>
                    <a:pt x="15039" y="1260"/>
                  </a:cubicBezTo>
                  <a:cubicBezTo>
                    <a:pt x="14195" y="384"/>
                    <a:pt x="13205" y="1"/>
                    <a:pt x="12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4" name="Google Shape;554;p36"/>
            <p:cNvSpPr/>
            <p:nvPr/>
          </p:nvSpPr>
          <p:spPr>
            <a:xfrm rot="-5400000">
              <a:off x="-60406" y="1622926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5" name="Google Shape;555;p36"/>
            <p:cNvSpPr/>
            <p:nvPr/>
          </p:nvSpPr>
          <p:spPr>
            <a:xfrm rot="-5400000">
              <a:off x="-1706" y="4080077"/>
              <a:ext cx="269317" cy="291409"/>
            </a:xfrm>
            <a:custGeom>
              <a:avLst/>
              <a:gdLst/>
              <a:ahLst/>
              <a:cxnLst/>
              <a:rect l="l" t="t" r="r" b="b"/>
              <a:pathLst>
                <a:path w="12886" h="13943" extrusionOk="0">
                  <a:moveTo>
                    <a:pt x="4547" y="1"/>
                  </a:moveTo>
                  <a:cubicBezTo>
                    <a:pt x="3962" y="1"/>
                    <a:pt x="3395" y="122"/>
                    <a:pt x="2906" y="380"/>
                  </a:cubicBezTo>
                  <a:cubicBezTo>
                    <a:pt x="616" y="1508"/>
                    <a:pt x="1" y="3797"/>
                    <a:pt x="719" y="6156"/>
                  </a:cubicBezTo>
                  <a:cubicBezTo>
                    <a:pt x="1436" y="8548"/>
                    <a:pt x="3282" y="10428"/>
                    <a:pt x="4786" y="12307"/>
                  </a:cubicBezTo>
                  <a:cubicBezTo>
                    <a:pt x="5605" y="13347"/>
                    <a:pt x="6917" y="13942"/>
                    <a:pt x="8213" y="13942"/>
                  </a:cubicBezTo>
                  <a:cubicBezTo>
                    <a:pt x="9132" y="13942"/>
                    <a:pt x="10043" y="13643"/>
                    <a:pt x="10767" y="12991"/>
                  </a:cubicBezTo>
                  <a:cubicBezTo>
                    <a:pt x="12510" y="11419"/>
                    <a:pt x="12885" y="8719"/>
                    <a:pt x="11416" y="6839"/>
                  </a:cubicBezTo>
                  <a:cubicBezTo>
                    <a:pt x="10801" y="6053"/>
                    <a:pt x="10151" y="5301"/>
                    <a:pt x="9502" y="4481"/>
                  </a:cubicBezTo>
                  <a:cubicBezTo>
                    <a:pt x="9365" y="4276"/>
                    <a:pt x="9229" y="4105"/>
                    <a:pt x="9092" y="3900"/>
                  </a:cubicBezTo>
                  <a:lnTo>
                    <a:pt x="8955" y="3661"/>
                  </a:lnTo>
                  <a:cubicBezTo>
                    <a:pt x="8887" y="3524"/>
                    <a:pt x="8784" y="3387"/>
                    <a:pt x="8784" y="3353"/>
                  </a:cubicBezTo>
                  <a:cubicBezTo>
                    <a:pt x="8682" y="3114"/>
                    <a:pt x="8579" y="2840"/>
                    <a:pt x="8511" y="2601"/>
                  </a:cubicBezTo>
                  <a:cubicBezTo>
                    <a:pt x="8005" y="983"/>
                    <a:pt x="6208" y="1"/>
                    <a:pt x="4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6" name="Google Shape;556;p36"/>
            <p:cNvSpPr/>
            <p:nvPr/>
          </p:nvSpPr>
          <p:spPr>
            <a:xfrm rot="-5400000">
              <a:off x="1675130" y="356204"/>
              <a:ext cx="270028" cy="291116"/>
            </a:xfrm>
            <a:custGeom>
              <a:avLst/>
              <a:gdLst/>
              <a:ahLst/>
              <a:cxnLst/>
              <a:rect l="l" t="t" r="r" b="b"/>
              <a:pathLst>
                <a:path w="12920" h="13929" extrusionOk="0">
                  <a:moveTo>
                    <a:pt x="4555" y="1"/>
                  </a:moveTo>
                  <a:cubicBezTo>
                    <a:pt x="3970" y="1"/>
                    <a:pt x="3400" y="118"/>
                    <a:pt x="2905" y="365"/>
                  </a:cubicBezTo>
                  <a:cubicBezTo>
                    <a:pt x="616" y="1493"/>
                    <a:pt x="0" y="3817"/>
                    <a:pt x="718" y="6141"/>
                  </a:cubicBezTo>
                  <a:cubicBezTo>
                    <a:pt x="1470" y="8534"/>
                    <a:pt x="3281" y="10413"/>
                    <a:pt x="4819" y="12293"/>
                  </a:cubicBezTo>
                  <a:cubicBezTo>
                    <a:pt x="5639" y="13333"/>
                    <a:pt x="6939" y="13928"/>
                    <a:pt x="8232" y="13928"/>
                  </a:cubicBezTo>
                  <a:cubicBezTo>
                    <a:pt x="9149" y="13928"/>
                    <a:pt x="10063" y="13629"/>
                    <a:pt x="10800" y="12977"/>
                  </a:cubicBezTo>
                  <a:cubicBezTo>
                    <a:pt x="12543" y="11439"/>
                    <a:pt x="12919" y="8704"/>
                    <a:pt x="11450" y="6825"/>
                  </a:cubicBezTo>
                  <a:cubicBezTo>
                    <a:pt x="10834" y="6039"/>
                    <a:pt x="10151" y="5287"/>
                    <a:pt x="9536" y="4501"/>
                  </a:cubicBezTo>
                  <a:cubicBezTo>
                    <a:pt x="9399" y="4296"/>
                    <a:pt x="9228" y="4091"/>
                    <a:pt x="9126" y="3886"/>
                  </a:cubicBezTo>
                  <a:lnTo>
                    <a:pt x="8955" y="3646"/>
                  </a:lnTo>
                  <a:cubicBezTo>
                    <a:pt x="8886" y="3544"/>
                    <a:pt x="8818" y="3407"/>
                    <a:pt x="8784" y="3339"/>
                  </a:cubicBezTo>
                  <a:cubicBezTo>
                    <a:pt x="8681" y="3100"/>
                    <a:pt x="8579" y="2860"/>
                    <a:pt x="8510" y="2587"/>
                  </a:cubicBezTo>
                  <a:cubicBezTo>
                    <a:pt x="8029" y="965"/>
                    <a:pt x="6232" y="1"/>
                    <a:pt x="45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7" name="Google Shape;557;p36"/>
            <p:cNvSpPr/>
            <p:nvPr/>
          </p:nvSpPr>
          <p:spPr>
            <a:xfrm rot="-5400000">
              <a:off x="625230" y="4770045"/>
              <a:ext cx="314294" cy="247226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8" name="Google Shape;558;p36"/>
            <p:cNvSpPr/>
            <p:nvPr/>
          </p:nvSpPr>
          <p:spPr>
            <a:xfrm rot="-5400000">
              <a:off x="213077" y="7471223"/>
              <a:ext cx="299309" cy="275044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9" name="Google Shape;559;p36"/>
            <p:cNvSpPr/>
            <p:nvPr/>
          </p:nvSpPr>
          <p:spPr>
            <a:xfrm rot="-5400000">
              <a:off x="44074" y="8339214"/>
              <a:ext cx="305015" cy="274041"/>
            </a:xfrm>
            <a:custGeom>
              <a:avLst/>
              <a:gdLst/>
              <a:ahLst/>
              <a:cxnLst/>
              <a:rect l="l" t="t" r="r" b="b"/>
              <a:pathLst>
                <a:path w="14594" h="13112" extrusionOk="0">
                  <a:moveTo>
                    <a:pt x="9808" y="1"/>
                  </a:moveTo>
                  <a:cubicBezTo>
                    <a:pt x="8609" y="1"/>
                    <a:pt x="7435" y="474"/>
                    <a:pt x="6699" y="1542"/>
                  </a:cubicBezTo>
                  <a:cubicBezTo>
                    <a:pt x="6459" y="1884"/>
                    <a:pt x="6220" y="2226"/>
                    <a:pt x="5947" y="2567"/>
                  </a:cubicBezTo>
                  <a:cubicBezTo>
                    <a:pt x="5810" y="2602"/>
                    <a:pt x="5742" y="2670"/>
                    <a:pt x="5639" y="2772"/>
                  </a:cubicBezTo>
                  <a:cubicBezTo>
                    <a:pt x="5434" y="2943"/>
                    <a:pt x="5229" y="3114"/>
                    <a:pt x="4990" y="3285"/>
                  </a:cubicBezTo>
                  <a:cubicBezTo>
                    <a:pt x="4135" y="3969"/>
                    <a:pt x="3247" y="4584"/>
                    <a:pt x="2392" y="5199"/>
                  </a:cubicBezTo>
                  <a:cubicBezTo>
                    <a:pt x="581" y="6532"/>
                    <a:pt x="0" y="9471"/>
                    <a:pt x="1401" y="11317"/>
                  </a:cubicBezTo>
                  <a:cubicBezTo>
                    <a:pt x="2286" y="12455"/>
                    <a:pt x="3601" y="13112"/>
                    <a:pt x="4935" y="13112"/>
                  </a:cubicBezTo>
                  <a:cubicBezTo>
                    <a:pt x="5764" y="13112"/>
                    <a:pt x="6601" y="12858"/>
                    <a:pt x="7348" y="12308"/>
                  </a:cubicBezTo>
                  <a:cubicBezTo>
                    <a:pt x="9433" y="10770"/>
                    <a:pt x="11723" y="9334"/>
                    <a:pt x="13226" y="7113"/>
                  </a:cubicBezTo>
                  <a:cubicBezTo>
                    <a:pt x="14525" y="5267"/>
                    <a:pt x="14593" y="2465"/>
                    <a:pt x="12680" y="961"/>
                  </a:cubicBezTo>
                  <a:cubicBezTo>
                    <a:pt x="11876" y="347"/>
                    <a:pt x="10833" y="1"/>
                    <a:pt x="9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0" name="Google Shape;560;p36"/>
            <p:cNvSpPr/>
            <p:nvPr/>
          </p:nvSpPr>
          <p:spPr>
            <a:xfrm rot="-5400000">
              <a:off x="922921" y="9169001"/>
              <a:ext cx="555250" cy="360650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561" name="Google Shape;561;p36"/>
          <p:cNvGrpSpPr/>
          <p:nvPr userDrawn="1"/>
        </p:nvGrpSpPr>
        <p:grpSpPr>
          <a:xfrm>
            <a:off x="15670339" y="1115509"/>
            <a:ext cx="3126562" cy="6766009"/>
            <a:chOff x="8919494" y="1115508"/>
            <a:chExt cx="1758691" cy="6766009"/>
          </a:xfrm>
        </p:grpSpPr>
        <p:sp>
          <p:nvSpPr>
            <p:cNvPr id="567" name="Google Shape;567;p36"/>
            <p:cNvSpPr/>
            <p:nvPr/>
          </p:nvSpPr>
          <p:spPr>
            <a:xfrm rot="-5400000">
              <a:off x="9671428" y="5258532"/>
              <a:ext cx="227507" cy="336016"/>
            </a:xfrm>
            <a:custGeom>
              <a:avLst/>
              <a:gdLst/>
              <a:ahLst/>
              <a:cxnLst/>
              <a:rect l="l" t="t" r="r" b="b"/>
              <a:pathLst>
                <a:path w="10185" h="15041" extrusionOk="0">
                  <a:moveTo>
                    <a:pt x="4764" y="0"/>
                  </a:moveTo>
                  <a:cubicBezTo>
                    <a:pt x="4748" y="0"/>
                    <a:pt x="4732" y="0"/>
                    <a:pt x="4717" y="1"/>
                  </a:cubicBezTo>
                  <a:cubicBezTo>
                    <a:pt x="2188" y="35"/>
                    <a:pt x="684" y="1812"/>
                    <a:pt x="342" y="4239"/>
                  </a:cubicBezTo>
                  <a:cubicBezTo>
                    <a:pt x="0" y="6733"/>
                    <a:pt x="855" y="9228"/>
                    <a:pt x="1401" y="11621"/>
                  </a:cubicBezTo>
                  <a:cubicBezTo>
                    <a:pt x="1839" y="13518"/>
                    <a:pt x="3623" y="15041"/>
                    <a:pt x="5518" y="15041"/>
                  </a:cubicBezTo>
                  <a:cubicBezTo>
                    <a:pt x="5842" y="15041"/>
                    <a:pt x="6169" y="14996"/>
                    <a:pt x="6494" y="14902"/>
                  </a:cubicBezTo>
                  <a:cubicBezTo>
                    <a:pt x="8784" y="14286"/>
                    <a:pt x="10185" y="11997"/>
                    <a:pt x="9672" y="9673"/>
                  </a:cubicBezTo>
                  <a:cubicBezTo>
                    <a:pt x="9467" y="8681"/>
                    <a:pt x="9160" y="7690"/>
                    <a:pt x="8954" y="6699"/>
                  </a:cubicBezTo>
                  <a:cubicBezTo>
                    <a:pt x="8886" y="6460"/>
                    <a:pt x="8852" y="6221"/>
                    <a:pt x="8818" y="5947"/>
                  </a:cubicBezTo>
                  <a:cubicBezTo>
                    <a:pt x="8818" y="5913"/>
                    <a:pt x="8784" y="5811"/>
                    <a:pt x="8749" y="5674"/>
                  </a:cubicBezTo>
                  <a:cubicBezTo>
                    <a:pt x="8749" y="5571"/>
                    <a:pt x="8749" y="5401"/>
                    <a:pt x="8749" y="5332"/>
                  </a:cubicBezTo>
                  <a:cubicBezTo>
                    <a:pt x="8784" y="5059"/>
                    <a:pt x="8784" y="4785"/>
                    <a:pt x="8818" y="4512"/>
                  </a:cubicBezTo>
                  <a:cubicBezTo>
                    <a:pt x="9157" y="2273"/>
                    <a:pt x="6870" y="0"/>
                    <a:pt x="4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8" name="Google Shape;568;p36"/>
            <p:cNvSpPr/>
            <p:nvPr/>
          </p:nvSpPr>
          <p:spPr>
            <a:xfrm rot="-5400000">
              <a:off x="8868712" y="1166290"/>
              <a:ext cx="342032" cy="240468"/>
            </a:xfrm>
            <a:custGeom>
              <a:avLst/>
              <a:gdLst/>
              <a:ahLst/>
              <a:cxnLst/>
              <a:rect l="l" t="t" r="r" b="b"/>
              <a:pathLst>
                <a:path w="15312" h="10764" extrusionOk="0">
                  <a:moveTo>
                    <a:pt x="10380" y="0"/>
                  </a:moveTo>
                  <a:cubicBezTo>
                    <a:pt x="9851" y="0"/>
                    <a:pt x="9311" y="108"/>
                    <a:pt x="8783" y="339"/>
                  </a:cubicBezTo>
                  <a:cubicBezTo>
                    <a:pt x="7861" y="714"/>
                    <a:pt x="6972" y="1193"/>
                    <a:pt x="6049" y="1569"/>
                  </a:cubicBezTo>
                  <a:cubicBezTo>
                    <a:pt x="5844" y="1671"/>
                    <a:pt x="5605" y="1774"/>
                    <a:pt x="5366" y="1842"/>
                  </a:cubicBezTo>
                  <a:lnTo>
                    <a:pt x="5127" y="1945"/>
                  </a:lnTo>
                  <a:lnTo>
                    <a:pt x="4785" y="2013"/>
                  </a:lnTo>
                  <a:cubicBezTo>
                    <a:pt x="4511" y="2047"/>
                    <a:pt x="4272" y="2082"/>
                    <a:pt x="3999" y="2082"/>
                  </a:cubicBezTo>
                  <a:cubicBezTo>
                    <a:pt x="1777" y="2116"/>
                    <a:pt x="0" y="4850"/>
                    <a:pt x="376" y="7003"/>
                  </a:cubicBezTo>
                  <a:cubicBezTo>
                    <a:pt x="848" y="9532"/>
                    <a:pt x="2750" y="10763"/>
                    <a:pt x="5065" y="10763"/>
                  </a:cubicBezTo>
                  <a:cubicBezTo>
                    <a:pt x="5097" y="10763"/>
                    <a:pt x="5129" y="10763"/>
                    <a:pt x="5161" y="10762"/>
                  </a:cubicBezTo>
                  <a:cubicBezTo>
                    <a:pt x="7621" y="10694"/>
                    <a:pt x="9843" y="9361"/>
                    <a:pt x="12030" y="8404"/>
                  </a:cubicBezTo>
                  <a:cubicBezTo>
                    <a:pt x="14081" y="7516"/>
                    <a:pt x="15311" y="4850"/>
                    <a:pt x="14320" y="2697"/>
                  </a:cubicBezTo>
                  <a:cubicBezTo>
                    <a:pt x="13594" y="1063"/>
                    <a:pt x="12042" y="0"/>
                    <a:pt x="10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9" name="Google Shape;569;p36"/>
            <p:cNvSpPr/>
            <p:nvPr/>
          </p:nvSpPr>
          <p:spPr>
            <a:xfrm rot="-5400000">
              <a:off x="10115808" y="2393296"/>
              <a:ext cx="592815" cy="531938"/>
            </a:xfrm>
            <a:custGeom>
              <a:avLst/>
              <a:gdLst/>
              <a:ahLst/>
              <a:cxnLst/>
              <a:rect l="l" t="t" r="r" b="b"/>
              <a:pathLst>
                <a:path w="26539" h="23811" extrusionOk="0">
                  <a:moveTo>
                    <a:pt x="20404" y="1"/>
                  </a:moveTo>
                  <a:cubicBezTo>
                    <a:pt x="19446" y="1"/>
                    <a:pt x="18456" y="383"/>
                    <a:pt x="17576" y="1294"/>
                  </a:cubicBezTo>
                  <a:lnTo>
                    <a:pt x="2983" y="16332"/>
                  </a:lnTo>
                  <a:cubicBezTo>
                    <a:pt x="0" y="19419"/>
                    <a:pt x="2887" y="23811"/>
                    <a:pt x="6135" y="23811"/>
                  </a:cubicBezTo>
                  <a:cubicBezTo>
                    <a:pt x="7094" y="23811"/>
                    <a:pt x="8083" y="23429"/>
                    <a:pt x="8963" y="22518"/>
                  </a:cubicBezTo>
                  <a:lnTo>
                    <a:pt x="23557" y="7480"/>
                  </a:lnTo>
                  <a:cubicBezTo>
                    <a:pt x="26539" y="4392"/>
                    <a:pt x="23652" y="1"/>
                    <a:pt x="204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0" name="Google Shape;570;p36"/>
            <p:cNvSpPr/>
            <p:nvPr/>
          </p:nvSpPr>
          <p:spPr>
            <a:xfrm rot="-5400000">
              <a:off x="9475083" y="7572981"/>
              <a:ext cx="351454" cy="265618"/>
            </a:xfrm>
            <a:custGeom>
              <a:avLst/>
              <a:gdLst/>
              <a:ahLst/>
              <a:cxnLst/>
              <a:rect l="l" t="t" r="r" b="b"/>
              <a:pathLst>
                <a:path w="16816" h="12709" extrusionOk="0">
                  <a:moveTo>
                    <a:pt x="12208" y="1"/>
                  </a:moveTo>
                  <a:cubicBezTo>
                    <a:pt x="11115" y="1"/>
                    <a:pt x="10013" y="461"/>
                    <a:pt x="9085" y="1237"/>
                  </a:cubicBezTo>
                  <a:lnTo>
                    <a:pt x="9085" y="1237"/>
                  </a:lnTo>
                  <a:cubicBezTo>
                    <a:pt x="9221" y="1122"/>
                    <a:pt x="9250" y="1077"/>
                    <a:pt x="9214" y="1077"/>
                  </a:cubicBezTo>
                  <a:cubicBezTo>
                    <a:pt x="9103" y="1077"/>
                    <a:pt x="8381" y="1492"/>
                    <a:pt x="8203" y="1568"/>
                  </a:cubicBezTo>
                  <a:cubicBezTo>
                    <a:pt x="7622" y="1841"/>
                    <a:pt x="7041" y="2080"/>
                    <a:pt x="6494" y="2354"/>
                  </a:cubicBezTo>
                  <a:cubicBezTo>
                    <a:pt x="5196" y="3003"/>
                    <a:pt x="3931" y="3858"/>
                    <a:pt x="2667" y="4575"/>
                  </a:cubicBezTo>
                  <a:cubicBezTo>
                    <a:pt x="650" y="5737"/>
                    <a:pt x="1" y="8540"/>
                    <a:pt x="1129" y="10556"/>
                  </a:cubicBezTo>
                  <a:cubicBezTo>
                    <a:pt x="1909" y="11932"/>
                    <a:pt x="3350" y="12708"/>
                    <a:pt x="4824" y="12708"/>
                  </a:cubicBezTo>
                  <a:cubicBezTo>
                    <a:pt x="5546" y="12708"/>
                    <a:pt x="6276" y="12522"/>
                    <a:pt x="6939" y="12128"/>
                  </a:cubicBezTo>
                  <a:cubicBezTo>
                    <a:pt x="8340" y="11342"/>
                    <a:pt x="9673" y="10419"/>
                    <a:pt x="11108" y="9736"/>
                  </a:cubicBezTo>
                  <a:cubicBezTo>
                    <a:pt x="12510" y="9121"/>
                    <a:pt x="13842" y="8369"/>
                    <a:pt x="15039" y="7446"/>
                  </a:cubicBezTo>
                  <a:cubicBezTo>
                    <a:pt x="16816" y="5977"/>
                    <a:pt x="16508" y="2798"/>
                    <a:pt x="15039" y="1260"/>
                  </a:cubicBezTo>
                  <a:cubicBezTo>
                    <a:pt x="14195" y="384"/>
                    <a:pt x="13205" y="1"/>
                    <a:pt x="12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1" name="Google Shape;571;p36"/>
            <p:cNvSpPr/>
            <p:nvPr/>
          </p:nvSpPr>
          <p:spPr>
            <a:xfrm rot="-5400000">
              <a:off x="9735156" y="6066239"/>
              <a:ext cx="269317" cy="291409"/>
            </a:xfrm>
            <a:custGeom>
              <a:avLst/>
              <a:gdLst/>
              <a:ahLst/>
              <a:cxnLst/>
              <a:rect l="l" t="t" r="r" b="b"/>
              <a:pathLst>
                <a:path w="12886" h="13943" extrusionOk="0">
                  <a:moveTo>
                    <a:pt x="4547" y="1"/>
                  </a:moveTo>
                  <a:cubicBezTo>
                    <a:pt x="3962" y="1"/>
                    <a:pt x="3395" y="122"/>
                    <a:pt x="2906" y="380"/>
                  </a:cubicBezTo>
                  <a:cubicBezTo>
                    <a:pt x="616" y="1508"/>
                    <a:pt x="1" y="3797"/>
                    <a:pt x="719" y="6156"/>
                  </a:cubicBezTo>
                  <a:cubicBezTo>
                    <a:pt x="1436" y="8548"/>
                    <a:pt x="3282" y="10428"/>
                    <a:pt x="4786" y="12307"/>
                  </a:cubicBezTo>
                  <a:cubicBezTo>
                    <a:pt x="5605" y="13347"/>
                    <a:pt x="6917" y="13942"/>
                    <a:pt x="8213" y="13942"/>
                  </a:cubicBezTo>
                  <a:cubicBezTo>
                    <a:pt x="9132" y="13942"/>
                    <a:pt x="10043" y="13643"/>
                    <a:pt x="10767" y="12991"/>
                  </a:cubicBezTo>
                  <a:cubicBezTo>
                    <a:pt x="12510" y="11419"/>
                    <a:pt x="12885" y="8719"/>
                    <a:pt x="11416" y="6839"/>
                  </a:cubicBezTo>
                  <a:cubicBezTo>
                    <a:pt x="10801" y="6053"/>
                    <a:pt x="10151" y="5301"/>
                    <a:pt x="9502" y="4481"/>
                  </a:cubicBezTo>
                  <a:cubicBezTo>
                    <a:pt x="9365" y="4276"/>
                    <a:pt x="9229" y="4105"/>
                    <a:pt x="9092" y="3900"/>
                  </a:cubicBezTo>
                  <a:lnTo>
                    <a:pt x="8955" y="3661"/>
                  </a:lnTo>
                  <a:cubicBezTo>
                    <a:pt x="8887" y="3524"/>
                    <a:pt x="8784" y="3387"/>
                    <a:pt x="8784" y="3353"/>
                  </a:cubicBezTo>
                  <a:cubicBezTo>
                    <a:pt x="8682" y="3114"/>
                    <a:pt x="8579" y="2840"/>
                    <a:pt x="8511" y="2601"/>
                  </a:cubicBezTo>
                  <a:cubicBezTo>
                    <a:pt x="8005" y="983"/>
                    <a:pt x="6208" y="1"/>
                    <a:pt x="4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2" name="Google Shape;572;p36"/>
            <p:cNvSpPr/>
            <p:nvPr/>
          </p:nvSpPr>
          <p:spPr>
            <a:xfrm rot="-5400000">
              <a:off x="9339779" y="3802970"/>
              <a:ext cx="314294" cy="247226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4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4" name="Google Shape;574;p37"/>
          <p:cNvGrpSpPr/>
          <p:nvPr/>
        </p:nvGrpSpPr>
        <p:grpSpPr>
          <a:xfrm rot="5400000" flipH="1">
            <a:off x="4342378" y="-3551182"/>
            <a:ext cx="9845303" cy="17432492"/>
            <a:chOff x="263405" y="-2716497"/>
            <a:chExt cx="9845303" cy="9805777"/>
          </a:xfrm>
        </p:grpSpPr>
        <p:sp>
          <p:nvSpPr>
            <p:cNvPr id="576" name="Google Shape;576;p37"/>
            <p:cNvSpPr/>
            <p:nvPr/>
          </p:nvSpPr>
          <p:spPr>
            <a:xfrm flipH="1">
              <a:off x="9839391" y="-1614228"/>
              <a:ext cx="269317" cy="291409"/>
            </a:xfrm>
            <a:custGeom>
              <a:avLst/>
              <a:gdLst/>
              <a:ahLst/>
              <a:cxnLst/>
              <a:rect l="l" t="t" r="r" b="b"/>
              <a:pathLst>
                <a:path w="12886" h="13943" extrusionOk="0">
                  <a:moveTo>
                    <a:pt x="4547" y="1"/>
                  </a:moveTo>
                  <a:cubicBezTo>
                    <a:pt x="3962" y="1"/>
                    <a:pt x="3395" y="122"/>
                    <a:pt x="2906" y="380"/>
                  </a:cubicBezTo>
                  <a:cubicBezTo>
                    <a:pt x="616" y="1508"/>
                    <a:pt x="1" y="3797"/>
                    <a:pt x="719" y="6156"/>
                  </a:cubicBezTo>
                  <a:cubicBezTo>
                    <a:pt x="1436" y="8548"/>
                    <a:pt x="3282" y="10428"/>
                    <a:pt x="4786" y="12307"/>
                  </a:cubicBezTo>
                  <a:cubicBezTo>
                    <a:pt x="5605" y="13347"/>
                    <a:pt x="6917" y="13942"/>
                    <a:pt x="8213" y="13942"/>
                  </a:cubicBezTo>
                  <a:cubicBezTo>
                    <a:pt x="9132" y="13942"/>
                    <a:pt x="10043" y="13643"/>
                    <a:pt x="10767" y="12991"/>
                  </a:cubicBezTo>
                  <a:cubicBezTo>
                    <a:pt x="12510" y="11419"/>
                    <a:pt x="12885" y="8719"/>
                    <a:pt x="11416" y="6839"/>
                  </a:cubicBezTo>
                  <a:cubicBezTo>
                    <a:pt x="10801" y="6053"/>
                    <a:pt x="10151" y="5301"/>
                    <a:pt x="9502" y="4481"/>
                  </a:cubicBezTo>
                  <a:cubicBezTo>
                    <a:pt x="9365" y="4276"/>
                    <a:pt x="9229" y="4105"/>
                    <a:pt x="9092" y="3900"/>
                  </a:cubicBezTo>
                  <a:lnTo>
                    <a:pt x="8955" y="3661"/>
                  </a:lnTo>
                  <a:cubicBezTo>
                    <a:pt x="8887" y="3524"/>
                    <a:pt x="8784" y="3387"/>
                    <a:pt x="8784" y="3353"/>
                  </a:cubicBezTo>
                  <a:cubicBezTo>
                    <a:pt x="8682" y="3114"/>
                    <a:pt x="8579" y="2840"/>
                    <a:pt x="8511" y="2601"/>
                  </a:cubicBezTo>
                  <a:cubicBezTo>
                    <a:pt x="8005" y="983"/>
                    <a:pt x="6208" y="1"/>
                    <a:pt x="4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7" name="Google Shape;577;p37"/>
            <p:cNvSpPr/>
            <p:nvPr/>
          </p:nvSpPr>
          <p:spPr>
            <a:xfrm flipH="1">
              <a:off x="263405" y="6864271"/>
              <a:ext cx="319310" cy="225009"/>
            </a:xfrm>
            <a:custGeom>
              <a:avLst/>
              <a:gdLst/>
              <a:ahLst/>
              <a:cxnLst/>
              <a:rect l="l" t="t" r="r" b="b"/>
              <a:pathLst>
                <a:path w="15278" h="10766" extrusionOk="0">
                  <a:moveTo>
                    <a:pt x="10346" y="1"/>
                  </a:moveTo>
                  <a:cubicBezTo>
                    <a:pt x="9817" y="1"/>
                    <a:pt x="9277" y="109"/>
                    <a:pt x="8749" y="339"/>
                  </a:cubicBezTo>
                  <a:cubicBezTo>
                    <a:pt x="7861" y="715"/>
                    <a:pt x="6972" y="1194"/>
                    <a:pt x="6049" y="1570"/>
                  </a:cubicBezTo>
                  <a:cubicBezTo>
                    <a:pt x="5810" y="1672"/>
                    <a:pt x="5605" y="1775"/>
                    <a:pt x="5366" y="1843"/>
                  </a:cubicBezTo>
                  <a:lnTo>
                    <a:pt x="5092" y="1946"/>
                  </a:lnTo>
                  <a:lnTo>
                    <a:pt x="4785" y="2014"/>
                  </a:lnTo>
                  <a:cubicBezTo>
                    <a:pt x="4511" y="2048"/>
                    <a:pt x="4272" y="2082"/>
                    <a:pt x="3999" y="2082"/>
                  </a:cubicBezTo>
                  <a:cubicBezTo>
                    <a:pt x="1777" y="2117"/>
                    <a:pt x="0" y="4851"/>
                    <a:pt x="376" y="7004"/>
                  </a:cubicBezTo>
                  <a:cubicBezTo>
                    <a:pt x="809" y="9501"/>
                    <a:pt x="2670" y="10766"/>
                    <a:pt x="4978" y="10766"/>
                  </a:cubicBezTo>
                  <a:cubicBezTo>
                    <a:pt x="5038" y="10766"/>
                    <a:pt x="5099" y="10765"/>
                    <a:pt x="5161" y="10763"/>
                  </a:cubicBezTo>
                  <a:cubicBezTo>
                    <a:pt x="7587" y="10695"/>
                    <a:pt x="9843" y="9362"/>
                    <a:pt x="12030" y="8405"/>
                  </a:cubicBezTo>
                  <a:cubicBezTo>
                    <a:pt x="14081" y="7516"/>
                    <a:pt x="15277" y="4851"/>
                    <a:pt x="14320" y="2698"/>
                  </a:cubicBezTo>
                  <a:cubicBezTo>
                    <a:pt x="13568" y="1064"/>
                    <a:pt x="12010" y="1"/>
                    <a:pt x="103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8" name="Google Shape;578;p37"/>
            <p:cNvSpPr/>
            <p:nvPr/>
          </p:nvSpPr>
          <p:spPr>
            <a:xfrm flipH="1">
              <a:off x="638083" y="5562868"/>
              <a:ext cx="322278" cy="452443"/>
            </a:xfrm>
            <a:custGeom>
              <a:avLst/>
              <a:gdLst/>
              <a:ahLst/>
              <a:cxnLst/>
              <a:rect l="l" t="t" r="r" b="b"/>
              <a:pathLst>
                <a:path w="15420" h="21648" extrusionOk="0">
                  <a:moveTo>
                    <a:pt x="5203" y="1"/>
                  </a:moveTo>
                  <a:cubicBezTo>
                    <a:pt x="2699" y="1"/>
                    <a:pt x="0" y="2169"/>
                    <a:pt x="679" y="5500"/>
                  </a:cubicBezTo>
                  <a:cubicBezTo>
                    <a:pt x="1636" y="10046"/>
                    <a:pt x="4541" y="14284"/>
                    <a:pt x="6113" y="18693"/>
                  </a:cubicBezTo>
                  <a:cubicBezTo>
                    <a:pt x="6841" y="20755"/>
                    <a:pt x="8557" y="21648"/>
                    <a:pt x="10254" y="21648"/>
                  </a:cubicBezTo>
                  <a:cubicBezTo>
                    <a:pt x="12860" y="21648"/>
                    <a:pt x="15419" y="19542"/>
                    <a:pt x="14281" y="16334"/>
                  </a:cubicBezTo>
                  <a:cubicBezTo>
                    <a:pt x="13426" y="13942"/>
                    <a:pt x="12401" y="11584"/>
                    <a:pt x="11376" y="9260"/>
                  </a:cubicBezTo>
                  <a:cubicBezTo>
                    <a:pt x="10521" y="7312"/>
                    <a:pt x="9291" y="5261"/>
                    <a:pt x="8881" y="3142"/>
                  </a:cubicBezTo>
                  <a:cubicBezTo>
                    <a:pt x="8432" y="951"/>
                    <a:pt x="6860" y="1"/>
                    <a:pt x="5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579" name="Google Shape;579;p37"/>
            <p:cNvGrpSpPr/>
            <p:nvPr/>
          </p:nvGrpSpPr>
          <p:grpSpPr>
            <a:xfrm>
              <a:off x="341297" y="-2716497"/>
              <a:ext cx="9658598" cy="7076994"/>
              <a:chOff x="341297" y="-3630897"/>
              <a:chExt cx="9658598" cy="7076994"/>
            </a:xfrm>
          </p:grpSpPr>
          <p:sp>
            <p:nvSpPr>
              <p:cNvPr id="580" name="Google Shape;580;p37"/>
              <p:cNvSpPr/>
              <p:nvPr/>
            </p:nvSpPr>
            <p:spPr>
              <a:xfrm rot="10800000">
                <a:off x="488903" y="3164303"/>
                <a:ext cx="279308" cy="281795"/>
              </a:xfrm>
              <a:custGeom>
                <a:avLst/>
                <a:gdLst/>
                <a:ahLst/>
                <a:cxnLst/>
                <a:rect l="l" t="t" r="r" b="b"/>
                <a:pathLst>
                  <a:path w="13364" h="13483" extrusionOk="0">
                    <a:moveTo>
                      <a:pt x="4619" y="0"/>
                    </a:moveTo>
                    <a:cubicBezTo>
                      <a:pt x="3536" y="0"/>
                      <a:pt x="2463" y="403"/>
                      <a:pt x="1709" y="1257"/>
                    </a:cubicBezTo>
                    <a:cubicBezTo>
                      <a:pt x="172" y="3000"/>
                      <a:pt x="1" y="5734"/>
                      <a:pt x="1709" y="7442"/>
                    </a:cubicBezTo>
                    <a:cubicBezTo>
                      <a:pt x="2427" y="8160"/>
                      <a:pt x="3179" y="8844"/>
                      <a:pt x="3863" y="9561"/>
                    </a:cubicBezTo>
                    <a:cubicBezTo>
                      <a:pt x="4033" y="9732"/>
                      <a:pt x="4204" y="9937"/>
                      <a:pt x="4375" y="10108"/>
                    </a:cubicBezTo>
                    <a:lnTo>
                      <a:pt x="4546" y="10313"/>
                    </a:lnTo>
                    <a:cubicBezTo>
                      <a:pt x="4614" y="10416"/>
                      <a:pt x="4717" y="10553"/>
                      <a:pt x="4751" y="10621"/>
                    </a:cubicBezTo>
                    <a:cubicBezTo>
                      <a:pt x="4854" y="10826"/>
                      <a:pt x="4990" y="11065"/>
                      <a:pt x="5093" y="11339"/>
                    </a:cubicBezTo>
                    <a:cubicBezTo>
                      <a:pt x="5686" y="12731"/>
                      <a:pt x="7286" y="13483"/>
                      <a:pt x="8812" y="13483"/>
                    </a:cubicBezTo>
                    <a:cubicBezTo>
                      <a:pt x="9571" y="13483"/>
                      <a:pt x="10313" y="13297"/>
                      <a:pt x="10903" y="12911"/>
                    </a:cubicBezTo>
                    <a:cubicBezTo>
                      <a:pt x="12988" y="11509"/>
                      <a:pt x="13364" y="9151"/>
                      <a:pt x="12407" y="6896"/>
                    </a:cubicBezTo>
                    <a:cubicBezTo>
                      <a:pt x="11416" y="4606"/>
                      <a:pt x="9399" y="2965"/>
                      <a:pt x="7690" y="1257"/>
                    </a:cubicBezTo>
                    <a:cubicBezTo>
                      <a:pt x="6888" y="437"/>
                      <a:pt x="5748" y="0"/>
                      <a:pt x="461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 rot="-8100000">
                <a:off x="9392022" y="-1604344"/>
                <a:ext cx="299288" cy="275025"/>
              </a:xfrm>
              <a:custGeom>
                <a:avLst/>
                <a:gdLst/>
                <a:ahLst/>
                <a:cxnLst/>
                <a:rect l="l" t="t" r="r" b="b"/>
                <a:pathLst>
                  <a:path w="14321" h="13160" extrusionOk="0">
                    <a:moveTo>
                      <a:pt x="4546" y="0"/>
                    </a:moveTo>
                    <a:cubicBezTo>
                      <a:pt x="3452" y="0"/>
                      <a:pt x="2364" y="403"/>
                      <a:pt x="1607" y="1244"/>
                    </a:cubicBezTo>
                    <a:cubicBezTo>
                      <a:pt x="1" y="3021"/>
                      <a:pt x="1" y="5687"/>
                      <a:pt x="1607" y="7464"/>
                    </a:cubicBezTo>
                    <a:cubicBezTo>
                      <a:pt x="3418" y="9344"/>
                      <a:pt x="5195" y="11428"/>
                      <a:pt x="7519" y="12625"/>
                    </a:cubicBezTo>
                    <a:cubicBezTo>
                      <a:pt x="8200" y="12976"/>
                      <a:pt x="8964" y="13159"/>
                      <a:pt x="9721" y="13159"/>
                    </a:cubicBezTo>
                    <a:cubicBezTo>
                      <a:pt x="11169" y="13159"/>
                      <a:pt x="12589" y="12489"/>
                      <a:pt x="13329" y="11053"/>
                    </a:cubicBezTo>
                    <a:cubicBezTo>
                      <a:pt x="14320" y="9070"/>
                      <a:pt x="13910" y="6131"/>
                      <a:pt x="11791" y="5072"/>
                    </a:cubicBezTo>
                    <a:cubicBezTo>
                      <a:pt x="11415" y="4901"/>
                      <a:pt x="11040" y="4662"/>
                      <a:pt x="10698" y="4422"/>
                    </a:cubicBezTo>
                    <a:cubicBezTo>
                      <a:pt x="10629" y="4354"/>
                      <a:pt x="10561" y="4251"/>
                      <a:pt x="10459" y="4183"/>
                    </a:cubicBezTo>
                    <a:cubicBezTo>
                      <a:pt x="10253" y="3978"/>
                      <a:pt x="10048" y="3807"/>
                      <a:pt x="9843" y="3602"/>
                    </a:cubicBezTo>
                    <a:cubicBezTo>
                      <a:pt x="9057" y="2850"/>
                      <a:pt x="8340" y="2030"/>
                      <a:pt x="7588" y="1244"/>
                    </a:cubicBezTo>
                    <a:cubicBezTo>
                      <a:pt x="6807" y="428"/>
                      <a:pt x="5674" y="0"/>
                      <a:pt x="45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 rot="8582790">
                <a:off x="9391978" y="-3500214"/>
                <a:ext cx="555277" cy="360668"/>
              </a:xfrm>
              <a:custGeom>
                <a:avLst/>
                <a:gdLst/>
                <a:ahLst/>
                <a:cxnLst/>
                <a:rect l="l" t="t" r="r" b="b"/>
                <a:pathLst>
                  <a:path w="26567" h="17256" extrusionOk="0">
                    <a:moveTo>
                      <a:pt x="20141" y="0"/>
                    </a:moveTo>
                    <a:cubicBezTo>
                      <a:pt x="19492" y="0"/>
                      <a:pt x="18807" y="165"/>
                      <a:pt x="18109" y="538"/>
                    </a:cubicBezTo>
                    <a:cubicBezTo>
                      <a:pt x="13222" y="3203"/>
                      <a:pt x="8198" y="5596"/>
                      <a:pt x="3687" y="8911"/>
                    </a:cubicBezTo>
                    <a:cubicBezTo>
                      <a:pt x="0" y="11577"/>
                      <a:pt x="2291" y="17255"/>
                      <a:pt x="5736" y="17255"/>
                    </a:cubicBezTo>
                    <a:cubicBezTo>
                      <a:pt x="6442" y="17255"/>
                      <a:pt x="7197" y="17016"/>
                      <a:pt x="7959" y="16464"/>
                    </a:cubicBezTo>
                    <a:cubicBezTo>
                      <a:pt x="12402" y="13183"/>
                      <a:pt x="17494" y="10791"/>
                      <a:pt x="22381" y="8125"/>
                    </a:cubicBezTo>
                    <a:cubicBezTo>
                      <a:pt x="26567" y="5842"/>
                      <a:pt x="24010" y="0"/>
                      <a:pt x="20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 rot="10800000">
                <a:off x="341297" y="1489611"/>
                <a:ext cx="322278" cy="452443"/>
              </a:xfrm>
              <a:custGeom>
                <a:avLst/>
                <a:gdLst/>
                <a:ahLst/>
                <a:cxnLst/>
                <a:rect l="l" t="t" r="r" b="b"/>
                <a:pathLst>
                  <a:path w="15420" h="21648" extrusionOk="0">
                    <a:moveTo>
                      <a:pt x="5203" y="1"/>
                    </a:moveTo>
                    <a:cubicBezTo>
                      <a:pt x="2699" y="1"/>
                      <a:pt x="0" y="2169"/>
                      <a:pt x="679" y="5500"/>
                    </a:cubicBezTo>
                    <a:cubicBezTo>
                      <a:pt x="1636" y="10046"/>
                      <a:pt x="4541" y="14284"/>
                      <a:pt x="6113" y="18693"/>
                    </a:cubicBezTo>
                    <a:cubicBezTo>
                      <a:pt x="6841" y="20755"/>
                      <a:pt x="8557" y="21648"/>
                      <a:pt x="10254" y="21648"/>
                    </a:cubicBezTo>
                    <a:cubicBezTo>
                      <a:pt x="12860" y="21648"/>
                      <a:pt x="15419" y="19542"/>
                      <a:pt x="14281" y="16334"/>
                    </a:cubicBezTo>
                    <a:cubicBezTo>
                      <a:pt x="13426" y="13942"/>
                      <a:pt x="12401" y="11584"/>
                      <a:pt x="11376" y="9260"/>
                    </a:cubicBezTo>
                    <a:cubicBezTo>
                      <a:pt x="10521" y="7312"/>
                      <a:pt x="9291" y="5261"/>
                      <a:pt x="8881" y="3142"/>
                    </a:cubicBezTo>
                    <a:cubicBezTo>
                      <a:pt x="8432" y="951"/>
                      <a:pt x="6860" y="1"/>
                      <a:pt x="5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5">
    <p:bg>
      <p:bgPr>
        <a:solidFill>
          <a:schemeClr val="accent3"/>
        </a:solidFill>
        <a:effectLst/>
      </p:bgPr>
    </p:bg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6" name="Google Shape;586;p38"/>
          <p:cNvGrpSpPr/>
          <p:nvPr/>
        </p:nvGrpSpPr>
        <p:grpSpPr>
          <a:xfrm rot="-5400000">
            <a:off x="7944129" y="516925"/>
            <a:ext cx="2017352" cy="16462583"/>
            <a:chOff x="-61650" y="366748"/>
            <a:chExt cx="2017352" cy="9260203"/>
          </a:xfrm>
        </p:grpSpPr>
        <p:sp>
          <p:nvSpPr>
            <p:cNvPr id="591" name="Google Shape;591;p38"/>
            <p:cNvSpPr/>
            <p:nvPr/>
          </p:nvSpPr>
          <p:spPr>
            <a:xfrm rot="-5400000">
              <a:off x="998521" y="3358733"/>
              <a:ext cx="482121" cy="358811"/>
            </a:xfrm>
            <a:custGeom>
              <a:avLst/>
              <a:gdLst/>
              <a:ahLst/>
              <a:cxnLst/>
              <a:rect l="l" t="t" r="r" b="b"/>
              <a:pathLst>
                <a:path w="23068" h="17168" extrusionOk="0">
                  <a:moveTo>
                    <a:pt x="6263" y="0"/>
                  </a:moveTo>
                  <a:cubicBezTo>
                    <a:pt x="1684" y="0"/>
                    <a:pt x="0" y="7466"/>
                    <a:pt x="5022" y="8586"/>
                  </a:cubicBezTo>
                  <a:cubicBezTo>
                    <a:pt x="9123" y="9474"/>
                    <a:pt x="12096" y="13336"/>
                    <a:pt x="15275" y="15934"/>
                  </a:cubicBezTo>
                  <a:cubicBezTo>
                    <a:pt x="16209" y="16706"/>
                    <a:pt x="17342" y="17167"/>
                    <a:pt x="18455" y="17167"/>
                  </a:cubicBezTo>
                  <a:cubicBezTo>
                    <a:pt x="19458" y="17167"/>
                    <a:pt x="20445" y="16792"/>
                    <a:pt x="21256" y="15934"/>
                  </a:cubicBezTo>
                  <a:cubicBezTo>
                    <a:pt x="22760" y="14396"/>
                    <a:pt x="23067" y="11217"/>
                    <a:pt x="21256" y="9748"/>
                  </a:cubicBezTo>
                  <a:cubicBezTo>
                    <a:pt x="16915" y="6159"/>
                    <a:pt x="12917" y="1340"/>
                    <a:pt x="7243" y="110"/>
                  </a:cubicBezTo>
                  <a:cubicBezTo>
                    <a:pt x="6904" y="35"/>
                    <a:pt x="6577" y="0"/>
                    <a:pt x="6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2" name="Google Shape;592;p38"/>
            <p:cNvSpPr/>
            <p:nvPr/>
          </p:nvSpPr>
          <p:spPr>
            <a:xfrm rot="-5400000">
              <a:off x="360071" y="5557281"/>
              <a:ext cx="351454" cy="265618"/>
            </a:xfrm>
            <a:custGeom>
              <a:avLst/>
              <a:gdLst/>
              <a:ahLst/>
              <a:cxnLst/>
              <a:rect l="l" t="t" r="r" b="b"/>
              <a:pathLst>
                <a:path w="16816" h="12709" extrusionOk="0">
                  <a:moveTo>
                    <a:pt x="12208" y="1"/>
                  </a:moveTo>
                  <a:cubicBezTo>
                    <a:pt x="11115" y="1"/>
                    <a:pt x="10013" y="461"/>
                    <a:pt x="9085" y="1237"/>
                  </a:cubicBezTo>
                  <a:lnTo>
                    <a:pt x="9085" y="1237"/>
                  </a:lnTo>
                  <a:cubicBezTo>
                    <a:pt x="9221" y="1122"/>
                    <a:pt x="9250" y="1077"/>
                    <a:pt x="9214" y="1077"/>
                  </a:cubicBezTo>
                  <a:cubicBezTo>
                    <a:pt x="9103" y="1077"/>
                    <a:pt x="8381" y="1492"/>
                    <a:pt x="8203" y="1568"/>
                  </a:cubicBezTo>
                  <a:cubicBezTo>
                    <a:pt x="7622" y="1841"/>
                    <a:pt x="7041" y="2080"/>
                    <a:pt x="6494" y="2354"/>
                  </a:cubicBezTo>
                  <a:cubicBezTo>
                    <a:pt x="5196" y="3003"/>
                    <a:pt x="3931" y="3858"/>
                    <a:pt x="2667" y="4575"/>
                  </a:cubicBezTo>
                  <a:cubicBezTo>
                    <a:pt x="650" y="5737"/>
                    <a:pt x="1" y="8540"/>
                    <a:pt x="1129" y="10556"/>
                  </a:cubicBezTo>
                  <a:cubicBezTo>
                    <a:pt x="1909" y="11932"/>
                    <a:pt x="3350" y="12708"/>
                    <a:pt x="4824" y="12708"/>
                  </a:cubicBezTo>
                  <a:cubicBezTo>
                    <a:pt x="5546" y="12708"/>
                    <a:pt x="6276" y="12522"/>
                    <a:pt x="6939" y="12128"/>
                  </a:cubicBezTo>
                  <a:cubicBezTo>
                    <a:pt x="8340" y="11342"/>
                    <a:pt x="9673" y="10419"/>
                    <a:pt x="11108" y="9736"/>
                  </a:cubicBezTo>
                  <a:cubicBezTo>
                    <a:pt x="12510" y="9121"/>
                    <a:pt x="13842" y="8369"/>
                    <a:pt x="15039" y="7446"/>
                  </a:cubicBezTo>
                  <a:cubicBezTo>
                    <a:pt x="16816" y="5977"/>
                    <a:pt x="16508" y="2798"/>
                    <a:pt x="15039" y="1260"/>
                  </a:cubicBezTo>
                  <a:cubicBezTo>
                    <a:pt x="14195" y="384"/>
                    <a:pt x="13205" y="1"/>
                    <a:pt x="12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3" name="Google Shape;593;p38"/>
            <p:cNvSpPr/>
            <p:nvPr/>
          </p:nvSpPr>
          <p:spPr>
            <a:xfrm rot="-5400000">
              <a:off x="-60406" y="1622926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4" name="Google Shape;594;p38"/>
            <p:cNvSpPr/>
            <p:nvPr/>
          </p:nvSpPr>
          <p:spPr>
            <a:xfrm rot="-5400000">
              <a:off x="-1706" y="4080077"/>
              <a:ext cx="269317" cy="291409"/>
            </a:xfrm>
            <a:custGeom>
              <a:avLst/>
              <a:gdLst/>
              <a:ahLst/>
              <a:cxnLst/>
              <a:rect l="l" t="t" r="r" b="b"/>
              <a:pathLst>
                <a:path w="12886" h="13943" extrusionOk="0">
                  <a:moveTo>
                    <a:pt x="4547" y="1"/>
                  </a:moveTo>
                  <a:cubicBezTo>
                    <a:pt x="3962" y="1"/>
                    <a:pt x="3395" y="122"/>
                    <a:pt x="2906" y="380"/>
                  </a:cubicBezTo>
                  <a:cubicBezTo>
                    <a:pt x="616" y="1508"/>
                    <a:pt x="1" y="3797"/>
                    <a:pt x="719" y="6156"/>
                  </a:cubicBezTo>
                  <a:cubicBezTo>
                    <a:pt x="1436" y="8548"/>
                    <a:pt x="3282" y="10428"/>
                    <a:pt x="4786" y="12307"/>
                  </a:cubicBezTo>
                  <a:cubicBezTo>
                    <a:pt x="5605" y="13347"/>
                    <a:pt x="6917" y="13942"/>
                    <a:pt x="8213" y="13942"/>
                  </a:cubicBezTo>
                  <a:cubicBezTo>
                    <a:pt x="9132" y="13942"/>
                    <a:pt x="10043" y="13643"/>
                    <a:pt x="10767" y="12991"/>
                  </a:cubicBezTo>
                  <a:cubicBezTo>
                    <a:pt x="12510" y="11419"/>
                    <a:pt x="12885" y="8719"/>
                    <a:pt x="11416" y="6839"/>
                  </a:cubicBezTo>
                  <a:cubicBezTo>
                    <a:pt x="10801" y="6053"/>
                    <a:pt x="10151" y="5301"/>
                    <a:pt x="9502" y="4481"/>
                  </a:cubicBezTo>
                  <a:cubicBezTo>
                    <a:pt x="9365" y="4276"/>
                    <a:pt x="9229" y="4105"/>
                    <a:pt x="9092" y="3900"/>
                  </a:cubicBezTo>
                  <a:lnTo>
                    <a:pt x="8955" y="3661"/>
                  </a:lnTo>
                  <a:cubicBezTo>
                    <a:pt x="8887" y="3524"/>
                    <a:pt x="8784" y="3387"/>
                    <a:pt x="8784" y="3353"/>
                  </a:cubicBezTo>
                  <a:cubicBezTo>
                    <a:pt x="8682" y="3114"/>
                    <a:pt x="8579" y="2840"/>
                    <a:pt x="8511" y="2601"/>
                  </a:cubicBezTo>
                  <a:cubicBezTo>
                    <a:pt x="8005" y="983"/>
                    <a:pt x="6208" y="1"/>
                    <a:pt x="4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5" name="Google Shape;595;p38"/>
            <p:cNvSpPr/>
            <p:nvPr/>
          </p:nvSpPr>
          <p:spPr>
            <a:xfrm rot="-5400000">
              <a:off x="1675130" y="356204"/>
              <a:ext cx="270028" cy="291116"/>
            </a:xfrm>
            <a:custGeom>
              <a:avLst/>
              <a:gdLst/>
              <a:ahLst/>
              <a:cxnLst/>
              <a:rect l="l" t="t" r="r" b="b"/>
              <a:pathLst>
                <a:path w="12920" h="13929" extrusionOk="0">
                  <a:moveTo>
                    <a:pt x="4555" y="1"/>
                  </a:moveTo>
                  <a:cubicBezTo>
                    <a:pt x="3970" y="1"/>
                    <a:pt x="3400" y="118"/>
                    <a:pt x="2905" y="365"/>
                  </a:cubicBezTo>
                  <a:cubicBezTo>
                    <a:pt x="616" y="1493"/>
                    <a:pt x="0" y="3817"/>
                    <a:pt x="718" y="6141"/>
                  </a:cubicBezTo>
                  <a:cubicBezTo>
                    <a:pt x="1470" y="8534"/>
                    <a:pt x="3281" y="10413"/>
                    <a:pt x="4819" y="12293"/>
                  </a:cubicBezTo>
                  <a:cubicBezTo>
                    <a:pt x="5639" y="13333"/>
                    <a:pt x="6939" y="13928"/>
                    <a:pt x="8232" y="13928"/>
                  </a:cubicBezTo>
                  <a:cubicBezTo>
                    <a:pt x="9149" y="13928"/>
                    <a:pt x="10063" y="13629"/>
                    <a:pt x="10800" y="12977"/>
                  </a:cubicBezTo>
                  <a:cubicBezTo>
                    <a:pt x="12543" y="11439"/>
                    <a:pt x="12919" y="8704"/>
                    <a:pt x="11450" y="6825"/>
                  </a:cubicBezTo>
                  <a:cubicBezTo>
                    <a:pt x="10834" y="6039"/>
                    <a:pt x="10151" y="5287"/>
                    <a:pt x="9536" y="4501"/>
                  </a:cubicBezTo>
                  <a:cubicBezTo>
                    <a:pt x="9399" y="4296"/>
                    <a:pt x="9228" y="4091"/>
                    <a:pt x="9126" y="3886"/>
                  </a:cubicBezTo>
                  <a:lnTo>
                    <a:pt x="8955" y="3646"/>
                  </a:lnTo>
                  <a:cubicBezTo>
                    <a:pt x="8886" y="3544"/>
                    <a:pt x="8818" y="3407"/>
                    <a:pt x="8784" y="3339"/>
                  </a:cubicBezTo>
                  <a:cubicBezTo>
                    <a:pt x="8681" y="3100"/>
                    <a:pt x="8579" y="2860"/>
                    <a:pt x="8510" y="2587"/>
                  </a:cubicBezTo>
                  <a:cubicBezTo>
                    <a:pt x="8029" y="965"/>
                    <a:pt x="6232" y="1"/>
                    <a:pt x="45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6" name="Google Shape;596;p38"/>
            <p:cNvSpPr/>
            <p:nvPr/>
          </p:nvSpPr>
          <p:spPr>
            <a:xfrm rot="-5400000">
              <a:off x="625230" y="4770045"/>
              <a:ext cx="314294" cy="247226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7" name="Google Shape;597;p38"/>
            <p:cNvSpPr/>
            <p:nvPr/>
          </p:nvSpPr>
          <p:spPr>
            <a:xfrm rot="-5400000">
              <a:off x="213077" y="7471223"/>
              <a:ext cx="299309" cy="275044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8" name="Google Shape;598;p38"/>
            <p:cNvSpPr/>
            <p:nvPr/>
          </p:nvSpPr>
          <p:spPr>
            <a:xfrm rot="-5400000">
              <a:off x="44074" y="8339214"/>
              <a:ext cx="305015" cy="274041"/>
            </a:xfrm>
            <a:custGeom>
              <a:avLst/>
              <a:gdLst/>
              <a:ahLst/>
              <a:cxnLst/>
              <a:rect l="l" t="t" r="r" b="b"/>
              <a:pathLst>
                <a:path w="14594" h="13112" extrusionOk="0">
                  <a:moveTo>
                    <a:pt x="9808" y="1"/>
                  </a:moveTo>
                  <a:cubicBezTo>
                    <a:pt x="8609" y="1"/>
                    <a:pt x="7435" y="474"/>
                    <a:pt x="6699" y="1542"/>
                  </a:cubicBezTo>
                  <a:cubicBezTo>
                    <a:pt x="6459" y="1884"/>
                    <a:pt x="6220" y="2226"/>
                    <a:pt x="5947" y="2567"/>
                  </a:cubicBezTo>
                  <a:cubicBezTo>
                    <a:pt x="5810" y="2602"/>
                    <a:pt x="5742" y="2670"/>
                    <a:pt x="5639" y="2772"/>
                  </a:cubicBezTo>
                  <a:cubicBezTo>
                    <a:pt x="5434" y="2943"/>
                    <a:pt x="5229" y="3114"/>
                    <a:pt x="4990" y="3285"/>
                  </a:cubicBezTo>
                  <a:cubicBezTo>
                    <a:pt x="4135" y="3969"/>
                    <a:pt x="3247" y="4584"/>
                    <a:pt x="2392" y="5199"/>
                  </a:cubicBezTo>
                  <a:cubicBezTo>
                    <a:pt x="581" y="6532"/>
                    <a:pt x="0" y="9471"/>
                    <a:pt x="1401" y="11317"/>
                  </a:cubicBezTo>
                  <a:cubicBezTo>
                    <a:pt x="2286" y="12455"/>
                    <a:pt x="3601" y="13112"/>
                    <a:pt x="4935" y="13112"/>
                  </a:cubicBezTo>
                  <a:cubicBezTo>
                    <a:pt x="5764" y="13112"/>
                    <a:pt x="6601" y="12858"/>
                    <a:pt x="7348" y="12308"/>
                  </a:cubicBezTo>
                  <a:cubicBezTo>
                    <a:pt x="9433" y="10770"/>
                    <a:pt x="11723" y="9334"/>
                    <a:pt x="13226" y="7113"/>
                  </a:cubicBezTo>
                  <a:cubicBezTo>
                    <a:pt x="14525" y="5267"/>
                    <a:pt x="14593" y="2465"/>
                    <a:pt x="12680" y="961"/>
                  </a:cubicBezTo>
                  <a:cubicBezTo>
                    <a:pt x="11876" y="347"/>
                    <a:pt x="10833" y="1"/>
                    <a:pt x="9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9" name="Google Shape;599;p38"/>
            <p:cNvSpPr/>
            <p:nvPr/>
          </p:nvSpPr>
          <p:spPr>
            <a:xfrm rot="-5400000">
              <a:off x="922921" y="9169001"/>
              <a:ext cx="555250" cy="360650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6">
    <p:bg>
      <p:bgPr>
        <a:solidFill>
          <a:schemeClr val="lt2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1" name="Google Shape;601;p39"/>
          <p:cNvGrpSpPr/>
          <p:nvPr/>
        </p:nvGrpSpPr>
        <p:grpSpPr>
          <a:xfrm flipH="1">
            <a:off x="540320" y="684709"/>
            <a:ext cx="17594194" cy="4095064"/>
            <a:chOff x="-252784" y="4415036"/>
            <a:chExt cx="9896734" cy="4095064"/>
          </a:xfrm>
        </p:grpSpPr>
        <p:sp>
          <p:nvSpPr>
            <p:cNvPr id="604" name="Google Shape;604;p39"/>
            <p:cNvSpPr/>
            <p:nvPr/>
          </p:nvSpPr>
          <p:spPr>
            <a:xfrm rot="5233347">
              <a:off x="7580065" y="5486543"/>
              <a:ext cx="1625322" cy="903770"/>
            </a:xfrm>
            <a:custGeom>
              <a:avLst/>
              <a:gdLst/>
              <a:ahLst/>
              <a:cxnLst/>
              <a:rect l="l" t="t" r="r" b="b"/>
              <a:pathLst>
                <a:path w="72758" h="40453" extrusionOk="0">
                  <a:moveTo>
                    <a:pt x="66812" y="1"/>
                  </a:moveTo>
                  <a:cubicBezTo>
                    <a:pt x="65526" y="1"/>
                    <a:pt x="64233" y="584"/>
                    <a:pt x="63330" y="1991"/>
                  </a:cubicBezTo>
                  <a:cubicBezTo>
                    <a:pt x="60766" y="6058"/>
                    <a:pt x="54410" y="9647"/>
                    <a:pt x="49864" y="10535"/>
                  </a:cubicBezTo>
                  <a:cubicBezTo>
                    <a:pt x="48884" y="10736"/>
                    <a:pt x="47884" y="10817"/>
                    <a:pt x="46873" y="10817"/>
                  </a:cubicBezTo>
                  <a:cubicBezTo>
                    <a:pt x="43939" y="10817"/>
                    <a:pt x="40921" y="10139"/>
                    <a:pt x="38073" y="9783"/>
                  </a:cubicBezTo>
                  <a:cubicBezTo>
                    <a:pt x="36091" y="9527"/>
                    <a:pt x="34100" y="9399"/>
                    <a:pt x="32105" y="9399"/>
                  </a:cubicBezTo>
                  <a:cubicBezTo>
                    <a:pt x="30110" y="9399"/>
                    <a:pt x="28111" y="9527"/>
                    <a:pt x="26111" y="9783"/>
                  </a:cubicBezTo>
                  <a:cubicBezTo>
                    <a:pt x="14013" y="11390"/>
                    <a:pt x="0" y="22223"/>
                    <a:pt x="718" y="36236"/>
                  </a:cubicBezTo>
                  <a:cubicBezTo>
                    <a:pt x="872" y="39042"/>
                    <a:pt x="3074" y="40452"/>
                    <a:pt x="5201" y="40452"/>
                  </a:cubicBezTo>
                  <a:cubicBezTo>
                    <a:pt x="7320" y="40452"/>
                    <a:pt x="9365" y="39051"/>
                    <a:pt x="9228" y="36236"/>
                  </a:cubicBezTo>
                  <a:cubicBezTo>
                    <a:pt x="8886" y="30118"/>
                    <a:pt x="14218" y="23761"/>
                    <a:pt x="19139" y="20993"/>
                  </a:cubicBezTo>
                  <a:cubicBezTo>
                    <a:pt x="22974" y="18836"/>
                    <a:pt x="27242" y="18150"/>
                    <a:pt x="31552" y="18150"/>
                  </a:cubicBezTo>
                  <a:cubicBezTo>
                    <a:pt x="34616" y="18150"/>
                    <a:pt x="37702" y="18496"/>
                    <a:pt x="40671" y="18908"/>
                  </a:cubicBezTo>
                  <a:cubicBezTo>
                    <a:pt x="42698" y="19184"/>
                    <a:pt x="44615" y="19346"/>
                    <a:pt x="46475" y="19346"/>
                  </a:cubicBezTo>
                  <a:cubicBezTo>
                    <a:pt x="50384" y="19346"/>
                    <a:pt x="54039" y="18631"/>
                    <a:pt x="57930" y="16755"/>
                  </a:cubicBezTo>
                  <a:cubicBezTo>
                    <a:pt x="62749" y="14431"/>
                    <a:pt x="67738" y="11116"/>
                    <a:pt x="70678" y="6434"/>
                  </a:cubicBezTo>
                  <a:cubicBezTo>
                    <a:pt x="72757" y="3159"/>
                    <a:pt x="69804" y="1"/>
                    <a:pt x="668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5" name="Google Shape;605;p39"/>
            <p:cNvSpPr/>
            <p:nvPr/>
          </p:nvSpPr>
          <p:spPr>
            <a:xfrm rot="3489057">
              <a:off x="-17394" y="6867235"/>
              <a:ext cx="335163" cy="263839"/>
            </a:xfrm>
            <a:custGeom>
              <a:avLst/>
              <a:gdLst/>
              <a:ahLst/>
              <a:cxnLst/>
              <a:rect l="l" t="t" r="r" b="b"/>
              <a:pathLst>
                <a:path w="15004" h="11810" extrusionOk="0">
                  <a:moveTo>
                    <a:pt x="10036" y="0"/>
                  </a:moveTo>
                  <a:cubicBezTo>
                    <a:pt x="9253" y="0"/>
                    <a:pt x="8465" y="227"/>
                    <a:pt x="7758" y="711"/>
                  </a:cubicBezTo>
                  <a:cubicBezTo>
                    <a:pt x="6938" y="1292"/>
                    <a:pt x="6152" y="1907"/>
                    <a:pt x="5332" y="2488"/>
                  </a:cubicBezTo>
                  <a:cubicBezTo>
                    <a:pt x="5127" y="2625"/>
                    <a:pt x="4922" y="2762"/>
                    <a:pt x="4716" y="2898"/>
                  </a:cubicBezTo>
                  <a:lnTo>
                    <a:pt x="4477" y="3035"/>
                  </a:lnTo>
                  <a:lnTo>
                    <a:pt x="4170" y="3172"/>
                  </a:lnTo>
                  <a:cubicBezTo>
                    <a:pt x="3930" y="3274"/>
                    <a:pt x="3657" y="3343"/>
                    <a:pt x="3418" y="3411"/>
                  </a:cubicBezTo>
                  <a:cubicBezTo>
                    <a:pt x="1230" y="3924"/>
                    <a:pt x="0" y="6965"/>
                    <a:pt x="786" y="8948"/>
                  </a:cubicBezTo>
                  <a:cubicBezTo>
                    <a:pt x="1527" y="10897"/>
                    <a:pt x="3063" y="11810"/>
                    <a:pt x="4843" y="11810"/>
                  </a:cubicBezTo>
                  <a:cubicBezTo>
                    <a:pt x="5279" y="11810"/>
                    <a:pt x="5729" y="11755"/>
                    <a:pt x="6186" y="11648"/>
                  </a:cubicBezTo>
                  <a:cubicBezTo>
                    <a:pt x="8578" y="11101"/>
                    <a:pt x="10526" y="9392"/>
                    <a:pt x="12475" y="7991"/>
                  </a:cubicBezTo>
                  <a:cubicBezTo>
                    <a:pt x="14320" y="6726"/>
                    <a:pt x="15004" y="3855"/>
                    <a:pt x="13637" y="1942"/>
                  </a:cubicBezTo>
                  <a:cubicBezTo>
                    <a:pt x="12766" y="700"/>
                    <a:pt x="11409" y="0"/>
                    <a:pt x="100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6" name="Google Shape;606;p39"/>
            <p:cNvSpPr/>
            <p:nvPr/>
          </p:nvSpPr>
          <p:spPr>
            <a:xfrm rot="-5566653">
              <a:off x="7769531" y="4465821"/>
              <a:ext cx="342051" cy="240481"/>
            </a:xfrm>
            <a:custGeom>
              <a:avLst/>
              <a:gdLst/>
              <a:ahLst/>
              <a:cxnLst/>
              <a:rect l="l" t="t" r="r" b="b"/>
              <a:pathLst>
                <a:path w="15312" h="10764" extrusionOk="0">
                  <a:moveTo>
                    <a:pt x="10380" y="0"/>
                  </a:moveTo>
                  <a:cubicBezTo>
                    <a:pt x="9851" y="0"/>
                    <a:pt x="9311" y="108"/>
                    <a:pt x="8783" y="339"/>
                  </a:cubicBezTo>
                  <a:cubicBezTo>
                    <a:pt x="7861" y="714"/>
                    <a:pt x="6972" y="1193"/>
                    <a:pt x="6049" y="1569"/>
                  </a:cubicBezTo>
                  <a:cubicBezTo>
                    <a:pt x="5844" y="1671"/>
                    <a:pt x="5605" y="1774"/>
                    <a:pt x="5366" y="1842"/>
                  </a:cubicBezTo>
                  <a:lnTo>
                    <a:pt x="5127" y="1945"/>
                  </a:lnTo>
                  <a:lnTo>
                    <a:pt x="4785" y="2013"/>
                  </a:lnTo>
                  <a:cubicBezTo>
                    <a:pt x="4511" y="2047"/>
                    <a:pt x="4272" y="2082"/>
                    <a:pt x="3999" y="2082"/>
                  </a:cubicBezTo>
                  <a:cubicBezTo>
                    <a:pt x="1777" y="2116"/>
                    <a:pt x="0" y="4850"/>
                    <a:pt x="376" y="7003"/>
                  </a:cubicBezTo>
                  <a:cubicBezTo>
                    <a:pt x="848" y="9532"/>
                    <a:pt x="2750" y="10763"/>
                    <a:pt x="5065" y="10763"/>
                  </a:cubicBezTo>
                  <a:cubicBezTo>
                    <a:pt x="5097" y="10763"/>
                    <a:pt x="5129" y="10763"/>
                    <a:pt x="5161" y="10762"/>
                  </a:cubicBezTo>
                  <a:cubicBezTo>
                    <a:pt x="7621" y="10694"/>
                    <a:pt x="9843" y="9361"/>
                    <a:pt x="12030" y="8404"/>
                  </a:cubicBezTo>
                  <a:cubicBezTo>
                    <a:pt x="14081" y="7516"/>
                    <a:pt x="15311" y="4850"/>
                    <a:pt x="14320" y="2697"/>
                  </a:cubicBezTo>
                  <a:cubicBezTo>
                    <a:pt x="13594" y="1063"/>
                    <a:pt x="12042" y="0"/>
                    <a:pt x="10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7" name="Google Shape;607;p39"/>
            <p:cNvSpPr/>
            <p:nvPr/>
          </p:nvSpPr>
          <p:spPr>
            <a:xfrm rot="3489057">
              <a:off x="-183088" y="4869805"/>
              <a:ext cx="344433" cy="483825"/>
            </a:xfrm>
            <a:custGeom>
              <a:avLst/>
              <a:gdLst/>
              <a:ahLst/>
              <a:cxnLst/>
              <a:rect l="l" t="t" r="r" b="b"/>
              <a:pathLst>
                <a:path w="15419" h="21657" extrusionOk="0">
                  <a:moveTo>
                    <a:pt x="5193" y="0"/>
                  </a:moveTo>
                  <a:cubicBezTo>
                    <a:pt x="2696" y="0"/>
                    <a:pt x="1" y="2168"/>
                    <a:pt x="659" y="5500"/>
                  </a:cubicBezTo>
                  <a:cubicBezTo>
                    <a:pt x="1616" y="10045"/>
                    <a:pt x="4521" y="14283"/>
                    <a:pt x="6093" y="18692"/>
                  </a:cubicBezTo>
                  <a:cubicBezTo>
                    <a:pt x="6836" y="20759"/>
                    <a:pt x="8567" y="21657"/>
                    <a:pt x="10271" y="21657"/>
                  </a:cubicBezTo>
                  <a:cubicBezTo>
                    <a:pt x="12877" y="21657"/>
                    <a:pt x="15418" y="19558"/>
                    <a:pt x="14261" y="16334"/>
                  </a:cubicBezTo>
                  <a:cubicBezTo>
                    <a:pt x="13407" y="13941"/>
                    <a:pt x="12381" y="11583"/>
                    <a:pt x="11356" y="9259"/>
                  </a:cubicBezTo>
                  <a:cubicBezTo>
                    <a:pt x="10502" y="7311"/>
                    <a:pt x="9271" y="5261"/>
                    <a:pt x="8861" y="3142"/>
                  </a:cubicBezTo>
                  <a:cubicBezTo>
                    <a:pt x="8412" y="950"/>
                    <a:pt x="6846" y="0"/>
                    <a:pt x="51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181077" y="8193185"/>
              <a:ext cx="296999" cy="316915"/>
            </a:xfrm>
            <a:custGeom>
              <a:avLst/>
              <a:gdLst/>
              <a:ahLst/>
              <a:cxnLst/>
              <a:rect l="l" t="t" r="r" b="b"/>
              <a:pathLst>
                <a:path w="13296" h="14186" extrusionOk="0">
                  <a:moveTo>
                    <a:pt x="8250" y="1"/>
                  </a:moveTo>
                  <a:cubicBezTo>
                    <a:pt x="7206" y="1"/>
                    <a:pt x="6190" y="380"/>
                    <a:pt x="5503" y="1275"/>
                  </a:cubicBezTo>
                  <a:cubicBezTo>
                    <a:pt x="4649" y="2334"/>
                    <a:pt x="3897" y="3462"/>
                    <a:pt x="3179" y="4658"/>
                  </a:cubicBezTo>
                  <a:cubicBezTo>
                    <a:pt x="2906" y="5103"/>
                    <a:pt x="2598" y="5547"/>
                    <a:pt x="2325" y="5991"/>
                  </a:cubicBezTo>
                  <a:lnTo>
                    <a:pt x="2256" y="6094"/>
                  </a:lnTo>
                  <a:cubicBezTo>
                    <a:pt x="2085" y="6333"/>
                    <a:pt x="1915" y="6538"/>
                    <a:pt x="1709" y="6743"/>
                  </a:cubicBezTo>
                  <a:cubicBezTo>
                    <a:pt x="172" y="8384"/>
                    <a:pt x="1" y="11323"/>
                    <a:pt x="1709" y="12929"/>
                  </a:cubicBezTo>
                  <a:cubicBezTo>
                    <a:pt x="2581" y="13749"/>
                    <a:pt x="3693" y="14186"/>
                    <a:pt x="4791" y="14186"/>
                  </a:cubicBezTo>
                  <a:cubicBezTo>
                    <a:pt x="5846" y="14186"/>
                    <a:pt x="6887" y="13783"/>
                    <a:pt x="7690" y="12929"/>
                  </a:cubicBezTo>
                  <a:cubicBezTo>
                    <a:pt x="8613" y="11938"/>
                    <a:pt x="9399" y="10844"/>
                    <a:pt x="10117" y="9682"/>
                  </a:cubicBezTo>
                  <a:cubicBezTo>
                    <a:pt x="10390" y="9204"/>
                    <a:pt x="10664" y="8760"/>
                    <a:pt x="10971" y="8281"/>
                  </a:cubicBezTo>
                  <a:cubicBezTo>
                    <a:pt x="11074" y="8110"/>
                    <a:pt x="11211" y="7905"/>
                    <a:pt x="11347" y="7700"/>
                  </a:cubicBezTo>
                  <a:cubicBezTo>
                    <a:pt x="11395" y="7605"/>
                    <a:pt x="11760" y="7125"/>
                    <a:pt x="11754" y="7125"/>
                  </a:cubicBezTo>
                  <a:lnTo>
                    <a:pt x="11754" y="7125"/>
                  </a:lnTo>
                  <a:cubicBezTo>
                    <a:pt x="11751" y="7125"/>
                    <a:pt x="11679" y="7214"/>
                    <a:pt x="11484" y="7461"/>
                  </a:cubicBezTo>
                  <a:cubicBezTo>
                    <a:pt x="12851" y="5684"/>
                    <a:pt x="13295" y="2984"/>
                    <a:pt x="11484" y="1275"/>
                  </a:cubicBezTo>
                  <a:cubicBezTo>
                    <a:pt x="10665" y="493"/>
                    <a:pt x="9439" y="1"/>
                    <a:pt x="8250" y="1"/>
                  </a:cubicBezTo>
                  <a:close/>
                </a:path>
              </a:pathLst>
            </a:custGeom>
            <a:solidFill>
              <a:srgbClr val="F07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9" name="Google Shape;609;p39"/>
            <p:cNvSpPr/>
            <p:nvPr/>
          </p:nvSpPr>
          <p:spPr>
            <a:xfrm rot="3489057">
              <a:off x="1736316" y="6583817"/>
              <a:ext cx="324485" cy="297886"/>
            </a:xfrm>
            <a:custGeom>
              <a:avLst/>
              <a:gdLst/>
              <a:ahLst/>
              <a:cxnLst/>
              <a:rect l="l" t="t" r="r" b="b"/>
              <a:pathLst>
                <a:path w="14526" h="13334" extrusionOk="0">
                  <a:moveTo>
                    <a:pt x="4589" y="0"/>
                  </a:moveTo>
                  <a:cubicBezTo>
                    <a:pt x="3475" y="0"/>
                    <a:pt x="2372" y="419"/>
                    <a:pt x="1641" y="1269"/>
                  </a:cubicBezTo>
                  <a:cubicBezTo>
                    <a:pt x="1" y="3012"/>
                    <a:pt x="1" y="5678"/>
                    <a:pt x="1641" y="7455"/>
                  </a:cubicBezTo>
                  <a:cubicBezTo>
                    <a:pt x="3179" y="9096"/>
                    <a:pt x="4888" y="10668"/>
                    <a:pt x="6665" y="12069"/>
                  </a:cubicBezTo>
                  <a:cubicBezTo>
                    <a:pt x="7588" y="12821"/>
                    <a:pt x="8442" y="13334"/>
                    <a:pt x="9673" y="13334"/>
                  </a:cubicBezTo>
                  <a:cubicBezTo>
                    <a:pt x="10800" y="13334"/>
                    <a:pt x="11860" y="12855"/>
                    <a:pt x="12646" y="12069"/>
                  </a:cubicBezTo>
                  <a:cubicBezTo>
                    <a:pt x="14081" y="10497"/>
                    <a:pt x="14526" y="7387"/>
                    <a:pt x="12646" y="5883"/>
                  </a:cubicBezTo>
                  <a:cubicBezTo>
                    <a:pt x="10869" y="4448"/>
                    <a:pt x="9160" y="2910"/>
                    <a:pt x="7622" y="1269"/>
                  </a:cubicBezTo>
                  <a:cubicBezTo>
                    <a:pt x="6849" y="428"/>
                    <a:pt x="5714" y="0"/>
                    <a:pt x="45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0" name="Google Shape;610;p39"/>
            <p:cNvSpPr/>
            <p:nvPr/>
          </p:nvSpPr>
          <p:spPr>
            <a:xfrm rot="-5566653">
              <a:off x="9081543" y="5624685"/>
              <a:ext cx="592848" cy="531967"/>
            </a:xfrm>
            <a:custGeom>
              <a:avLst/>
              <a:gdLst/>
              <a:ahLst/>
              <a:cxnLst/>
              <a:rect l="l" t="t" r="r" b="b"/>
              <a:pathLst>
                <a:path w="26539" h="23811" extrusionOk="0">
                  <a:moveTo>
                    <a:pt x="20404" y="1"/>
                  </a:moveTo>
                  <a:cubicBezTo>
                    <a:pt x="19446" y="1"/>
                    <a:pt x="18456" y="383"/>
                    <a:pt x="17576" y="1294"/>
                  </a:cubicBezTo>
                  <a:lnTo>
                    <a:pt x="2983" y="16332"/>
                  </a:lnTo>
                  <a:cubicBezTo>
                    <a:pt x="0" y="19419"/>
                    <a:pt x="2887" y="23811"/>
                    <a:pt x="6135" y="23811"/>
                  </a:cubicBezTo>
                  <a:cubicBezTo>
                    <a:pt x="7094" y="23811"/>
                    <a:pt x="8083" y="23429"/>
                    <a:pt x="8963" y="22518"/>
                  </a:cubicBezTo>
                  <a:lnTo>
                    <a:pt x="23557" y="7480"/>
                  </a:lnTo>
                  <a:cubicBezTo>
                    <a:pt x="26539" y="4392"/>
                    <a:pt x="23652" y="1"/>
                    <a:pt x="20404" y="1"/>
                  </a:cubicBezTo>
                  <a:close/>
                </a:path>
              </a:pathLst>
            </a:custGeom>
            <a:solidFill>
              <a:srgbClr val="F07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1" name="Google Shape;611;p39"/>
            <p:cNvSpPr/>
            <p:nvPr/>
          </p:nvSpPr>
          <p:spPr>
            <a:xfrm rot="3489353">
              <a:off x="2135127" y="5684989"/>
              <a:ext cx="351469" cy="265629"/>
            </a:xfrm>
            <a:custGeom>
              <a:avLst/>
              <a:gdLst/>
              <a:ahLst/>
              <a:cxnLst/>
              <a:rect l="l" t="t" r="r" b="b"/>
              <a:pathLst>
                <a:path w="16816" h="12709" extrusionOk="0">
                  <a:moveTo>
                    <a:pt x="12208" y="1"/>
                  </a:moveTo>
                  <a:cubicBezTo>
                    <a:pt x="11115" y="1"/>
                    <a:pt x="10013" y="461"/>
                    <a:pt x="9085" y="1237"/>
                  </a:cubicBezTo>
                  <a:lnTo>
                    <a:pt x="9085" y="1237"/>
                  </a:lnTo>
                  <a:cubicBezTo>
                    <a:pt x="9221" y="1122"/>
                    <a:pt x="9250" y="1077"/>
                    <a:pt x="9214" y="1077"/>
                  </a:cubicBezTo>
                  <a:cubicBezTo>
                    <a:pt x="9103" y="1077"/>
                    <a:pt x="8381" y="1492"/>
                    <a:pt x="8203" y="1568"/>
                  </a:cubicBezTo>
                  <a:cubicBezTo>
                    <a:pt x="7622" y="1841"/>
                    <a:pt x="7041" y="2080"/>
                    <a:pt x="6494" y="2354"/>
                  </a:cubicBezTo>
                  <a:cubicBezTo>
                    <a:pt x="5196" y="3003"/>
                    <a:pt x="3931" y="3858"/>
                    <a:pt x="2667" y="4575"/>
                  </a:cubicBezTo>
                  <a:cubicBezTo>
                    <a:pt x="650" y="5737"/>
                    <a:pt x="1" y="8540"/>
                    <a:pt x="1129" y="10556"/>
                  </a:cubicBezTo>
                  <a:cubicBezTo>
                    <a:pt x="1909" y="11932"/>
                    <a:pt x="3350" y="12708"/>
                    <a:pt x="4824" y="12708"/>
                  </a:cubicBezTo>
                  <a:cubicBezTo>
                    <a:pt x="5546" y="12708"/>
                    <a:pt x="6276" y="12522"/>
                    <a:pt x="6939" y="12128"/>
                  </a:cubicBezTo>
                  <a:cubicBezTo>
                    <a:pt x="8340" y="11342"/>
                    <a:pt x="9673" y="10419"/>
                    <a:pt x="11108" y="9736"/>
                  </a:cubicBezTo>
                  <a:cubicBezTo>
                    <a:pt x="12510" y="9121"/>
                    <a:pt x="13842" y="8369"/>
                    <a:pt x="15039" y="7446"/>
                  </a:cubicBezTo>
                  <a:cubicBezTo>
                    <a:pt x="16816" y="5977"/>
                    <a:pt x="16508" y="2798"/>
                    <a:pt x="15039" y="1260"/>
                  </a:cubicBezTo>
                  <a:cubicBezTo>
                    <a:pt x="14195" y="384"/>
                    <a:pt x="13205" y="1"/>
                    <a:pt x="122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2" name="Google Shape;612;p39"/>
            <p:cNvSpPr/>
            <p:nvPr/>
          </p:nvSpPr>
          <p:spPr>
            <a:xfrm rot="-5566610">
              <a:off x="9108392" y="7938160"/>
              <a:ext cx="314287" cy="247221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7">
    <p:bg>
      <p:bgPr>
        <a:solidFill>
          <a:schemeClr val="accent2"/>
        </a:solidFill>
        <a:effectLst/>
      </p:bgPr>
    </p:bg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oogle Shape;614;p40"/>
          <p:cNvGrpSpPr/>
          <p:nvPr/>
        </p:nvGrpSpPr>
        <p:grpSpPr>
          <a:xfrm rot="10800000" flipH="1">
            <a:off x="-406406" y="232780"/>
            <a:ext cx="18692926" cy="9915440"/>
            <a:chOff x="-228604" y="232780"/>
            <a:chExt cx="10514771" cy="9915440"/>
          </a:xfrm>
        </p:grpSpPr>
        <p:sp>
          <p:nvSpPr>
            <p:cNvPr id="615" name="Google Shape;615;p40"/>
            <p:cNvSpPr/>
            <p:nvPr/>
          </p:nvSpPr>
          <p:spPr>
            <a:xfrm flipH="1">
              <a:off x="9684999" y="3064233"/>
              <a:ext cx="601168" cy="1117335"/>
            </a:xfrm>
            <a:custGeom>
              <a:avLst/>
              <a:gdLst/>
              <a:ahLst/>
              <a:cxnLst/>
              <a:rect l="l" t="t" r="r" b="b"/>
              <a:pathLst>
                <a:path w="28764" h="53461" extrusionOk="0">
                  <a:moveTo>
                    <a:pt x="6642" y="1"/>
                  </a:moveTo>
                  <a:cubicBezTo>
                    <a:pt x="2656" y="1"/>
                    <a:pt x="1" y="5944"/>
                    <a:pt x="4293" y="8016"/>
                  </a:cubicBezTo>
                  <a:cubicBezTo>
                    <a:pt x="7642" y="9623"/>
                    <a:pt x="17963" y="14373"/>
                    <a:pt x="15571" y="19329"/>
                  </a:cubicBezTo>
                  <a:cubicBezTo>
                    <a:pt x="14477" y="21584"/>
                    <a:pt x="12222" y="23191"/>
                    <a:pt x="10820" y="25173"/>
                  </a:cubicBezTo>
                  <a:cubicBezTo>
                    <a:pt x="9453" y="27087"/>
                    <a:pt x="8496" y="29274"/>
                    <a:pt x="8052" y="31598"/>
                  </a:cubicBezTo>
                  <a:cubicBezTo>
                    <a:pt x="6070" y="41338"/>
                    <a:pt x="12871" y="49917"/>
                    <a:pt x="21347" y="53163"/>
                  </a:cubicBezTo>
                  <a:cubicBezTo>
                    <a:pt x="21875" y="53368"/>
                    <a:pt x="22373" y="53461"/>
                    <a:pt x="22834" y="53461"/>
                  </a:cubicBezTo>
                  <a:cubicBezTo>
                    <a:pt x="26847" y="53461"/>
                    <a:pt x="28139" y="46438"/>
                    <a:pt x="23602" y="44722"/>
                  </a:cubicBezTo>
                  <a:cubicBezTo>
                    <a:pt x="19740" y="43252"/>
                    <a:pt x="16460" y="39698"/>
                    <a:pt x="16186" y="35323"/>
                  </a:cubicBezTo>
                  <a:cubicBezTo>
                    <a:pt x="15879" y="30163"/>
                    <a:pt x="20971" y="27360"/>
                    <a:pt x="23158" y="23259"/>
                  </a:cubicBezTo>
                  <a:cubicBezTo>
                    <a:pt x="28763" y="12630"/>
                    <a:pt x="16494" y="4291"/>
                    <a:pt x="8565" y="463"/>
                  </a:cubicBezTo>
                  <a:cubicBezTo>
                    <a:pt x="7906" y="143"/>
                    <a:pt x="7258" y="1"/>
                    <a:pt x="6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6" name="Google Shape;616;p40"/>
            <p:cNvSpPr/>
            <p:nvPr/>
          </p:nvSpPr>
          <p:spPr>
            <a:xfrm flipH="1">
              <a:off x="-228604" y="3369278"/>
              <a:ext cx="927876" cy="1654737"/>
            </a:xfrm>
            <a:custGeom>
              <a:avLst/>
              <a:gdLst/>
              <a:ahLst/>
              <a:cxnLst/>
              <a:rect l="l" t="t" r="r" b="b"/>
              <a:pathLst>
                <a:path w="44396" h="79174" extrusionOk="0">
                  <a:moveTo>
                    <a:pt x="22169" y="0"/>
                  </a:moveTo>
                  <a:cubicBezTo>
                    <a:pt x="17522" y="0"/>
                    <a:pt x="15807" y="7512"/>
                    <a:pt x="20848" y="8539"/>
                  </a:cubicBezTo>
                  <a:cubicBezTo>
                    <a:pt x="29939" y="10419"/>
                    <a:pt x="33801" y="18895"/>
                    <a:pt x="29597" y="27473"/>
                  </a:cubicBezTo>
                  <a:cubicBezTo>
                    <a:pt x="26145" y="34582"/>
                    <a:pt x="17567" y="37213"/>
                    <a:pt x="11586" y="41554"/>
                  </a:cubicBezTo>
                  <a:cubicBezTo>
                    <a:pt x="5332" y="46065"/>
                    <a:pt x="0" y="52969"/>
                    <a:pt x="2734" y="61274"/>
                  </a:cubicBezTo>
                  <a:cubicBezTo>
                    <a:pt x="5673" y="70091"/>
                    <a:pt x="15482" y="73133"/>
                    <a:pt x="22010" y="78294"/>
                  </a:cubicBezTo>
                  <a:cubicBezTo>
                    <a:pt x="22777" y="78909"/>
                    <a:pt x="23543" y="79173"/>
                    <a:pt x="24258" y="79173"/>
                  </a:cubicBezTo>
                  <a:cubicBezTo>
                    <a:pt x="27556" y="79173"/>
                    <a:pt x="29792" y="73549"/>
                    <a:pt x="26282" y="70741"/>
                  </a:cubicBezTo>
                  <a:cubicBezTo>
                    <a:pt x="21770" y="67152"/>
                    <a:pt x="7553" y="62162"/>
                    <a:pt x="11039" y="54199"/>
                  </a:cubicBezTo>
                  <a:cubicBezTo>
                    <a:pt x="12474" y="50952"/>
                    <a:pt x="16166" y="48799"/>
                    <a:pt x="18968" y="47022"/>
                  </a:cubicBezTo>
                  <a:cubicBezTo>
                    <a:pt x="22386" y="44869"/>
                    <a:pt x="25940" y="42989"/>
                    <a:pt x="29221" y="40597"/>
                  </a:cubicBezTo>
                  <a:cubicBezTo>
                    <a:pt x="44395" y="29592"/>
                    <a:pt x="43028" y="4233"/>
                    <a:pt x="23103" y="98"/>
                  </a:cubicBezTo>
                  <a:cubicBezTo>
                    <a:pt x="22780" y="32"/>
                    <a:pt x="22468" y="0"/>
                    <a:pt x="221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7" name="Google Shape;617;p40"/>
            <p:cNvSpPr/>
            <p:nvPr/>
          </p:nvSpPr>
          <p:spPr>
            <a:xfrm flipH="1">
              <a:off x="9526421" y="9646049"/>
              <a:ext cx="482121" cy="358811"/>
            </a:xfrm>
            <a:custGeom>
              <a:avLst/>
              <a:gdLst/>
              <a:ahLst/>
              <a:cxnLst/>
              <a:rect l="l" t="t" r="r" b="b"/>
              <a:pathLst>
                <a:path w="23068" h="17168" extrusionOk="0">
                  <a:moveTo>
                    <a:pt x="6263" y="0"/>
                  </a:moveTo>
                  <a:cubicBezTo>
                    <a:pt x="1684" y="0"/>
                    <a:pt x="0" y="7466"/>
                    <a:pt x="5022" y="8586"/>
                  </a:cubicBezTo>
                  <a:cubicBezTo>
                    <a:pt x="9123" y="9474"/>
                    <a:pt x="12096" y="13336"/>
                    <a:pt x="15275" y="15934"/>
                  </a:cubicBezTo>
                  <a:cubicBezTo>
                    <a:pt x="16209" y="16706"/>
                    <a:pt x="17342" y="17167"/>
                    <a:pt x="18455" y="17167"/>
                  </a:cubicBezTo>
                  <a:cubicBezTo>
                    <a:pt x="19458" y="17167"/>
                    <a:pt x="20445" y="16792"/>
                    <a:pt x="21256" y="15934"/>
                  </a:cubicBezTo>
                  <a:cubicBezTo>
                    <a:pt x="22760" y="14396"/>
                    <a:pt x="23067" y="11217"/>
                    <a:pt x="21256" y="9748"/>
                  </a:cubicBezTo>
                  <a:cubicBezTo>
                    <a:pt x="16915" y="6159"/>
                    <a:pt x="12917" y="1340"/>
                    <a:pt x="7243" y="110"/>
                  </a:cubicBezTo>
                  <a:cubicBezTo>
                    <a:pt x="6904" y="35"/>
                    <a:pt x="6577" y="0"/>
                    <a:pt x="62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8" name="Google Shape;618;p40"/>
            <p:cNvSpPr/>
            <p:nvPr/>
          </p:nvSpPr>
          <p:spPr>
            <a:xfrm flipH="1">
              <a:off x="9104713" y="232780"/>
              <a:ext cx="485821" cy="409494"/>
            </a:xfrm>
            <a:custGeom>
              <a:avLst/>
              <a:gdLst/>
              <a:ahLst/>
              <a:cxnLst/>
              <a:rect l="l" t="t" r="r" b="b"/>
              <a:pathLst>
                <a:path w="23245" h="19593" extrusionOk="0">
                  <a:moveTo>
                    <a:pt x="17353" y="0"/>
                  </a:moveTo>
                  <a:cubicBezTo>
                    <a:pt x="16661" y="0"/>
                    <a:pt x="15923" y="218"/>
                    <a:pt x="15175" y="720"/>
                  </a:cubicBezTo>
                  <a:cubicBezTo>
                    <a:pt x="10288" y="4001"/>
                    <a:pt x="5400" y="7419"/>
                    <a:pt x="1744" y="12135"/>
                  </a:cubicBezTo>
                  <a:cubicBezTo>
                    <a:pt x="308" y="13981"/>
                    <a:pt x="1" y="16510"/>
                    <a:pt x="1744" y="18321"/>
                  </a:cubicBezTo>
                  <a:cubicBezTo>
                    <a:pt x="2512" y="19125"/>
                    <a:pt x="3718" y="19592"/>
                    <a:pt x="4900" y="19592"/>
                  </a:cubicBezTo>
                  <a:cubicBezTo>
                    <a:pt x="5980" y="19592"/>
                    <a:pt x="7039" y="19202"/>
                    <a:pt x="7724" y="18321"/>
                  </a:cubicBezTo>
                  <a:cubicBezTo>
                    <a:pt x="10971" y="14151"/>
                    <a:pt x="15107" y="11178"/>
                    <a:pt x="19413" y="8273"/>
                  </a:cubicBezTo>
                  <a:cubicBezTo>
                    <a:pt x="23245" y="5728"/>
                    <a:pt x="20903" y="0"/>
                    <a:pt x="173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9" name="Google Shape;619;p40"/>
            <p:cNvSpPr/>
            <p:nvPr/>
          </p:nvSpPr>
          <p:spPr>
            <a:xfrm flipH="1">
              <a:off x="9929181" y="1324550"/>
              <a:ext cx="351454" cy="265618"/>
            </a:xfrm>
            <a:custGeom>
              <a:avLst/>
              <a:gdLst/>
              <a:ahLst/>
              <a:cxnLst/>
              <a:rect l="l" t="t" r="r" b="b"/>
              <a:pathLst>
                <a:path w="16816" h="12709" extrusionOk="0">
                  <a:moveTo>
                    <a:pt x="12208" y="1"/>
                  </a:moveTo>
                  <a:cubicBezTo>
                    <a:pt x="11115" y="1"/>
                    <a:pt x="10013" y="461"/>
                    <a:pt x="9085" y="1237"/>
                  </a:cubicBezTo>
                  <a:lnTo>
                    <a:pt x="9085" y="1237"/>
                  </a:lnTo>
                  <a:cubicBezTo>
                    <a:pt x="9221" y="1122"/>
                    <a:pt x="9250" y="1077"/>
                    <a:pt x="9214" y="1077"/>
                  </a:cubicBezTo>
                  <a:cubicBezTo>
                    <a:pt x="9103" y="1077"/>
                    <a:pt x="8381" y="1492"/>
                    <a:pt x="8203" y="1568"/>
                  </a:cubicBezTo>
                  <a:cubicBezTo>
                    <a:pt x="7622" y="1841"/>
                    <a:pt x="7041" y="2080"/>
                    <a:pt x="6494" y="2354"/>
                  </a:cubicBezTo>
                  <a:cubicBezTo>
                    <a:pt x="5196" y="3003"/>
                    <a:pt x="3931" y="3858"/>
                    <a:pt x="2667" y="4575"/>
                  </a:cubicBezTo>
                  <a:cubicBezTo>
                    <a:pt x="650" y="5737"/>
                    <a:pt x="1" y="8540"/>
                    <a:pt x="1129" y="10556"/>
                  </a:cubicBezTo>
                  <a:cubicBezTo>
                    <a:pt x="1909" y="11932"/>
                    <a:pt x="3350" y="12708"/>
                    <a:pt x="4824" y="12708"/>
                  </a:cubicBezTo>
                  <a:cubicBezTo>
                    <a:pt x="5546" y="12708"/>
                    <a:pt x="6276" y="12522"/>
                    <a:pt x="6939" y="12128"/>
                  </a:cubicBezTo>
                  <a:cubicBezTo>
                    <a:pt x="8340" y="11342"/>
                    <a:pt x="9673" y="10419"/>
                    <a:pt x="11108" y="9736"/>
                  </a:cubicBezTo>
                  <a:cubicBezTo>
                    <a:pt x="12510" y="9121"/>
                    <a:pt x="13842" y="8369"/>
                    <a:pt x="15039" y="7446"/>
                  </a:cubicBezTo>
                  <a:cubicBezTo>
                    <a:pt x="16816" y="5977"/>
                    <a:pt x="16508" y="2798"/>
                    <a:pt x="15039" y="1260"/>
                  </a:cubicBezTo>
                  <a:cubicBezTo>
                    <a:pt x="14195" y="384"/>
                    <a:pt x="13205" y="1"/>
                    <a:pt x="12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0" name="Google Shape;620;p40"/>
            <p:cNvSpPr/>
            <p:nvPr/>
          </p:nvSpPr>
          <p:spPr>
            <a:xfrm flipH="1">
              <a:off x="7738388" y="9826999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1" name="Google Shape;621;p40"/>
            <p:cNvSpPr/>
            <p:nvPr/>
          </p:nvSpPr>
          <p:spPr>
            <a:xfrm flipH="1">
              <a:off x="173691" y="2340372"/>
              <a:ext cx="269317" cy="291409"/>
            </a:xfrm>
            <a:custGeom>
              <a:avLst/>
              <a:gdLst/>
              <a:ahLst/>
              <a:cxnLst/>
              <a:rect l="l" t="t" r="r" b="b"/>
              <a:pathLst>
                <a:path w="12886" h="13943" extrusionOk="0">
                  <a:moveTo>
                    <a:pt x="4547" y="1"/>
                  </a:moveTo>
                  <a:cubicBezTo>
                    <a:pt x="3962" y="1"/>
                    <a:pt x="3395" y="122"/>
                    <a:pt x="2906" y="380"/>
                  </a:cubicBezTo>
                  <a:cubicBezTo>
                    <a:pt x="616" y="1508"/>
                    <a:pt x="1" y="3797"/>
                    <a:pt x="719" y="6156"/>
                  </a:cubicBezTo>
                  <a:cubicBezTo>
                    <a:pt x="1436" y="8548"/>
                    <a:pt x="3282" y="10428"/>
                    <a:pt x="4786" y="12307"/>
                  </a:cubicBezTo>
                  <a:cubicBezTo>
                    <a:pt x="5605" y="13347"/>
                    <a:pt x="6917" y="13942"/>
                    <a:pt x="8213" y="13942"/>
                  </a:cubicBezTo>
                  <a:cubicBezTo>
                    <a:pt x="9132" y="13942"/>
                    <a:pt x="10043" y="13643"/>
                    <a:pt x="10767" y="12991"/>
                  </a:cubicBezTo>
                  <a:cubicBezTo>
                    <a:pt x="12510" y="11419"/>
                    <a:pt x="12885" y="8719"/>
                    <a:pt x="11416" y="6839"/>
                  </a:cubicBezTo>
                  <a:cubicBezTo>
                    <a:pt x="10801" y="6053"/>
                    <a:pt x="10151" y="5301"/>
                    <a:pt x="9502" y="4481"/>
                  </a:cubicBezTo>
                  <a:cubicBezTo>
                    <a:pt x="9365" y="4276"/>
                    <a:pt x="9229" y="4105"/>
                    <a:pt x="9092" y="3900"/>
                  </a:cubicBezTo>
                  <a:lnTo>
                    <a:pt x="8955" y="3661"/>
                  </a:lnTo>
                  <a:cubicBezTo>
                    <a:pt x="8887" y="3524"/>
                    <a:pt x="8784" y="3387"/>
                    <a:pt x="8784" y="3353"/>
                  </a:cubicBezTo>
                  <a:cubicBezTo>
                    <a:pt x="8682" y="3114"/>
                    <a:pt x="8579" y="2840"/>
                    <a:pt x="8511" y="2601"/>
                  </a:cubicBezTo>
                  <a:cubicBezTo>
                    <a:pt x="8005" y="983"/>
                    <a:pt x="6208" y="1"/>
                    <a:pt x="4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2" name="Google Shape;622;p40"/>
            <p:cNvSpPr/>
            <p:nvPr/>
          </p:nvSpPr>
          <p:spPr>
            <a:xfrm flipH="1">
              <a:off x="9379929" y="1885125"/>
              <a:ext cx="314294" cy="247226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3" name="Google Shape;623;p40"/>
            <p:cNvSpPr/>
            <p:nvPr/>
          </p:nvSpPr>
          <p:spPr>
            <a:xfrm flipH="1">
              <a:off x="148693" y="1377871"/>
              <a:ext cx="319310" cy="225009"/>
            </a:xfrm>
            <a:custGeom>
              <a:avLst/>
              <a:gdLst/>
              <a:ahLst/>
              <a:cxnLst/>
              <a:rect l="l" t="t" r="r" b="b"/>
              <a:pathLst>
                <a:path w="15278" h="10766" extrusionOk="0">
                  <a:moveTo>
                    <a:pt x="10346" y="1"/>
                  </a:moveTo>
                  <a:cubicBezTo>
                    <a:pt x="9817" y="1"/>
                    <a:pt x="9277" y="109"/>
                    <a:pt x="8749" y="339"/>
                  </a:cubicBezTo>
                  <a:cubicBezTo>
                    <a:pt x="7861" y="715"/>
                    <a:pt x="6972" y="1194"/>
                    <a:pt x="6049" y="1570"/>
                  </a:cubicBezTo>
                  <a:cubicBezTo>
                    <a:pt x="5810" y="1672"/>
                    <a:pt x="5605" y="1775"/>
                    <a:pt x="5366" y="1843"/>
                  </a:cubicBezTo>
                  <a:lnTo>
                    <a:pt x="5092" y="1946"/>
                  </a:lnTo>
                  <a:lnTo>
                    <a:pt x="4785" y="2014"/>
                  </a:lnTo>
                  <a:cubicBezTo>
                    <a:pt x="4511" y="2048"/>
                    <a:pt x="4272" y="2082"/>
                    <a:pt x="3999" y="2082"/>
                  </a:cubicBezTo>
                  <a:cubicBezTo>
                    <a:pt x="1777" y="2117"/>
                    <a:pt x="0" y="4851"/>
                    <a:pt x="376" y="7004"/>
                  </a:cubicBezTo>
                  <a:cubicBezTo>
                    <a:pt x="809" y="9501"/>
                    <a:pt x="2670" y="10766"/>
                    <a:pt x="4978" y="10766"/>
                  </a:cubicBezTo>
                  <a:cubicBezTo>
                    <a:pt x="5038" y="10766"/>
                    <a:pt x="5099" y="10765"/>
                    <a:pt x="5161" y="10763"/>
                  </a:cubicBezTo>
                  <a:cubicBezTo>
                    <a:pt x="7587" y="10695"/>
                    <a:pt x="9843" y="9362"/>
                    <a:pt x="12030" y="8405"/>
                  </a:cubicBezTo>
                  <a:cubicBezTo>
                    <a:pt x="14081" y="7516"/>
                    <a:pt x="15277" y="4851"/>
                    <a:pt x="14320" y="2698"/>
                  </a:cubicBezTo>
                  <a:cubicBezTo>
                    <a:pt x="13568" y="1064"/>
                    <a:pt x="12010" y="1"/>
                    <a:pt x="103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4" name="Google Shape;624;p40"/>
            <p:cNvSpPr/>
            <p:nvPr/>
          </p:nvSpPr>
          <p:spPr>
            <a:xfrm flipH="1">
              <a:off x="382459" y="9512520"/>
              <a:ext cx="299309" cy="275044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5" name="Google Shape;625;p40"/>
            <p:cNvSpPr/>
            <p:nvPr/>
          </p:nvSpPr>
          <p:spPr>
            <a:xfrm flipH="1">
              <a:off x="1538795" y="9646059"/>
              <a:ext cx="305015" cy="274041"/>
            </a:xfrm>
            <a:custGeom>
              <a:avLst/>
              <a:gdLst/>
              <a:ahLst/>
              <a:cxnLst/>
              <a:rect l="l" t="t" r="r" b="b"/>
              <a:pathLst>
                <a:path w="14594" h="13112" extrusionOk="0">
                  <a:moveTo>
                    <a:pt x="9808" y="1"/>
                  </a:moveTo>
                  <a:cubicBezTo>
                    <a:pt x="8609" y="1"/>
                    <a:pt x="7435" y="474"/>
                    <a:pt x="6699" y="1542"/>
                  </a:cubicBezTo>
                  <a:cubicBezTo>
                    <a:pt x="6459" y="1884"/>
                    <a:pt x="6220" y="2226"/>
                    <a:pt x="5947" y="2567"/>
                  </a:cubicBezTo>
                  <a:cubicBezTo>
                    <a:pt x="5810" y="2602"/>
                    <a:pt x="5742" y="2670"/>
                    <a:pt x="5639" y="2772"/>
                  </a:cubicBezTo>
                  <a:cubicBezTo>
                    <a:pt x="5434" y="2943"/>
                    <a:pt x="5229" y="3114"/>
                    <a:pt x="4990" y="3285"/>
                  </a:cubicBezTo>
                  <a:cubicBezTo>
                    <a:pt x="4135" y="3969"/>
                    <a:pt x="3247" y="4584"/>
                    <a:pt x="2392" y="5199"/>
                  </a:cubicBezTo>
                  <a:cubicBezTo>
                    <a:pt x="581" y="6532"/>
                    <a:pt x="0" y="9471"/>
                    <a:pt x="1401" y="11317"/>
                  </a:cubicBezTo>
                  <a:cubicBezTo>
                    <a:pt x="2286" y="12455"/>
                    <a:pt x="3601" y="13112"/>
                    <a:pt x="4935" y="13112"/>
                  </a:cubicBezTo>
                  <a:cubicBezTo>
                    <a:pt x="5764" y="13112"/>
                    <a:pt x="6601" y="12858"/>
                    <a:pt x="7348" y="12308"/>
                  </a:cubicBezTo>
                  <a:cubicBezTo>
                    <a:pt x="9433" y="10770"/>
                    <a:pt x="11723" y="9334"/>
                    <a:pt x="13226" y="7113"/>
                  </a:cubicBezTo>
                  <a:cubicBezTo>
                    <a:pt x="14525" y="5267"/>
                    <a:pt x="14593" y="2465"/>
                    <a:pt x="12680" y="961"/>
                  </a:cubicBezTo>
                  <a:cubicBezTo>
                    <a:pt x="11876" y="347"/>
                    <a:pt x="10833" y="1"/>
                    <a:pt x="9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6" name="Google Shape;626;p40"/>
            <p:cNvSpPr/>
            <p:nvPr/>
          </p:nvSpPr>
          <p:spPr>
            <a:xfrm flipH="1">
              <a:off x="2823294" y="9787570"/>
              <a:ext cx="555250" cy="360650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7" name="Google Shape;627;p40"/>
            <p:cNvSpPr/>
            <p:nvPr/>
          </p:nvSpPr>
          <p:spPr>
            <a:xfrm flipH="1">
              <a:off x="370970" y="457468"/>
              <a:ext cx="322278" cy="452443"/>
            </a:xfrm>
            <a:custGeom>
              <a:avLst/>
              <a:gdLst/>
              <a:ahLst/>
              <a:cxnLst/>
              <a:rect l="l" t="t" r="r" b="b"/>
              <a:pathLst>
                <a:path w="15420" h="21648" extrusionOk="0">
                  <a:moveTo>
                    <a:pt x="5203" y="1"/>
                  </a:moveTo>
                  <a:cubicBezTo>
                    <a:pt x="2699" y="1"/>
                    <a:pt x="0" y="2169"/>
                    <a:pt x="679" y="5500"/>
                  </a:cubicBezTo>
                  <a:cubicBezTo>
                    <a:pt x="1636" y="10046"/>
                    <a:pt x="4541" y="14284"/>
                    <a:pt x="6113" y="18693"/>
                  </a:cubicBezTo>
                  <a:cubicBezTo>
                    <a:pt x="6841" y="20755"/>
                    <a:pt x="8557" y="21648"/>
                    <a:pt x="10254" y="21648"/>
                  </a:cubicBezTo>
                  <a:cubicBezTo>
                    <a:pt x="12860" y="21648"/>
                    <a:pt x="15419" y="19542"/>
                    <a:pt x="14281" y="16334"/>
                  </a:cubicBezTo>
                  <a:cubicBezTo>
                    <a:pt x="13426" y="13942"/>
                    <a:pt x="12401" y="11584"/>
                    <a:pt x="11376" y="9260"/>
                  </a:cubicBezTo>
                  <a:cubicBezTo>
                    <a:pt x="10521" y="7312"/>
                    <a:pt x="9291" y="5261"/>
                    <a:pt x="8881" y="3142"/>
                  </a:cubicBezTo>
                  <a:cubicBezTo>
                    <a:pt x="8432" y="951"/>
                    <a:pt x="6860" y="1"/>
                    <a:pt x="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628" name="Google Shape;628;p40"/>
          <p:cNvSpPr/>
          <p:nvPr/>
        </p:nvSpPr>
        <p:spPr>
          <a:xfrm rot="4685918">
            <a:off x="11906904" y="92536"/>
            <a:ext cx="555230" cy="641132"/>
          </a:xfrm>
          <a:custGeom>
            <a:avLst/>
            <a:gdLst/>
            <a:ahLst/>
            <a:cxnLst/>
            <a:rect l="l" t="t" r="r" b="b"/>
            <a:pathLst>
              <a:path w="26567" h="17256" extrusionOk="0">
                <a:moveTo>
                  <a:pt x="20141" y="0"/>
                </a:moveTo>
                <a:cubicBezTo>
                  <a:pt x="19492" y="0"/>
                  <a:pt x="18807" y="165"/>
                  <a:pt x="18109" y="538"/>
                </a:cubicBezTo>
                <a:cubicBezTo>
                  <a:pt x="13222" y="3203"/>
                  <a:pt x="8198" y="5596"/>
                  <a:pt x="3687" y="8911"/>
                </a:cubicBezTo>
                <a:cubicBezTo>
                  <a:pt x="0" y="11577"/>
                  <a:pt x="2291" y="17255"/>
                  <a:pt x="5736" y="17255"/>
                </a:cubicBezTo>
                <a:cubicBezTo>
                  <a:pt x="6442" y="17255"/>
                  <a:pt x="7197" y="17016"/>
                  <a:pt x="7959" y="16464"/>
                </a:cubicBezTo>
                <a:cubicBezTo>
                  <a:pt x="12402" y="13183"/>
                  <a:pt x="17494" y="10791"/>
                  <a:pt x="22381" y="8125"/>
                </a:cubicBezTo>
                <a:cubicBezTo>
                  <a:pt x="26567" y="5842"/>
                  <a:pt x="24010" y="0"/>
                  <a:pt x="201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>
            <a:off x="8425335" y="3189139"/>
            <a:ext cx="8210667" cy="1286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8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>
            <a:off x="8425333" y="4179846"/>
            <a:ext cx="8210667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73" name="Google Shape;73;p5"/>
          <p:cNvSpPr txBox="1">
            <a:spLocks noGrp="1"/>
          </p:cNvSpPr>
          <p:nvPr>
            <p:ph type="subTitle" idx="3"/>
          </p:nvPr>
        </p:nvSpPr>
        <p:spPr>
          <a:xfrm>
            <a:off x="1652002" y="7034753"/>
            <a:ext cx="8210667" cy="1286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800">
                <a:solidFill>
                  <a:schemeClr val="accent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Kirang Haerang"/>
              <a:buNone/>
              <a:defRPr sz="4400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74" name="Google Shape;74;p5"/>
          <p:cNvSpPr txBox="1">
            <a:spLocks noGrp="1"/>
          </p:cNvSpPr>
          <p:nvPr>
            <p:ph type="subTitle" idx="4"/>
          </p:nvPr>
        </p:nvSpPr>
        <p:spPr>
          <a:xfrm>
            <a:off x="1652000" y="8025451"/>
            <a:ext cx="8210667" cy="10233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75" name="Google Shape;75;p5"/>
          <p:cNvSpPr txBox="1">
            <a:spLocks noGrp="1"/>
          </p:cNvSpPr>
          <p:nvPr>
            <p:ph type="title"/>
          </p:nvPr>
        </p:nvSpPr>
        <p:spPr>
          <a:xfrm>
            <a:off x="2802400" y="459825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"/>
          <p:cNvSpPr txBox="1">
            <a:spLocks noGrp="1"/>
          </p:cNvSpPr>
          <p:nvPr>
            <p:ph type="title"/>
          </p:nvPr>
        </p:nvSpPr>
        <p:spPr>
          <a:xfrm>
            <a:off x="2802400" y="459825"/>
            <a:ext cx="12683200" cy="23235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6"/>
          <p:cNvSpPr/>
          <p:nvPr/>
        </p:nvSpPr>
        <p:spPr>
          <a:xfrm rot="1003491">
            <a:off x="14860374" y="404533"/>
            <a:ext cx="3139340" cy="1690257"/>
          </a:xfrm>
          <a:custGeom>
            <a:avLst/>
            <a:gdLst/>
            <a:ahLst/>
            <a:cxnLst/>
            <a:rect l="l" t="t" r="r" b="b"/>
            <a:pathLst>
              <a:path w="84485" h="80867" extrusionOk="0">
                <a:moveTo>
                  <a:pt x="6575" y="0"/>
                </a:moveTo>
                <a:cubicBezTo>
                  <a:pt x="4452" y="0"/>
                  <a:pt x="2290" y="1410"/>
                  <a:pt x="2222" y="4230"/>
                </a:cubicBezTo>
                <a:cubicBezTo>
                  <a:pt x="2085" y="9459"/>
                  <a:pt x="0" y="14517"/>
                  <a:pt x="786" y="19814"/>
                </a:cubicBezTo>
                <a:cubicBezTo>
                  <a:pt x="1504" y="24633"/>
                  <a:pt x="4306" y="29008"/>
                  <a:pt x="7690" y="32357"/>
                </a:cubicBezTo>
                <a:cubicBezTo>
                  <a:pt x="15072" y="39678"/>
                  <a:pt x="24486" y="41837"/>
                  <a:pt x="34284" y="41837"/>
                </a:cubicBezTo>
                <a:cubicBezTo>
                  <a:pt x="35417" y="41837"/>
                  <a:pt x="36556" y="41809"/>
                  <a:pt x="37697" y="41755"/>
                </a:cubicBezTo>
                <a:cubicBezTo>
                  <a:pt x="40981" y="41612"/>
                  <a:pt x="44388" y="41185"/>
                  <a:pt x="47756" y="41185"/>
                </a:cubicBezTo>
                <a:cubicBezTo>
                  <a:pt x="49996" y="41185"/>
                  <a:pt x="52218" y="41373"/>
                  <a:pt x="54375" y="41960"/>
                </a:cubicBezTo>
                <a:cubicBezTo>
                  <a:pt x="58852" y="43157"/>
                  <a:pt x="62543" y="45959"/>
                  <a:pt x="65653" y="49479"/>
                </a:cubicBezTo>
                <a:cubicBezTo>
                  <a:pt x="71942" y="56520"/>
                  <a:pt x="75530" y="67080"/>
                  <a:pt x="75018" y="76650"/>
                </a:cubicBezTo>
                <a:cubicBezTo>
                  <a:pt x="74864" y="79465"/>
                  <a:pt x="76900" y="80866"/>
                  <a:pt x="79015" y="80866"/>
                </a:cubicBezTo>
                <a:cubicBezTo>
                  <a:pt x="81137" y="80866"/>
                  <a:pt x="83339" y="79456"/>
                  <a:pt x="83493" y="76650"/>
                </a:cubicBezTo>
                <a:cubicBezTo>
                  <a:pt x="84485" y="58741"/>
                  <a:pt x="73104" y="36663"/>
                  <a:pt x="54888" y="33109"/>
                </a:cubicBezTo>
                <a:cubicBezTo>
                  <a:pt x="52553" y="32652"/>
                  <a:pt x="50188" y="32498"/>
                  <a:pt x="47809" y="32498"/>
                </a:cubicBezTo>
                <a:cubicBezTo>
                  <a:pt x="42875" y="32498"/>
                  <a:pt x="37880" y="33161"/>
                  <a:pt x="32962" y="33161"/>
                </a:cubicBezTo>
                <a:cubicBezTo>
                  <a:pt x="28902" y="33161"/>
                  <a:pt x="24895" y="32709"/>
                  <a:pt x="21019" y="31058"/>
                </a:cubicBezTo>
                <a:cubicBezTo>
                  <a:pt x="16405" y="29110"/>
                  <a:pt x="11244" y="25214"/>
                  <a:pt x="9535" y="20122"/>
                </a:cubicBezTo>
                <a:cubicBezTo>
                  <a:pt x="7895" y="15234"/>
                  <a:pt x="10595" y="9254"/>
                  <a:pt x="10697" y="4230"/>
                </a:cubicBezTo>
                <a:cubicBezTo>
                  <a:pt x="10783" y="1410"/>
                  <a:pt x="8698" y="0"/>
                  <a:pt x="65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9" name="Google Shape;79;p6"/>
          <p:cNvSpPr/>
          <p:nvPr/>
        </p:nvSpPr>
        <p:spPr>
          <a:xfrm rot="476466">
            <a:off x="14285169" y="204155"/>
            <a:ext cx="496556" cy="281800"/>
          </a:xfrm>
          <a:custGeom>
            <a:avLst/>
            <a:gdLst/>
            <a:ahLst/>
            <a:cxnLst/>
            <a:rect l="l" t="t" r="r" b="b"/>
            <a:pathLst>
              <a:path w="13364" h="13483" extrusionOk="0">
                <a:moveTo>
                  <a:pt x="4619" y="0"/>
                </a:moveTo>
                <a:cubicBezTo>
                  <a:pt x="3536" y="0"/>
                  <a:pt x="2463" y="403"/>
                  <a:pt x="1709" y="1257"/>
                </a:cubicBezTo>
                <a:cubicBezTo>
                  <a:pt x="172" y="3000"/>
                  <a:pt x="1" y="5734"/>
                  <a:pt x="1709" y="7442"/>
                </a:cubicBezTo>
                <a:cubicBezTo>
                  <a:pt x="2427" y="8160"/>
                  <a:pt x="3179" y="8844"/>
                  <a:pt x="3863" y="9561"/>
                </a:cubicBezTo>
                <a:cubicBezTo>
                  <a:pt x="4033" y="9732"/>
                  <a:pt x="4204" y="9937"/>
                  <a:pt x="4375" y="10108"/>
                </a:cubicBezTo>
                <a:lnTo>
                  <a:pt x="4546" y="10313"/>
                </a:lnTo>
                <a:cubicBezTo>
                  <a:pt x="4614" y="10416"/>
                  <a:pt x="4717" y="10553"/>
                  <a:pt x="4751" y="10621"/>
                </a:cubicBezTo>
                <a:cubicBezTo>
                  <a:pt x="4854" y="10826"/>
                  <a:pt x="4990" y="11065"/>
                  <a:pt x="5093" y="11339"/>
                </a:cubicBezTo>
                <a:cubicBezTo>
                  <a:pt x="5686" y="12731"/>
                  <a:pt x="7286" y="13483"/>
                  <a:pt x="8812" y="13483"/>
                </a:cubicBezTo>
                <a:cubicBezTo>
                  <a:pt x="9571" y="13483"/>
                  <a:pt x="10313" y="13297"/>
                  <a:pt x="10903" y="12911"/>
                </a:cubicBezTo>
                <a:cubicBezTo>
                  <a:pt x="12988" y="11509"/>
                  <a:pt x="13364" y="9151"/>
                  <a:pt x="12407" y="6896"/>
                </a:cubicBezTo>
                <a:cubicBezTo>
                  <a:pt x="11416" y="4606"/>
                  <a:pt x="9399" y="2965"/>
                  <a:pt x="7690" y="1257"/>
                </a:cubicBezTo>
                <a:cubicBezTo>
                  <a:pt x="6888" y="437"/>
                  <a:pt x="5748" y="0"/>
                  <a:pt x="461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0" name="Google Shape;80;p6"/>
          <p:cNvSpPr/>
          <p:nvPr/>
        </p:nvSpPr>
        <p:spPr>
          <a:xfrm rot="476466">
            <a:off x="17637475" y="832283"/>
            <a:ext cx="480059" cy="291122"/>
          </a:xfrm>
          <a:custGeom>
            <a:avLst/>
            <a:gdLst/>
            <a:ahLst/>
            <a:cxnLst/>
            <a:rect l="l" t="t" r="r" b="b"/>
            <a:pathLst>
              <a:path w="12920" h="13929" extrusionOk="0">
                <a:moveTo>
                  <a:pt x="4555" y="1"/>
                </a:moveTo>
                <a:cubicBezTo>
                  <a:pt x="3970" y="1"/>
                  <a:pt x="3400" y="118"/>
                  <a:pt x="2905" y="365"/>
                </a:cubicBezTo>
                <a:cubicBezTo>
                  <a:pt x="616" y="1493"/>
                  <a:pt x="0" y="3817"/>
                  <a:pt x="718" y="6141"/>
                </a:cubicBezTo>
                <a:cubicBezTo>
                  <a:pt x="1470" y="8534"/>
                  <a:pt x="3281" y="10413"/>
                  <a:pt x="4819" y="12293"/>
                </a:cubicBezTo>
                <a:cubicBezTo>
                  <a:pt x="5639" y="13333"/>
                  <a:pt x="6939" y="13928"/>
                  <a:pt x="8232" y="13928"/>
                </a:cubicBezTo>
                <a:cubicBezTo>
                  <a:pt x="9149" y="13928"/>
                  <a:pt x="10063" y="13629"/>
                  <a:pt x="10800" y="12977"/>
                </a:cubicBezTo>
                <a:cubicBezTo>
                  <a:pt x="12543" y="11439"/>
                  <a:pt x="12919" y="8704"/>
                  <a:pt x="11450" y="6825"/>
                </a:cubicBezTo>
                <a:cubicBezTo>
                  <a:pt x="10834" y="6039"/>
                  <a:pt x="10151" y="5287"/>
                  <a:pt x="9536" y="4501"/>
                </a:cubicBezTo>
                <a:cubicBezTo>
                  <a:pt x="9399" y="4296"/>
                  <a:pt x="9228" y="4091"/>
                  <a:pt x="9126" y="3886"/>
                </a:cubicBezTo>
                <a:lnTo>
                  <a:pt x="8955" y="3646"/>
                </a:lnTo>
                <a:cubicBezTo>
                  <a:pt x="8886" y="3544"/>
                  <a:pt x="8818" y="3407"/>
                  <a:pt x="8784" y="3339"/>
                </a:cubicBezTo>
                <a:cubicBezTo>
                  <a:pt x="8681" y="3100"/>
                  <a:pt x="8579" y="2860"/>
                  <a:pt x="8510" y="2587"/>
                </a:cubicBezTo>
                <a:cubicBezTo>
                  <a:pt x="8029" y="965"/>
                  <a:pt x="6232" y="1"/>
                  <a:pt x="45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1" name="Google Shape;81;p6"/>
          <p:cNvSpPr/>
          <p:nvPr/>
        </p:nvSpPr>
        <p:spPr>
          <a:xfrm rot="-6367717">
            <a:off x="617214" y="7952542"/>
            <a:ext cx="1988342" cy="2411287"/>
          </a:xfrm>
          <a:custGeom>
            <a:avLst/>
            <a:gdLst/>
            <a:ahLst/>
            <a:cxnLst/>
            <a:rect l="l" t="t" r="r" b="b"/>
            <a:pathLst>
              <a:path w="89017" h="60723" extrusionOk="0">
                <a:moveTo>
                  <a:pt x="69486" y="0"/>
                </a:moveTo>
                <a:cubicBezTo>
                  <a:pt x="63347" y="0"/>
                  <a:pt x="57503" y="1524"/>
                  <a:pt x="52563" y="6676"/>
                </a:cubicBezTo>
                <a:cubicBezTo>
                  <a:pt x="49043" y="10299"/>
                  <a:pt x="46890" y="15050"/>
                  <a:pt x="46412" y="20073"/>
                </a:cubicBezTo>
                <a:cubicBezTo>
                  <a:pt x="46002" y="24961"/>
                  <a:pt x="48120" y="29985"/>
                  <a:pt x="47334" y="34769"/>
                </a:cubicBezTo>
                <a:cubicBezTo>
                  <a:pt x="46808" y="37877"/>
                  <a:pt x="44342" y="38766"/>
                  <a:pt x="41536" y="38766"/>
                </a:cubicBezTo>
                <a:cubicBezTo>
                  <a:pt x="38879" y="38766"/>
                  <a:pt x="35917" y="37969"/>
                  <a:pt x="34006" y="37503"/>
                </a:cubicBezTo>
                <a:cubicBezTo>
                  <a:pt x="30324" y="36614"/>
                  <a:pt x="26553" y="35581"/>
                  <a:pt x="22770" y="35581"/>
                </a:cubicBezTo>
                <a:cubicBezTo>
                  <a:pt x="21321" y="35581"/>
                  <a:pt x="19870" y="35733"/>
                  <a:pt x="18421" y="36102"/>
                </a:cubicBezTo>
                <a:cubicBezTo>
                  <a:pt x="9501" y="38324"/>
                  <a:pt x="615" y="46663"/>
                  <a:pt x="137" y="56506"/>
                </a:cubicBezTo>
                <a:cubicBezTo>
                  <a:pt x="0" y="59321"/>
                  <a:pt x="2053" y="60722"/>
                  <a:pt x="4173" y="60722"/>
                </a:cubicBezTo>
                <a:cubicBezTo>
                  <a:pt x="6299" y="60722"/>
                  <a:pt x="8493" y="59312"/>
                  <a:pt x="8612" y="56506"/>
                </a:cubicBezTo>
                <a:cubicBezTo>
                  <a:pt x="8817" y="52302"/>
                  <a:pt x="12577" y="48782"/>
                  <a:pt x="15824" y="46731"/>
                </a:cubicBezTo>
                <a:cubicBezTo>
                  <a:pt x="18386" y="45106"/>
                  <a:pt x="20745" y="44472"/>
                  <a:pt x="23273" y="44472"/>
                </a:cubicBezTo>
                <a:cubicBezTo>
                  <a:pt x="24892" y="44472"/>
                  <a:pt x="26580" y="44732"/>
                  <a:pt x="28435" y="45159"/>
                </a:cubicBezTo>
                <a:cubicBezTo>
                  <a:pt x="32435" y="46074"/>
                  <a:pt x="37327" y="47376"/>
                  <a:pt x="41925" y="47376"/>
                </a:cubicBezTo>
                <a:cubicBezTo>
                  <a:pt x="46598" y="47376"/>
                  <a:pt x="50969" y="46032"/>
                  <a:pt x="53794" y="41570"/>
                </a:cubicBezTo>
                <a:cubicBezTo>
                  <a:pt x="58510" y="34052"/>
                  <a:pt x="52837" y="25713"/>
                  <a:pt x="55434" y="17886"/>
                </a:cubicBezTo>
                <a:cubicBezTo>
                  <a:pt x="57877" y="10640"/>
                  <a:pt x="63581" y="8749"/>
                  <a:pt x="69765" y="8749"/>
                </a:cubicBezTo>
                <a:cubicBezTo>
                  <a:pt x="73790" y="8749"/>
                  <a:pt x="78017" y="9550"/>
                  <a:pt x="81682" y="10197"/>
                </a:cubicBezTo>
                <a:cubicBezTo>
                  <a:pt x="81967" y="10248"/>
                  <a:pt x="82243" y="10272"/>
                  <a:pt x="82510" y="10272"/>
                </a:cubicBezTo>
                <a:cubicBezTo>
                  <a:pt x="87236" y="10272"/>
                  <a:pt x="89016" y="2661"/>
                  <a:pt x="83937" y="1755"/>
                </a:cubicBezTo>
                <a:cubicBezTo>
                  <a:pt x="79131" y="907"/>
                  <a:pt x="74221" y="0"/>
                  <a:pt x="694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2" name="Google Shape;82;p6"/>
          <p:cNvSpPr/>
          <p:nvPr/>
        </p:nvSpPr>
        <p:spPr>
          <a:xfrm>
            <a:off x="1212924" y="9830693"/>
            <a:ext cx="595826" cy="263835"/>
          </a:xfrm>
          <a:custGeom>
            <a:avLst/>
            <a:gdLst/>
            <a:ahLst/>
            <a:cxnLst/>
            <a:rect l="l" t="t" r="r" b="b"/>
            <a:pathLst>
              <a:path w="15004" h="11810" extrusionOk="0">
                <a:moveTo>
                  <a:pt x="10036" y="0"/>
                </a:moveTo>
                <a:cubicBezTo>
                  <a:pt x="9253" y="0"/>
                  <a:pt x="8465" y="227"/>
                  <a:pt x="7758" y="711"/>
                </a:cubicBezTo>
                <a:cubicBezTo>
                  <a:pt x="6938" y="1292"/>
                  <a:pt x="6152" y="1907"/>
                  <a:pt x="5332" y="2488"/>
                </a:cubicBezTo>
                <a:cubicBezTo>
                  <a:pt x="5127" y="2625"/>
                  <a:pt x="4922" y="2762"/>
                  <a:pt x="4716" y="2898"/>
                </a:cubicBezTo>
                <a:lnTo>
                  <a:pt x="4477" y="3035"/>
                </a:lnTo>
                <a:lnTo>
                  <a:pt x="4170" y="3172"/>
                </a:lnTo>
                <a:cubicBezTo>
                  <a:pt x="3930" y="3274"/>
                  <a:pt x="3657" y="3343"/>
                  <a:pt x="3418" y="3411"/>
                </a:cubicBezTo>
                <a:cubicBezTo>
                  <a:pt x="1230" y="3924"/>
                  <a:pt x="0" y="6965"/>
                  <a:pt x="786" y="8948"/>
                </a:cubicBezTo>
                <a:cubicBezTo>
                  <a:pt x="1527" y="10897"/>
                  <a:pt x="3063" y="11810"/>
                  <a:pt x="4843" y="11810"/>
                </a:cubicBezTo>
                <a:cubicBezTo>
                  <a:pt x="5279" y="11810"/>
                  <a:pt x="5729" y="11755"/>
                  <a:pt x="6186" y="11648"/>
                </a:cubicBezTo>
                <a:cubicBezTo>
                  <a:pt x="8578" y="11101"/>
                  <a:pt x="10526" y="9392"/>
                  <a:pt x="12475" y="7991"/>
                </a:cubicBezTo>
                <a:cubicBezTo>
                  <a:pt x="14320" y="6726"/>
                  <a:pt x="15004" y="3855"/>
                  <a:pt x="13637" y="1942"/>
                </a:cubicBezTo>
                <a:cubicBezTo>
                  <a:pt x="12766" y="700"/>
                  <a:pt x="11409" y="0"/>
                  <a:pt x="100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3" name="Google Shape;83;p6"/>
          <p:cNvSpPr/>
          <p:nvPr/>
        </p:nvSpPr>
        <p:spPr>
          <a:xfrm>
            <a:off x="247689" y="7565819"/>
            <a:ext cx="612306" cy="483817"/>
          </a:xfrm>
          <a:custGeom>
            <a:avLst/>
            <a:gdLst/>
            <a:ahLst/>
            <a:cxnLst/>
            <a:rect l="l" t="t" r="r" b="b"/>
            <a:pathLst>
              <a:path w="15419" h="21657" extrusionOk="0">
                <a:moveTo>
                  <a:pt x="5193" y="0"/>
                </a:moveTo>
                <a:cubicBezTo>
                  <a:pt x="2696" y="0"/>
                  <a:pt x="1" y="2168"/>
                  <a:pt x="659" y="5500"/>
                </a:cubicBezTo>
                <a:cubicBezTo>
                  <a:pt x="1616" y="10045"/>
                  <a:pt x="4521" y="14283"/>
                  <a:pt x="6093" y="18692"/>
                </a:cubicBezTo>
                <a:cubicBezTo>
                  <a:pt x="6836" y="20759"/>
                  <a:pt x="8567" y="21657"/>
                  <a:pt x="10271" y="21657"/>
                </a:cubicBezTo>
                <a:cubicBezTo>
                  <a:pt x="12877" y="21657"/>
                  <a:pt x="15418" y="19558"/>
                  <a:pt x="14261" y="16334"/>
                </a:cubicBezTo>
                <a:cubicBezTo>
                  <a:pt x="13407" y="13941"/>
                  <a:pt x="12381" y="11583"/>
                  <a:pt x="11356" y="9259"/>
                </a:cubicBezTo>
                <a:cubicBezTo>
                  <a:pt x="10502" y="7311"/>
                  <a:pt x="9271" y="5261"/>
                  <a:pt x="8861" y="3142"/>
                </a:cubicBezTo>
                <a:cubicBezTo>
                  <a:pt x="8412" y="950"/>
                  <a:pt x="6846" y="0"/>
                  <a:pt x="519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9332" y="309755"/>
            <a:ext cx="15678244" cy="1295470"/>
          </a:xfrm>
          <a:prstGeom prst="rect">
            <a:avLst/>
          </a:prstGeom>
        </p:spPr>
      </p:pic>
      <p:sp>
        <p:nvSpPr>
          <p:cNvPr id="85" name="Google Shape;85;p7"/>
          <p:cNvSpPr txBox="1">
            <a:spLocks noGrp="1"/>
          </p:cNvSpPr>
          <p:nvPr>
            <p:ph type="body" idx="1"/>
          </p:nvPr>
        </p:nvSpPr>
        <p:spPr>
          <a:xfrm>
            <a:off x="1625600" y="2470200"/>
            <a:ext cx="8398933" cy="57786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marL="457200" lvl="0" indent="-3873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Font typeface="Red Hat Text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Font typeface="Red Hat Text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Font typeface="Red Hat Text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Font typeface="Red Hat Text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Font typeface="Red Hat Text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Font typeface="Red Hat Text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Font typeface="Red Hat Text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Font typeface="Red Hat Text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7"/>
          <p:cNvSpPr txBox="1">
            <a:spLocks noGrp="1"/>
          </p:cNvSpPr>
          <p:nvPr>
            <p:ph type="title"/>
          </p:nvPr>
        </p:nvSpPr>
        <p:spPr>
          <a:xfrm>
            <a:off x="1625600" y="459825"/>
            <a:ext cx="15080533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grpSp>
        <p:nvGrpSpPr>
          <p:cNvPr id="87" name="Google Shape;87;p7"/>
          <p:cNvGrpSpPr/>
          <p:nvPr/>
        </p:nvGrpSpPr>
        <p:grpSpPr>
          <a:xfrm>
            <a:off x="850006" y="6760"/>
            <a:ext cx="16740820" cy="753141"/>
            <a:chOff x="478128" y="159159"/>
            <a:chExt cx="9416711" cy="753141"/>
          </a:xfrm>
        </p:grpSpPr>
        <p:sp>
          <p:nvSpPr>
            <p:cNvPr id="88" name="Google Shape;88;p7"/>
            <p:cNvSpPr/>
            <p:nvPr/>
          </p:nvSpPr>
          <p:spPr>
            <a:xfrm>
              <a:off x="5085873" y="325218"/>
              <a:ext cx="485821" cy="409494"/>
            </a:xfrm>
            <a:custGeom>
              <a:avLst/>
              <a:gdLst/>
              <a:ahLst/>
              <a:cxnLst/>
              <a:rect l="l" t="t" r="r" b="b"/>
              <a:pathLst>
                <a:path w="23245" h="19593" extrusionOk="0">
                  <a:moveTo>
                    <a:pt x="17353" y="0"/>
                  </a:moveTo>
                  <a:cubicBezTo>
                    <a:pt x="16661" y="0"/>
                    <a:pt x="15923" y="218"/>
                    <a:pt x="15175" y="720"/>
                  </a:cubicBezTo>
                  <a:cubicBezTo>
                    <a:pt x="10288" y="4001"/>
                    <a:pt x="5400" y="7419"/>
                    <a:pt x="1744" y="12135"/>
                  </a:cubicBezTo>
                  <a:cubicBezTo>
                    <a:pt x="308" y="13981"/>
                    <a:pt x="1" y="16510"/>
                    <a:pt x="1744" y="18321"/>
                  </a:cubicBezTo>
                  <a:cubicBezTo>
                    <a:pt x="2512" y="19125"/>
                    <a:pt x="3718" y="19592"/>
                    <a:pt x="4900" y="19592"/>
                  </a:cubicBezTo>
                  <a:cubicBezTo>
                    <a:pt x="5980" y="19592"/>
                    <a:pt x="7039" y="19202"/>
                    <a:pt x="7724" y="18321"/>
                  </a:cubicBezTo>
                  <a:cubicBezTo>
                    <a:pt x="10971" y="14151"/>
                    <a:pt x="15107" y="11178"/>
                    <a:pt x="19413" y="8273"/>
                  </a:cubicBezTo>
                  <a:cubicBezTo>
                    <a:pt x="23245" y="5728"/>
                    <a:pt x="20903" y="0"/>
                    <a:pt x="173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9" name="Google Shape;89;p7"/>
            <p:cNvSpPr/>
            <p:nvPr/>
          </p:nvSpPr>
          <p:spPr>
            <a:xfrm>
              <a:off x="8205710" y="342749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" name="Google Shape;90;p7"/>
            <p:cNvSpPr/>
            <p:nvPr/>
          </p:nvSpPr>
          <p:spPr>
            <a:xfrm>
              <a:off x="9624811" y="621184"/>
              <a:ext cx="270028" cy="291116"/>
            </a:xfrm>
            <a:custGeom>
              <a:avLst/>
              <a:gdLst/>
              <a:ahLst/>
              <a:cxnLst/>
              <a:rect l="l" t="t" r="r" b="b"/>
              <a:pathLst>
                <a:path w="12920" h="13929" extrusionOk="0">
                  <a:moveTo>
                    <a:pt x="4555" y="1"/>
                  </a:moveTo>
                  <a:cubicBezTo>
                    <a:pt x="3970" y="1"/>
                    <a:pt x="3400" y="118"/>
                    <a:pt x="2905" y="365"/>
                  </a:cubicBezTo>
                  <a:cubicBezTo>
                    <a:pt x="616" y="1493"/>
                    <a:pt x="0" y="3817"/>
                    <a:pt x="718" y="6141"/>
                  </a:cubicBezTo>
                  <a:cubicBezTo>
                    <a:pt x="1470" y="8534"/>
                    <a:pt x="3281" y="10413"/>
                    <a:pt x="4819" y="12293"/>
                  </a:cubicBezTo>
                  <a:cubicBezTo>
                    <a:pt x="5639" y="13333"/>
                    <a:pt x="6939" y="13928"/>
                    <a:pt x="8232" y="13928"/>
                  </a:cubicBezTo>
                  <a:cubicBezTo>
                    <a:pt x="9149" y="13928"/>
                    <a:pt x="10063" y="13629"/>
                    <a:pt x="10800" y="12977"/>
                  </a:cubicBezTo>
                  <a:cubicBezTo>
                    <a:pt x="12543" y="11439"/>
                    <a:pt x="12919" y="8704"/>
                    <a:pt x="11450" y="6825"/>
                  </a:cubicBezTo>
                  <a:cubicBezTo>
                    <a:pt x="10834" y="6039"/>
                    <a:pt x="10151" y="5287"/>
                    <a:pt x="9536" y="4501"/>
                  </a:cubicBezTo>
                  <a:cubicBezTo>
                    <a:pt x="9399" y="4296"/>
                    <a:pt x="9228" y="4091"/>
                    <a:pt x="9126" y="3886"/>
                  </a:cubicBezTo>
                  <a:lnTo>
                    <a:pt x="8955" y="3646"/>
                  </a:lnTo>
                  <a:cubicBezTo>
                    <a:pt x="8886" y="3544"/>
                    <a:pt x="8818" y="3407"/>
                    <a:pt x="8784" y="3339"/>
                  </a:cubicBezTo>
                  <a:cubicBezTo>
                    <a:pt x="8681" y="3100"/>
                    <a:pt x="8579" y="2860"/>
                    <a:pt x="8510" y="2587"/>
                  </a:cubicBezTo>
                  <a:cubicBezTo>
                    <a:pt x="8029" y="965"/>
                    <a:pt x="6232" y="1"/>
                    <a:pt x="45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" name="Google Shape;91;p7"/>
            <p:cNvSpPr/>
            <p:nvPr/>
          </p:nvSpPr>
          <p:spPr>
            <a:xfrm>
              <a:off x="478128" y="539196"/>
              <a:ext cx="319310" cy="225009"/>
            </a:xfrm>
            <a:custGeom>
              <a:avLst/>
              <a:gdLst/>
              <a:ahLst/>
              <a:cxnLst/>
              <a:rect l="l" t="t" r="r" b="b"/>
              <a:pathLst>
                <a:path w="15278" h="10766" extrusionOk="0">
                  <a:moveTo>
                    <a:pt x="10346" y="1"/>
                  </a:moveTo>
                  <a:cubicBezTo>
                    <a:pt x="9817" y="1"/>
                    <a:pt x="9277" y="109"/>
                    <a:pt x="8749" y="339"/>
                  </a:cubicBezTo>
                  <a:cubicBezTo>
                    <a:pt x="7861" y="715"/>
                    <a:pt x="6972" y="1194"/>
                    <a:pt x="6049" y="1570"/>
                  </a:cubicBezTo>
                  <a:cubicBezTo>
                    <a:pt x="5810" y="1672"/>
                    <a:pt x="5605" y="1775"/>
                    <a:pt x="5366" y="1843"/>
                  </a:cubicBezTo>
                  <a:lnTo>
                    <a:pt x="5092" y="1946"/>
                  </a:lnTo>
                  <a:lnTo>
                    <a:pt x="4785" y="2014"/>
                  </a:lnTo>
                  <a:cubicBezTo>
                    <a:pt x="4511" y="2048"/>
                    <a:pt x="4272" y="2082"/>
                    <a:pt x="3999" y="2082"/>
                  </a:cubicBezTo>
                  <a:cubicBezTo>
                    <a:pt x="1777" y="2117"/>
                    <a:pt x="0" y="4851"/>
                    <a:pt x="376" y="7004"/>
                  </a:cubicBezTo>
                  <a:cubicBezTo>
                    <a:pt x="809" y="9501"/>
                    <a:pt x="2670" y="10766"/>
                    <a:pt x="4978" y="10766"/>
                  </a:cubicBezTo>
                  <a:cubicBezTo>
                    <a:pt x="5038" y="10766"/>
                    <a:pt x="5099" y="10765"/>
                    <a:pt x="5161" y="10763"/>
                  </a:cubicBezTo>
                  <a:cubicBezTo>
                    <a:pt x="7587" y="10695"/>
                    <a:pt x="9843" y="9362"/>
                    <a:pt x="12030" y="8405"/>
                  </a:cubicBezTo>
                  <a:cubicBezTo>
                    <a:pt x="14081" y="7516"/>
                    <a:pt x="15277" y="4851"/>
                    <a:pt x="14320" y="2698"/>
                  </a:cubicBezTo>
                  <a:cubicBezTo>
                    <a:pt x="13568" y="1064"/>
                    <a:pt x="12010" y="1"/>
                    <a:pt x="103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" name="Google Shape;92;p7"/>
            <p:cNvSpPr/>
            <p:nvPr/>
          </p:nvSpPr>
          <p:spPr>
            <a:xfrm>
              <a:off x="2474376" y="346120"/>
              <a:ext cx="299309" cy="275044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3" name="Google Shape;93;p7"/>
            <p:cNvSpPr/>
            <p:nvPr/>
          </p:nvSpPr>
          <p:spPr>
            <a:xfrm>
              <a:off x="1632847" y="159159"/>
              <a:ext cx="305015" cy="274041"/>
            </a:xfrm>
            <a:custGeom>
              <a:avLst/>
              <a:gdLst/>
              <a:ahLst/>
              <a:cxnLst/>
              <a:rect l="l" t="t" r="r" b="b"/>
              <a:pathLst>
                <a:path w="14594" h="13112" extrusionOk="0">
                  <a:moveTo>
                    <a:pt x="9808" y="1"/>
                  </a:moveTo>
                  <a:cubicBezTo>
                    <a:pt x="8609" y="1"/>
                    <a:pt x="7435" y="474"/>
                    <a:pt x="6699" y="1542"/>
                  </a:cubicBezTo>
                  <a:cubicBezTo>
                    <a:pt x="6459" y="1884"/>
                    <a:pt x="6220" y="2226"/>
                    <a:pt x="5947" y="2567"/>
                  </a:cubicBezTo>
                  <a:cubicBezTo>
                    <a:pt x="5810" y="2602"/>
                    <a:pt x="5742" y="2670"/>
                    <a:pt x="5639" y="2772"/>
                  </a:cubicBezTo>
                  <a:cubicBezTo>
                    <a:pt x="5434" y="2943"/>
                    <a:pt x="5229" y="3114"/>
                    <a:pt x="4990" y="3285"/>
                  </a:cubicBezTo>
                  <a:cubicBezTo>
                    <a:pt x="4135" y="3969"/>
                    <a:pt x="3247" y="4584"/>
                    <a:pt x="2392" y="5199"/>
                  </a:cubicBezTo>
                  <a:cubicBezTo>
                    <a:pt x="581" y="6532"/>
                    <a:pt x="0" y="9471"/>
                    <a:pt x="1401" y="11317"/>
                  </a:cubicBezTo>
                  <a:cubicBezTo>
                    <a:pt x="2286" y="12455"/>
                    <a:pt x="3601" y="13112"/>
                    <a:pt x="4935" y="13112"/>
                  </a:cubicBezTo>
                  <a:cubicBezTo>
                    <a:pt x="5764" y="13112"/>
                    <a:pt x="6601" y="12858"/>
                    <a:pt x="7348" y="12308"/>
                  </a:cubicBezTo>
                  <a:cubicBezTo>
                    <a:pt x="9433" y="10770"/>
                    <a:pt x="11723" y="9334"/>
                    <a:pt x="13226" y="7113"/>
                  </a:cubicBezTo>
                  <a:cubicBezTo>
                    <a:pt x="14525" y="5267"/>
                    <a:pt x="14593" y="2465"/>
                    <a:pt x="12680" y="961"/>
                  </a:cubicBezTo>
                  <a:cubicBezTo>
                    <a:pt x="11876" y="347"/>
                    <a:pt x="10833" y="1"/>
                    <a:pt x="9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" name="Google Shape;94;p7"/>
            <p:cNvSpPr/>
            <p:nvPr/>
          </p:nvSpPr>
          <p:spPr>
            <a:xfrm>
              <a:off x="6539383" y="303743"/>
              <a:ext cx="322278" cy="452443"/>
            </a:xfrm>
            <a:custGeom>
              <a:avLst/>
              <a:gdLst/>
              <a:ahLst/>
              <a:cxnLst/>
              <a:rect l="l" t="t" r="r" b="b"/>
              <a:pathLst>
                <a:path w="15420" h="21648" extrusionOk="0">
                  <a:moveTo>
                    <a:pt x="5203" y="1"/>
                  </a:moveTo>
                  <a:cubicBezTo>
                    <a:pt x="2699" y="1"/>
                    <a:pt x="0" y="2169"/>
                    <a:pt x="679" y="5500"/>
                  </a:cubicBezTo>
                  <a:cubicBezTo>
                    <a:pt x="1636" y="10046"/>
                    <a:pt x="4541" y="14284"/>
                    <a:pt x="6113" y="18693"/>
                  </a:cubicBezTo>
                  <a:cubicBezTo>
                    <a:pt x="6841" y="20755"/>
                    <a:pt x="8557" y="21648"/>
                    <a:pt x="10254" y="21648"/>
                  </a:cubicBezTo>
                  <a:cubicBezTo>
                    <a:pt x="12860" y="21648"/>
                    <a:pt x="15419" y="19542"/>
                    <a:pt x="14281" y="16334"/>
                  </a:cubicBezTo>
                  <a:cubicBezTo>
                    <a:pt x="13426" y="13942"/>
                    <a:pt x="12401" y="11584"/>
                    <a:pt x="11376" y="9260"/>
                  </a:cubicBezTo>
                  <a:cubicBezTo>
                    <a:pt x="10521" y="7312"/>
                    <a:pt x="9291" y="5261"/>
                    <a:pt x="8881" y="3142"/>
                  </a:cubicBezTo>
                  <a:cubicBezTo>
                    <a:pt x="8432" y="951"/>
                    <a:pt x="6860" y="1"/>
                    <a:pt x="5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8"/>
          <p:cNvSpPr txBox="1">
            <a:spLocks noGrp="1"/>
          </p:cNvSpPr>
          <p:nvPr>
            <p:ph type="title"/>
          </p:nvPr>
        </p:nvSpPr>
        <p:spPr>
          <a:xfrm>
            <a:off x="1603467" y="3198300"/>
            <a:ext cx="15081067" cy="54144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1pPr>
            <a:lvl2pPr lvl="1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2pPr>
            <a:lvl3pPr lvl="2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3pPr>
            <a:lvl4pPr lvl="3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4pPr>
            <a:lvl5pPr lvl="4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5pPr>
            <a:lvl6pPr lvl="5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6pPr>
            <a:lvl7pPr lvl="6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7pPr>
            <a:lvl8pPr lvl="7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8pPr>
            <a:lvl9pPr lvl="8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9pPr>
          </a:lstStyle>
          <a:p>
            <a:endParaRPr/>
          </a:p>
        </p:txBody>
      </p:sp>
      <p:sp>
        <p:nvSpPr>
          <p:cNvPr id="115" name="Google Shape;115;p8"/>
          <p:cNvSpPr/>
          <p:nvPr/>
        </p:nvSpPr>
        <p:spPr>
          <a:xfrm>
            <a:off x="13220478" y="2096052"/>
            <a:ext cx="1357881" cy="1004786"/>
          </a:xfrm>
          <a:custGeom>
            <a:avLst/>
            <a:gdLst/>
            <a:ahLst/>
            <a:cxnLst/>
            <a:rect l="l" t="t" r="r" b="b"/>
            <a:pathLst>
              <a:path w="34194" h="44977" extrusionOk="0">
                <a:moveTo>
                  <a:pt x="28201" y="1"/>
                </a:moveTo>
                <a:cubicBezTo>
                  <a:pt x="26901" y="1"/>
                  <a:pt x="25583" y="569"/>
                  <a:pt x="24642" y="1940"/>
                </a:cubicBezTo>
                <a:cubicBezTo>
                  <a:pt x="21532" y="6485"/>
                  <a:pt x="18149" y="6315"/>
                  <a:pt x="13159" y="7101"/>
                </a:cubicBezTo>
                <a:cubicBezTo>
                  <a:pt x="8648" y="7818"/>
                  <a:pt x="5196" y="10416"/>
                  <a:pt x="3419" y="14790"/>
                </a:cubicBezTo>
                <a:cubicBezTo>
                  <a:pt x="1" y="23300"/>
                  <a:pt x="4034" y="32289"/>
                  <a:pt x="4991" y="40799"/>
                </a:cubicBezTo>
                <a:cubicBezTo>
                  <a:pt x="5316" y="43575"/>
                  <a:pt x="7611" y="44977"/>
                  <a:pt x="9739" y="44977"/>
                </a:cubicBezTo>
                <a:cubicBezTo>
                  <a:pt x="11855" y="44977"/>
                  <a:pt x="13807" y="43592"/>
                  <a:pt x="13501" y="40799"/>
                </a:cubicBezTo>
                <a:cubicBezTo>
                  <a:pt x="13022" y="36800"/>
                  <a:pt x="12065" y="32938"/>
                  <a:pt x="11347" y="28974"/>
                </a:cubicBezTo>
                <a:cubicBezTo>
                  <a:pt x="10732" y="25658"/>
                  <a:pt x="9604" y="20429"/>
                  <a:pt x="11621" y="17388"/>
                </a:cubicBezTo>
                <a:cubicBezTo>
                  <a:pt x="13603" y="14414"/>
                  <a:pt x="20302" y="15371"/>
                  <a:pt x="23480" y="14107"/>
                </a:cubicBezTo>
                <a:cubicBezTo>
                  <a:pt x="27274" y="12569"/>
                  <a:pt x="29700" y="9698"/>
                  <a:pt x="31990" y="6349"/>
                </a:cubicBezTo>
                <a:cubicBezTo>
                  <a:pt x="34193" y="3116"/>
                  <a:pt x="31245" y="1"/>
                  <a:pt x="282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6" name="Google Shape;116;p8"/>
          <p:cNvSpPr/>
          <p:nvPr/>
        </p:nvSpPr>
        <p:spPr>
          <a:xfrm rot="7602037">
            <a:off x="16421158" y="8228795"/>
            <a:ext cx="1625275" cy="1606585"/>
          </a:xfrm>
          <a:custGeom>
            <a:avLst/>
            <a:gdLst/>
            <a:ahLst/>
            <a:cxnLst/>
            <a:rect l="l" t="t" r="r" b="b"/>
            <a:pathLst>
              <a:path w="72758" h="40453" extrusionOk="0">
                <a:moveTo>
                  <a:pt x="66812" y="1"/>
                </a:moveTo>
                <a:cubicBezTo>
                  <a:pt x="65526" y="1"/>
                  <a:pt x="64233" y="584"/>
                  <a:pt x="63330" y="1991"/>
                </a:cubicBezTo>
                <a:cubicBezTo>
                  <a:pt x="60766" y="6058"/>
                  <a:pt x="54410" y="9647"/>
                  <a:pt x="49864" y="10535"/>
                </a:cubicBezTo>
                <a:cubicBezTo>
                  <a:pt x="48884" y="10736"/>
                  <a:pt x="47884" y="10817"/>
                  <a:pt x="46873" y="10817"/>
                </a:cubicBezTo>
                <a:cubicBezTo>
                  <a:pt x="43939" y="10817"/>
                  <a:pt x="40921" y="10139"/>
                  <a:pt x="38073" y="9783"/>
                </a:cubicBezTo>
                <a:cubicBezTo>
                  <a:pt x="36091" y="9527"/>
                  <a:pt x="34100" y="9399"/>
                  <a:pt x="32105" y="9399"/>
                </a:cubicBezTo>
                <a:cubicBezTo>
                  <a:pt x="30110" y="9399"/>
                  <a:pt x="28111" y="9527"/>
                  <a:pt x="26111" y="9783"/>
                </a:cubicBezTo>
                <a:cubicBezTo>
                  <a:pt x="14013" y="11390"/>
                  <a:pt x="0" y="22223"/>
                  <a:pt x="718" y="36236"/>
                </a:cubicBezTo>
                <a:cubicBezTo>
                  <a:pt x="872" y="39042"/>
                  <a:pt x="3074" y="40452"/>
                  <a:pt x="5201" y="40452"/>
                </a:cubicBezTo>
                <a:cubicBezTo>
                  <a:pt x="7320" y="40452"/>
                  <a:pt x="9365" y="39051"/>
                  <a:pt x="9228" y="36236"/>
                </a:cubicBezTo>
                <a:cubicBezTo>
                  <a:pt x="8886" y="30118"/>
                  <a:pt x="14218" y="23761"/>
                  <a:pt x="19139" y="20993"/>
                </a:cubicBezTo>
                <a:cubicBezTo>
                  <a:pt x="22974" y="18836"/>
                  <a:pt x="27242" y="18150"/>
                  <a:pt x="31552" y="18150"/>
                </a:cubicBezTo>
                <a:cubicBezTo>
                  <a:pt x="34616" y="18150"/>
                  <a:pt x="37702" y="18496"/>
                  <a:pt x="40671" y="18908"/>
                </a:cubicBezTo>
                <a:cubicBezTo>
                  <a:pt x="42698" y="19184"/>
                  <a:pt x="44615" y="19346"/>
                  <a:pt x="46475" y="19346"/>
                </a:cubicBezTo>
                <a:cubicBezTo>
                  <a:pt x="50384" y="19346"/>
                  <a:pt x="54039" y="18631"/>
                  <a:pt x="57930" y="16755"/>
                </a:cubicBezTo>
                <a:cubicBezTo>
                  <a:pt x="62749" y="14431"/>
                  <a:pt x="67738" y="11116"/>
                  <a:pt x="70678" y="6434"/>
                </a:cubicBezTo>
                <a:cubicBezTo>
                  <a:pt x="72757" y="3159"/>
                  <a:pt x="69804" y="1"/>
                  <a:pt x="668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7" name="Google Shape;117;p8"/>
          <p:cNvSpPr/>
          <p:nvPr/>
        </p:nvSpPr>
        <p:spPr>
          <a:xfrm>
            <a:off x="5305897" y="2368643"/>
            <a:ext cx="595826" cy="263835"/>
          </a:xfrm>
          <a:custGeom>
            <a:avLst/>
            <a:gdLst/>
            <a:ahLst/>
            <a:cxnLst/>
            <a:rect l="l" t="t" r="r" b="b"/>
            <a:pathLst>
              <a:path w="15004" h="11810" extrusionOk="0">
                <a:moveTo>
                  <a:pt x="10036" y="0"/>
                </a:moveTo>
                <a:cubicBezTo>
                  <a:pt x="9253" y="0"/>
                  <a:pt x="8465" y="227"/>
                  <a:pt x="7758" y="711"/>
                </a:cubicBezTo>
                <a:cubicBezTo>
                  <a:pt x="6938" y="1292"/>
                  <a:pt x="6152" y="1907"/>
                  <a:pt x="5332" y="2488"/>
                </a:cubicBezTo>
                <a:cubicBezTo>
                  <a:pt x="5127" y="2625"/>
                  <a:pt x="4922" y="2762"/>
                  <a:pt x="4716" y="2898"/>
                </a:cubicBezTo>
                <a:lnTo>
                  <a:pt x="4477" y="3035"/>
                </a:lnTo>
                <a:lnTo>
                  <a:pt x="4170" y="3172"/>
                </a:lnTo>
                <a:cubicBezTo>
                  <a:pt x="3930" y="3274"/>
                  <a:pt x="3657" y="3343"/>
                  <a:pt x="3418" y="3411"/>
                </a:cubicBezTo>
                <a:cubicBezTo>
                  <a:pt x="1230" y="3924"/>
                  <a:pt x="0" y="6965"/>
                  <a:pt x="786" y="8948"/>
                </a:cubicBezTo>
                <a:cubicBezTo>
                  <a:pt x="1527" y="10897"/>
                  <a:pt x="3063" y="11810"/>
                  <a:pt x="4843" y="11810"/>
                </a:cubicBezTo>
                <a:cubicBezTo>
                  <a:pt x="5279" y="11810"/>
                  <a:pt x="5729" y="11755"/>
                  <a:pt x="6186" y="11648"/>
                </a:cubicBezTo>
                <a:cubicBezTo>
                  <a:pt x="8578" y="11101"/>
                  <a:pt x="10526" y="9392"/>
                  <a:pt x="12475" y="7991"/>
                </a:cubicBezTo>
                <a:cubicBezTo>
                  <a:pt x="14320" y="6726"/>
                  <a:pt x="15004" y="3855"/>
                  <a:pt x="13637" y="1942"/>
                </a:cubicBezTo>
                <a:cubicBezTo>
                  <a:pt x="12766" y="700"/>
                  <a:pt x="11409" y="0"/>
                  <a:pt x="100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8" name="Google Shape;118;p8"/>
          <p:cNvSpPr/>
          <p:nvPr/>
        </p:nvSpPr>
        <p:spPr>
          <a:xfrm>
            <a:off x="10062350" y="2373281"/>
            <a:ext cx="612306" cy="483817"/>
          </a:xfrm>
          <a:custGeom>
            <a:avLst/>
            <a:gdLst/>
            <a:ahLst/>
            <a:cxnLst/>
            <a:rect l="l" t="t" r="r" b="b"/>
            <a:pathLst>
              <a:path w="15419" h="21657" extrusionOk="0">
                <a:moveTo>
                  <a:pt x="5193" y="0"/>
                </a:moveTo>
                <a:cubicBezTo>
                  <a:pt x="2696" y="0"/>
                  <a:pt x="1" y="2168"/>
                  <a:pt x="659" y="5500"/>
                </a:cubicBezTo>
                <a:cubicBezTo>
                  <a:pt x="1616" y="10045"/>
                  <a:pt x="4521" y="14283"/>
                  <a:pt x="6093" y="18692"/>
                </a:cubicBezTo>
                <a:cubicBezTo>
                  <a:pt x="6836" y="20759"/>
                  <a:pt x="8567" y="21657"/>
                  <a:pt x="10271" y="21657"/>
                </a:cubicBezTo>
                <a:cubicBezTo>
                  <a:pt x="12877" y="21657"/>
                  <a:pt x="15418" y="19558"/>
                  <a:pt x="14261" y="16334"/>
                </a:cubicBezTo>
                <a:cubicBezTo>
                  <a:pt x="13407" y="13941"/>
                  <a:pt x="12381" y="11583"/>
                  <a:pt x="11356" y="9259"/>
                </a:cubicBezTo>
                <a:cubicBezTo>
                  <a:pt x="10502" y="7311"/>
                  <a:pt x="9271" y="5261"/>
                  <a:pt x="8861" y="3142"/>
                </a:cubicBezTo>
                <a:cubicBezTo>
                  <a:pt x="8412" y="950"/>
                  <a:pt x="6846" y="0"/>
                  <a:pt x="5193" y="0"/>
                </a:cubicBezTo>
                <a:close/>
              </a:path>
            </a:pathLst>
          </a:custGeom>
          <a:solidFill>
            <a:srgbClr val="F3AC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9" name="Google Shape;119;p8"/>
          <p:cNvSpPr/>
          <p:nvPr/>
        </p:nvSpPr>
        <p:spPr>
          <a:xfrm>
            <a:off x="7426044" y="2456736"/>
            <a:ext cx="527998" cy="316915"/>
          </a:xfrm>
          <a:custGeom>
            <a:avLst/>
            <a:gdLst/>
            <a:ahLst/>
            <a:cxnLst/>
            <a:rect l="l" t="t" r="r" b="b"/>
            <a:pathLst>
              <a:path w="13296" h="14186" extrusionOk="0">
                <a:moveTo>
                  <a:pt x="8250" y="1"/>
                </a:moveTo>
                <a:cubicBezTo>
                  <a:pt x="7206" y="1"/>
                  <a:pt x="6190" y="380"/>
                  <a:pt x="5503" y="1275"/>
                </a:cubicBezTo>
                <a:cubicBezTo>
                  <a:pt x="4649" y="2334"/>
                  <a:pt x="3897" y="3462"/>
                  <a:pt x="3179" y="4658"/>
                </a:cubicBezTo>
                <a:cubicBezTo>
                  <a:pt x="2906" y="5103"/>
                  <a:pt x="2598" y="5547"/>
                  <a:pt x="2325" y="5991"/>
                </a:cubicBezTo>
                <a:lnTo>
                  <a:pt x="2256" y="6094"/>
                </a:lnTo>
                <a:cubicBezTo>
                  <a:pt x="2085" y="6333"/>
                  <a:pt x="1915" y="6538"/>
                  <a:pt x="1709" y="6743"/>
                </a:cubicBezTo>
                <a:cubicBezTo>
                  <a:pt x="172" y="8384"/>
                  <a:pt x="1" y="11323"/>
                  <a:pt x="1709" y="12929"/>
                </a:cubicBezTo>
                <a:cubicBezTo>
                  <a:pt x="2581" y="13749"/>
                  <a:pt x="3693" y="14186"/>
                  <a:pt x="4791" y="14186"/>
                </a:cubicBezTo>
                <a:cubicBezTo>
                  <a:pt x="5846" y="14186"/>
                  <a:pt x="6887" y="13783"/>
                  <a:pt x="7690" y="12929"/>
                </a:cubicBezTo>
                <a:cubicBezTo>
                  <a:pt x="8613" y="11938"/>
                  <a:pt x="9399" y="10844"/>
                  <a:pt x="10117" y="9682"/>
                </a:cubicBezTo>
                <a:cubicBezTo>
                  <a:pt x="10390" y="9204"/>
                  <a:pt x="10664" y="8760"/>
                  <a:pt x="10971" y="8281"/>
                </a:cubicBezTo>
                <a:cubicBezTo>
                  <a:pt x="11074" y="8110"/>
                  <a:pt x="11211" y="7905"/>
                  <a:pt x="11347" y="7700"/>
                </a:cubicBezTo>
                <a:cubicBezTo>
                  <a:pt x="11395" y="7605"/>
                  <a:pt x="11760" y="7125"/>
                  <a:pt x="11754" y="7125"/>
                </a:cubicBezTo>
                <a:lnTo>
                  <a:pt x="11754" y="7125"/>
                </a:lnTo>
                <a:cubicBezTo>
                  <a:pt x="11751" y="7125"/>
                  <a:pt x="11679" y="7214"/>
                  <a:pt x="11484" y="7461"/>
                </a:cubicBezTo>
                <a:cubicBezTo>
                  <a:pt x="12851" y="5684"/>
                  <a:pt x="13295" y="2984"/>
                  <a:pt x="11484" y="1275"/>
                </a:cubicBezTo>
                <a:cubicBezTo>
                  <a:pt x="10665" y="493"/>
                  <a:pt x="9439" y="1"/>
                  <a:pt x="8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0" name="Google Shape;120;p8"/>
          <p:cNvSpPr/>
          <p:nvPr/>
        </p:nvSpPr>
        <p:spPr>
          <a:xfrm>
            <a:off x="1715059" y="3100858"/>
            <a:ext cx="576844" cy="297882"/>
          </a:xfrm>
          <a:custGeom>
            <a:avLst/>
            <a:gdLst/>
            <a:ahLst/>
            <a:cxnLst/>
            <a:rect l="l" t="t" r="r" b="b"/>
            <a:pathLst>
              <a:path w="14526" h="13334" extrusionOk="0">
                <a:moveTo>
                  <a:pt x="4589" y="0"/>
                </a:moveTo>
                <a:cubicBezTo>
                  <a:pt x="3475" y="0"/>
                  <a:pt x="2372" y="419"/>
                  <a:pt x="1641" y="1269"/>
                </a:cubicBezTo>
                <a:cubicBezTo>
                  <a:pt x="1" y="3012"/>
                  <a:pt x="1" y="5678"/>
                  <a:pt x="1641" y="7455"/>
                </a:cubicBezTo>
                <a:cubicBezTo>
                  <a:pt x="3179" y="9096"/>
                  <a:pt x="4888" y="10668"/>
                  <a:pt x="6665" y="12069"/>
                </a:cubicBezTo>
                <a:cubicBezTo>
                  <a:pt x="7588" y="12821"/>
                  <a:pt x="8442" y="13334"/>
                  <a:pt x="9673" y="13334"/>
                </a:cubicBezTo>
                <a:cubicBezTo>
                  <a:pt x="10800" y="13334"/>
                  <a:pt x="11860" y="12855"/>
                  <a:pt x="12646" y="12069"/>
                </a:cubicBezTo>
                <a:cubicBezTo>
                  <a:pt x="14081" y="10497"/>
                  <a:pt x="14526" y="7387"/>
                  <a:pt x="12646" y="5883"/>
                </a:cubicBezTo>
                <a:cubicBezTo>
                  <a:pt x="10869" y="4448"/>
                  <a:pt x="9160" y="2910"/>
                  <a:pt x="7622" y="1269"/>
                </a:cubicBezTo>
                <a:cubicBezTo>
                  <a:pt x="6849" y="428"/>
                  <a:pt x="5714" y="0"/>
                  <a:pt x="45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1" name="Google Shape;121;p8"/>
          <p:cNvSpPr/>
          <p:nvPr/>
        </p:nvSpPr>
        <p:spPr>
          <a:xfrm>
            <a:off x="15329321" y="3116988"/>
            <a:ext cx="624807" cy="265618"/>
          </a:xfrm>
          <a:custGeom>
            <a:avLst/>
            <a:gdLst/>
            <a:ahLst/>
            <a:cxnLst/>
            <a:rect l="l" t="t" r="r" b="b"/>
            <a:pathLst>
              <a:path w="16816" h="12709" extrusionOk="0">
                <a:moveTo>
                  <a:pt x="12208" y="1"/>
                </a:moveTo>
                <a:cubicBezTo>
                  <a:pt x="11115" y="1"/>
                  <a:pt x="10013" y="461"/>
                  <a:pt x="9085" y="1237"/>
                </a:cubicBezTo>
                <a:lnTo>
                  <a:pt x="9085" y="1237"/>
                </a:lnTo>
                <a:cubicBezTo>
                  <a:pt x="9221" y="1122"/>
                  <a:pt x="9250" y="1077"/>
                  <a:pt x="9214" y="1077"/>
                </a:cubicBezTo>
                <a:cubicBezTo>
                  <a:pt x="9103" y="1077"/>
                  <a:pt x="8381" y="1492"/>
                  <a:pt x="8203" y="1568"/>
                </a:cubicBezTo>
                <a:cubicBezTo>
                  <a:pt x="7622" y="1841"/>
                  <a:pt x="7041" y="2080"/>
                  <a:pt x="6494" y="2354"/>
                </a:cubicBezTo>
                <a:cubicBezTo>
                  <a:pt x="5196" y="3003"/>
                  <a:pt x="3931" y="3858"/>
                  <a:pt x="2667" y="4575"/>
                </a:cubicBezTo>
                <a:cubicBezTo>
                  <a:pt x="650" y="5737"/>
                  <a:pt x="1" y="8540"/>
                  <a:pt x="1129" y="10556"/>
                </a:cubicBezTo>
                <a:cubicBezTo>
                  <a:pt x="1909" y="11932"/>
                  <a:pt x="3350" y="12708"/>
                  <a:pt x="4824" y="12708"/>
                </a:cubicBezTo>
                <a:cubicBezTo>
                  <a:pt x="5546" y="12708"/>
                  <a:pt x="6276" y="12522"/>
                  <a:pt x="6939" y="12128"/>
                </a:cubicBezTo>
                <a:cubicBezTo>
                  <a:pt x="8340" y="11342"/>
                  <a:pt x="9673" y="10419"/>
                  <a:pt x="11108" y="9736"/>
                </a:cubicBezTo>
                <a:cubicBezTo>
                  <a:pt x="12510" y="9121"/>
                  <a:pt x="13842" y="8369"/>
                  <a:pt x="15039" y="7446"/>
                </a:cubicBezTo>
                <a:cubicBezTo>
                  <a:pt x="16816" y="5977"/>
                  <a:pt x="16508" y="2798"/>
                  <a:pt x="15039" y="1260"/>
                </a:cubicBezTo>
                <a:cubicBezTo>
                  <a:pt x="14195" y="384"/>
                  <a:pt x="13205" y="1"/>
                  <a:pt x="122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2" name="Google Shape;122;p8"/>
          <p:cNvSpPr/>
          <p:nvPr/>
        </p:nvSpPr>
        <p:spPr>
          <a:xfrm>
            <a:off x="359598" y="8353546"/>
            <a:ext cx="1068743" cy="1117335"/>
          </a:xfrm>
          <a:custGeom>
            <a:avLst/>
            <a:gdLst/>
            <a:ahLst/>
            <a:cxnLst/>
            <a:rect l="l" t="t" r="r" b="b"/>
            <a:pathLst>
              <a:path w="28764" h="53461" extrusionOk="0">
                <a:moveTo>
                  <a:pt x="6642" y="1"/>
                </a:moveTo>
                <a:cubicBezTo>
                  <a:pt x="2656" y="1"/>
                  <a:pt x="1" y="5944"/>
                  <a:pt x="4293" y="8016"/>
                </a:cubicBezTo>
                <a:cubicBezTo>
                  <a:pt x="7642" y="9623"/>
                  <a:pt x="17963" y="14373"/>
                  <a:pt x="15571" y="19329"/>
                </a:cubicBezTo>
                <a:cubicBezTo>
                  <a:pt x="14477" y="21584"/>
                  <a:pt x="12222" y="23191"/>
                  <a:pt x="10820" y="25173"/>
                </a:cubicBezTo>
                <a:cubicBezTo>
                  <a:pt x="9453" y="27087"/>
                  <a:pt x="8496" y="29274"/>
                  <a:pt x="8052" y="31598"/>
                </a:cubicBezTo>
                <a:cubicBezTo>
                  <a:pt x="6070" y="41338"/>
                  <a:pt x="12871" y="49917"/>
                  <a:pt x="21347" y="53163"/>
                </a:cubicBezTo>
                <a:cubicBezTo>
                  <a:pt x="21875" y="53368"/>
                  <a:pt x="22373" y="53461"/>
                  <a:pt x="22834" y="53461"/>
                </a:cubicBezTo>
                <a:cubicBezTo>
                  <a:pt x="26847" y="53461"/>
                  <a:pt x="28139" y="46438"/>
                  <a:pt x="23602" y="44722"/>
                </a:cubicBezTo>
                <a:cubicBezTo>
                  <a:pt x="19740" y="43252"/>
                  <a:pt x="16460" y="39698"/>
                  <a:pt x="16186" y="35323"/>
                </a:cubicBezTo>
                <a:cubicBezTo>
                  <a:pt x="15879" y="30163"/>
                  <a:pt x="20971" y="27360"/>
                  <a:pt x="23158" y="23259"/>
                </a:cubicBezTo>
                <a:cubicBezTo>
                  <a:pt x="28763" y="12630"/>
                  <a:pt x="16494" y="4291"/>
                  <a:pt x="8565" y="463"/>
                </a:cubicBezTo>
                <a:cubicBezTo>
                  <a:pt x="7906" y="143"/>
                  <a:pt x="7258" y="1"/>
                  <a:pt x="664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3" name="Google Shape;123;p8"/>
          <p:cNvSpPr/>
          <p:nvPr/>
        </p:nvSpPr>
        <p:spPr>
          <a:xfrm rot="-1135177">
            <a:off x="2647070" y="9666357"/>
            <a:ext cx="404444" cy="336003"/>
          </a:xfrm>
          <a:custGeom>
            <a:avLst/>
            <a:gdLst/>
            <a:ahLst/>
            <a:cxnLst/>
            <a:rect l="l" t="t" r="r" b="b"/>
            <a:pathLst>
              <a:path w="10185" h="15041" extrusionOk="0">
                <a:moveTo>
                  <a:pt x="4764" y="0"/>
                </a:moveTo>
                <a:cubicBezTo>
                  <a:pt x="4748" y="0"/>
                  <a:pt x="4732" y="0"/>
                  <a:pt x="4717" y="1"/>
                </a:cubicBezTo>
                <a:cubicBezTo>
                  <a:pt x="2188" y="35"/>
                  <a:pt x="684" y="1812"/>
                  <a:pt x="342" y="4239"/>
                </a:cubicBezTo>
                <a:cubicBezTo>
                  <a:pt x="0" y="6733"/>
                  <a:pt x="855" y="9228"/>
                  <a:pt x="1401" y="11621"/>
                </a:cubicBezTo>
                <a:cubicBezTo>
                  <a:pt x="1839" y="13518"/>
                  <a:pt x="3623" y="15041"/>
                  <a:pt x="5518" y="15041"/>
                </a:cubicBezTo>
                <a:cubicBezTo>
                  <a:pt x="5842" y="15041"/>
                  <a:pt x="6169" y="14996"/>
                  <a:pt x="6494" y="14902"/>
                </a:cubicBezTo>
                <a:cubicBezTo>
                  <a:pt x="8784" y="14286"/>
                  <a:pt x="10185" y="11997"/>
                  <a:pt x="9672" y="9673"/>
                </a:cubicBezTo>
                <a:cubicBezTo>
                  <a:pt x="9467" y="8681"/>
                  <a:pt x="9160" y="7690"/>
                  <a:pt x="8954" y="6699"/>
                </a:cubicBezTo>
                <a:cubicBezTo>
                  <a:pt x="8886" y="6460"/>
                  <a:pt x="8852" y="6221"/>
                  <a:pt x="8818" y="5947"/>
                </a:cubicBezTo>
                <a:cubicBezTo>
                  <a:pt x="8818" y="5913"/>
                  <a:pt x="8784" y="5811"/>
                  <a:pt x="8749" y="5674"/>
                </a:cubicBezTo>
                <a:cubicBezTo>
                  <a:pt x="8749" y="5571"/>
                  <a:pt x="8749" y="5401"/>
                  <a:pt x="8749" y="5332"/>
                </a:cubicBezTo>
                <a:cubicBezTo>
                  <a:pt x="8784" y="5059"/>
                  <a:pt x="8784" y="4785"/>
                  <a:pt x="8818" y="4512"/>
                </a:cubicBezTo>
                <a:cubicBezTo>
                  <a:pt x="9157" y="2273"/>
                  <a:pt x="6870" y="0"/>
                  <a:pt x="47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4" name="Google Shape;124;p8"/>
          <p:cNvSpPr/>
          <p:nvPr/>
        </p:nvSpPr>
        <p:spPr>
          <a:xfrm>
            <a:off x="17166437" y="7163080"/>
            <a:ext cx="608057" cy="240468"/>
          </a:xfrm>
          <a:custGeom>
            <a:avLst/>
            <a:gdLst/>
            <a:ahLst/>
            <a:cxnLst/>
            <a:rect l="l" t="t" r="r" b="b"/>
            <a:pathLst>
              <a:path w="15312" h="10764" extrusionOk="0">
                <a:moveTo>
                  <a:pt x="10380" y="0"/>
                </a:moveTo>
                <a:cubicBezTo>
                  <a:pt x="9851" y="0"/>
                  <a:pt x="9311" y="108"/>
                  <a:pt x="8783" y="339"/>
                </a:cubicBezTo>
                <a:cubicBezTo>
                  <a:pt x="7861" y="714"/>
                  <a:pt x="6972" y="1193"/>
                  <a:pt x="6049" y="1569"/>
                </a:cubicBezTo>
                <a:cubicBezTo>
                  <a:pt x="5844" y="1671"/>
                  <a:pt x="5605" y="1774"/>
                  <a:pt x="5366" y="1842"/>
                </a:cubicBezTo>
                <a:lnTo>
                  <a:pt x="5127" y="1945"/>
                </a:lnTo>
                <a:lnTo>
                  <a:pt x="4785" y="2013"/>
                </a:lnTo>
                <a:cubicBezTo>
                  <a:pt x="4511" y="2047"/>
                  <a:pt x="4272" y="2082"/>
                  <a:pt x="3999" y="2082"/>
                </a:cubicBezTo>
                <a:cubicBezTo>
                  <a:pt x="1777" y="2116"/>
                  <a:pt x="0" y="4850"/>
                  <a:pt x="376" y="7003"/>
                </a:cubicBezTo>
                <a:cubicBezTo>
                  <a:pt x="848" y="9532"/>
                  <a:pt x="2750" y="10763"/>
                  <a:pt x="5065" y="10763"/>
                </a:cubicBezTo>
                <a:cubicBezTo>
                  <a:pt x="5097" y="10763"/>
                  <a:pt x="5129" y="10763"/>
                  <a:pt x="5161" y="10762"/>
                </a:cubicBezTo>
                <a:cubicBezTo>
                  <a:pt x="7621" y="10694"/>
                  <a:pt x="9843" y="9361"/>
                  <a:pt x="12030" y="8404"/>
                </a:cubicBezTo>
                <a:cubicBezTo>
                  <a:pt x="14081" y="7516"/>
                  <a:pt x="15311" y="4850"/>
                  <a:pt x="14320" y="2697"/>
                </a:cubicBezTo>
                <a:cubicBezTo>
                  <a:pt x="13594" y="1063"/>
                  <a:pt x="12042" y="0"/>
                  <a:pt x="103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5" name="Google Shape;125;p8"/>
          <p:cNvSpPr/>
          <p:nvPr/>
        </p:nvSpPr>
        <p:spPr>
          <a:xfrm>
            <a:off x="399592" y="4011960"/>
            <a:ext cx="478786" cy="291409"/>
          </a:xfrm>
          <a:custGeom>
            <a:avLst/>
            <a:gdLst/>
            <a:ahLst/>
            <a:cxnLst/>
            <a:rect l="l" t="t" r="r" b="b"/>
            <a:pathLst>
              <a:path w="12886" h="13943" extrusionOk="0">
                <a:moveTo>
                  <a:pt x="4547" y="1"/>
                </a:moveTo>
                <a:cubicBezTo>
                  <a:pt x="3962" y="1"/>
                  <a:pt x="3395" y="122"/>
                  <a:pt x="2906" y="380"/>
                </a:cubicBezTo>
                <a:cubicBezTo>
                  <a:pt x="616" y="1508"/>
                  <a:pt x="1" y="3797"/>
                  <a:pt x="719" y="6156"/>
                </a:cubicBezTo>
                <a:cubicBezTo>
                  <a:pt x="1436" y="8548"/>
                  <a:pt x="3282" y="10428"/>
                  <a:pt x="4786" y="12307"/>
                </a:cubicBezTo>
                <a:cubicBezTo>
                  <a:pt x="5605" y="13347"/>
                  <a:pt x="6917" y="13942"/>
                  <a:pt x="8213" y="13942"/>
                </a:cubicBezTo>
                <a:cubicBezTo>
                  <a:pt x="9132" y="13942"/>
                  <a:pt x="10043" y="13643"/>
                  <a:pt x="10767" y="12991"/>
                </a:cubicBezTo>
                <a:cubicBezTo>
                  <a:pt x="12510" y="11419"/>
                  <a:pt x="12885" y="8719"/>
                  <a:pt x="11416" y="6839"/>
                </a:cubicBezTo>
                <a:cubicBezTo>
                  <a:pt x="10801" y="6053"/>
                  <a:pt x="10151" y="5301"/>
                  <a:pt x="9502" y="4481"/>
                </a:cubicBezTo>
                <a:cubicBezTo>
                  <a:pt x="9365" y="4276"/>
                  <a:pt x="9229" y="4105"/>
                  <a:pt x="9092" y="3900"/>
                </a:cubicBezTo>
                <a:lnTo>
                  <a:pt x="8955" y="3661"/>
                </a:lnTo>
                <a:cubicBezTo>
                  <a:pt x="8887" y="3524"/>
                  <a:pt x="8784" y="3387"/>
                  <a:pt x="8784" y="3353"/>
                </a:cubicBezTo>
                <a:cubicBezTo>
                  <a:pt x="8682" y="3114"/>
                  <a:pt x="8579" y="2840"/>
                  <a:pt x="8511" y="2601"/>
                </a:cubicBezTo>
                <a:cubicBezTo>
                  <a:pt x="8005" y="983"/>
                  <a:pt x="6208" y="1"/>
                  <a:pt x="454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6" name="Google Shape;126;p8"/>
          <p:cNvSpPr/>
          <p:nvPr/>
        </p:nvSpPr>
        <p:spPr>
          <a:xfrm>
            <a:off x="359609" y="7282550"/>
            <a:ext cx="558745" cy="247226"/>
          </a:xfrm>
          <a:custGeom>
            <a:avLst/>
            <a:gdLst/>
            <a:ahLst/>
            <a:cxnLst/>
            <a:rect l="l" t="t" r="r" b="b"/>
            <a:pathLst>
              <a:path w="15038" h="11829" extrusionOk="0">
                <a:moveTo>
                  <a:pt x="10070" y="0"/>
                </a:moveTo>
                <a:cubicBezTo>
                  <a:pt x="9287" y="0"/>
                  <a:pt x="8499" y="227"/>
                  <a:pt x="7792" y="711"/>
                </a:cubicBezTo>
                <a:cubicBezTo>
                  <a:pt x="6972" y="1292"/>
                  <a:pt x="6186" y="1907"/>
                  <a:pt x="5366" y="2488"/>
                </a:cubicBezTo>
                <a:cubicBezTo>
                  <a:pt x="5161" y="2625"/>
                  <a:pt x="4922" y="2762"/>
                  <a:pt x="4751" y="2898"/>
                </a:cubicBezTo>
                <a:lnTo>
                  <a:pt x="4512" y="3035"/>
                </a:lnTo>
                <a:lnTo>
                  <a:pt x="4204" y="3206"/>
                </a:lnTo>
                <a:cubicBezTo>
                  <a:pt x="3931" y="3274"/>
                  <a:pt x="3691" y="3343"/>
                  <a:pt x="3418" y="3411"/>
                </a:cubicBezTo>
                <a:cubicBezTo>
                  <a:pt x="1265" y="3924"/>
                  <a:pt x="0" y="6965"/>
                  <a:pt x="820" y="8982"/>
                </a:cubicBezTo>
                <a:cubicBezTo>
                  <a:pt x="1569" y="10922"/>
                  <a:pt x="3104" y="11828"/>
                  <a:pt x="4915" y="11828"/>
                </a:cubicBezTo>
                <a:cubicBezTo>
                  <a:pt x="5337" y="11828"/>
                  <a:pt x="5774" y="11779"/>
                  <a:pt x="6220" y="11682"/>
                </a:cubicBezTo>
                <a:cubicBezTo>
                  <a:pt x="8579" y="11135"/>
                  <a:pt x="10527" y="9392"/>
                  <a:pt x="12509" y="7991"/>
                </a:cubicBezTo>
                <a:cubicBezTo>
                  <a:pt x="14354" y="6726"/>
                  <a:pt x="15038" y="3855"/>
                  <a:pt x="13671" y="1942"/>
                </a:cubicBezTo>
                <a:cubicBezTo>
                  <a:pt x="12800" y="700"/>
                  <a:pt x="11443" y="0"/>
                  <a:pt x="10070" y="0"/>
                </a:cubicBezTo>
                <a:close/>
              </a:path>
            </a:pathLst>
          </a:custGeom>
          <a:solidFill>
            <a:srgbClr val="F3AC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7" name="Google Shape;127;p8"/>
          <p:cNvSpPr/>
          <p:nvPr/>
        </p:nvSpPr>
        <p:spPr>
          <a:xfrm>
            <a:off x="15522919" y="9638543"/>
            <a:ext cx="595826" cy="263835"/>
          </a:xfrm>
          <a:custGeom>
            <a:avLst/>
            <a:gdLst/>
            <a:ahLst/>
            <a:cxnLst/>
            <a:rect l="l" t="t" r="r" b="b"/>
            <a:pathLst>
              <a:path w="15004" h="11810" extrusionOk="0">
                <a:moveTo>
                  <a:pt x="10036" y="0"/>
                </a:moveTo>
                <a:cubicBezTo>
                  <a:pt x="9253" y="0"/>
                  <a:pt x="8465" y="227"/>
                  <a:pt x="7758" y="711"/>
                </a:cubicBezTo>
                <a:cubicBezTo>
                  <a:pt x="6938" y="1292"/>
                  <a:pt x="6152" y="1907"/>
                  <a:pt x="5332" y="2488"/>
                </a:cubicBezTo>
                <a:cubicBezTo>
                  <a:pt x="5127" y="2625"/>
                  <a:pt x="4922" y="2762"/>
                  <a:pt x="4716" y="2898"/>
                </a:cubicBezTo>
                <a:lnTo>
                  <a:pt x="4477" y="3035"/>
                </a:lnTo>
                <a:lnTo>
                  <a:pt x="4170" y="3172"/>
                </a:lnTo>
                <a:cubicBezTo>
                  <a:pt x="3930" y="3274"/>
                  <a:pt x="3657" y="3343"/>
                  <a:pt x="3418" y="3411"/>
                </a:cubicBezTo>
                <a:cubicBezTo>
                  <a:pt x="1230" y="3924"/>
                  <a:pt x="0" y="6965"/>
                  <a:pt x="786" y="8948"/>
                </a:cubicBezTo>
                <a:cubicBezTo>
                  <a:pt x="1527" y="10897"/>
                  <a:pt x="3063" y="11810"/>
                  <a:pt x="4843" y="11810"/>
                </a:cubicBezTo>
                <a:cubicBezTo>
                  <a:pt x="5279" y="11810"/>
                  <a:pt x="5729" y="11755"/>
                  <a:pt x="6186" y="11648"/>
                </a:cubicBezTo>
                <a:cubicBezTo>
                  <a:pt x="8578" y="11101"/>
                  <a:pt x="10526" y="9392"/>
                  <a:pt x="12475" y="7991"/>
                </a:cubicBezTo>
                <a:cubicBezTo>
                  <a:pt x="14320" y="6726"/>
                  <a:pt x="15004" y="3855"/>
                  <a:pt x="13637" y="1942"/>
                </a:cubicBezTo>
                <a:cubicBezTo>
                  <a:pt x="12766" y="700"/>
                  <a:pt x="11409" y="0"/>
                  <a:pt x="100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9332" y="309755"/>
            <a:ext cx="15678244" cy="1295470"/>
          </a:xfrm>
          <a:prstGeom prst="rect">
            <a:avLst/>
          </a:prstGeom>
        </p:spPr>
      </p:pic>
      <p:sp>
        <p:nvSpPr>
          <p:cNvPr id="129" name="Google Shape;129;p9"/>
          <p:cNvSpPr txBox="1">
            <a:spLocks noGrp="1"/>
          </p:cNvSpPr>
          <p:nvPr>
            <p:ph type="subTitle" idx="1"/>
          </p:nvPr>
        </p:nvSpPr>
        <p:spPr>
          <a:xfrm>
            <a:off x="2770934" y="4874038"/>
            <a:ext cx="12746133" cy="956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30" name="Google Shape;130;p9"/>
          <p:cNvSpPr txBox="1">
            <a:spLocks noGrp="1"/>
          </p:cNvSpPr>
          <p:nvPr>
            <p:ph type="title"/>
          </p:nvPr>
        </p:nvSpPr>
        <p:spPr>
          <a:xfrm>
            <a:off x="1625600" y="1163677"/>
            <a:ext cx="15080533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5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9"/>
          <p:cNvSpPr txBox="1">
            <a:spLocks noGrp="1"/>
          </p:cNvSpPr>
          <p:nvPr>
            <p:ph type="title" idx="2"/>
          </p:nvPr>
        </p:nvSpPr>
        <p:spPr>
          <a:xfrm>
            <a:off x="1750667" y="2057677"/>
            <a:ext cx="15080533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11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title" idx="3"/>
          </p:nvPr>
        </p:nvSpPr>
        <p:spPr>
          <a:xfrm>
            <a:off x="1603734" y="3705675"/>
            <a:ext cx="15080533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subTitle" idx="4"/>
          </p:nvPr>
        </p:nvSpPr>
        <p:spPr>
          <a:xfrm>
            <a:off x="8268489" y="6766655"/>
            <a:ext cx="7760533" cy="1652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34" name="Google Shape;134;p9"/>
          <p:cNvGrpSpPr/>
          <p:nvPr/>
        </p:nvGrpSpPr>
        <p:grpSpPr>
          <a:xfrm>
            <a:off x="308140" y="187569"/>
            <a:ext cx="17304531" cy="4565758"/>
            <a:chOff x="173328" y="187568"/>
            <a:chExt cx="9733799" cy="4565758"/>
          </a:xfrm>
        </p:grpSpPr>
        <p:sp>
          <p:nvSpPr>
            <p:cNvPr id="137" name="Google Shape;137;p9"/>
            <p:cNvSpPr/>
            <p:nvPr/>
          </p:nvSpPr>
          <p:spPr>
            <a:xfrm>
              <a:off x="4144361" y="187568"/>
              <a:ext cx="485821" cy="409494"/>
            </a:xfrm>
            <a:custGeom>
              <a:avLst/>
              <a:gdLst/>
              <a:ahLst/>
              <a:cxnLst/>
              <a:rect l="l" t="t" r="r" b="b"/>
              <a:pathLst>
                <a:path w="23245" h="19593" extrusionOk="0">
                  <a:moveTo>
                    <a:pt x="17353" y="0"/>
                  </a:moveTo>
                  <a:cubicBezTo>
                    <a:pt x="16661" y="0"/>
                    <a:pt x="15923" y="218"/>
                    <a:pt x="15175" y="720"/>
                  </a:cubicBezTo>
                  <a:cubicBezTo>
                    <a:pt x="10288" y="4001"/>
                    <a:pt x="5400" y="7419"/>
                    <a:pt x="1744" y="12135"/>
                  </a:cubicBezTo>
                  <a:cubicBezTo>
                    <a:pt x="308" y="13981"/>
                    <a:pt x="1" y="16510"/>
                    <a:pt x="1744" y="18321"/>
                  </a:cubicBezTo>
                  <a:cubicBezTo>
                    <a:pt x="2512" y="19125"/>
                    <a:pt x="3718" y="19592"/>
                    <a:pt x="4900" y="19592"/>
                  </a:cubicBezTo>
                  <a:cubicBezTo>
                    <a:pt x="5980" y="19592"/>
                    <a:pt x="7039" y="19202"/>
                    <a:pt x="7724" y="18321"/>
                  </a:cubicBezTo>
                  <a:cubicBezTo>
                    <a:pt x="10971" y="14151"/>
                    <a:pt x="15107" y="11178"/>
                    <a:pt x="19413" y="8273"/>
                  </a:cubicBezTo>
                  <a:cubicBezTo>
                    <a:pt x="23245" y="5728"/>
                    <a:pt x="20903" y="0"/>
                    <a:pt x="173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662910" y="342749"/>
              <a:ext cx="279308" cy="281795"/>
            </a:xfrm>
            <a:custGeom>
              <a:avLst/>
              <a:gdLst/>
              <a:ahLst/>
              <a:cxnLst/>
              <a:rect l="l" t="t" r="r" b="b"/>
              <a:pathLst>
                <a:path w="13364" h="13483" extrusionOk="0">
                  <a:moveTo>
                    <a:pt x="4619" y="0"/>
                  </a:moveTo>
                  <a:cubicBezTo>
                    <a:pt x="3536" y="0"/>
                    <a:pt x="2463" y="403"/>
                    <a:pt x="1709" y="1257"/>
                  </a:cubicBezTo>
                  <a:cubicBezTo>
                    <a:pt x="172" y="3000"/>
                    <a:pt x="1" y="5734"/>
                    <a:pt x="1709" y="7442"/>
                  </a:cubicBezTo>
                  <a:cubicBezTo>
                    <a:pt x="2427" y="8160"/>
                    <a:pt x="3179" y="8844"/>
                    <a:pt x="3863" y="9561"/>
                  </a:cubicBezTo>
                  <a:cubicBezTo>
                    <a:pt x="4033" y="9732"/>
                    <a:pt x="4204" y="9937"/>
                    <a:pt x="4375" y="10108"/>
                  </a:cubicBezTo>
                  <a:lnTo>
                    <a:pt x="4546" y="10313"/>
                  </a:lnTo>
                  <a:cubicBezTo>
                    <a:pt x="4614" y="10416"/>
                    <a:pt x="4717" y="10553"/>
                    <a:pt x="4751" y="10621"/>
                  </a:cubicBezTo>
                  <a:cubicBezTo>
                    <a:pt x="4854" y="10826"/>
                    <a:pt x="4990" y="11065"/>
                    <a:pt x="5093" y="11339"/>
                  </a:cubicBezTo>
                  <a:cubicBezTo>
                    <a:pt x="5686" y="12731"/>
                    <a:pt x="7286" y="13483"/>
                    <a:pt x="8812" y="13483"/>
                  </a:cubicBezTo>
                  <a:cubicBezTo>
                    <a:pt x="9571" y="13483"/>
                    <a:pt x="10313" y="13297"/>
                    <a:pt x="10903" y="12911"/>
                  </a:cubicBezTo>
                  <a:cubicBezTo>
                    <a:pt x="12988" y="11509"/>
                    <a:pt x="13364" y="9151"/>
                    <a:pt x="12407" y="6896"/>
                  </a:cubicBezTo>
                  <a:cubicBezTo>
                    <a:pt x="11416" y="4606"/>
                    <a:pt x="9399" y="2965"/>
                    <a:pt x="7690" y="1257"/>
                  </a:cubicBezTo>
                  <a:cubicBezTo>
                    <a:pt x="6888" y="437"/>
                    <a:pt x="5748" y="0"/>
                    <a:pt x="46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5425348" y="612497"/>
              <a:ext cx="269317" cy="291409"/>
            </a:xfrm>
            <a:custGeom>
              <a:avLst/>
              <a:gdLst/>
              <a:ahLst/>
              <a:cxnLst/>
              <a:rect l="l" t="t" r="r" b="b"/>
              <a:pathLst>
                <a:path w="12886" h="13943" extrusionOk="0">
                  <a:moveTo>
                    <a:pt x="4547" y="1"/>
                  </a:moveTo>
                  <a:cubicBezTo>
                    <a:pt x="3962" y="1"/>
                    <a:pt x="3395" y="122"/>
                    <a:pt x="2906" y="380"/>
                  </a:cubicBezTo>
                  <a:cubicBezTo>
                    <a:pt x="616" y="1508"/>
                    <a:pt x="1" y="3797"/>
                    <a:pt x="719" y="6156"/>
                  </a:cubicBezTo>
                  <a:cubicBezTo>
                    <a:pt x="1436" y="8548"/>
                    <a:pt x="3282" y="10428"/>
                    <a:pt x="4786" y="12307"/>
                  </a:cubicBezTo>
                  <a:cubicBezTo>
                    <a:pt x="5605" y="13347"/>
                    <a:pt x="6917" y="13942"/>
                    <a:pt x="8213" y="13942"/>
                  </a:cubicBezTo>
                  <a:cubicBezTo>
                    <a:pt x="9132" y="13942"/>
                    <a:pt x="10043" y="13643"/>
                    <a:pt x="10767" y="12991"/>
                  </a:cubicBezTo>
                  <a:cubicBezTo>
                    <a:pt x="12510" y="11419"/>
                    <a:pt x="12885" y="8719"/>
                    <a:pt x="11416" y="6839"/>
                  </a:cubicBezTo>
                  <a:cubicBezTo>
                    <a:pt x="10801" y="6053"/>
                    <a:pt x="10151" y="5301"/>
                    <a:pt x="9502" y="4481"/>
                  </a:cubicBezTo>
                  <a:cubicBezTo>
                    <a:pt x="9365" y="4276"/>
                    <a:pt x="9229" y="4105"/>
                    <a:pt x="9092" y="3900"/>
                  </a:cubicBezTo>
                  <a:lnTo>
                    <a:pt x="8955" y="3661"/>
                  </a:lnTo>
                  <a:cubicBezTo>
                    <a:pt x="8887" y="3524"/>
                    <a:pt x="8784" y="3387"/>
                    <a:pt x="8784" y="3353"/>
                  </a:cubicBezTo>
                  <a:cubicBezTo>
                    <a:pt x="8682" y="3114"/>
                    <a:pt x="8579" y="2840"/>
                    <a:pt x="8511" y="2601"/>
                  </a:cubicBezTo>
                  <a:cubicBezTo>
                    <a:pt x="8005" y="983"/>
                    <a:pt x="6208" y="1"/>
                    <a:pt x="4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9637099" y="506146"/>
              <a:ext cx="270028" cy="291116"/>
            </a:xfrm>
            <a:custGeom>
              <a:avLst/>
              <a:gdLst/>
              <a:ahLst/>
              <a:cxnLst/>
              <a:rect l="l" t="t" r="r" b="b"/>
              <a:pathLst>
                <a:path w="12920" h="13929" extrusionOk="0">
                  <a:moveTo>
                    <a:pt x="4555" y="1"/>
                  </a:moveTo>
                  <a:cubicBezTo>
                    <a:pt x="3970" y="1"/>
                    <a:pt x="3400" y="118"/>
                    <a:pt x="2905" y="365"/>
                  </a:cubicBezTo>
                  <a:cubicBezTo>
                    <a:pt x="616" y="1493"/>
                    <a:pt x="0" y="3817"/>
                    <a:pt x="718" y="6141"/>
                  </a:cubicBezTo>
                  <a:cubicBezTo>
                    <a:pt x="1470" y="8534"/>
                    <a:pt x="3281" y="10413"/>
                    <a:pt x="4819" y="12293"/>
                  </a:cubicBezTo>
                  <a:cubicBezTo>
                    <a:pt x="5639" y="13333"/>
                    <a:pt x="6939" y="13928"/>
                    <a:pt x="8232" y="13928"/>
                  </a:cubicBezTo>
                  <a:cubicBezTo>
                    <a:pt x="9149" y="13928"/>
                    <a:pt x="10063" y="13629"/>
                    <a:pt x="10800" y="12977"/>
                  </a:cubicBezTo>
                  <a:cubicBezTo>
                    <a:pt x="12543" y="11439"/>
                    <a:pt x="12919" y="8704"/>
                    <a:pt x="11450" y="6825"/>
                  </a:cubicBezTo>
                  <a:cubicBezTo>
                    <a:pt x="10834" y="6039"/>
                    <a:pt x="10151" y="5287"/>
                    <a:pt x="9536" y="4501"/>
                  </a:cubicBezTo>
                  <a:cubicBezTo>
                    <a:pt x="9399" y="4296"/>
                    <a:pt x="9228" y="4091"/>
                    <a:pt x="9126" y="3886"/>
                  </a:cubicBezTo>
                  <a:lnTo>
                    <a:pt x="8955" y="3646"/>
                  </a:lnTo>
                  <a:cubicBezTo>
                    <a:pt x="8886" y="3544"/>
                    <a:pt x="8818" y="3407"/>
                    <a:pt x="8784" y="3339"/>
                  </a:cubicBezTo>
                  <a:cubicBezTo>
                    <a:pt x="8681" y="3100"/>
                    <a:pt x="8579" y="2860"/>
                    <a:pt x="8510" y="2587"/>
                  </a:cubicBezTo>
                  <a:cubicBezTo>
                    <a:pt x="8029" y="965"/>
                    <a:pt x="6232" y="1"/>
                    <a:pt x="45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173328" y="539196"/>
              <a:ext cx="319310" cy="225009"/>
            </a:xfrm>
            <a:custGeom>
              <a:avLst/>
              <a:gdLst/>
              <a:ahLst/>
              <a:cxnLst/>
              <a:rect l="l" t="t" r="r" b="b"/>
              <a:pathLst>
                <a:path w="15278" h="10766" extrusionOk="0">
                  <a:moveTo>
                    <a:pt x="10346" y="1"/>
                  </a:moveTo>
                  <a:cubicBezTo>
                    <a:pt x="9817" y="1"/>
                    <a:pt x="9277" y="109"/>
                    <a:pt x="8749" y="339"/>
                  </a:cubicBezTo>
                  <a:cubicBezTo>
                    <a:pt x="7861" y="715"/>
                    <a:pt x="6972" y="1194"/>
                    <a:pt x="6049" y="1570"/>
                  </a:cubicBezTo>
                  <a:cubicBezTo>
                    <a:pt x="5810" y="1672"/>
                    <a:pt x="5605" y="1775"/>
                    <a:pt x="5366" y="1843"/>
                  </a:cubicBezTo>
                  <a:lnTo>
                    <a:pt x="5092" y="1946"/>
                  </a:lnTo>
                  <a:lnTo>
                    <a:pt x="4785" y="2014"/>
                  </a:lnTo>
                  <a:cubicBezTo>
                    <a:pt x="4511" y="2048"/>
                    <a:pt x="4272" y="2082"/>
                    <a:pt x="3999" y="2082"/>
                  </a:cubicBezTo>
                  <a:cubicBezTo>
                    <a:pt x="1777" y="2117"/>
                    <a:pt x="0" y="4851"/>
                    <a:pt x="376" y="7004"/>
                  </a:cubicBezTo>
                  <a:cubicBezTo>
                    <a:pt x="809" y="9501"/>
                    <a:pt x="2670" y="10766"/>
                    <a:pt x="4978" y="10766"/>
                  </a:cubicBezTo>
                  <a:cubicBezTo>
                    <a:pt x="5038" y="10766"/>
                    <a:pt x="5099" y="10765"/>
                    <a:pt x="5161" y="10763"/>
                  </a:cubicBezTo>
                  <a:cubicBezTo>
                    <a:pt x="7587" y="10695"/>
                    <a:pt x="9843" y="9362"/>
                    <a:pt x="12030" y="8405"/>
                  </a:cubicBezTo>
                  <a:cubicBezTo>
                    <a:pt x="14081" y="7516"/>
                    <a:pt x="15277" y="4851"/>
                    <a:pt x="14320" y="2698"/>
                  </a:cubicBezTo>
                  <a:cubicBezTo>
                    <a:pt x="13568" y="1064"/>
                    <a:pt x="12010" y="1"/>
                    <a:pt x="103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74376" y="346120"/>
              <a:ext cx="299309" cy="275044"/>
            </a:xfrm>
            <a:custGeom>
              <a:avLst/>
              <a:gdLst/>
              <a:ahLst/>
              <a:cxnLst/>
              <a:rect l="l" t="t" r="r" b="b"/>
              <a:pathLst>
                <a:path w="14321" h="13160" extrusionOk="0">
                  <a:moveTo>
                    <a:pt x="4546" y="0"/>
                  </a:moveTo>
                  <a:cubicBezTo>
                    <a:pt x="3452" y="0"/>
                    <a:pt x="2364" y="403"/>
                    <a:pt x="1607" y="1244"/>
                  </a:cubicBezTo>
                  <a:cubicBezTo>
                    <a:pt x="1" y="3021"/>
                    <a:pt x="1" y="5687"/>
                    <a:pt x="1607" y="7464"/>
                  </a:cubicBezTo>
                  <a:cubicBezTo>
                    <a:pt x="3418" y="9344"/>
                    <a:pt x="5195" y="11428"/>
                    <a:pt x="7519" y="12625"/>
                  </a:cubicBezTo>
                  <a:cubicBezTo>
                    <a:pt x="8200" y="12976"/>
                    <a:pt x="8964" y="13159"/>
                    <a:pt x="9721" y="13159"/>
                  </a:cubicBezTo>
                  <a:cubicBezTo>
                    <a:pt x="11169" y="13159"/>
                    <a:pt x="12589" y="12489"/>
                    <a:pt x="13329" y="11053"/>
                  </a:cubicBezTo>
                  <a:cubicBezTo>
                    <a:pt x="14320" y="9070"/>
                    <a:pt x="13910" y="6131"/>
                    <a:pt x="11791" y="5072"/>
                  </a:cubicBezTo>
                  <a:cubicBezTo>
                    <a:pt x="11415" y="4901"/>
                    <a:pt x="11040" y="4662"/>
                    <a:pt x="10698" y="4422"/>
                  </a:cubicBezTo>
                  <a:cubicBezTo>
                    <a:pt x="10629" y="4354"/>
                    <a:pt x="10561" y="4251"/>
                    <a:pt x="10459" y="4183"/>
                  </a:cubicBezTo>
                  <a:cubicBezTo>
                    <a:pt x="10253" y="3978"/>
                    <a:pt x="10048" y="3807"/>
                    <a:pt x="9843" y="3602"/>
                  </a:cubicBezTo>
                  <a:cubicBezTo>
                    <a:pt x="9057" y="2850"/>
                    <a:pt x="8340" y="2030"/>
                    <a:pt x="7588" y="1244"/>
                  </a:cubicBezTo>
                  <a:cubicBezTo>
                    <a:pt x="6807" y="428"/>
                    <a:pt x="5674" y="0"/>
                    <a:pt x="45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1558647" y="621184"/>
              <a:ext cx="305015" cy="274041"/>
            </a:xfrm>
            <a:custGeom>
              <a:avLst/>
              <a:gdLst/>
              <a:ahLst/>
              <a:cxnLst/>
              <a:rect l="l" t="t" r="r" b="b"/>
              <a:pathLst>
                <a:path w="14594" h="13112" extrusionOk="0">
                  <a:moveTo>
                    <a:pt x="9808" y="1"/>
                  </a:moveTo>
                  <a:cubicBezTo>
                    <a:pt x="8609" y="1"/>
                    <a:pt x="7435" y="474"/>
                    <a:pt x="6699" y="1542"/>
                  </a:cubicBezTo>
                  <a:cubicBezTo>
                    <a:pt x="6459" y="1884"/>
                    <a:pt x="6220" y="2226"/>
                    <a:pt x="5947" y="2567"/>
                  </a:cubicBezTo>
                  <a:cubicBezTo>
                    <a:pt x="5810" y="2602"/>
                    <a:pt x="5742" y="2670"/>
                    <a:pt x="5639" y="2772"/>
                  </a:cubicBezTo>
                  <a:cubicBezTo>
                    <a:pt x="5434" y="2943"/>
                    <a:pt x="5229" y="3114"/>
                    <a:pt x="4990" y="3285"/>
                  </a:cubicBezTo>
                  <a:cubicBezTo>
                    <a:pt x="4135" y="3969"/>
                    <a:pt x="3247" y="4584"/>
                    <a:pt x="2392" y="5199"/>
                  </a:cubicBezTo>
                  <a:cubicBezTo>
                    <a:pt x="581" y="6532"/>
                    <a:pt x="0" y="9471"/>
                    <a:pt x="1401" y="11317"/>
                  </a:cubicBezTo>
                  <a:cubicBezTo>
                    <a:pt x="2286" y="12455"/>
                    <a:pt x="3601" y="13112"/>
                    <a:pt x="4935" y="13112"/>
                  </a:cubicBezTo>
                  <a:cubicBezTo>
                    <a:pt x="5764" y="13112"/>
                    <a:pt x="6601" y="12858"/>
                    <a:pt x="7348" y="12308"/>
                  </a:cubicBezTo>
                  <a:cubicBezTo>
                    <a:pt x="9433" y="10770"/>
                    <a:pt x="11723" y="9334"/>
                    <a:pt x="13226" y="7113"/>
                  </a:cubicBezTo>
                  <a:cubicBezTo>
                    <a:pt x="14525" y="5267"/>
                    <a:pt x="14593" y="2465"/>
                    <a:pt x="12680" y="961"/>
                  </a:cubicBezTo>
                  <a:cubicBezTo>
                    <a:pt x="11876" y="347"/>
                    <a:pt x="10833" y="1"/>
                    <a:pt x="9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6539383" y="303743"/>
              <a:ext cx="322278" cy="452443"/>
            </a:xfrm>
            <a:custGeom>
              <a:avLst/>
              <a:gdLst/>
              <a:ahLst/>
              <a:cxnLst/>
              <a:rect l="l" t="t" r="r" b="b"/>
              <a:pathLst>
                <a:path w="15420" h="21648" extrusionOk="0">
                  <a:moveTo>
                    <a:pt x="5203" y="1"/>
                  </a:moveTo>
                  <a:cubicBezTo>
                    <a:pt x="2699" y="1"/>
                    <a:pt x="0" y="2169"/>
                    <a:pt x="679" y="5500"/>
                  </a:cubicBezTo>
                  <a:cubicBezTo>
                    <a:pt x="1636" y="10046"/>
                    <a:pt x="4541" y="14284"/>
                    <a:pt x="6113" y="18693"/>
                  </a:cubicBezTo>
                  <a:cubicBezTo>
                    <a:pt x="6841" y="20755"/>
                    <a:pt x="8557" y="21648"/>
                    <a:pt x="10254" y="21648"/>
                  </a:cubicBezTo>
                  <a:cubicBezTo>
                    <a:pt x="12860" y="21648"/>
                    <a:pt x="15419" y="19542"/>
                    <a:pt x="14281" y="16334"/>
                  </a:cubicBezTo>
                  <a:cubicBezTo>
                    <a:pt x="13426" y="13942"/>
                    <a:pt x="12401" y="11584"/>
                    <a:pt x="11376" y="9260"/>
                  </a:cubicBezTo>
                  <a:cubicBezTo>
                    <a:pt x="10521" y="7312"/>
                    <a:pt x="9291" y="5261"/>
                    <a:pt x="8881" y="3142"/>
                  </a:cubicBezTo>
                  <a:cubicBezTo>
                    <a:pt x="8432" y="951"/>
                    <a:pt x="6860" y="1"/>
                    <a:pt x="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358944" y="4417310"/>
              <a:ext cx="227507" cy="336016"/>
            </a:xfrm>
            <a:custGeom>
              <a:avLst/>
              <a:gdLst/>
              <a:ahLst/>
              <a:cxnLst/>
              <a:rect l="l" t="t" r="r" b="b"/>
              <a:pathLst>
                <a:path w="10185" h="15041" extrusionOk="0">
                  <a:moveTo>
                    <a:pt x="4764" y="0"/>
                  </a:moveTo>
                  <a:cubicBezTo>
                    <a:pt x="4748" y="0"/>
                    <a:pt x="4732" y="0"/>
                    <a:pt x="4717" y="1"/>
                  </a:cubicBezTo>
                  <a:cubicBezTo>
                    <a:pt x="2188" y="35"/>
                    <a:pt x="684" y="1812"/>
                    <a:pt x="342" y="4239"/>
                  </a:cubicBezTo>
                  <a:cubicBezTo>
                    <a:pt x="0" y="6733"/>
                    <a:pt x="855" y="9228"/>
                    <a:pt x="1401" y="11621"/>
                  </a:cubicBezTo>
                  <a:cubicBezTo>
                    <a:pt x="1839" y="13518"/>
                    <a:pt x="3623" y="15041"/>
                    <a:pt x="5518" y="15041"/>
                  </a:cubicBezTo>
                  <a:cubicBezTo>
                    <a:pt x="5842" y="15041"/>
                    <a:pt x="6169" y="14996"/>
                    <a:pt x="6494" y="14902"/>
                  </a:cubicBezTo>
                  <a:cubicBezTo>
                    <a:pt x="8784" y="14286"/>
                    <a:pt x="10185" y="11997"/>
                    <a:pt x="9672" y="9673"/>
                  </a:cubicBezTo>
                  <a:cubicBezTo>
                    <a:pt x="9467" y="8681"/>
                    <a:pt x="9160" y="7690"/>
                    <a:pt x="8954" y="6699"/>
                  </a:cubicBezTo>
                  <a:cubicBezTo>
                    <a:pt x="8886" y="6460"/>
                    <a:pt x="8852" y="6221"/>
                    <a:pt x="8818" y="5947"/>
                  </a:cubicBezTo>
                  <a:cubicBezTo>
                    <a:pt x="8818" y="5913"/>
                    <a:pt x="8784" y="5811"/>
                    <a:pt x="8749" y="5674"/>
                  </a:cubicBezTo>
                  <a:cubicBezTo>
                    <a:pt x="8749" y="5571"/>
                    <a:pt x="8749" y="5401"/>
                    <a:pt x="8749" y="5332"/>
                  </a:cubicBezTo>
                  <a:cubicBezTo>
                    <a:pt x="8784" y="5059"/>
                    <a:pt x="8784" y="4785"/>
                    <a:pt x="8818" y="4512"/>
                  </a:cubicBezTo>
                  <a:cubicBezTo>
                    <a:pt x="9157" y="2273"/>
                    <a:pt x="6870" y="0"/>
                    <a:pt x="47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123" y="0"/>
            <a:ext cx="17914834" cy="2191996"/>
          </a:xfrm>
          <a:prstGeom prst="rect">
            <a:avLst/>
          </a:prstGeom>
        </p:spPr>
      </p:pic>
      <p:sp>
        <p:nvSpPr>
          <p:cNvPr id="148" name="Google Shape;148;p10"/>
          <p:cNvSpPr txBox="1">
            <a:spLocks noGrp="1"/>
          </p:cNvSpPr>
          <p:nvPr>
            <p:ph type="title"/>
          </p:nvPr>
        </p:nvSpPr>
        <p:spPr>
          <a:xfrm>
            <a:off x="578359" y="3218257"/>
            <a:ext cx="15080533" cy="26415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5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gradFill flip="none" rotWithShape="1">
            <a:gsLst>
              <a:gs pos="94000">
                <a:srgbClr val="FEFDFA"/>
              </a:gs>
              <a:gs pos="5000">
                <a:schemeClr val="accent6"/>
              </a:gs>
              <a:gs pos="98000">
                <a:srgbClr val="FCF6E0"/>
              </a:gs>
              <a:gs pos="0">
                <a:srgbClr val="FCF4D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1" y="890050"/>
            <a:ext cx="17041067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Kirang Haerang"/>
              <a:buNone/>
              <a:defRPr sz="7000">
                <a:solidFill>
                  <a:schemeClr val="dk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1" y="2304950"/>
            <a:ext cx="17041067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t" anchorCtr="0">
            <a:noAutofit/>
          </a:bodyPr>
          <a:lstStyle>
            <a:lvl1pPr marL="457200" lvl="0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●"/>
              <a:def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○"/>
              <a:def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■"/>
              <a:def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●"/>
              <a:def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○"/>
              <a:def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■"/>
              <a:def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●"/>
              <a:def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○"/>
              <a:def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■"/>
              <a:def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gradFill flip="none" rotWithShape="1">
            <a:gsLst>
              <a:gs pos="86000">
                <a:srgbClr val="FEFDFA"/>
              </a:gs>
              <a:gs pos="10000">
                <a:schemeClr val="bg1"/>
              </a:gs>
              <a:gs pos="98000">
                <a:srgbClr val="FCF6E0"/>
              </a:gs>
              <a:gs pos="0">
                <a:srgbClr val="FCF4D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0" name="Google Shape;630;p41"/>
          <p:cNvSpPr txBox="1">
            <a:spLocks noGrp="1"/>
          </p:cNvSpPr>
          <p:nvPr>
            <p:ph type="title"/>
          </p:nvPr>
        </p:nvSpPr>
        <p:spPr>
          <a:xfrm>
            <a:off x="2136201" y="1866900"/>
            <a:ext cx="14094933" cy="9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325" tIns="136325" rIns="136325" bIns="1363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roxima Nova Semibold"/>
              <a:buNone/>
              <a:defRPr sz="36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roxima Nova Semibold"/>
              <a:buNone/>
              <a:defRPr sz="36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roxima Nova Semibold"/>
              <a:buNone/>
              <a:defRPr sz="36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roxima Nova Semibold"/>
              <a:buNone/>
              <a:defRPr sz="36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roxima Nova Semibold"/>
              <a:buNone/>
              <a:defRPr sz="36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roxima Nova Semibold"/>
              <a:buNone/>
              <a:defRPr sz="36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roxima Nova Semibold"/>
              <a:buNone/>
              <a:defRPr sz="36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roxima Nova Semibold"/>
              <a:buNone/>
              <a:defRPr sz="36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roxima Nova Semibold"/>
              <a:buNone/>
              <a:defRPr sz="36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631" name="Google Shape;631;p41"/>
          <p:cNvSpPr txBox="1">
            <a:spLocks noGrp="1"/>
          </p:cNvSpPr>
          <p:nvPr>
            <p:ph type="body" idx="1"/>
          </p:nvPr>
        </p:nvSpPr>
        <p:spPr>
          <a:xfrm>
            <a:off x="2136201" y="3390901"/>
            <a:ext cx="14094933" cy="50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325" tIns="136325" rIns="136325" bIns="1363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●"/>
              <a:defRPr sz="16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○"/>
              <a:defRPr sz="16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■"/>
              <a:defRPr sz="16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●"/>
              <a:defRPr sz="16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○"/>
              <a:defRPr sz="16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■"/>
              <a:defRPr sz="16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●"/>
              <a:defRPr sz="16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○"/>
              <a:defRPr sz="16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■"/>
              <a:defRPr sz="16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hyperlink" Target="https://docs.google.com/spreadsheets/d/1t_uMjCm286yB5bZ4hfetlhk0zusxA0-J0zhnbygVmeI/copy#gid=459824189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8.emf"/><Relationship Id="rId4" Type="http://schemas.openxmlformats.org/officeDocument/2006/relationships/image" Target="../media/image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2.emf"/><Relationship Id="rId5" Type="http://schemas.openxmlformats.org/officeDocument/2006/relationships/image" Target="../media/image41.png"/><Relationship Id="rId4" Type="http://schemas.openxmlformats.org/officeDocument/2006/relationships/hyperlink" Target="https://docs.google.com/spreadsheets/d/1t_uMjCm286yB5bZ4hfetlhk0zusxA0-J0zhnbygVmeI/copy#gid=412631259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4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5.emf"/><Relationship Id="rId4" Type="http://schemas.openxmlformats.org/officeDocument/2006/relationships/image" Target="../media/image7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9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emf"/><Relationship Id="rId4" Type="http://schemas.openxmlformats.org/officeDocument/2006/relationships/image" Target="../media/image55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6.emf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emf"/><Relationship Id="rId5" Type="http://schemas.openxmlformats.org/officeDocument/2006/relationships/image" Target="../media/image50.emf"/><Relationship Id="rId4" Type="http://schemas.openxmlformats.org/officeDocument/2006/relationships/image" Target="../media/image7.emf"/><Relationship Id="rId9" Type="http://schemas.openxmlformats.org/officeDocument/2006/relationships/image" Target="../media/image39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32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6.emf"/><Relationship Id="rId5" Type="http://schemas.openxmlformats.org/officeDocument/2006/relationships/image" Target="../media/image9.emf"/><Relationship Id="rId4" Type="http://schemas.openxmlformats.org/officeDocument/2006/relationships/image" Target="../media/image22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image" Target="../media/image34.emf"/><Relationship Id="rId7" Type="http://schemas.openxmlformats.org/officeDocument/2006/relationships/image" Target="../media/image59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3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EA"/>
        </a:solidFill>
        <a:effectLst/>
      </p:bgPr>
    </p:bg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45"/>
          <p:cNvSpPr txBox="1">
            <a:spLocks noGrp="1"/>
          </p:cNvSpPr>
          <p:nvPr>
            <p:ph type="ctrTitle"/>
          </p:nvPr>
        </p:nvSpPr>
        <p:spPr>
          <a:xfrm>
            <a:off x="1884586" y="4989321"/>
            <a:ext cx="15036800" cy="35667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Autofit/>
          </a:bodyPr>
          <a:lstStyle/>
          <a:p>
            <a:r>
              <a:rPr lang="en" sz="15800" dirty="0">
                <a:solidFill>
                  <a:schemeClr val="dk2"/>
                </a:solidFill>
              </a:rPr>
              <a:t>B</a:t>
            </a:r>
            <a:r>
              <a:rPr lang="en" sz="15800" dirty="0">
                <a:solidFill>
                  <a:schemeClr val="lt2"/>
                </a:solidFill>
              </a:rPr>
              <a:t>A</a:t>
            </a:r>
            <a:r>
              <a:rPr lang="en" sz="15800" dirty="0">
                <a:solidFill>
                  <a:schemeClr val="accent1"/>
                </a:solidFill>
              </a:rPr>
              <a:t>B</a:t>
            </a:r>
            <a:r>
              <a:rPr lang="en" sz="15800" dirty="0">
                <a:solidFill>
                  <a:schemeClr val="accent4"/>
                </a:solidFill>
              </a:rPr>
              <a:t>Y</a:t>
            </a:r>
            <a:r>
              <a:rPr lang="en" sz="15800" dirty="0"/>
              <a:t> </a:t>
            </a:r>
            <a:r>
              <a:rPr lang="en" sz="15800" dirty="0">
                <a:solidFill>
                  <a:schemeClr val="dk2"/>
                </a:solidFill>
              </a:rPr>
              <a:t>S</a:t>
            </a:r>
            <a:r>
              <a:rPr lang="en" sz="15800" dirty="0">
                <a:solidFill>
                  <a:schemeClr val="lt2"/>
                </a:solidFill>
              </a:rPr>
              <a:t>H</a:t>
            </a:r>
            <a:r>
              <a:rPr lang="en" sz="15800" dirty="0">
                <a:solidFill>
                  <a:schemeClr val="accent4"/>
                </a:solidFill>
              </a:rPr>
              <a:t>O</a:t>
            </a:r>
            <a:r>
              <a:rPr lang="en" sz="15800" dirty="0">
                <a:solidFill>
                  <a:schemeClr val="accent1"/>
                </a:solidFill>
              </a:rPr>
              <a:t>W</a:t>
            </a:r>
            <a:r>
              <a:rPr lang="en" sz="15800" dirty="0">
                <a:solidFill>
                  <a:schemeClr val="accent3"/>
                </a:solidFill>
              </a:rPr>
              <a:t>E</a:t>
            </a:r>
            <a:r>
              <a:rPr lang="en" sz="15800" dirty="0">
                <a:solidFill>
                  <a:schemeClr val="accent2"/>
                </a:solidFill>
              </a:rPr>
              <a:t>R</a:t>
            </a:r>
            <a:r>
              <a:rPr lang="en" sz="14400" dirty="0">
                <a:solidFill>
                  <a:srgbClr val="393639"/>
                </a:solidFill>
              </a:rPr>
              <a:t> </a:t>
            </a:r>
            <a:r>
              <a:rPr lang="en" sz="10000" dirty="0" smtClean="0">
                <a:solidFill>
                  <a:srgbClr val="393639"/>
                </a:solidFill>
              </a:rPr>
              <a:t/>
            </a:r>
            <a:br>
              <a:rPr lang="en" sz="10000" dirty="0" smtClean="0">
                <a:solidFill>
                  <a:srgbClr val="393639"/>
                </a:solidFill>
              </a:rPr>
            </a:br>
            <a:r>
              <a:rPr lang="en" sz="8000" dirty="0" smtClean="0"/>
              <a:t>Free Template</a:t>
            </a:r>
            <a:endParaRPr sz="8000" dirty="0"/>
          </a:p>
        </p:txBody>
      </p:sp>
      <p:sp>
        <p:nvSpPr>
          <p:cNvPr id="642" name="Google Shape;642;p45"/>
          <p:cNvSpPr txBox="1">
            <a:spLocks noGrp="1"/>
          </p:cNvSpPr>
          <p:nvPr>
            <p:ph type="subTitle" idx="1"/>
          </p:nvPr>
        </p:nvSpPr>
        <p:spPr>
          <a:xfrm>
            <a:off x="1953846" y="8519432"/>
            <a:ext cx="15036800" cy="8196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 dirty="0">
                <a:solidFill>
                  <a:schemeClr val="dk1"/>
                </a:solidFill>
              </a:rPr>
              <a:t>Here is where your presentation begins</a:t>
            </a:r>
            <a:endParaRPr dirty="0">
              <a:solidFill>
                <a:schemeClr val="dk1"/>
              </a:solidFill>
            </a:endParaRPr>
          </a:p>
        </p:txBody>
      </p:sp>
      <p:cxnSp>
        <p:nvCxnSpPr>
          <p:cNvPr id="643" name="Google Shape;643;p45"/>
          <p:cNvCxnSpPr/>
          <p:nvPr/>
        </p:nvCxnSpPr>
        <p:spPr>
          <a:xfrm>
            <a:off x="5628146" y="6914452"/>
            <a:ext cx="76701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4" name="Google Shape;644;p45"/>
          <p:cNvCxnSpPr/>
          <p:nvPr/>
        </p:nvCxnSpPr>
        <p:spPr>
          <a:xfrm>
            <a:off x="5628146" y="8209852"/>
            <a:ext cx="76701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022" y="7119667"/>
            <a:ext cx="2066377" cy="1935410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 rot="20129232">
            <a:off x="553962" y="3461363"/>
            <a:ext cx="2609855" cy="2881193"/>
            <a:chOff x="500063" y="2381250"/>
            <a:chExt cx="1481137" cy="1635126"/>
          </a:xfrm>
          <a:solidFill>
            <a:srgbClr val="00B0F0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825500" y="2381250"/>
              <a:ext cx="733425" cy="1325563"/>
            </a:xfrm>
            <a:custGeom>
              <a:avLst/>
              <a:gdLst>
                <a:gd name="T0" fmla="*/ 126 w 194"/>
                <a:gd name="T1" fmla="*/ 250 h 351"/>
                <a:gd name="T2" fmla="*/ 108 w 194"/>
                <a:gd name="T3" fmla="*/ 262 h 351"/>
                <a:gd name="T4" fmla="*/ 89 w 194"/>
                <a:gd name="T5" fmla="*/ 316 h 351"/>
                <a:gd name="T6" fmla="*/ 93 w 194"/>
                <a:gd name="T7" fmla="*/ 351 h 351"/>
                <a:gd name="T8" fmla="*/ 78 w 194"/>
                <a:gd name="T9" fmla="*/ 343 h 351"/>
                <a:gd name="T10" fmla="*/ 73 w 194"/>
                <a:gd name="T11" fmla="*/ 320 h 351"/>
                <a:gd name="T12" fmla="*/ 89 w 194"/>
                <a:gd name="T13" fmla="*/ 295 h 351"/>
                <a:gd name="T14" fmla="*/ 76 w 194"/>
                <a:gd name="T15" fmla="*/ 256 h 351"/>
                <a:gd name="T16" fmla="*/ 75 w 194"/>
                <a:gd name="T17" fmla="*/ 250 h 351"/>
                <a:gd name="T18" fmla="*/ 66 w 194"/>
                <a:gd name="T19" fmla="*/ 228 h 351"/>
                <a:gd name="T20" fmla="*/ 3 w 194"/>
                <a:gd name="T21" fmla="*/ 94 h 351"/>
                <a:gd name="T22" fmla="*/ 35 w 194"/>
                <a:gd name="T23" fmla="*/ 24 h 351"/>
                <a:gd name="T24" fmla="*/ 155 w 194"/>
                <a:gd name="T25" fmla="*/ 26 h 351"/>
                <a:gd name="T26" fmla="*/ 174 w 194"/>
                <a:gd name="T27" fmla="*/ 144 h 351"/>
                <a:gd name="T28" fmla="*/ 122 w 194"/>
                <a:gd name="T29" fmla="*/ 227 h 351"/>
                <a:gd name="T30" fmla="*/ 126 w 194"/>
                <a:gd name="T31" fmla="*/ 250 h 351"/>
                <a:gd name="T32" fmla="*/ 22 w 194"/>
                <a:gd name="T33" fmla="*/ 93 h 351"/>
                <a:gd name="T34" fmla="*/ 39 w 194"/>
                <a:gd name="T35" fmla="*/ 113 h 351"/>
                <a:gd name="T36" fmla="*/ 49 w 194"/>
                <a:gd name="T37" fmla="*/ 91 h 351"/>
                <a:gd name="T38" fmla="*/ 59 w 194"/>
                <a:gd name="T39" fmla="*/ 60 h 351"/>
                <a:gd name="T40" fmla="*/ 61 w 194"/>
                <a:gd name="T41" fmla="*/ 41 h 351"/>
                <a:gd name="T42" fmla="*/ 43 w 194"/>
                <a:gd name="T43" fmla="*/ 48 h 351"/>
                <a:gd name="T44" fmla="*/ 22 w 194"/>
                <a:gd name="T45" fmla="*/ 93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4" h="351">
                  <a:moveTo>
                    <a:pt x="126" y="250"/>
                  </a:moveTo>
                  <a:cubicBezTo>
                    <a:pt x="118" y="255"/>
                    <a:pt x="113" y="258"/>
                    <a:pt x="108" y="262"/>
                  </a:cubicBezTo>
                  <a:cubicBezTo>
                    <a:pt x="111" y="283"/>
                    <a:pt x="106" y="301"/>
                    <a:pt x="89" y="316"/>
                  </a:cubicBezTo>
                  <a:cubicBezTo>
                    <a:pt x="73" y="329"/>
                    <a:pt x="90" y="337"/>
                    <a:pt x="93" y="351"/>
                  </a:cubicBezTo>
                  <a:cubicBezTo>
                    <a:pt x="88" y="348"/>
                    <a:pt x="81" y="347"/>
                    <a:pt x="78" y="343"/>
                  </a:cubicBezTo>
                  <a:cubicBezTo>
                    <a:pt x="74" y="336"/>
                    <a:pt x="71" y="327"/>
                    <a:pt x="73" y="320"/>
                  </a:cubicBezTo>
                  <a:cubicBezTo>
                    <a:pt x="76" y="311"/>
                    <a:pt x="83" y="303"/>
                    <a:pt x="89" y="295"/>
                  </a:cubicBezTo>
                  <a:cubicBezTo>
                    <a:pt x="103" y="273"/>
                    <a:pt x="100" y="264"/>
                    <a:pt x="76" y="256"/>
                  </a:cubicBezTo>
                  <a:cubicBezTo>
                    <a:pt x="74" y="255"/>
                    <a:pt x="73" y="254"/>
                    <a:pt x="75" y="250"/>
                  </a:cubicBezTo>
                  <a:cubicBezTo>
                    <a:pt x="72" y="243"/>
                    <a:pt x="71" y="234"/>
                    <a:pt x="66" y="228"/>
                  </a:cubicBezTo>
                  <a:cubicBezTo>
                    <a:pt x="38" y="187"/>
                    <a:pt x="7" y="147"/>
                    <a:pt x="3" y="94"/>
                  </a:cubicBezTo>
                  <a:cubicBezTo>
                    <a:pt x="0" y="64"/>
                    <a:pt x="11" y="41"/>
                    <a:pt x="35" y="24"/>
                  </a:cubicBezTo>
                  <a:cubicBezTo>
                    <a:pt x="69" y="0"/>
                    <a:pt x="122" y="1"/>
                    <a:pt x="155" y="26"/>
                  </a:cubicBezTo>
                  <a:cubicBezTo>
                    <a:pt x="192" y="54"/>
                    <a:pt x="194" y="96"/>
                    <a:pt x="174" y="144"/>
                  </a:cubicBezTo>
                  <a:cubicBezTo>
                    <a:pt x="161" y="174"/>
                    <a:pt x="140" y="200"/>
                    <a:pt x="122" y="227"/>
                  </a:cubicBezTo>
                  <a:cubicBezTo>
                    <a:pt x="116" y="236"/>
                    <a:pt x="112" y="242"/>
                    <a:pt x="126" y="250"/>
                  </a:cubicBezTo>
                  <a:close/>
                  <a:moveTo>
                    <a:pt x="22" y="93"/>
                  </a:moveTo>
                  <a:cubicBezTo>
                    <a:pt x="28" y="101"/>
                    <a:pt x="34" y="107"/>
                    <a:pt x="39" y="113"/>
                  </a:cubicBezTo>
                  <a:cubicBezTo>
                    <a:pt x="43" y="106"/>
                    <a:pt x="46" y="99"/>
                    <a:pt x="49" y="91"/>
                  </a:cubicBezTo>
                  <a:cubicBezTo>
                    <a:pt x="53" y="81"/>
                    <a:pt x="56" y="71"/>
                    <a:pt x="59" y="60"/>
                  </a:cubicBezTo>
                  <a:cubicBezTo>
                    <a:pt x="61" y="54"/>
                    <a:pt x="60" y="48"/>
                    <a:pt x="61" y="41"/>
                  </a:cubicBezTo>
                  <a:cubicBezTo>
                    <a:pt x="55" y="43"/>
                    <a:pt x="45" y="43"/>
                    <a:pt x="43" y="48"/>
                  </a:cubicBezTo>
                  <a:cubicBezTo>
                    <a:pt x="35" y="61"/>
                    <a:pt x="29" y="75"/>
                    <a:pt x="22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825500" y="2381250"/>
              <a:ext cx="733425" cy="1325563"/>
            </a:xfrm>
            <a:custGeom>
              <a:avLst/>
              <a:gdLst>
                <a:gd name="T0" fmla="*/ 126 w 194"/>
                <a:gd name="T1" fmla="*/ 250 h 351"/>
                <a:gd name="T2" fmla="*/ 108 w 194"/>
                <a:gd name="T3" fmla="*/ 262 h 351"/>
                <a:gd name="T4" fmla="*/ 89 w 194"/>
                <a:gd name="T5" fmla="*/ 316 h 351"/>
                <a:gd name="T6" fmla="*/ 93 w 194"/>
                <a:gd name="T7" fmla="*/ 351 h 351"/>
                <a:gd name="T8" fmla="*/ 78 w 194"/>
                <a:gd name="T9" fmla="*/ 343 h 351"/>
                <a:gd name="T10" fmla="*/ 73 w 194"/>
                <a:gd name="T11" fmla="*/ 320 h 351"/>
                <a:gd name="T12" fmla="*/ 89 w 194"/>
                <a:gd name="T13" fmla="*/ 295 h 351"/>
                <a:gd name="T14" fmla="*/ 76 w 194"/>
                <a:gd name="T15" fmla="*/ 256 h 351"/>
                <a:gd name="T16" fmla="*/ 75 w 194"/>
                <a:gd name="T17" fmla="*/ 250 h 351"/>
                <a:gd name="T18" fmla="*/ 66 w 194"/>
                <a:gd name="T19" fmla="*/ 228 h 351"/>
                <a:gd name="T20" fmla="*/ 3 w 194"/>
                <a:gd name="T21" fmla="*/ 94 h 351"/>
                <a:gd name="T22" fmla="*/ 35 w 194"/>
                <a:gd name="T23" fmla="*/ 24 h 351"/>
                <a:gd name="T24" fmla="*/ 155 w 194"/>
                <a:gd name="T25" fmla="*/ 26 h 351"/>
                <a:gd name="T26" fmla="*/ 174 w 194"/>
                <a:gd name="T27" fmla="*/ 144 h 351"/>
                <a:gd name="T28" fmla="*/ 122 w 194"/>
                <a:gd name="T29" fmla="*/ 227 h 351"/>
                <a:gd name="T30" fmla="*/ 126 w 194"/>
                <a:gd name="T31" fmla="*/ 250 h 351"/>
                <a:gd name="T32" fmla="*/ 22 w 194"/>
                <a:gd name="T33" fmla="*/ 93 h 351"/>
                <a:gd name="T34" fmla="*/ 39 w 194"/>
                <a:gd name="T35" fmla="*/ 113 h 351"/>
                <a:gd name="T36" fmla="*/ 49 w 194"/>
                <a:gd name="T37" fmla="*/ 91 h 351"/>
                <a:gd name="T38" fmla="*/ 59 w 194"/>
                <a:gd name="T39" fmla="*/ 60 h 351"/>
                <a:gd name="T40" fmla="*/ 61 w 194"/>
                <a:gd name="T41" fmla="*/ 41 h 351"/>
                <a:gd name="T42" fmla="*/ 43 w 194"/>
                <a:gd name="T43" fmla="*/ 48 h 351"/>
                <a:gd name="T44" fmla="*/ 22 w 194"/>
                <a:gd name="T45" fmla="*/ 93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4" h="351">
                  <a:moveTo>
                    <a:pt x="126" y="250"/>
                  </a:moveTo>
                  <a:cubicBezTo>
                    <a:pt x="118" y="255"/>
                    <a:pt x="113" y="258"/>
                    <a:pt x="108" y="262"/>
                  </a:cubicBezTo>
                  <a:cubicBezTo>
                    <a:pt x="111" y="283"/>
                    <a:pt x="106" y="301"/>
                    <a:pt x="89" y="316"/>
                  </a:cubicBezTo>
                  <a:cubicBezTo>
                    <a:pt x="73" y="329"/>
                    <a:pt x="90" y="337"/>
                    <a:pt x="93" y="351"/>
                  </a:cubicBezTo>
                  <a:cubicBezTo>
                    <a:pt x="88" y="348"/>
                    <a:pt x="81" y="347"/>
                    <a:pt x="78" y="343"/>
                  </a:cubicBezTo>
                  <a:cubicBezTo>
                    <a:pt x="74" y="336"/>
                    <a:pt x="71" y="327"/>
                    <a:pt x="73" y="320"/>
                  </a:cubicBezTo>
                  <a:cubicBezTo>
                    <a:pt x="76" y="311"/>
                    <a:pt x="83" y="303"/>
                    <a:pt x="89" y="295"/>
                  </a:cubicBezTo>
                  <a:cubicBezTo>
                    <a:pt x="103" y="273"/>
                    <a:pt x="100" y="264"/>
                    <a:pt x="76" y="256"/>
                  </a:cubicBezTo>
                  <a:cubicBezTo>
                    <a:pt x="74" y="255"/>
                    <a:pt x="73" y="254"/>
                    <a:pt x="75" y="250"/>
                  </a:cubicBezTo>
                  <a:cubicBezTo>
                    <a:pt x="72" y="243"/>
                    <a:pt x="71" y="234"/>
                    <a:pt x="66" y="228"/>
                  </a:cubicBezTo>
                  <a:cubicBezTo>
                    <a:pt x="38" y="187"/>
                    <a:pt x="7" y="147"/>
                    <a:pt x="3" y="94"/>
                  </a:cubicBezTo>
                  <a:cubicBezTo>
                    <a:pt x="0" y="64"/>
                    <a:pt x="11" y="41"/>
                    <a:pt x="35" y="24"/>
                  </a:cubicBezTo>
                  <a:cubicBezTo>
                    <a:pt x="69" y="0"/>
                    <a:pt x="122" y="1"/>
                    <a:pt x="155" y="26"/>
                  </a:cubicBezTo>
                  <a:cubicBezTo>
                    <a:pt x="192" y="54"/>
                    <a:pt x="194" y="96"/>
                    <a:pt x="174" y="144"/>
                  </a:cubicBezTo>
                  <a:cubicBezTo>
                    <a:pt x="161" y="174"/>
                    <a:pt x="140" y="200"/>
                    <a:pt x="122" y="227"/>
                  </a:cubicBezTo>
                  <a:cubicBezTo>
                    <a:pt x="116" y="236"/>
                    <a:pt x="112" y="242"/>
                    <a:pt x="126" y="250"/>
                  </a:cubicBezTo>
                  <a:close/>
                  <a:moveTo>
                    <a:pt x="22" y="93"/>
                  </a:moveTo>
                  <a:cubicBezTo>
                    <a:pt x="28" y="101"/>
                    <a:pt x="34" y="107"/>
                    <a:pt x="39" y="113"/>
                  </a:cubicBezTo>
                  <a:cubicBezTo>
                    <a:pt x="43" y="106"/>
                    <a:pt x="46" y="99"/>
                    <a:pt x="49" y="91"/>
                  </a:cubicBezTo>
                  <a:cubicBezTo>
                    <a:pt x="53" y="81"/>
                    <a:pt x="56" y="71"/>
                    <a:pt x="59" y="60"/>
                  </a:cubicBezTo>
                  <a:cubicBezTo>
                    <a:pt x="61" y="54"/>
                    <a:pt x="60" y="48"/>
                    <a:pt x="61" y="41"/>
                  </a:cubicBezTo>
                  <a:cubicBezTo>
                    <a:pt x="55" y="43"/>
                    <a:pt x="45" y="43"/>
                    <a:pt x="43" y="48"/>
                  </a:cubicBezTo>
                  <a:cubicBezTo>
                    <a:pt x="35" y="61"/>
                    <a:pt x="29" y="75"/>
                    <a:pt x="22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1236663" y="2995613"/>
              <a:ext cx="744537" cy="1020763"/>
            </a:xfrm>
            <a:custGeom>
              <a:avLst/>
              <a:gdLst>
                <a:gd name="T0" fmla="*/ 14 w 197"/>
                <a:gd name="T1" fmla="*/ 247 h 270"/>
                <a:gd name="T2" fmla="*/ 16 w 197"/>
                <a:gd name="T3" fmla="*/ 268 h 270"/>
                <a:gd name="T4" fmla="*/ 10 w 197"/>
                <a:gd name="T5" fmla="*/ 270 h 270"/>
                <a:gd name="T6" fmla="*/ 0 w 197"/>
                <a:gd name="T7" fmla="*/ 253 h 270"/>
                <a:gd name="T8" fmla="*/ 9 w 197"/>
                <a:gd name="T9" fmla="*/ 233 h 270"/>
                <a:gd name="T10" fmla="*/ 32 w 197"/>
                <a:gd name="T11" fmla="*/ 222 h 270"/>
                <a:gd name="T12" fmla="*/ 40 w 197"/>
                <a:gd name="T13" fmla="*/ 199 h 270"/>
                <a:gd name="T14" fmla="*/ 40 w 197"/>
                <a:gd name="T15" fmla="*/ 175 h 270"/>
                <a:gd name="T16" fmla="*/ 37 w 197"/>
                <a:gd name="T17" fmla="*/ 70 h 270"/>
                <a:gd name="T18" fmla="*/ 123 w 197"/>
                <a:gd name="T19" fmla="*/ 6 h 270"/>
                <a:gd name="T20" fmla="*/ 190 w 197"/>
                <a:gd name="T21" fmla="*/ 89 h 270"/>
                <a:gd name="T22" fmla="*/ 162 w 197"/>
                <a:gd name="T23" fmla="*/ 142 h 270"/>
                <a:gd name="T24" fmla="*/ 113 w 197"/>
                <a:gd name="T25" fmla="*/ 178 h 270"/>
                <a:gd name="T26" fmla="*/ 68 w 197"/>
                <a:gd name="T27" fmla="*/ 210 h 270"/>
                <a:gd name="T28" fmla="*/ 20 w 197"/>
                <a:gd name="T29" fmla="*/ 242 h 270"/>
                <a:gd name="T30" fmla="*/ 14 w 197"/>
                <a:gd name="T31" fmla="*/ 247 h 270"/>
                <a:gd name="T32" fmla="*/ 107 w 197"/>
                <a:gd name="T33" fmla="*/ 34 h 270"/>
                <a:gd name="T34" fmla="*/ 94 w 197"/>
                <a:gd name="T35" fmla="*/ 30 h 270"/>
                <a:gd name="T36" fmla="*/ 58 w 197"/>
                <a:gd name="T37" fmla="*/ 68 h 270"/>
                <a:gd name="T38" fmla="*/ 65 w 197"/>
                <a:gd name="T39" fmla="*/ 79 h 270"/>
                <a:gd name="T40" fmla="*/ 107 w 197"/>
                <a:gd name="T41" fmla="*/ 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7" h="270">
                  <a:moveTo>
                    <a:pt x="14" y="247"/>
                  </a:moveTo>
                  <a:cubicBezTo>
                    <a:pt x="14" y="254"/>
                    <a:pt x="15" y="261"/>
                    <a:pt x="16" y="268"/>
                  </a:cubicBezTo>
                  <a:cubicBezTo>
                    <a:pt x="14" y="268"/>
                    <a:pt x="12" y="269"/>
                    <a:pt x="10" y="270"/>
                  </a:cubicBezTo>
                  <a:cubicBezTo>
                    <a:pt x="7" y="265"/>
                    <a:pt x="0" y="259"/>
                    <a:pt x="0" y="253"/>
                  </a:cubicBezTo>
                  <a:cubicBezTo>
                    <a:pt x="0" y="247"/>
                    <a:pt x="4" y="238"/>
                    <a:pt x="9" y="233"/>
                  </a:cubicBezTo>
                  <a:cubicBezTo>
                    <a:pt x="15" y="228"/>
                    <a:pt x="25" y="226"/>
                    <a:pt x="32" y="222"/>
                  </a:cubicBezTo>
                  <a:cubicBezTo>
                    <a:pt x="41" y="217"/>
                    <a:pt x="49" y="212"/>
                    <a:pt x="40" y="199"/>
                  </a:cubicBezTo>
                  <a:cubicBezTo>
                    <a:pt x="36" y="193"/>
                    <a:pt x="40" y="183"/>
                    <a:pt x="40" y="175"/>
                  </a:cubicBezTo>
                  <a:cubicBezTo>
                    <a:pt x="39" y="140"/>
                    <a:pt x="33" y="105"/>
                    <a:pt x="37" y="70"/>
                  </a:cubicBezTo>
                  <a:cubicBezTo>
                    <a:pt x="42" y="23"/>
                    <a:pt x="76" y="0"/>
                    <a:pt x="123" y="6"/>
                  </a:cubicBezTo>
                  <a:cubicBezTo>
                    <a:pt x="161" y="11"/>
                    <a:pt x="197" y="51"/>
                    <a:pt x="190" y="89"/>
                  </a:cubicBezTo>
                  <a:cubicBezTo>
                    <a:pt x="187" y="108"/>
                    <a:pt x="175" y="127"/>
                    <a:pt x="162" y="142"/>
                  </a:cubicBezTo>
                  <a:cubicBezTo>
                    <a:pt x="149" y="157"/>
                    <a:pt x="129" y="165"/>
                    <a:pt x="113" y="178"/>
                  </a:cubicBezTo>
                  <a:cubicBezTo>
                    <a:pt x="99" y="190"/>
                    <a:pt x="77" y="185"/>
                    <a:pt x="68" y="210"/>
                  </a:cubicBezTo>
                  <a:cubicBezTo>
                    <a:pt x="63" y="225"/>
                    <a:pt x="37" y="232"/>
                    <a:pt x="20" y="242"/>
                  </a:cubicBezTo>
                  <a:cubicBezTo>
                    <a:pt x="18" y="243"/>
                    <a:pt x="16" y="245"/>
                    <a:pt x="14" y="247"/>
                  </a:cubicBezTo>
                  <a:close/>
                  <a:moveTo>
                    <a:pt x="107" y="34"/>
                  </a:moveTo>
                  <a:cubicBezTo>
                    <a:pt x="104" y="33"/>
                    <a:pt x="99" y="29"/>
                    <a:pt x="94" y="30"/>
                  </a:cubicBezTo>
                  <a:cubicBezTo>
                    <a:pt x="80" y="31"/>
                    <a:pt x="59" y="54"/>
                    <a:pt x="58" y="68"/>
                  </a:cubicBezTo>
                  <a:cubicBezTo>
                    <a:pt x="58" y="71"/>
                    <a:pt x="63" y="75"/>
                    <a:pt x="65" y="79"/>
                  </a:cubicBezTo>
                  <a:cubicBezTo>
                    <a:pt x="79" y="65"/>
                    <a:pt x="92" y="50"/>
                    <a:pt x="107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 noEditPoints="1"/>
            </p:cNvSpPr>
            <p:nvPr/>
          </p:nvSpPr>
          <p:spPr bwMode="auto">
            <a:xfrm>
              <a:off x="500063" y="3148013"/>
              <a:ext cx="582612" cy="796925"/>
            </a:xfrm>
            <a:custGeom>
              <a:avLst/>
              <a:gdLst>
                <a:gd name="T0" fmla="*/ 145 w 154"/>
                <a:gd name="T1" fmla="*/ 197 h 211"/>
                <a:gd name="T2" fmla="*/ 154 w 154"/>
                <a:gd name="T3" fmla="*/ 203 h 211"/>
                <a:gd name="T4" fmla="*/ 154 w 154"/>
                <a:gd name="T5" fmla="*/ 208 h 211"/>
                <a:gd name="T6" fmla="*/ 137 w 154"/>
                <a:gd name="T7" fmla="*/ 208 h 211"/>
                <a:gd name="T8" fmla="*/ 126 w 154"/>
                <a:gd name="T9" fmla="*/ 192 h 211"/>
                <a:gd name="T10" fmla="*/ 91 w 154"/>
                <a:gd name="T11" fmla="*/ 142 h 211"/>
                <a:gd name="T12" fmla="*/ 28 w 154"/>
                <a:gd name="T13" fmla="*/ 105 h 211"/>
                <a:gd name="T14" fmla="*/ 9 w 154"/>
                <a:gd name="T15" fmla="*/ 41 h 211"/>
                <a:gd name="T16" fmla="*/ 73 w 154"/>
                <a:gd name="T17" fmla="*/ 2 h 211"/>
                <a:gd name="T18" fmla="*/ 123 w 154"/>
                <a:gd name="T19" fmla="*/ 47 h 211"/>
                <a:gd name="T20" fmla="*/ 126 w 154"/>
                <a:gd name="T21" fmla="*/ 112 h 211"/>
                <a:gd name="T22" fmla="*/ 132 w 154"/>
                <a:gd name="T23" fmla="*/ 152 h 211"/>
                <a:gd name="T24" fmla="*/ 145 w 154"/>
                <a:gd name="T25" fmla="*/ 197 h 211"/>
                <a:gd name="T26" fmla="*/ 34 w 154"/>
                <a:gd name="T27" fmla="*/ 39 h 211"/>
                <a:gd name="T28" fmla="*/ 27 w 154"/>
                <a:gd name="T29" fmla="*/ 45 h 211"/>
                <a:gd name="T30" fmla="*/ 38 w 154"/>
                <a:gd name="T31" fmla="*/ 89 h 211"/>
                <a:gd name="T32" fmla="*/ 45 w 154"/>
                <a:gd name="T33" fmla="*/ 89 h 211"/>
                <a:gd name="T34" fmla="*/ 42 w 154"/>
                <a:gd name="T35" fmla="*/ 49 h 211"/>
                <a:gd name="T36" fmla="*/ 34 w 154"/>
                <a:gd name="T37" fmla="*/ 3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4" h="211">
                  <a:moveTo>
                    <a:pt x="145" y="197"/>
                  </a:moveTo>
                  <a:cubicBezTo>
                    <a:pt x="145" y="197"/>
                    <a:pt x="150" y="200"/>
                    <a:pt x="154" y="203"/>
                  </a:cubicBezTo>
                  <a:cubicBezTo>
                    <a:pt x="154" y="204"/>
                    <a:pt x="154" y="206"/>
                    <a:pt x="154" y="208"/>
                  </a:cubicBezTo>
                  <a:cubicBezTo>
                    <a:pt x="148" y="208"/>
                    <a:pt x="141" y="211"/>
                    <a:pt x="137" y="208"/>
                  </a:cubicBezTo>
                  <a:cubicBezTo>
                    <a:pt x="132" y="205"/>
                    <a:pt x="127" y="198"/>
                    <a:pt x="126" y="192"/>
                  </a:cubicBezTo>
                  <a:cubicBezTo>
                    <a:pt x="125" y="159"/>
                    <a:pt x="121" y="156"/>
                    <a:pt x="91" y="142"/>
                  </a:cubicBezTo>
                  <a:cubicBezTo>
                    <a:pt x="69" y="132"/>
                    <a:pt x="47" y="120"/>
                    <a:pt x="28" y="105"/>
                  </a:cubicBezTo>
                  <a:cubicBezTo>
                    <a:pt x="5" y="88"/>
                    <a:pt x="0" y="63"/>
                    <a:pt x="9" y="41"/>
                  </a:cubicBezTo>
                  <a:cubicBezTo>
                    <a:pt x="19" y="18"/>
                    <a:pt x="48" y="0"/>
                    <a:pt x="73" y="2"/>
                  </a:cubicBezTo>
                  <a:cubicBezTo>
                    <a:pt x="98" y="4"/>
                    <a:pt x="117" y="18"/>
                    <a:pt x="123" y="47"/>
                  </a:cubicBezTo>
                  <a:cubicBezTo>
                    <a:pt x="127" y="68"/>
                    <a:pt x="125" y="90"/>
                    <a:pt x="126" y="112"/>
                  </a:cubicBezTo>
                  <a:cubicBezTo>
                    <a:pt x="127" y="125"/>
                    <a:pt x="129" y="139"/>
                    <a:pt x="132" y="152"/>
                  </a:cubicBezTo>
                  <a:cubicBezTo>
                    <a:pt x="135" y="165"/>
                    <a:pt x="140" y="179"/>
                    <a:pt x="145" y="197"/>
                  </a:cubicBezTo>
                  <a:close/>
                  <a:moveTo>
                    <a:pt x="34" y="39"/>
                  </a:moveTo>
                  <a:cubicBezTo>
                    <a:pt x="31" y="42"/>
                    <a:pt x="28" y="43"/>
                    <a:pt x="27" y="45"/>
                  </a:cubicBezTo>
                  <a:cubicBezTo>
                    <a:pt x="19" y="55"/>
                    <a:pt x="26" y="85"/>
                    <a:pt x="38" y="89"/>
                  </a:cubicBezTo>
                  <a:cubicBezTo>
                    <a:pt x="40" y="90"/>
                    <a:pt x="43" y="89"/>
                    <a:pt x="45" y="89"/>
                  </a:cubicBezTo>
                  <a:cubicBezTo>
                    <a:pt x="44" y="76"/>
                    <a:pt x="44" y="62"/>
                    <a:pt x="42" y="49"/>
                  </a:cubicBezTo>
                  <a:cubicBezTo>
                    <a:pt x="41" y="46"/>
                    <a:pt x="37" y="43"/>
                    <a:pt x="3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7" name="Grupo 16"/>
          <p:cNvGrpSpPr/>
          <p:nvPr/>
        </p:nvGrpSpPr>
        <p:grpSpPr>
          <a:xfrm rot="900000">
            <a:off x="15447526" y="3516991"/>
            <a:ext cx="2494447" cy="2753787"/>
            <a:chOff x="500063" y="2381250"/>
            <a:chExt cx="1481137" cy="1635126"/>
          </a:xfrm>
          <a:solidFill>
            <a:schemeClr val="accent4"/>
          </a:solidFill>
        </p:grpSpPr>
        <p:sp>
          <p:nvSpPr>
            <p:cNvPr id="18" name="Freeform 5"/>
            <p:cNvSpPr>
              <a:spLocks noEditPoints="1"/>
            </p:cNvSpPr>
            <p:nvPr/>
          </p:nvSpPr>
          <p:spPr bwMode="auto">
            <a:xfrm>
              <a:off x="825500" y="2381250"/>
              <a:ext cx="733425" cy="1325563"/>
            </a:xfrm>
            <a:custGeom>
              <a:avLst/>
              <a:gdLst>
                <a:gd name="T0" fmla="*/ 126 w 194"/>
                <a:gd name="T1" fmla="*/ 250 h 351"/>
                <a:gd name="T2" fmla="*/ 108 w 194"/>
                <a:gd name="T3" fmla="*/ 262 h 351"/>
                <a:gd name="T4" fmla="*/ 89 w 194"/>
                <a:gd name="T5" fmla="*/ 316 h 351"/>
                <a:gd name="T6" fmla="*/ 93 w 194"/>
                <a:gd name="T7" fmla="*/ 351 h 351"/>
                <a:gd name="T8" fmla="*/ 78 w 194"/>
                <a:gd name="T9" fmla="*/ 343 h 351"/>
                <a:gd name="T10" fmla="*/ 73 w 194"/>
                <a:gd name="T11" fmla="*/ 320 h 351"/>
                <a:gd name="T12" fmla="*/ 89 w 194"/>
                <a:gd name="T13" fmla="*/ 295 h 351"/>
                <a:gd name="T14" fmla="*/ 76 w 194"/>
                <a:gd name="T15" fmla="*/ 256 h 351"/>
                <a:gd name="T16" fmla="*/ 75 w 194"/>
                <a:gd name="T17" fmla="*/ 250 h 351"/>
                <a:gd name="T18" fmla="*/ 66 w 194"/>
                <a:gd name="T19" fmla="*/ 228 h 351"/>
                <a:gd name="T20" fmla="*/ 3 w 194"/>
                <a:gd name="T21" fmla="*/ 94 h 351"/>
                <a:gd name="T22" fmla="*/ 35 w 194"/>
                <a:gd name="T23" fmla="*/ 24 h 351"/>
                <a:gd name="T24" fmla="*/ 155 w 194"/>
                <a:gd name="T25" fmla="*/ 26 h 351"/>
                <a:gd name="T26" fmla="*/ 174 w 194"/>
                <a:gd name="T27" fmla="*/ 144 h 351"/>
                <a:gd name="T28" fmla="*/ 122 w 194"/>
                <a:gd name="T29" fmla="*/ 227 h 351"/>
                <a:gd name="T30" fmla="*/ 126 w 194"/>
                <a:gd name="T31" fmla="*/ 250 h 351"/>
                <a:gd name="T32" fmla="*/ 22 w 194"/>
                <a:gd name="T33" fmla="*/ 93 h 351"/>
                <a:gd name="T34" fmla="*/ 39 w 194"/>
                <a:gd name="T35" fmla="*/ 113 h 351"/>
                <a:gd name="T36" fmla="*/ 49 w 194"/>
                <a:gd name="T37" fmla="*/ 91 h 351"/>
                <a:gd name="T38" fmla="*/ 59 w 194"/>
                <a:gd name="T39" fmla="*/ 60 h 351"/>
                <a:gd name="T40" fmla="*/ 61 w 194"/>
                <a:gd name="T41" fmla="*/ 41 h 351"/>
                <a:gd name="T42" fmla="*/ 43 w 194"/>
                <a:gd name="T43" fmla="*/ 48 h 351"/>
                <a:gd name="T44" fmla="*/ 22 w 194"/>
                <a:gd name="T45" fmla="*/ 93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4" h="351">
                  <a:moveTo>
                    <a:pt x="126" y="250"/>
                  </a:moveTo>
                  <a:cubicBezTo>
                    <a:pt x="118" y="255"/>
                    <a:pt x="113" y="258"/>
                    <a:pt x="108" y="262"/>
                  </a:cubicBezTo>
                  <a:cubicBezTo>
                    <a:pt x="111" y="283"/>
                    <a:pt x="106" y="301"/>
                    <a:pt x="89" y="316"/>
                  </a:cubicBezTo>
                  <a:cubicBezTo>
                    <a:pt x="73" y="329"/>
                    <a:pt x="90" y="337"/>
                    <a:pt x="93" y="351"/>
                  </a:cubicBezTo>
                  <a:cubicBezTo>
                    <a:pt x="88" y="348"/>
                    <a:pt x="81" y="347"/>
                    <a:pt x="78" y="343"/>
                  </a:cubicBezTo>
                  <a:cubicBezTo>
                    <a:pt x="74" y="336"/>
                    <a:pt x="71" y="327"/>
                    <a:pt x="73" y="320"/>
                  </a:cubicBezTo>
                  <a:cubicBezTo>
                    <a:pt x="76" y="311"/>
                    <a:pt x="83" y="303"/>
                    <a:pt x="89" y="295"/>
                  </a:cubicBezTo>
                  <a:cubicBezTo>
                    <a:pt x="103" y="273"/>
                    <a:pt x="100" y="264"/>
                    <a:pt x="76" y="256"/>
                  </a:cubicBezTo>
                  <a:cubicBezTo>
                    <a:pt x="74" y="255"/>
                    <a:pt x="73" y="254"/>
                    <a:pt x="75" y="250"/>
                  </a:cubicBezTo>
                  <a:cubicBezTo>
                    <a:pt x="72" y="243"/>
                    <a:pt x="71" y="234"/>
                    <a:pt x="66" y="228"/>
                  </a:cubicBezTo>
                  <a:cubicBezTo>
                    <a:pt x="38" y="187"/>
                    <a:pt x="7" y="147"/>
                    <a:pt x="3" y="94"/>
                  </a:cubicBezTo>
                  <a:cubicBezTo>
                    <a:pt x="0" y="64"/>
                    <a:pt x="11" y="41"/>
                    <a:pt x="35" y="24"/>
                  </a:cubicBezTo>
                  <a:cubicBezTo>
                    <a:pt x="69" y="0"/>
                    <a:pt x="122" y="1"/>
                    <a:pt x="155" y="26"/>
                  </a:cubicBezTo>
                  <a:cubicBezTo>
                    <a:pt x="192" y="54"/>
                    <a:pt x="194" y="96"/>
                    <a:pt x="174" y="144"/>
                  </a:cubicBezTo>
                  <a:cubicBezTo>
                    <a:pt x="161" y="174"/>
                    <a:pt x="140" y="200"/>
                    <a:pt x="122" y="227"/>
                  </a:cubicBezTo>
                  <a:cubicBezTo>
                    <a:pt x="116" y="236"/>
                    <a:pt x="112" y="242"/>
                    <a:pt x="126" y="250"/>
                  </a:cubicBezTo>
                  <a:close/>
                  <a:moveTo>
                    <a:pt x="22" y="93"/>
                  </a:moveTo>
                  <a:cubicBezTo>
                    <a:pt x="28" y="101"/>
                    <a:pt x="34" y="107"/>
                    <a:pt x="39" y="113"/>
                  </a:cubicBezTo>
                  <a:cubicBezTo>
                    <a:pt x="43" y="106"/>
                    <a:pt x="46" y="99"/>
                    <a:pt x="49" y="91"/>
                  </a:cubicBezTo>
                  <a:cubicBezTo>
                    <a:pt x="53" y="81"/>
                    <a:pt x="56" y="71"/>
                    <a:pt x="59" y="60"/>
                  </a:cubicBezTo>
                  <a:cubicBezTo>
                    <a:pt x="61" y="54"/>
                    <a:pt x="60" y="48"/>
                    <a:pt x="61" y="41"/>
                  </a:cubicBezTo>
                  <a:cubicBezTo>
                    <a:pt x="55" y="43"/>
                    <a:pt x="45" y="43"/>
                    <a:pt x="43" y="48"/>
                  </a:cubicBezTo>
                  <a:cubicBezTo>
                    <a:pt x="35" y="61"/>
                    <a:pt x="29" y="75"/>
                    <a:pt x="22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6"/>
            <p:cNvSpPr>
              <a:spLocks noEditPoints="1"/>
            </p:cNvSpPr>
            <p:nvPr/>
          </p:nvSpPr>
          <p:spPr bwMode="auto">
            <a:xfrm>
              <a:off x="825500" y="2381250"/>
              <a:ext cx="733425" cy="1325563"/>
            </a:xfrm>
            <a:custGeom>
              <a:avLst/>
              <a:gdLst>
                <a:gd name="T0" fmla="*/ 126 w 194"/>
                <a:gd name="T1" fmla="*/ 250 h 351"/>
                <a:gd name="T2" fmla="*/ 108 w 194"/>
                <a:gd name="T3" fmla="*/ 262 h 351"/>
                <a:gd name="T4" fmla="*/ 89 w 194"/>
                <a:gd name="T5" fmla="*/ 316 h 351"/>
                <a:gd name="T6" fmla="*/ 93 w 194"/>
                <a:gd name="T7" fmla="*/ 351 h 351"/>
                <a:gd name="T8" fmla="*/ 78 w 194"/>
                <a:gd name="T9" fmla="*/ 343 h 351"/>
                <a:gd name="T10" fmla="*/ 73 w 194"/>
                <a:gd name="T11" fmla="*/ 320 h 351"/>
                <a:gd name="T12" fmla="*/ 89 w 194"/>
                <a:gd name="T13" fmla="*/ 295 h 351"/>
                <a:gd name="T14" fmla="*/ 76 w 194"/>
                <a:gd name="T15" fmla="*/ 256 h 351"/>
                <a:gd name="T16" fmla="*/ 75 w 194"/>
                <a:gd name="T17" fmla="*/ 250 h 351"/>
                <a:gd name="T18" fmla="*/ 66 w 194"/>
                <a:gd name="T19" fmla="*/ 228 h 351"/>
                <a:gd name="T20" fmla="*/ 3 w 194"/>
                <a:gd name="T21" fmla="*/ 94 h 351"/>
                <a:gd name="T22" fmla="*/ 35 w 194"/>
                <a:gd name="T23" fmla="*/ 24 h 351"/>
                <a:gd name="T24" fmla="*/ 155 w 194"/>
                <a:gd name="T25" fmla="*/ 26 h 351"/>
                <a:gd name="T26" fmla="*/ 174 w 194"/>
                <a:gd name="T27" fmla="*/ 144 h 351"/>
                <a:gd name="T28" fmla="*/ 122 w 194"/>
                <a:gd name="T29" fmla="*/ 227 h 351"/>
                <a:gd name="T30" fmla="*/ 126 w 194"/>
                <a:gd name="T31" fmla="*/ 250 h 351"/>
                <a:gd name="T32" fmla="*/ 22 w 194"/>
                <a:gd name="T33" fmla="*/ 93 h 351"/>
                <a:gd name="T34" fmla="*/ 39 w 194"/>
                <a:gd name="T35" fmla="*/ 113 h 351"/>
                <a:gd name="T36" fmla="*/ 49 w 194"/>
                <a:gd name="T37" fmla="*/ 91 h 351"/>
                <a:gd name="T38" fmla="*/ 59 w 194"/>
                <a:gd name="T39" fmla="*/ 60 h 351"/>
                <a:gd name="T40" fmla="*/ 61 w 194"/>
                <a:gd name="T41" fmla="*/ 41 h 351"/>
                <a:gd name="T42" fmla="*/ 43 w 194"/>
                <a:gd name="T43" fmla="*/ 48 h 351"/>
                <a:gd name="T44" fmla="*/ 22 w 194"/>
                <a:gd name="T45" fmla="*/ 93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4" h="351">
                  <a:moveTo>
                    <a:pt x="126" y="250"/>
                  </a:moveTo>
                  <a:cubicBezTo>
                    <a:pt x="118" y="255"/>
                    <a:pt x="113" y="258"/>
                    <a:pt x="108" y="262"/>
                  </a:cubicBezTo>
                  <a:cubicBezTo>
                    <a:pt x="111" y="283"/>
                    <a:pt x="106" y="301"/>
                    <a:pt x="89" y="316"/>
                  </a:cubicBezTo>
                  <a:cubicBezTo>
                    <a:pt x="73" y="329"/>
                    <a:pt x="90" y="337"/>
                    <a:pt x="93" y="351"/>
                  </a:cubicBezTo>
                  <a:cubicBezTo>
                    <a:pt x="88" y="348"/>
                    <a:pt x="81" y="347"/>
                    <a:pt x="78" y="343"/>
                  </a:cubicBezTo>
                  <a:cubicBezTo>
                    <a:pt x="74" y="336"/>
                    <a:pt x="71" y="327"/>
                    <a:pt x="73" y="320"/>
                  </a:cubicBezTo>
                  <a:cubicBezTo>
                    <a:pt x="76" y="311"/>
                    <a:pt x="83" y="303"/>
                    <a:pt x="89" y="295"/>
                  </a:cubicBezTo>
                  <a:cubicBezTo>
                    <a:pt x="103" y="273"/>
                    <a:pt x="100" y="264"/>
                    <a:pt x="76" y="256"/>
                  </a:cubicBezTo>
                  <a:cubicBezTo>
                    <a:pt x="74" y="255"/>
                    <a:pt x="73" y="254"/>
                    <a:pt x="75" y="250"/>
                  </a:cubicBezTo>
                  <a:cubicBezTo>
                    <a:pt x="72" y="243"/>
                    <a:pt x="71" y="234"/>
                    <a:pt x="66" y="228"/>
                  </a:cubicBezTo>
                  <a:cubicBezTo>
                    <a:pt x="38" y="187"/>
                    <a:pt x="7" y="147"/>
                    <a:pt x="3" y="94"/>
                  </a:cubicBezTo>
                  <a:cubicBezTo>
                    <a:pt x="0" y="64"/>
                    <a:pt x="11" y="41"/>
                    <a:pt x="35" y="24"/>
                  </a:cubicBezTo>
                  <a:cubicBezTo>
                    <a:pt x="69" y="0"/>
                    <a:pt x="122" y="1"/>
                    <a:pt x="155" y="26"/>
                  </a:cubicBezTo>
                  <a:cubicBezTo>
                    <a:pt x="192" y="54"/>
                    <a:pt x="194" y="96"/>
                    <a:pt x="174" y="144"/>
                  </a:cubicBezTo>
                  <a:cubicBezTo>
                    <a:pt x="161" y="174"/>
                    <a:pt x="140" y="200"/>
                    <a:pt x="122" y="227"/>
                  </a:cubicBezTo>
                  <a:cubicBezTo>
                    <a:pt x="116" y="236"/>
                    <a:pt x="112" y="242"/>
                    <a:pt x="126" y="250"/>
                  </a:cubicBezTo>
                  <a:close/>
                  <a:moveTo>
                    <a:pt x="22" y="93"/>
                  </a:moveTo>
                  <a:cubicBezTo>
                    <a:pt x="28" y="101"/>
                    <a:pt x="34" y="107"/>
                    <a:pt x="39" y="113"/>
                  </a:cubicBezTo>
                  <a:cubicBezTo>
                    <a:pt x="43" y="106"/>
                    <a:pt x="46" y="99"/>
                    <a:pt x="49" y="91"/>
                  </a:cubicBezTo>
                  <a:cubicBezTo>
                    <a:pt x="53" y="81"/>
                    <a:pt x="56" y="71"/>
                    <a:pt x="59" y="60"/>
                  </a:cubicBezTo>
                  <a:cubicBezTo>
                    <a:pt x="61" y="54"/>
                    <a:pt x="60" y="48"/>
                    <a:pt x="61" y="41"/>
                  </a:cubicBezTo>
                  <a:cubicBezTo>
                    <a:pt x="55" y="43"/>
                    <a:pt x="45" y="43"/>
                    <a:pt x="43" y="48"/>
                  </a:cubicBezTo>
                  <a:cubicBezTo>
                    <a:pt x="35" y="61"/>
                    <a:pt x="29" y="75"/>
                    <a:pt x="22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7"/>
            <p:cNvSpPr>
              <a:spLocks noEditPoints="1"/>
            </p:cNvSpPr>
            <p:nvPr/>
          </p:nvSpPr>
          <p:spPr bwMode="auto">
            <a:xfrm>
              <a:off x="1236663" y="2995613"/>
              <a:ext cx="744537" cy="1020763"/>
            </a:xfrm>
            <a:custGeom>
              <a:avLst/>
              <a:gdLst>
                <a:gd name="T0" fmla="*/ 14 w 197"/>
                <a:gd name="T1" fmla="*/ 247 h 270"/>
                <a:gd name="T2" fmla="*/ 16 w 197"/>
                <a:gd name="T3" fmla="*/ 268 h 270"/>
                <a:gd name="T4" fmla="*/ 10 w 197"/>
                <a:gd name="T5" fmla="*/ 270 h 270"/>
                <a:gd name="T6" fmla="*/ 0 w 197"/>
                <a:gd name="T7" fmla="*/ 253 h 270"/>
                <a:gd name="T8" fmla="*/ 9 w 197"/>
                <a:gd name="T9" fmla="*/ 233 h 270"/>
                <a:gd name="T10" fmla="*/ 32 w 197"/>
                <a:gd name="T11" fmla="*/ 222 h 270"/>
                <a:gd name="T12" fmla="*/ 40 w 197"/>
                <a:gd name="T13" fmla="*/ 199 h 270"/>
                <a:gd name="T14" fmla="*/ 40 w 197"/>
                <a:gd name="T15" fmla="*/ 175 h 270"/>
                <a:gd name="T16" fmla="*/ 37 w 197"/>
                <a:gd name="T17" fmla="*/ 70 h 270"/>
                <a:gd name="T18" fmla="*/ 123 w 197"/>
                <a:gd name="T19" fmla="*/ 6 h 270"/>
                <a:gd name="T20" fmla="*/ 190 w 197"/>
                <a:gd name="T21" fmla="*/ 89 h 270"/>
                <a:gd name="T22" fmla="*/ 162 w 197"/>
                <a:gd name="T23" fmla="*/ 142 h 270"/>
                <a:gd name="T24" fmla="*/ 113 w 197"/>
                <a:gd name="T25" fmla="*/ 178 h 270"/>
                <a:gd name="T26" fmla="*/ 68 w 197"/>
                <a:gd name="T27" fmla="*/ 210 h 270"/>
                <a:gd name="T28" fmla="*/ 20 w 197"/>
                <a:gd name="T29" fmla="*/ 242 h 270"/>
                <a:gd name="T30" fmla="*/ 14 w 197"/>
                <a:gd name="T31" fmla="*/ 247 h 270"/>
                <a:gd name="T32" fmla="*/ 107 w 197"/>
                <a:gd name="T33" fmla="*/ 34 h 270"/>
                <a:gd name="T34" fmla="*/ 94 w 197"/>
                <a:gd name="T35" fmla="*/ 30 h 270"/>
                <a:gd name="T36" fmla="*/ 58 w 197"/>
                <a:gd name="T37" fmla="*/ 68 h 270"/>
                <a:gd name="T38" fmla="*/ 65 w 197"/>
                <a:gd name="T39" fmla="*/ 79 h 270"/>
                <a:gd name="T40" fmla="*/ 107 w 197"/>
                <a:gd name="T41" fmla="*/ 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7" h="270">
                  <a:moveTo>
                    <a:pt x="14" y="247"/>
                  </a:moveTo>
                  <a:cubicBezTo>
                    <a:pt x="14" y="254"/>
                    <a:pt x="15" y="261"/>
                    <a:pt x="16" y="268"/>
                  </a:cubicBezTo>
                  <a:cubicBezTo>
                    <a:pt x="14" y="268"/>
                    <a:pt x="12" y="269"/>
                    <a:pt x="10" y="270"/>
                  </a:cubicBezTo>
                  <a:cubicBezTo>
                    <a:pt x="7" y="265"/>
                    <a:pt x="0" y="259"/>
                    <a:pt x="0" y="253"/>
                  </a:cubicBezTo>
                  <a:cubicBezTo>
                    <a:pt x="0" y="247"/>
                    <a:pt x="4" y="238"/>
                    <a:pt x="9" y="233"/>
                  </a:cubicBezTo>
                  <a:cubicBezTo>
                    <a:pt x="15" y="228"/>
                    <a:pt x="25" y="226"/>
                    <a:pt x="32" y="222"/>
                  </a:cubicBezTo>
                  <a:cubicBezTo>
                    <a:pt x="41" y="217"/>
                    <a:pt x="49" y="212"/>
                    <a:pt x="40" y="199"/>
                  </a:cubicBezTo>
                  <a:cubicBezTo>
                    <a:pt x="36" y="193"/>
                    <a:pt x="40" y="183"/>
                    <a:pt x="40" y="175"/>
                  </a:cubicBezTo>
                  <a:cubicBezTo>
                    <a:pt x="39" y="140"/>
                    <a:pt x="33" y="105"/>
                    <a:pt x="37" y="70"/>
                  </a:cubicBezTo>
                  <a:cubicBezTo>
                    <a:pt x="42" y="23"/>
                    <a:pt x="76" y="0"/>
                    <a:pt x="123" y="6"/>
                  </a:cubicBezTo>
                  <a:cubicBezTo>
                    <a:pt x="161" y="11"/>
                    <a:pt x="197" y="51"/>
                    <a:pt x="190" y="89"/>
                  </a:cubicBezTo>
                  <a:cubicBezTo>
                    <a:pt x="187" y="108"/>
                    <a:pt x="175" y="127"/>
                    <a:pt x="162" y="142"/>
                  </a:cubicBezTo>
                  <a:cubicBezTo>
                    <a:pt x="149" y="157"/>
                    <a:pt x="129" y="165"/>
                    <a:pt x="113" y="178"/>
                  </a:cubicBezTo>
                  <a:cubicBezTo>
                    <a:pt x="99" y="190"/>
                    <a:pt x="77" y="185"/>
                    <a:pt x="68" y="210"/>
                  </a:cubicBezTo>
                  <a:cubicBezTo>
                    <a:pt x="63" y="225"/>
                    <a:pt x="37" y="232"/>
                    <a:pt x="20" y="242"/>
                  </a:cubicBezTo>
                  <a:cubicBezTo>
                    <a:pt x="18" y="243"/>
                    <a:pt x="16" y="245"/>
                    <a:pt x="14" y="247"/>
                  </a:cubicBezTo>
                  <a:close/>
                  <a:moveTo>
                    <a:pt x="107" y="34"/>
                  </a:moveTo>
                  <a:cubicBezTo>
                    <a:pt x="104" y="33"/>
                    <a:pt x="99" y="29"/>
                    <a:pt x="94" y="30"/>
                  </a:cubicBezTo>
                  <a:cubicBezTo>
                    <a:pt x="80" y="31"/>
                    <a:pt x="59" y="54"/>
                    <a:pt x="58" y="68"/>
                  </a:cubicBezTo>
                  <a:cubicBezTo>
                    <a:pt x="58" y="71"/>
                    <a:pt x="63" y="75"/>
                    <a:pt x="65" y="79"/>
                  </a:cubicBezTo>
                  <a:cubicBezTo>
                    <a:pt x="79" y="65"/>
                    <a:pt x="92" y="50"/>
                    <a:pt x="107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8"/>
            <p:cNvSpPr>
              <a:spLocks noEditPoints="1"/>
            </p:cNvSpPr>
            <p:nvPr/>
          </p:nvSpPr>
          <p:spPr bwMode="auto">
            <a:xfrm>
              <a:off x="500063" y="3148013"/>
              <a:ext cx="582612" cy="796925"/>
            </a:xfrm>
            <a:custGeom>
              <a:avLst/>
              <a:gdLst>
                <a:gd name="T0" fmla="*/ 145 w 154"/>
                <a:gd name="T1" fmla="*/ 197 h 211"/>
                <a:gd name="T2" fmla="*/ 154 w 154"/>
                <a:gd name="T3" fmla="*/ 203 h 211"/>
                <a:gd name="T4" fmla="*/ 154 w 154"/>
                <a:gd name="T5" fmla="*/ 208 h 211"/>
                <a:gd name="T6" fmla="*/ 137 w 154"/>
                <a:gd name="T7" fmla="*/ 208 h 211"/>
                <a:gd name="T8" fmla="*/ 126 w 154"/>
                <a:gd name="T9" fmla="*/ 192 h 211"/>
                <a:gd name="T10" fmla="*/ 91 w 154"/>
                <a:gd name="T11" fmla="*/ 142 h 211"/>
                <a:gd name="T12" fmla="*/ 28 w 154"/>
                <a:gd name="T13" fmla="*/ 105 h 211"/>
                <a:gd name="T14" fmla="*/ 9 w 154"/>
                <a:gd name="T15" fmla="*/ 41 h 211"/>
                <a:gd name="T16" fmla="*/ 73 w 154"/>
                <a:gd name="T17" fmla="*/ 2 h 211"/>
                <a:gd name="T18" fmla="*/ 123 w 154"/>
                <a:gd name="T19" fmla="*/ 47 h 211"/>
                <a:gd name="T20" fmla="*/ 126 w 154"/>
                <a:gd name="T21" fmla="*/ 112 h 211"/>
                <a:gd name="T22" fmla="*/ 132 w 154"/>
                <a:gd name="T23" fmla="*/ 152 h 211"/>
                <a:gd name="T24" fmla="*/ 145 w 154"/>
                <a:gd name="T25" fmla="*/ 197 h 211"/>
                <a:gd name="T26" fmla="*/ 34 w 154"/>
                <a:gd name="T27" fmla="*/ 39 h 211"/>
                <a:gd name="T28" fmla="*/ 27 w 154"/>
                <a:gd name="T29" fmla="*/ 45 h 211"/>
                <a:gd name="T30" fmla="*/ 38 w 154"/>
                <a:gd name="T31" fmla="*/ 89 h 211"/>
                <a:gd name="T32" fmla="*/ 45 w 154"/>
                <a:gd name="T33" fmla="*/ 89 h 211"/>
                <a:gd name="T34" fmla="*/ 42 w 154"/>
                <a:gd name="T35" fmla="*/ 49 h 211"/>
                <a:gd name="T36" fmla="*/ 34 w 154"/>
                <a:gd name="T37" fmla="*/ 3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4" h="211">
                  <a:moveTo>
                    <a:pt x="145" y="197"/>
                  </a:moveTo>
                  <a:cubicBezTo>
                    <a:pt x="145" y="197"/>
                    <a:pt x="150" y="200"/>
                    <a:pt x="154" y="203"/>
                  </a:cubicBezTo>
                  <a:cubicBezTo>
                    <a:pt x="154" y="204"/>
                    <a:pt x="154" y="206"/>
                    <a:pt x="154" y="208"/>
                  </a:cubicBezTo>
                  <a:cubicBezTo>
                    <a:pt x="148" y="208"/>
                    <a:pt x="141" y="211"/>
                    <a:pt x="137" y="208"/>
                  </a:cubicBezTo>
                  <a:cubicBezTo>
                    <a:pt x="132" y="205"/>
                    <a:pt x="127" y="198"/>
                    <a:pt x="126" y="192"/>
                  </a:cubicBezTo>
                  <a:cubicBezTo>
                    <a:pt x="125" y="159"/>
                    <a:pt x="121" y="156"/>
                    <a:pt x="91" y="142"/>
                  </a:cubicBezTo>
                  <a:cubicBezTo>
                    <a:pt x="69" y="132"/>
                    <a:pt x="47" y="120"/>
                    <a:pt x="28" y="105"/>
                  </a:cubicBezTo>
                  <a:cubicBezTo>
                    <a:pt x="5" y="88"/>
                    <a:pt x="0" y="63"/>
                    <a:pt x="9" y="41"/>
                  </a:cubicBezTo>
                  <a:cubicBezTo>
                    <a:pt x="19" y="18"/>
                    <a:pt x="48" y="0"/>
                    <a:pt x="73" y="2"/>
                  </a:cubicBezTo>
                  <a:cubicBezTo>
                    <a:pt x="98" y="4"/>
                    <a:pt x="117" y="18"/>
                    <a:pt x="123" y="47"/>
                  </a:cubicBezTo>
                  <a:cubicBezTo>
                    <a:pt x="127" y="68"/>
                    <a:pt x="125" y="90"/>
                    <a:pt x="126" y="112"/>
                  </a:cubicBezTo>
                  <a:cubicBezTo>
                    <a:pt x="127" y="125"/>
                    <a:pt x="129" y="139"/>
                    <a:pt x="132" y="152"/>
                  </a:cubicBezTo>
                  <a:cubicBezTo>
                    <a:pt x="135" y="165"/>
                    <a:pt x="140" y="179"/>
                    <a:pt x="145" y="197"/>
                  </a:cubicBezTo>
                  <a:close/>
                  <a:moveTo>
                    <a:pt x="34" y="39"/>
                  </a:moveTo>
                  <a:cubicBezTo>
                    <a:pt x="31" y="42"/>
                    <a:pt x="28" y="43"/>
                    <a:pt x="27" y="45"/>
                  </a:cubicBezTo>
                  <a:cubicBezTo>
                    <a:pt x="19" y="55"/>
                    <a:pt x="26" y="85"/>
                    <a:pt x="38" y="89"/>
                  </a:cubicBezTo>
                  <a:cubicBezTo>
                    <a:pt x="40" y="90"/>
                    <a:pt x="43" y="89"/>
                    <a:pt x="45" y="89"/>
                  </a:cubicBezTo>
                  <a:cubicBezTo>
                    <a:pt x="44" y="76"/>
                    <a:pt x="44" y="62"/>
                    <a:pt x="42" y="49"/>
                  </a:cubicBezTo>
                  <a:cubicBezTo>
                    <a:pt x="41" y="46"/>
                    <a:pt x="37" y="43"/>
                    <a:pt x="3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647" name="Imagen 6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7429" y="7471231"/>
            <a:ext cx="1256073" cy="1627768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5558" y="1714998"/>
            <a:ext cx="7841387" cy="3503025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00000">
            <a:off x="14479777" y="801567"/>
            <a:ext cx="3587020" cy="1845952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92889">
            <a:off x="172334" y="931742"/>
            <a:ext cx="3900868" cy="20555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55"/>
          <p:cNvSpPr/>
          <p:nvPr/>
        </p:nvSpPr>
        <p:spPr>
          <a:xfrm>
            <a:off x="8134513" y="773828"/>
            <a:ext cx="2043569" cy="219959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73" name="Google Shape;1173;p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>
                <a:solidFill>
                  <a:schemeClr val="lt1"/>
                </a:solidFill>
              </a:rPr>
              <a:t>M</a:t>
            </a:r>
            <a:r>
              <a:rPr lang="en">
                <a:solidFill>
                  <a:srgbClr val="F07E48"/>
                </a:solidFill>
              </a:rPr>
              <a:t>A</a:t>
            </a:r>
            <a:r>
              <a:rPr lang="en">
                <a:solidFill>
                  <a:srgbClr val="ECC017"/>
                </a:solidFill>
              </a:rPr>
              <a:t>R</a:t>
            </a:r>
            <a:r>
              <a:rPr lang="en">
                <a:solidFill>
                  <a:srgbClr val="F3ACA4"/>
                </a:solidFill>
              </a:rPr>
              <a:t>K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3"/>
                </a:solidFill>
              </a:rPr>
              <a:t>T</a:t>
            </a:r>
            <a:r>
              <a:rPr lang="en"/>
              <a:t> </a:t>
            </a:r>
            <a:r>
              <a:rPr lang="en">
                <a:solidFill>
                  <a:srgbClr val="393639"/>
                </a:solidFill>
              </a:rPr>
              <a:t>ANALYSIS</a:t>
            </a:r>
            <a:endParaRPr>
              <a:solidFill>
                <a:srgbClr val="393639"/>
              </a:solidFill>
            </a:endParaRPr>
          </a:p>
        </p:txBody>
      </p:sp>
      <p:sp>
        <p:nvSpPr>
          <p:cNvPr id="1174" name="Google Shape;1174;p5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sp>
        <p:nvSpPr>
          <p:cNvPr id="1175" name="Google Shape;1175;p55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/>
              <a:t>02</a:t>
            </a:r>
            <a:endParaRPr/>
          </a:p>
        </p:txBody>
      </p:sp>
      <p:grpSp>
        <p:nvGrpSpPr>
          <p:cNvPr id="1176" name="Google Shape;1176;p55"/>
          <p:cNvGrpSpPr/>
          <p:nvPr/>
        </p:nvGrpSpPr>
        <p:grpSpPr>
          <a:xfrm>
            <a:off x="4289424" y="4496516"/>
            <a:ext cx="9732435" cy="3452650"/>
            <a:chOff x="288923" y="4496516"/>
            <a:chExt cx="9732435" cy="3452650"/>
          </a:xfrm>
        </p:grpSpPr>
        <p:grpSp>
          <p:nvGrpSpPr>
            <p:cNvPr id="1177" name="Google Shape;1177;p55"/>
            <p:cNvGrpSpPr/>
            <p:nvPr/>
          </p:nvGrpSpPr>
          <p:grpSpPr>
            <a:xfrm flipH="1">
              <a:off x="2299187" y="5120264"/>
              <a:ext cx="5911395" cy="2828902"/>
              <a:chOff x="898150" y="1418125"/>
              <a:chExt cx="3155100" cy="1509875"/>
            </a:xfrm>
          </p:grpSpPr>
          <p:sp>
            <p:nvSpPr>
              <p:cNvPr id="1178" name="Google Shape;1178;p55"/>
              <p:cNvSpPr/>
              <p:nvPr/>
            </p:nvSpPr>
            <p:spPr>
              <a:xfrm>
                <a:off x="953600" y="2625725"/>
                <a:ext cx="3008700" cy="302275"/>
              </a:xfrm>
              <a:custGeom>
                <a:avLst/>
                <a:gdLst/>
                <a:ahLst/>
                <a:cxnLst/>
                <a:rect l="l" t="t" r="r" b="b"/>
                <a:pathLst>
                  <a:path w="120348" h="12091" extrusionOk="0">
                    <a:moveTo>
                      <a:pt x="60181" y="0"/>
                    </a:moveTo>
                    <a:cubicBezTo>
                      <a:pt x="26940" y="0"/>
                      <a:pt x="1" y="2705"/>
                      <a:pt x="1" y="6046"/>
                    </a:cubicBezTo>
                    <a:cubicBezTo>
                      <a:pt x="1" y="9386"/>
                      <a:pt x="26940" y="12091"/>
                      <a:pt x="60181" y="12091"/>
                    </a:cubicBezTo>
                    <a:cubicBezTo>
                      <a:pt x="93409" y="12091"/>
                      <a:pt x="120348" y="9386"/>
                      <a:pt x="120348" y="6046"/>
                    </a:cubicBezTo>
                    <a:cubicBezTo>
                      <a:pt x="120348" y="2705"/>
                      <a:pt x="93409" y="0"/>
                      <a:pt x="601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79" name="Google Shape;1179;p55"/>
              <p:cNvSpPr/>
              <p:nvPr/>
            </p:nvSpPr>
            <p:spPr>
              <a:xfrm>
                <a:off x="2243100" y="1992475"/>
                <a:ext cx="196100" cy="206950"/>
              </a:xfrm>
              <a:custGeom>
                <a:avLst/>
                <a:gdLst/>
                <a:ahLst/>
                <a:cxnLst/>
                <a:rect l="l" t="t" r="r" b="b"/>
                <a:pathLst>
                  <a:path w="7844" h="8278" extrusionOk="0">
                    <a:moveTo>
                      <a:pt x="3354" y="1"/>
                    </a:moveTo>
                    <a:cubicBezTo>
                      <a:pt x="2840" y="1"/>
                      <a:pt x="2421" y="839"/>
                      <a:pt x="2421" y="1867"/>
                    </a:cubicBezTo>
                    <a:cubicBezTo>
                      <a:pt x="2421" y="2110"/>
                      <a:pt x="2434" y="2354"/>
                      <a:pt x="2488" y="2597"/>
                    </a:cubicBezTo>
                    <a:cubicBezTo>
                      <a:pt x="798" y="3436"/>
                      <a:pt x="122" y="5640"/>
                      <a:pt x="0" y="8277"/>
                    </a:cubicBezTo>
                    <a:lnTo>
                      <a:pt x="7844" y="6979"/>
                    </a:lnTo>
                    <a:cubicBezTo>
                      <a:pt x="7316" y="4355"/>
                      <a:pt x="6262" y="2367"/>
                      <a:pt x="4274" y="2246"/>
                    </a:cubicBezTo>
                    <a:cubicBezTo>
                      <a:pt x="4301" y="2124"/>
                      <a:pt x="4301" y="1989"/>
                      <a:pt x="4301" y="1867"/>
                    </a:cubicBezTo>
                    <a:cubicBezTo>
                      <a:pt x="4301" y="839"/>
                      <a:pt x="3881" y="1"/>
                      <a:pt x="33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0" name="Google Shape;1180;p55"/>
              <p:cNvSpPr/>
              <p:nvPr/>
            </p:nvSpPr>
            <p:spPr>
              <a:xfrm>
                <a:off x="2237350" y="2166925"/>
                <a:ext cx="228225" cy="341850"/>
              </a:xfrm>
              <a:custGeom>
                <a:avLst/>
                <a:gdLst/>
                <a:ahLst/>
                <a:cxnLst/>
                <a:rect l="l" t="t" r="r" b="b"/>
                <a:pathLst>
                  <a:path w="9129" h="13674" extrusionOk="0">
                    <a:moveTo>
                      <a:pt x="8060" y="1"/>
                    </a:moveTo>
                    <a:lnTo>
                      <a:pt x="230" y="1299"/>
                    </a:lnTo>
                    <a:cubicBezTo>
                      <a:pt x="0" y="5694"/>
                      <a:pt x="1298" y="11307"/>
                      <a:pt x="1785" y="13673"/>
                    </a:cubicBezTo>
                    <a:lnTo>
                      <a:pt x="8020" y="13011"/>
                    </a:lnTo>
                    <a:cubicBezTo>
                      <a:pt x="8020" y="13011"/>
                      <a:pt x="9129" y="5248"/>
                      <a:pt x="80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1" name="Google Shape;1181;p55"/>
              <p:cNvSpPr/>
              <p:nvPr/>
            </p:nvSpPr>
            <p:spPr>
              <a:xfrm>
                <a:off x="2243092" y="2162873"/>
                <a:ext cx="196084" cy="38575"/>
              </a:xfrm>
              <a:custGeom>
                <a:avLst/>
                <a:gdLst/>
                <a:ahLst/>
                <a:cxnLst/>
                <a:rect l="l" t="t" r="r" b="b"/>
                <a:pathLst>
                  <a:path w="8792" h="1543" fill="none" extrusionOk="0">
                    <a:moveTo>
                      <a:pt x="1" y="1542"/>
                    </a:moveTo>
                    <a:lnTo>
                      <a:pt x="8791" y="1"/>
                    </a:lnTo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35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2" name="Google Shape;1182;p55"/>
              <p:cNvSpPr/>
              <p:nvPr/>
            </p:nvSpPr>
            <p:spPr>
              <a:xfrm>
                <a:off x="1644675" y="2252800"/>
                <a:ext cx="693450" cy="289450"/>
              </a:xfrm>
              <a:custGeom>
                <a:avLst/>
                <a:gdLst/>
                <a:ahLst/>
                <a:cxnLst/>
                <a:rect l="l" t="t" r="r" b="b"/>
                <a:pathLst>
                  <a:path w="27738" h="11578" extrusionOk="0">
                    <a:moveTo>
                      <a:pt x="23518" y="1"/>
                    </a:moveTo>
                    <a:cubicBezTo>
                      <a:pt x="22220" y="136"/>
                      <a:pt x="23518" y="4802"/>
                      <a:pt x="23518" y="4802"/>
                    </a:cubicBezTo>
                    <a:lnTo>
                      <a:pt x="3990" y="9116"/>
                    </a:lnTo>
                    <a:lnTo>
                      <a:pt x="0" y="9116"/>
                    </a:lnTo>
                    <a:lnTo>
                      <a:pt x="541" y="11577"/>
                    </a:lnTo>
                    <a:lnTo>
                      <a:pt x="2286" y="11577"/>
                    </a:lnTo>
                    <a:lnTo>
                      <a:pt x="25019" y="7939"/>
                    </a:lnTo>
                    <a:cubicBezTo>
                      <a:pt x="24803" y="6871"/>
                      <a:pt x="24559" y="5613"/>
                      <a:pt x="24370" y="4288"/>
                    </a:cubicBezTo>
                    <a:lnTo>
                      <a:pt x="24370" y="4288"/>
                    </a:lnTo>
                    <a:cubicBezTo>
                      <a:pt x="24622" y="4672"/>
                      <a:pt x="24998" y="4993"/>
                      <a:pt x="25586" y="4993"/>
                    </a:cubicBezTo>
                    <a:cubicBezTo>
                      <a:pt x="25723" y="4993"/>
                      <a:pt x="25872" y="4975"/>
                      <a:pt x="26033" y="4937"/>
                    </a:cubicBezTo>
                    <a:cubicBezTo>
                      <a:pt x="27737" y="4531"/>
                      <a:pt x="25357" y="704"/>
                      <a:pt x="23937" y="82"/>
                    </a:cubicBezTo>
                    <a:cubicBezTo>
                      <a:pt x="23802" y="28"/>
                      <a:pt x="23667" y="1"/>
                      <a:pt x="23518" y="1"/>
                    </a:cubicBezTo>
                    <a:close/>
                  </a:path>
                </a:pathLst>
              </a:custGeom>
              <a:solidFill>
                <a:srgbClr val="8E4E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3" name="Google Shape;1183;p55"/>
              <p:cNvSpPr/>
              <p:nvPr/>
            </p:nvSpPr>
            <p:spPr>
              <a:xfrm>
                <a:off x="1465475" y="2605100"/>
                <a:ext cx="312075" cy="192075"/>
              </a:xfrm>
              <a:custGeom>
                <a:avLst/>
                <a:gdLst/>
                <a:ahLst/>
                <a:cxnLst/>
                <a:rect l="l" t="t" r="r" b="b"/>
                <a:pathLst>
                  <a:path w="12483" h="7683" extrusionOk="0">
                    <a:moveTo>
                      <a:pt x="11820" y="1"/>
                    </a:moveTo>
                    <a:lnTo>
                      <a:pt x="379" y="1664"/>
                    </a:lnTo>
                    <a:lnTo>
                      <a:pt x="1" y="5045"/>
                    </a:lnTo>
                    <a:cubicBezTo>
                      <a:pt x="893" y="5451"/>
                      <a:pt x="1772" y="6276"/>
                      <a:pt x="2543" y="7682"/>
                    </a:cubicBezTo>
                    <a:lnTo>
                      <a:pt x="12294" y="7060"/>
                    </a:lnTo>
                    <a:cubicBezTo>
                      <a:pt x="12429" y="6073"/>
                      <a:pt x="12483" y="5072"/>
                      <a:pt x="12469" y="4071"/>
                    </a:cubicBezTo>
                    <a:cubicBezTo>
                      <a:pt x="12456" y="2692"/>
                      <a:pt x="12240" y="1312"/>
                      <a:pt x="118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4" name="Google Shape;1184;p55"/>
              <p:cNvSpPr/>
              <p:nvPr/>
            </p:nvSpPr>
            <p:spPr>
              <a:xfrm>
                <a:off x="1224750" y="2722575"/>
                <a:ext cx="304325" cy="90150"/>
              </a:xfrm>
              <a:custGeom>
                <a:avLst/>
                <a:gdLst/>
                <a:ahLst/>
                <a:cxnLst/>
                <a:rect l="l" t="t" r="r" b="b"/>
                <a:pathLst>
                  <a:path w="12173" h="3606" extrusionOk="0">
                    <a:moveTo>
                      <a:pt x="8055" y="0"/>
                    </a:moveTo>
                    <a:cubicBezTo>
                      <a:pt x="5443" y="0"/>
                      <a:pt x="3098" y="2523"/>
                      <a:pt x="3098" y="2523"/>
                    </a:cubicBezTo>
                    <a:cubicBezTo>
                      <a:pt x="3098" y="2523"/>
                      <a:pt x="1807" y="203"/>
                      <a:pt x="977" y="203"/>
                    </a:cubicBezTo>
                    <a:cubicBezTo>
                      <a:pt x="920" y="203"/>
                      <a:pt x="864" y="214"/>
                      <a:pt x="812" y="238"/>
                    </a:cubicBezTo>
                    <a:cubicBezTo>
                      <a:pt x="1" y="603"/>
                      <a:pt x="2651" y="3605"/>
                      <a:pt x="2651" y="3605"/>
                    </a:cubicBezTo>
                    <a:lnTo>
                      <a:pt x="12172" y="2983"/>
                    </a:lnTo>
                    <a:cubicBezTo>
                      <a:pt x="11401" y="1577"/>
                      <a:pt x="10522" y="752"/>
                      <a:pt x="9643" y="346"/>
                    </a:cubicBezTo>
                    <a:cubicBezTo>
                      <a:pt x="9114" y="102"/>
                      <a:pt x="8579" y="0"/>
                      <a:pt x="8055" y="0"/>
                    </a:cubicBezTo>
                    <a:close/>
                  </a:path>
                </a:pathLst>
              </a:custGeom>
              <a:solidFill>
                <a:srgbClr val="9C66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5" name="Google Shape;1185;p55"/>
              <p:cNvSpPr/>
              <p:nvPr/>
            </p:nvSpPr>
            <p:spPr>
              <a:xfrm>
                <a:off x="1772800" y="2658700"/>
                <a:ext cx="2400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9603" h="4916" extrusionOk="0">
                    <a:moveTo>
                      <a:pt x="8496" y="0"/>
                    </a:moveTo>
                    <a:cubicBezTo>
                      <a:pt x="7749" y="0"/>
                      <a:pt x="7439" y="3239"/>
                      <a:pt x="7439" y="3239"/>
                    </a:cubicBezTo>
                    <a:cubicBezTo>
                      <a:pt x="6139" y="1972"/>
                      <a:pt x="4419" y="1604"/>
                      <a:pt x="2861" y="1604"/>
                    </a:cubicBezTo>
                    <a:cubicBezTo>
                      <a:pt x="1842" y="1604"/>
                      <a:pt x="893" y="1761"/>
                      <a:pt x="176" y="1927"/>
                    </a:cubicBezTo>
                    <a:cubicBezTo>
                      <a:pt x="190" y="2928"/>
                      <a:pt x="136" y="3929"/>
                      <a:pt x="1" y="4916"/>
                    </a:cubicBezTo>
                    <a:lnTo>
                      <a:pt x="7980" y="4402"/>
                    </a:lnTo>
                    <a:cubicBezTo>
                      <a:pt x="7980" y="4402"/>
                      <a:pt x="9602" y="724"/>
                      <a:pt x="8696" y="74"/>
                    </a:cubicBezTo>
                    <a:cubicBezTo>
                      <a:pt x="8626" y="24"/>
                      <a:pt x="8560" y="0"/>
                      <a:pt x="8496" y="0"/>
                    </a:cubicBezTo>
                    <a:close/>
                  </a:path>
                </a:pathLst>
              </a:custGeom>
              <a:solidFill>
                <a:srgbClr val="9C66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6" name="Google Shape;1186;p55"/>
              <p:cNvSpPr/>
              <p:nvPr/>
            </p:nvSpPr>
            <p:spPr>
              <a:xfrm>
                <a:off x="1475275" y="2495225"/>
                <a:ext cx="285725" cy="151150"/>
              </a:xfrm>
              <a:custGeom>
                <a:avLst/>
                <a:gdLst/>
                <a:ahLst/>
                <a:cxnLst/>
                <a:rect l="l" t="t" r="r" b="b"/>
                <a:pathLst>
                  <a:path w="11429" h="6046" extrusionOk="0">
                    <a:moveTo>
                      <a:pt x="677" y="0"/>
                    </a:moveTo>
                    <a:lnTo>
                      <a:pt x="1" y="6045"/>
                    </a:lnTo>
                    <a:lnTo>
                      <a:pt x="1" y="6045"/>
                    </a:lnTo>
                    <a:lnTo>
                      <a:pt x="11428" y="4396"/>
                    </a:lnTo>
                    <a:cubicBezTo>
                      <a:pt x="10887" y="2800"/>
                      <a:pt x="9927" y="1366"/>
                      <a:pt x="8291" y="541"/>
                    </a:cubicBezTo>
                    <a:lnTo>
                      <a:pt x="677" y="0"/>
                    </a:lnTo>
                    <a:close/>
                  </a:path>
                </a:pathLst>
              </a:custGeom>
              <a:solidFill>
                <a:srgbClr val="9C66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7" name="Google Shape;1187;p55"/>
              <p:cNvSpPr/>
              <p:nvPr/>
            </p:nvSpPr>
            <p:spPr>
              <a:xfrm>
                <a:off x="1491850" y="2555750"/>
                <a:ext cx="255225" cy="1932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7728" extrusionOk="0">
                    <a:moveTo>
                      <a:pt x="1434" y="0"/>
                    </a:moveTo>
                    <a:lnTo>
                      <a:pt x="0" y="987"/>
                    </a:lnTo>
                    <a:cubicBezTo>
                      <a:pt x="0" y="987"/>
                      <a:pt x="289" y="7727"/>
                      <a:pt x="2260" y="7727"/>
                    </a:cubicBezTo>
                    <a:cubicBezTo>
                      <a:pt x="2291" y="7727"/>
                      <a:pt x="2322" y="7725"/>
                      <a:pt x="2354" y="7722"/>
                    </a:cubicBezTo>
                    <a:cubicBezTo>
                      <a:pt x="4396" y="7492"/>
                      <a:pt x="4720" y="4125"/>
                      <a:pt x="4720" y="4125"/>
                    </a:cubicBezTo>
                    <a:cubicBezTo>
                      <a:pt x="4720" y="4125"/>
                      <a:pt x="5709" y="5795"/>
                      <a:pt x="6610" y="5795"/>
                    </a:cubicBezTo>
                    <a:cubicBezTo>
                      <a:pt x="6794" y="5795"/>
                      <a:pt x="6974" y="5726"/>
                      <a:pt x="7141" y="5558"/>
                    </a:cubicBezTo>
                    <a:cubicBezTo>
                      <a:pt x="8128" y="4571"/>
                      <a:pt x="7317" y="1704"/>
                      <a:pt x="7317" y="1704"/>
                    </a:cubicBezTo>
                    <a:lnTo>
                      <a:pt x="7317" y="1704"/>
                    </a:lnTo>
                    <a:cubicBezTo>
                      <a:pt x="7317" y="1704"/>
                      <a:pt x="7613" y="1757"/>
                      <a:pt x="8015" y="1757"/>
                    </a:cubicBezTo>
                    <a:cubicBezTo>
                      <a:pt x="8592" y="1757"/>
                      <a:pt x="9386" y="1649"/>
                      <a:pt x="9832" y="1123"/>
                    </a:cubicBezTo>
                    <a:cubicBezTo>
                      <a:pt x="10209" y="680"/>
                      <a:pt x="9339" y="434"/>
                      <a:pt x="8137" y="434"/>
                    </a:cubicBezTo>
                    <a:cubicBezTo>
                      <a:pt x="6879" y="434"/>
                      <a:pt x="5255" y="704"/>
                      <a:pt x="4315" y="1298"/>
                    </a:cubicBezTo>
                    <a:cubicBezTo>
                      <a:pt x="4315" y="1298"/>
                      <a:pt x="3962" y="4174"/>
                      <a:pt x="2974" y="4174"/>
                    </a:cubicBezTo>
                    <a:cubicBezTo>
                      <a:pt x="2901" y="4174"/>
                      <a:pt x="2825" y="4158"/>
                      <a:pt x="2746" y="4125"/>
                    </a:cubicBezTo>
                    <a:cubicBezTo>
                      <a:pt x="1569" y="3638"/>
                      <a:pt x="1434" y="0"/>
                      <a:pt x="1434" y="0"/>
                    </a:cubicBezTo>
                    <a:close/>
                  </a:path>
                </a:pathLst>
              </a:custGeom>
              <a:solidFill>
                <a:srgbClr val="9C66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8" name="Google Shape;1188;p55"/>
              <p:cNvSpPr/>
              <p:nvPr/>
            </p:nvSpPr>
            <p:spPr>
              <a:xfrm>
                <a:off x="1490825" y="2555750"/>
                <a:ext cx="255300" cy="198875"/>
              </a:xfrm>
              <a:custGeom>
                <a:avLst/>
                <a:gdLst/>
                <a:ahLst/>
                <a:cxnLst/>
                <a:rect l="l" t="t" r="r" b="b"/>
                <a:pathLst>
                  <a:path w="10212" h="7955" extrusionOk="0">
                    <a:moveTo>
                      <a:pt x="9724" y="893"/>
                    </a:moveTo>
                    <a:cubicBezTo>
                      <a:pt x="9724" y="893"/>
                      <a:pt x="9738" y="893"/>
                      <a:pt x="9724" y="920"/>
                    </a:cubicBezTo>
                    <a:cubicBezTo>
                      <a:pt x="9721" y="923"/>
                      <a:pt x="9718" y="927"/>
                      <a:pt x="9715" y="931"/>
                    </a:cubicBezTo>
                    <a:lnTo>
                      <a:pt x="9715" y="931"/>
                    </a:lnTo>
                    <a:cubicBezTo>
                      <a:pt x="9713" y="924"/>
                      <a:pt x="9716" y="920"/>
                      <a:pt x="9724" y="920"/>
                    </a:cubicBezTo>
                    <a:cubicBezTo>
                      <a:pt x="9724" y="906"/>
                      <a:pt x="9711" y="906"/>
                      <a:pt x="9724" y="893"/>
                    </a:cubicBezTo>
                    <a:close/>
                    <a:moveTo>
                      <a:pt x="1448" y="0"/>
                    </a:moveTo>
                    <a:cubicBezTo>
                      <a:pt x="1448" y="676"/>
                      <a:pt x="1488" y="1352"/>
                      <a:pt x="1583" y="2015"/>
                    </a:cubicBezTo>
                    <a:cubicBezTo>
                      <a:pt x="1651" y="2353"/>
                      <a:pt x="1718" y="2691"/>
                      <a:pt x="1827" y="3016"/>
                    </a:cubicBezTo>
                    <a:cubicBezTo>
                      <a:pt x="1881" y="3192"/>
                      <a:pt x="1935" y="3354"/>
                      <a:pt x="2016" y="3516"/>
                    </a:cubicBezTo>
                    <a:cubicBezTo>
                      <a:pt x="2084" y="3679"/>
                      <a:pt x="2178" y="3841"/>
                      <a:pt x="2300" y="3990"/>
                    </a:cubicBezTo>
                    <a:cubicBezTo>
                      <a:pt x="2368" y="4057"/>
                      <a:pt x="2435" y="4138"/>
                      <a:pt x="2516" y="4192"/>
                    </a:cubicBezTo>
                    <a:lnTo>
                      <a:pt x="2624" y="4260"/>
                    </a:lnTo>
                    <a:lnTo>
                      <a:pt x="2679" y="4301"/>
                    </a:lnTo>
                    <a:cubicBezTo>
                      <a:pt x="2719" y="4314"/>
                      <a:pt x="2746" y="4328"/>
                      <a:pt x="2787" y="4341"/>
                    </a:cubicBezTo>
                    <a:cubicBezTo>
                      <a:pt x="2862" y="4365"/>
                      <a:pt x="2941" y="4377"/>
                      <a:pt x="3020" y="4377"/>
                    </a:cubicBezTo>
                    <a:cubicBezTo>
                      <a:pt x="3168" y="4377"/>
                      <a:pt x="3317" y="4335"/>
                      <a:pt x="3449" y="4247"/>
                    </a:cubicBezTo>
                    <a:cubicBezTo>
                      <a:pt x="3612" y="4125"/>
                      <a:pt x="3747" y="3976"/>
                      <a:pt x="3855" y="3800"/>
                    </a:cubicBezTo>
                    <a:cubicBezTo>
                      <a:pt x="3950" y="3651"/>
                      <a:pt x="4031" y="3489"/>
                      <a:pt x="4099" y="3327"/>
                    </a:cubicBezTo>
                    <a:cubicBezTo>
                      <a:pt x="4350" y="2723"/>
                      <a:pt x="4520" y="2096"/>
                      <a:pt x="4618" y="1456"/>
                    </a:cubicBezTo>
                    <a:lnTo>
                      <a:pt x="4618" y="1456"/>
                    </a:lnTo>
                    <a:cubicBezTo>
                      <a:pt x="5207" y="1163"/>
                      <a:pt x="5831" y="954"/>
                      <a:pt x="6479" y="852"/>
                    </a:cubicBezTo>
                    <a:cubicBezTo>
                      <a:pt x="7063" y="751"/>
                      <a:pt x="7657" y="696"/>
                      <a:pt x="8252" y="696"/>
                    </a:cubicBezTo>
                    <a:cubicBezTo>
                      <a:pt x="8373" y="696"/>
                      <a:pt x="8494" y="699"/>
                      <a:pt x="8615" y="703"/>
                    </a:cubicBezTo>
                    <a:cubicBezTo>
                      <a:pt x="8940" y="703"/>
                      <a:pt x="9278" y="757"/>
                      <a:pt x="9603" y="866"/>
                    </a:cubicBezTo>
                    <a:cubicBezTo>
                      <a:pt x="9639" y="878"/>
                      <a:pt x="9675" y="901"/>
                      <a:pt x="9712" y="934"/>
                    </a:cubicBezTo>
                    <a:lnTo>
                      <a:pt x="9712" y="934"/>
                    </a:lnTo>
                    <a:cubicBezTo>
                      <a:pt x="9620" y="1038"/>
                      <a:pt x="9515" y="1140"/>
                      <a:pt x="9386" y="1217"/>
                    </a:cubicBezTo>
                    <a:cubicBezTo>
                      <a:pt x="9102" y="1380"/>
                      <a:pt x="8778" y="1488"/>
                      <a:pt x="8453" y="1515"/>
                    </a:cubicBezTo>
                    <a:cubicBezTo>
                      <a:pt x="8277" y="1535"/>
                      <a:pt x="8102" y="1545"/>
                      <a:pt x="7926" y="1545"/>
                    </a:cubicBezTo>
                    <a:cubicBezTo>
                      <a:pt x="7750" y="1545"/>
                      <a:pt x="7574" y="1535"/>
                      <a:pt x="7398" y="1515"/>
                    </a:cubicBezTo>
                    <a:lnTo>
                      <a:pt x="7114" y="1474"/>
                    </a:lnTo>
                    <a:lnTo>
                      <a:pt x="7182" y="1745"/>
                    </a:lnTo>
                    <a:cubicBezTo>
                      <a:pt x="7358" y="2313"/>
                      <a:pt x="7466" y="2894"/>
                      <a:pt x="7520" y="3476"/>
                    </a:cubicBezTo>
                    <a:cubicBezTo>
                      <a:pt x="7561" y="3773"/>
                      <a:pt x="7561" y="4071"/>
                      <a:pt x="7534" y="4355"/>
                    </a:cubicBezTo>
                    <a:cubicBezTo>
                      <a:pt x="7534" y="4503"/>
                      <a:pt x="7507" y="4652"/>
                      <a:pt x="7479" y="4787"/>
                    </a:cubicBezTo>
                    <a:cubicBezTo>
                      <a:pt x="7439" y="4923"/>
                      <a:pt x="7385" y="5058"/>
                      <a:pt x="7331" y="5193"/>
                    </a:cubicBezTo>
                    <a:cubicBezTo>
                      <a:pt x="7263" y="5315"/>
                      <a:pt x="7182" y="5423"/>
                      <a:pt x="7087" y="5531"/>
                    </a:cubicBezTo>
                    <a:cubicBezTo>
                      <a:pt x="6979" y="5612"/>
                      <a:pt x="6857" y="5680"/>
                      <a:pt x="6736" y="5694"/>
                    </a:cubicBezTo>
                    <a:cubicBezTo>
                      <a:pt x="6705" y="5697"/>
                      <a:pt x="6674" y="5698"/>
                      <a:pt x="6643" y="5698"/>
                    </a:cubicBezTo>
                    <a:cubicBezTo>
                      <a:pt x="6535" y="5698"/>
                      <a:pt x="6424" y="5678"/>
                      <a:pt x="6330" y="5626"/>
                    </a:cubicBezTo>
                    <a:cubicBezTo>
                      <a:pt x="6208" y="5572"/>
                      <a:pt x="6087" y="5504"/>
                      <a:pt x="5965" y="5410"/>
                    </a:cubicBezTo>
                    <a:cubicBezTo>
                      <a:pt x="5748" y="5220"/>
                      <a:pt x="5532" y="5017"/>
                      <a:pt x="5356" y="4774"/>
                    </a:cubicBezTo>
                    <a:cubicBezTo>
                      <a:pt x="5167" y="4544"/>
                      <a:pt x="5005" y="4301"/>
                      <a:pt x="4869" y="4044"/>
                    </a:cubicBezTo>
                    <a:lnTo>
                      <a:pt x="4694" y="3746"/>
                    </a:lnTo>
                    <a:lnTo>
                      <a:pt x="4640" y="4098"/>
                    </a:lnTo>
                    <a:cubicBezTo>
                      <a:pt x="4558" y="4585"/>
                      <a:pt x="4437" y="5071"/>
                      <a:pt x="4261" y="5545"/>
                    </a:cubicBezTo>
                    <a:cubicBezTo>
                      <a:pt x="4180" y="5775"/>
                      <a:pt x="4072" y="5991"/>
                      <a:pt x="3950" y="6221"/>
                    </a:cubicBezTo>
                    <a:cubicBezTo>
                      <a:pt x="3842" y="6424"/>
                      <a:pt x="3706" y="6627"/>
                      <a:pt x="3544" y="6803"/>
                    </a:cubicBezTo>
                    <a:cubicBezTo>
                      <a:pt x="3395" y="6978"/>
                      <a:pt x="3220" y="7127"/>
                      <a:pt x="3030" y="7235"/>
                    </a:cubicBezTo>
                    <a:cubicBezTo>
                      <a:pt x="2936" y="7289"/>
                      <a:pt x="2841" y="7330"/>
                      <a:pt x="2746" y="7371"/>
                    </a:cubicBezTo>
                    <a:cubicBezTo>
                      <a:pt x="2624" y="7411"/>
                      <a:pt x="2503" y="7438"/>
                      <a:pt x="2381" y="7465"/>
                    </a:cubicBezTo>
                    <a:cubicBezTo>
                      <a:pt x="2363" y="7467"/>
                      <a:pt x="2346" y="7467"/>
                      <a:pt x="2328" y="7467"/>
                    </a:cubicBezTo>
                    <a:cubicBezTo>
                      <a:pt x="2168" y="7467"/>
                      <a:pt x="2001" y="7412"/>
                      <a:pt x="1867" y="7303"/>
                    </a:cubicBezTo>
                    <a:cubicBezTo>
                      <a:pt x="1691" y="7168"/>
                      <a:pt x="1556" y="6992"/>
                      <a:pt x="1434" y="6803"/>
                    </a:cubicBezTo>
                    <a:cubicBezTo>
                      <a:pt x="1204" y="6370"/>
                      <a:pt x="1015" y="5923"/>
                      <a:pt x="893" y="5450"/>
                    </a:cubicBezTo>
                    <a:cubicBezTo>
                      <a:pt x="758" y="4963"/>
                      <a:pt x="623" y="4476"/>
                      <a:pt x="528" y="3990"/>
                    </a:cubicBezTo>
                    <a:cubicBezTo>
                      <a:pt x="339" y="3002"/>
                      <a:pt x="190" y="2002"/>
                      <a:pt x="69" y="987"/>
                    </a:cubicBezTo>
                    <a:lnTo>
                      <a:pt x="14" y="987"/>
                    </a:lnTo>
                    <a:cubicBezTo>
                      <a:pt x="1" y="2002"/>
                      <a:pt x="69" y="3029"/>
                      <a:pt x="217" y="4044"/>
                    </a:cubicBezTo>
                    <a:cubicBezTo>
                      <a:pt x="271" y="4558"/>
                      <a:pt x="380" y="5058"/>
                      <a:pt x="501" y="5558"/>
                    </a:cubicBezTo>
                    <a:cubicBezTo>
                      <a:pt x="623" y="6072"/>
                      <a:pt x="812" y="6573"/>
                      <a:pt x="1056" y="7032"/>
                    </a:cubicBezTo>
                    <a:cubicBezTo>
                      <a:pt x="1191" y="7289"/>
                      <a:pt x="1367" y="7519"/>
                      <a:pt x="1583" y="7695"/>
                    </a:cubicBezTo>
                    <a:cubicBezTo>
                      <a:pt x="1789" y="7868"/>
                      <a:pt x="2038" y="7955"/>
                      <a:pt x="2295" y="7955"/>
                    </a:cubicBezTo>
                    <a:cubicBezTo>
                      <a:pt x="2359" y="7955"/>
                      <a:pt x="2424" y="7949"/>
                      <a:pt x="2489" y="7939"/>
                    </a:cubicBezTo>
                    <a:cubicBezTo>
                      <a:pt x="2624" y="7911"/>
                      <a:pt x="2746" y="7884"/>
                      <a:pt x="2868" y="7844"/>
                    </a:cubicBezTo>
                    <a:cubicBezTo>
                      <a:pt x="3017" y="7790"/>
                      <a:pt x="3152" y="7722"/>
                      <a:pt x="3274" y="7655"/>
                    </a:cubicBezTo>
                    <a:cubicBezTo>
                      <a:pt x="3517" y="7492"/>
                      <a:pt x="3720" y="7303"/>
                      <a:pt x="3896" y="7087"/>
                    </a:cubicBezTo>
                    <a:cubicBezTo>
                      <a:pt x="3977" y="6978"/>
                      <a:pt x="4058" y="6857"/>
                      <a:pt x="4112" y="6748"/>
                    </a:cubicBezTo>
                    <a:cubicBezTo>
                      <a:pt x="4193" y="6627"/>
                      <a:pt x="4247" y="6505"/>
                      <a:pt x="4301" y="6383"/>
                    </a:cubicBezTo>
                    <a:cubicBezTo>
                      <a:pt x="4423" y="6153"/>
                      <a:pt x="4518" y="5910"/>
                      <a:pt x="4585" y="5653"/>
                    </a:cubicBezTo>
                    <a:cubicBezTo>
                      <a:pt x="4703" y="5259"/>
                      <a:pt x="4786" y="4865"/>
                      <a:pt x="4836" y="4457"/>
                    </a:cubicBezTo>
                    <a:lnTo>
                      <a:pt x="4836" y="4457"/>
                    </a:lnTo>
                    <a:cubicBezTo>
                      <a:pt x="5126" y="4870"/>
                      <a:pt x="5469" y="5237"/>
                      <a:pt x="5857" y="5558"/>
                    </a:cubicBezTo>
                    <a:cubicBezTo>
                      <a:pt x="5992" y="5653"/>
                      <a:pt x="6127" y="5734"/>
                      <a:pt x="6276" y="5788"/>
                    </a:cubicBezTo>
                    <a:cubicBezTo>
                      <a:pt x="6400" y="5845"/>
                      <a:pt x="6533" y="5873"/>
                      <a:pt x="6668" y="5873"/>
                    </a:cubicBezTo>
                    <a:cubicBezTo>
                      <a:pt x="6695" y="5873"/>
                      <a:pt x="6722" y="5872"/>
                      <a:pt x="6749" y="5869"/>
                    </a:cubicBezTo>
                    <a:cubicBezTo>
                      <a:pt x="6911" y="5856"/>
                      <a:pt x="7074" y="5775"/>
                      <a:pt x="7195" y="5667"/>
                    </a:cubicBezTo>
                    <a:cubicBezTo>
                      <a:pt x="7317" y="5558"/>
                      <a:pt x="7412" y="5437"/>
                      <a:pt x="7493" y="5288"/>
                    </a:cubicBezTo>
                    <a:cubicBezTo>
                      <a:pt x="7561" y="5153"/>
                      <a:pt x="7615" y="5004"/>
                      <a:pt x="7655" y="4842"/>
                    </a:cubicBezTo>
                    <a:cubicBezTo>
                      <a:pt x="7696" y="4693"/>
                      <a:pt x="7723" y="4544"/>
                      <a:pt x="7750" y="4395"/>
                    </a:cubicBezTo>
                    <a:cubicBezTo>
                      <a:pt x="7791" y="4084"/>
                      <a:pt x="7791" y="3773"/>
                      <a:pt x="7777" y="3476"/>
                    </a:cubicBezTo>
                    <a:cubicBezTo>
                      <a:pt x="7754" y="2953"/>
                      <a:pt x="7693" y="2439"/>
                      <a:pt x="7594" y="1935"/>
                    </a:cubicBezTo>
                    <a:lnTo>
                      <a:pt x="7594" y="1935"/>
                    </a:lnTo>
                    <a:cubicBezTo>
                      <a:pt x="7762" y="1955"/>
                      <a:pt x="7931" y="1967"/>
                      <a:pt x="8099" y="1967"/>
                    </a:cubicBezTo>
                    <a:cubicBezTo>
                      <a:pt x="8223" y="1967"/>
                      <a:pt x="8345" y="1961"/>
                      <a:pt x="8467" y="1948"/>
                    </a:cubicBezTo>
                    <a:cubicBezTo>
                      <a:pt x="8872" y="1934"/>
                      <a:pt x="9265" y="1826"/>
                      <a:pt x="9616" y="1636"/>
                    </a:cubicBezTo>
                    <a:cubicBezTo>
                      <a:pt x="9819" y="1528"/>
                      <a:pt x="9981" y="1380"/>
                      <a:pt x="10117" y="1204"/>
                    </a:cubicBezTo>
                    <a:cubicBezTo>
                      <a:pt x="10130" y="1163"/>
                      <a:pt x="10157" y="1136"/>
                      <a:pt x="10171" y="1096"/>
                    </a:cubicBezTo>
                    <a:cubicBezTo>
                      <a:pt x="10184" y="1055"/>
                      <a:pt x="10198" y="1001"/>
                      <a:pt x="10198" y="947"/>
                    </a:cubicBezTo>
                    <a:cubicBezTo>
                      <a:pt x="10211" y="852"/>
                      <a:pt x="10171" y="744"/>
                      <a:pt x="10117" y="663"/>
                    </a:cubicBezTo>
                    <a:cubicBezTo>
                      <a:pt x="10035" y="555"/>
                      <a:pt x="9927" y="473"/>
                      <a:pt x="9792" y="419"/>
                    </a:cubicBezTo>
                    <a:cubicBezTo>
                      <a:pt x="9427" y="271"/>
                      <a:pt x="9021" y="203"/>
                      <a:pt x="8629" y="189"/>
                    </a:cubicBezTo>
                    <a:cubicBezTo>
                      <a:pt x="8413" y="174"/>
                      <a:pt x="8196" y="166"/>
                      <a:pt x="7980" y="166"/>
                    </a:cubicBezTo>
                    <a:cubicBezTo>
                      <a:pt x="7440" y="166"/>
                      <a:pt x="6902" y="215"/>
                      <a:pt x="6371" y="311"/>
                    </a:cubicBezTo>
                    <a:cubicBezTo>
                      <a:pt x="5600" y="419"/>
                      <a:pt x="4869" y="676"/>
                      <a:pt x="4193" y="1068"/>
                    </a:cubicBezTo>
                    <a:lnTo>
                      <a:pt x="4085" y="1136"/>
                    </a:lnTo>
                    <a:lnTo>
                      <a:pt x="4072" y="1271"/>
                    </a:lnTo>
                    <a:cubicBezTo>
                      <a:pt x="4004" y="1907"/>
                      <a:pt x="3855" y="2543"/>
                      <a:pt x="3639" y="3151"/>
                    </a:cubicBezTo>
                    <a:cubicBezTo>
                      <a:pt x="3598" y="3300"/>
                      <a:pt x="3531" y="3435"/>
                      <a:pt x="3449" y="3570"/>
                    </a:cubicBezTo>
                    <a:cubicBezTo>
                      <a:pt x="3382" y="3692"/>
                      <a:pt x="3301" y="3800"/>
                      <a:pt x="3192" y="3881"/>
                    </a:cubicBezTo>
                    <a:cubicBezTo>
                      <a:pt x="3152" y="3908"/>
                      <a:pt x="3098" y="3935"/>
                      <a:pt x="3044" y="3949"/>
                    </a:cubicBezTo>
                    <a:cubicBezTo>
                      <a:pt x="3030" y="3958"/>
                      <a:pt x="3015" y="3961"/>
                      <a:pt x="2999" y="3961"/>
                    </a:cubicBezTo>
                    <a:cubicBezTo>
                      <a:pt x="2967" y="3961"/>
                      <a:pt x="2931" y="3949"/>
                      <a:pt x="2895" y="3949"/>
                    </a:cubicBezTo>
                    <a:cubicBezTo>
                      <a:pt x="2895" y="3949"/>
                      <a:pt x="2871" y="3937"/>
                      <a:pt x="2867" y="3937"/>
                    </a:cubicBezTo>
                    <a:cubicBezTo>
                      <a:pt x="2866" y="3937"/>
                      <a:pt x="2866" y="3937"/>
                      <a:pt x="2867" y="3938"/>
                    </a:cubicBezTo>
                    <a:lnTo>
                      <a:pt x="2867" y="3938"/>
                    </a:lnTo>
                    <a:lnTo>
                      <a:pt x="2827" y="3908"/>
                    </a:lnTo>
                    <a:lnTo>
                      <a:pt x="2719" y="3854"/>
                    </a:lnTo>
                    <a:cubicBezTo>
                      <a:pt x="2638" y="3800"/>
                      <a:pt x="2624" y="3760"/>
                      <a:pt x="2570" y="3719"/>
                    </a:cubicBezTo>
                    <a:cubicBezTo>
                      <a:pt x="2476" y="3611"/>
                      <a:pt x="2395" y="3489"/>
                      <a:pt x="2327" y="3354"/>
                    </a:cubicBezTo>
                    <a:cubicBezTo>
                      <a:pt x="2246" y="3205"/>
                      <a:pt x="2178" y="3070"/>
                      <a:pt x="2124" y="2921"/>
                    </a:cubicBezTo>
                    <a:cubicBezTo>
                      <a:pt x="2002" y="2610"/>
                      <a:pt x="1908" y="2286"/>
                      <a:pt x="1840" y="1975"/>
                    </a:cubicBezTo>
                    <a:cubicBezTo>
                      <a:pt x="1678" y="1325"/>
                      <a:pt x="1570" y="663"/>
                      <a:pt x="15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9" name="Google Shape;1189;p55"/>
              <p:cNvSpPr/>
              <p:nvPr/>
            </p:nvSpPr>
            <p:spPr>
              <a:xfrm>
                <a:off x="996775" y="1418125"/>
                <a:ext cx="1159450" cy="1113025"/>
              </a:xfrm>
              <a:custGeom>
                <a:avLst/>
                <a:gdLst/>
                <a:ahLst/>
                <a:cxnLst/>
                <a:rect l="l" t="t" r="r" b="b"/>
                <a:pathLst>
                  <a:path w="46378" h="44521" extrusionOk="0">
                    <a:moveTo>
                      <a:pt x="21797" y="0"/>
                    </a:moveTo>
                    <a:cubicBezTo>
                      <a:pt x="5160" y="0"/>
                      <a:pt x="1" y="17203"/>
                      <a:pt x="2710" y="28763"/>
                    </a:cubicBezTo>
                    <a:cubicBezTo>
                      <a:pt x="5577" y="41056"/>
                      <a:pt x="15097" y="44342"/>
                      <a:pt x="23225" y="44518"/>
                    </a:cubicBezTo>
                    <a:cubicBezTo>
                      <a:pt x="23314" y="44520"/>
                      <a:pt x="23404" y="44521"/>
                      <a:pt x="23493" y="44521"/>
                    </a:cubicBezTo>
                    <a:cubicBezTo>
                      <a:pt x="31518" y="44521"/>
                      <a:pt x="39507" y="36796"/>
                      <a:pt x="39507" y="36796"/>
                    </a:cubicBezTo>
                    <a:lnTo>
                      <a:pt x="36370" y="36796"/>
                    </a:lnTo>
                    <a:cubicBezTo>
                      <a:pt x="46377" y="22569"/>
                      <a:pt x="44362" y="2635"/>
                      <a:pt x="25105" y="214"/>
                    </a:cubicBezTo>
                    <a:cubicBezTo>
                      <a:pt x="23955" y="70"/>
                      <a:pt x="22853" y="0"/>
                      <a:pt x="21797" y="0"/>
                    </a:cubicBezTo>
                    <a:close/>
                  </a:path>
                </a:pathLst>
              </a:custGeom>
              <a:solidFill>
                <a:srgbClr val="9C66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0" name="Google Shape;1190;p55"/>
              <p:cNvSpPr/>
              <p:nvPr/>
            </p:nvSpPr>
            <p:spPr>
              <a:xfrm>
                <a:off x="898150" y="2086050"/>
                <a:ext cx="437175" cy="344525"/>
              </a:xfrm>
              <a:custGeom>
                <a:avLst/>
                <a:gdLst/>
                <a:ahLst/>
                <a:cxnLst/>
                <a:rect l="l" t="t" r="r" b="b"/>
                <a:pathLst>
                  <a:path w="17487" h="13781" extrusionOk="0">
                    <a:moveTo>
                      <a:pt x="8041" y="1"/>
                    </a:moveTo>
                    <a:cubicBezTo>
                      <a:pt x="4721" y="1"/>
                      <a:pt x="1813" y="1834"/>
                      <a:pt x="1002" y="4723"/>
                    </a:cubicBezTo>
                    <a:cubicBezTo>
                      <a:pt x="1" y="8334"/>
                      <a:pt x="2638" y="12243"/>
                      <a:pt x="6911" y="13433"/>
                    </a:cubicBezTo>
                    <a:cubicBezTo>
                      <a:pt x="7758" y="13669"/>
                      <a:pt x="8606" y="13781"/>
                      <a:pt x="9428" y="13781"/>
                    </a:cubicBezTo>
                    <a:cubicBezTo>
                      <a:pt x="12756" y="13781"/>
                      <a:pt x="15673" y="11946"/>
                      <a:pt x="16486" y="9051"/>
                    </a:cubicBezTo>
                    <a:cubicBezTo>
                      <a:pt x="17487" y="5440"/>
                      <a:pt x="14850" y="1545"/>
                      <a:pt x="10576" y="355"/>
                    </a:cubicBezTo>
                    <a:cubicBezTo>
                      <a:pt x="9723" y="115"/>
                      <a:pt x="8869" y="1"/>
                      <a:pt x="8041" y="1"/>
                    </a:cubicBezTo>
                    <a:close/>
                  </a:path>
                </a:pathLst>
              </a:custGeom>
              <a:solidFill>
                <a:srgbClr val="9C66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1" name="Google Shape;1191;p55"/>
              <p:cNvSpPr/>
              <p:nvPr/>
            </p:nvSpPr>
            <p:spPr>
              <a:xfrm>
                <a:off x="1521275" y="2037975"/>
                <a:ext cx="226200" cy="296675"/>
              </a:xfrm>
              <a:custGeom>
                <a:avLst/>
                <a:gdLst/>
                <a:ahLst/>
                <a:cxnLst/>
                <a:rect l="l" t="t" r="r" b="b"/>
                <a:pathLst>
                  <a:path w="9048" h="11867" extrusionOk="0">
                    <a:moveTo>
                      <a:pt x="5874" y="0"/>
                    </a:moveTo>
                    <a:cubicBezTo>
                      <a:pt x="5700" y="0"/>
                      <a:pt x="5527" y="16"/>
                      <a:pt x="5355" y="47"/>
                    </a:cubicBezTo>
                    <a:cubicBezTo>
                      <a:pt x="4909" y="142"/>
                      <a:pt x="4490" y="317"/>
                      <a:pt x="4125" y="574"/>
                    </a:cubicBezTo>
                    <a:cubicBezTo>
                      <a:pt x="3449" y="1088"/>
                      <a:pt x="2881" y="1724"/>
                      <a:pt x="2475" y="2468"/>
                    </a:cubicBezTo>
                    <a:cubicBezTo>
                      <a:pt x="1663" y="3847"/>
                      <a:pt x="1190" y="5253"/>
                      <a:pt x="852" y="6457"/>
                    </a:cubicBezTo>
                    <a:cubicBezTo>
                      <a:pt x="514" y="7661"/>
                      <a:pt x="311" y="8689"/>
                      <a:pt x="176" y="9405"/>
                    </a:cubicBezTo>
                    <a:cubicBezTo>
                      <a:pt x="54" y="10122"/>
                      <a:pt x="0" y="10555"/>
                      <a:pt x="0" y="10555"/>
                    </a:cubicBezTo>
                    <a:lnTo>
                      <a:pt x="1068" y="10676"/>
                    </a:lnTo>
                    <a:cubicBezTo>
                      <a:pt x="1068" y="10676"/>
                      <a:pt x="1095" y="10271"/>
                      <a:pt x="1204" y="9581"/>
                    </a:cubicBezTo>
                    <a:cubicBezTo>
                      <a:pt x="1298" y="8878"/>
                      <a:pt x="1461" y="7864"/>
                      <a:pt x="1745" y="6687"/>
                    </a:cubicBezTo>
                    <a:cubicBezTo>
                      <a:pt x="2029" y="5524"/>
                      <a:pt x="2421" y="4145"/>
                      <a:pt x="3124" y="2833"/>
                    </a:cubicBezTo>
                    <a:cubicBezTo>
                      <a:pt x="3449" y="2157"/>
                      <a:pt x="3922" y="1562"/>
                      <a:pt x="4503" y="1088"/>
                    </a:cubicBezTo>
                    <a:cubicBezTo>
                      <a:pt x="4936" y="746"/>
                      <a:pt x="5473" y="561"/>
                      <a:pt x="6015" y="561"/>
                    </a:cubicBezTo>
                    <a:cubicBezTo>
                      <a:pt x="6202" y="561"/>
                      <a:pt x="6389" y="583"/>
                      <a:pt x="6573" y="628"/>
                    </a:cubicBezTo>
                    <a:lnTo>
                      <a:pt x="6708" y="655"/>
                    </a:lnTo>
                    <a:cubicBezTo>
                      <a:pt x="6762" y="669"/>
                      <a:pt x="6802" y="682"/>
                      <a:pt x="6843" y="696"/>
                    </a:cubicBezTo>
                    <a:lnTo>
                      <a:pt x="7127" y="804"/>
                    </a:lnTo>
                    <a:cubicBezTo>
                      <a:pt x="7303" y="872"/>
                      <a:pt x="7452" y="966"/>
                      <a:pt x="7600" y="1075"/>
                    </a:cubicBezTo>
                    <a:cubicBezTo>
                      <a:pt x="7911" y="1291"/>
                      <a:pt x="8155" y="1575"/>
                      <a:pt x="8304" y="1913"/>
                    </a:cubicBezTo>
                    <a:cubicBezTo>
                      <a:pt x="8642" y="2589"/>
                      <a:pt x="8655" y="3401"/>
                      <a:pt x="8601" y="4145"/>
                    </a:cubicBezTo>
                    <a:cubicBezTo>
                      <a:pt x="8533" y="4875"/>
                      <a:pt x="8385" y="5592"/>
                      <a:pt x="8182" y="6295"/>
                    </a:cubicBezTo>
                    <a:cubicBezTo>
                      <a:pt x="7979" y="6971"/>
                      <a:pt x="7763" y="7593"/>
                      <a:pt x="7533" y="8161"/>
                    </a:cubicBezTo>
                    <a:cubicBezTo>
                      <a:pt x="7073" y="9311"/>
                      <a:pt x="6627" y="10230"/>
                      <a:pt x="6289" y="10866"/>
                    </a:cubicBezTo>
                    <a:cubicBezTo>
                      <a:pt x="5964" y="11501"/>
                      <a:pt x="5748" y="11867"/>
                      <a:pt x="5748" y="11867"/>
                    </a:cubicBezTo>
                    <a:cubicBezTo>
                      <a:pt x="5748" y="11867"/>
                      <a:pt x="5977" y="11528"/>
                      <a:pt x="6329" y="10893"/>
                    </a:cubicBezTo>
                    <a:cubicBezTo>
                      <a:pt x="6681" y="10257"/>
                      <a:pt x="7181" y="9365"/>
                      <a:pt x="7681" y="8229"/>
                    </a:cubicBezTo>
                    <a:cubicBezTo>
                      <a:pt x="7938" y="7674"/>
                      <a:pt x="8182" y="7052"/>
                      <a:pt x="8412" y="6376"/>
                    </a:cubicBezTo>
                    <a:cubicBezTo>
                      <a:pt x="8655" y="5659"/>
                      <a:pt x="8831" y="4929"/>
                      <a:pt x="8939" y="4185"/>
                    </a:cubicBezTo>
                    <a:cubicBezTo>
                      <a:pt x="9020" y="3414"/>
                      <a:pt x="9047" y="2549"/>
                      <a:pt x="8696" y="1737"/>
                    </a:cubicBezTo>
                    <a:cubicBezTo>
                      <a:pt x="8533" y="1332"/>
                      <a:pt x="8249" y="966"/>
                      <a:pt x="7898" y="696"/>
                    </a:cubicBezTo>
                    <a:cubicBezTo>
                      <a:pt x="7722" y="547"/>
                      <a:pt x="7519" y="426"/>
                      <a:pt x="7316" y="331"/>
                    </a:cubicBezTo>
                    <a:lnTo>
                      <a:pt x="7032" y="209"/>
                    </a:lnTo>
                    <a:cubicBezTo>
                      <a:pt x="6978" y="196"/>
                      <a:pt x="6924" y="169"/>
                      <a:pt x="6870" y="155"/>
                    </a:cubicBezTo>
                    <a:lnTo>
                      <a:pt x="6694" y="114"/>
                    </a:lnTo>
                    <a:cubicBezTo>
                      <a:pt x="6428" y="40"/>
                      <a:pt x="6151" y="0"/>
                      <a:pt x="58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2" name="Google Shape;1192;p55"/>
              <p:cNvSpPr/>
              <p:nvPr/>
            </p:nvSpPr>
            <p:spPr>
              <a:xfrm>
                <a:off x="1707900" y="2079125"/>
                <a:ext cx="226525" cy="296425"/>
              </a:xfrm>
              <a:custGeom>
                <a:avLst/>
                <a:gdLst/>
                <a:ahLst/>
                <a:cxnLst/>
                <a:rect l="l" t="t" r="r" b="b"/>
                <a:pathLst>
                  <a:path w="9061" h="11857" extrusionOk="0">
                    <a:moveTo>
                      <a:pt x="5902" y="1"/>
                    </a:moveTo>
                    <a:cubicBezTo>
                      <a:pt x="5719" y="1"/>
                      <a:pt x="5536" y="18"/>
                      <a:pt x="5355" y="51"/>
                    </a:cubicBezTo>
                    <a:cubicBezTo>
                      <a:pt x="4909" y="132"/>
                      <a:pt x="4490" y="308"/>
                      <a:pt x="4125" y="578"/>
                    </a:cubicBezTo>
                    <a:cubicBezTo>
                      <a:pt x="3449" y="1079"/>
                      <a:pt x="2894" y="1728"/>
                      <a:pt x="2475" y="2458"/>
                    </a:cubicBezTo>
                    <a:cubicBezTo>
                      <a:pt x="1663" y="3851"/>
                      <a:pt x="1204" y="5257"/>
                      <a:pt x="866" y="6461"/>
                    </a:cubicBezTo>
                    <a:cubicBezTo>
                      <a:pt x="528" y="7665"/>
                      <a:pt x="311" y="8692"/>
                      <a:pt x="189" y="9409"/>
                    </a:cubicBezTo>
                    <a:cubicBezTo>
                      <a:pt x="54" y="10126"/>
                      <a:pt x="0" y="10545"/>
                      <a:pt x="0" y="10545"/>
                    </a:cubicBezTo>
                    <a:lnTo>
                      <a:pt x="1082" y="10667"/>
                    </a:lnTo>
                    <a:cubicBezTo>
                      <a:pt x="1082" y="10667"/>
                      <a:pt x="1109" y="10261"/>
                      <a:pt x="1217" y="9558"/>
                    </a:cubicBezTo>
                    <a:cubicBezTo>
                      <a:pt x="1312" y="8868"/>
                      <a:pt x="1474" y="7854"/>
                      <a:pt x="1758" y="6677"/>
                    </a:cubicBezTo>
                    <a:cubicBezTo>
                      <a:pt x="2042" y="5501"/>
                      <a:pt x="2434" y="4135"/>
                      <a:pt x="3138" y="2823"/>
                    </a:cubicBezTo>
                    <a:cubicBezTo>
                      <a:pt x="3462" y="2147"/>
                      <a:pt x="3935" y="1565"/>
                      <a:pt x="4517" y="1092"/>
                    </a:cubicBezTo>
                    <a:cubicBezTo>
                      <a:pt x="4946" y="743"/>
                      <a:pt x="5470" y="563"/>
                      <a:pt x="6009" y="563"/>
                    </a:cubicBezTo>
                    <a:cubicBezTo>
                      <a:pt x="6200" y="563"/>
                      <a:pt x="6394" y="586"/>
                      <a:pt x="6586" y="632"/>
                    </a:cubicBezTo>
                    <a:lnTo>
                      <a:pt x="6721" y="659"/>
                    </a:lnTo>
                    <a:cubicBezTo>
                      <a:pt x="6762" y="659"/>
                      <a:pt x="6816" y="673"/>
                      <a:pt x="6857" y="700"/>
                    </a:cubicBezTo>
                    <a:lnTo>
                      <a:pt x="7141" y="808"/>
                    </a:lnTo>
                    <a:cubicBezTo>
                      <a:pt x="7303" y="876"/>
                      <a:pt x="7465" y="970"/>
                      <a:pt x="7614" y="1079"/>
                    </a:cubicBezTo>
                    <a:cubicBezTo>
                      <a:pt x="7911" y="1281"/>
                      <a:pt x="8155" y="1579"/>
                      <a:pt x="8304" y="1917"/>
                    </a:cubicBezTo>
                    <a:cubicBezTo>
                      <a:pt x="8642" y="2593"/>
                      <a:pt x="8655" y="3405"/>
                      <a:pt x="8601" y="4148"/>
                    </a:cubicBezTo>
                    <a:cubicBezTo>
                      <a:pt x="8534" y="4865"/>
                      <a:pt x="8398" y="5595"/>
                      <a:pt x="8182" y="6285"/>
                    </a:cubicBezTo>
                    <a:cubicBezTo>
                      <a:pt x="7993" y="6961"/>
                      <a:pt x="7763" y="7597"/>
                      <a:pt x="7533" y="8165"/>
                    </a:cubicBezTo>
                    <a:cubicBezTo>
                      <a:pt x="7086" y="9301"/>
                      <a:pt x="6627" y="10234"/>
                      <a:pt x="6302" y="10870"/>
                    </a:cubicBezTo>
                    <a:cubicBezTo>
                      <a:pt x="5964" y="11505"/>
                      <a:pt x="5761" y="11857"/>
                      <a:pt x="5761" y="11857"/>
                    </a:cubicBezTo>
                    <a:cubicBezTo>
                      <a:pt x="5761" y="11857"/>
                      <a:pt x="5978" y="11519"/>
                      <a:pt x="6343" y="10897"/>
                    </a:cubicBezTo>
                    <a:cubicBezTo>
                      <a:pt x="6694" y="10261"/>
                      <a:pt x="7181" y="9355"/>
                      <a:pt x="7695" y="8233"/>
                    </a:cubicBezTo>
                    <a:cubicBezTo>
                      <a:pt x="7938" y="7665"/>
                      <a:pt x="8195" y="7043"/>
                      <a:pt x="8412" y="6366"/>
                    </a:cubicBezTo>
                    <a:cubicBezTo>
                      <a:pt x="8669" y="5663"/>
                      <a:pt x="8845" y="4933"/>
                      <a:pt x="8939" y="4189"/>
                    </a:cubicBezTo>
                    <a:cubicBezTo>
                      <a:pt x="9034" y="3405"/>
                      <a:pt x="9061" y="2553"/>
                      <a:pt x="8709" y="1741"/>
                    </a:cubicBezTo>
                    <a:cubicBezTo>
                      <a:pt x="8534" y="1322"/>
                      <a:pt x="8263" y="970"/>
                      <a:pt x="7911" y="686"/>
                    </a:cubicBezTo>
                    <a:cubicBezTo>
                      <a:pt x="7722" y="551"/>
                      <a:pt x="7533" y="429"/>
                      <a:pt x="7330" y="335"/>
                    </a:cubicBezTo>
                    <a:lnTo>
                      <a:pt x="7032" y="213"/>
                    </a:lnTo>
                    <a:cubicBezTo>
                      <a:pt x="6978" y="186"/>
                      <a:pt x="6924" y="172"/>
                      <a:pt x="6870" y="159"/>
                    </a:cubicBezTo>
                    <a:lnTo>
                      <a:pt x="6694" y="118"/>
                    </a:lnTo>
                    <a:cubicBezTo>
                      <a:pt x="6437" y="38"/>
                      <a:pt x="6170" y="1"/>
                      <a:pt x="59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3" name="Google Shape;1193;p55"/>
              <p:cNvSpPr/>
              <p:nvPr/>
            </p:nvSpPr>
            <p:spPr>
              <a:xfrm>
                <a:off x="1398875" y="2292025"/>
                <a:ext cx="136950" cy="167725"/>
              </a:xfrm>
              <a:custGeom>
                <a:avLst/>
                <a:gdLst/>
                <a:ahLst/>
                <a:cxnLst/>
                <a:rect l="l" t="t" r="r" b="b"/>
                <a:pathLst>
                  <a:path w="5478" h="6709" extrusionOk="0">
                    <a:moveTo>
                      <a:pt x="4220" y="1"/>
                    </a:moveTo>
                    <a:lnTo>
                      <a:pt x="4220" y="1"/>
                    </a:lnTo>
                    <a:cubicBezTo>
                      <a:pt x="4220" y="1"/>
                      <a:pt x="582" y="717"/>
                      <a:pt x="176" y="4031"/>
                    </a:cubicBezTo>
                    <a:cubicBezTo>
                      <a:pt x="0" y="5518"/>
                      <a:pt x="839" y="6289"/>
                      <a:pt x="1840" y="6708"/>
                    </a:cubicBezTo>
                    <a:lnTo>
                      <a:pt x="5478" y="4044"/>
                    </a:lnTo>
                    <a:cubicBezTo>
                      <a:pt x="4544" y="3260"/>
                      <a:pt x="3895" y="2002"/>
                      <a:pt x="42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4" name="Google Shape;1194;p55"/>
              <p:cNvSpPr/>
              <p:nvPr/>
            </p:nvSpPr>
            <p:spPr>
              <a:xfrm>
                <a:off x="1395825" y="2284250"/>
                <a:ext cx="326300" cy="187575"/>
              </a:xfrm>
              <a:custGeom>
                <a:avLst/>
                <a:gdLst/>
                <a:ahLst/>
                <a:cxnLst/>
                <a:rect l="l" t="t" r="r" b="b"/>
                <a:pathLst>
                  <a:path w="13052" h="7503" extrusionOk="0">
                    <a:moveTo>
                      <a:pt x="4626" y="1"/>
                    </a:moveTo>
                    <a:lnTo>
                      <a:pt x="4301" y="68"/>
                    </a:lnTo>
                    <a:cubicBezTo>
                      <a:pt x="4031" y="122"/>
                      <a:pt x="3774" y="190"/>
                      <a:pt x="3530" y="285"/>
                    </a:cubicBezTo>
                    <a:cubicBezTo>
                      <a:pt x="3273" y="379"/>
                      <a:pt x="3030" y="474"/>
                      <a:pt x="2787" y="596"/>
                    </a:cubicBezTo>
                    <a:cubicBezTo>
                      <a:pt x="2557" y="717"/>
                      <a:pt x="2327" y="853"/>
                      <a:pt x="2097" y="1001"/>
                    </a:cubicBezTo>
                    <a:cubicBezTo>
                      <a:pt x="1867" y="1150"/>
                      <a:pt x="1664" y="1312"/>
                      <a:pt x="1461" y="1488"/>
                    </a:cubicBezTo>
                    <a:cubicBezTo>
                      <a:pt x="1258" y="1677"/>
                      <a:pt x="1083" y="1880"/>
                      <a:pt x="920" y="2097"/>
                    </a:cubicBezTo>
                    <a:cubicBezTo>
                      <a:pt x="745" y="2313"/>
                      <a:pt x="609" y="2543"/>
                      <a:pt x="488" y="2786"/>
                    </a:cubicBezTo>
                    <a:cubicBezTo>
                      <a:pt x="366" y="3030"/>
                      <a:pt x="271" y="3287"/>
                      <a:pt x="204" y="3557"/>
                    </a:cubicBezTo>
                    <a:cubicBezTo>
                      <a:pt x="163" y="3693"/>
                      <a:pt x="122" y="3814"/>
                      <a:pt x="109" y="3949"/>
                    </a:cubicBezTo>
                    <a:cubicBezTo>
                      <a:pt x="82" y="4098"/>
                      <a:pt x="55" y="4193"/>
                      <a:pt x="41" y="4382"/>
                    </a:cubicBezTo>
                    <a:cubicBezTo>
                      <a:pt x="55" y="4639"/>
                      <a:pt x="1" y="4869"/>
                      <a:pt x="82" y="5167"/>
                    </a:cubicBezTo>
                    <a:cubicBezTo>
                      <a:pt x="136" y="5451"/>
                      <a:pt x="231" y="5735"/>
                      <a:pt x="366" y="5978"/>
                    </a:cubicBezTo>
                    <a:lnTo>
                      <a:pt x="609" y="6316"/>
                    </a:lnTo>
                    <a:cubicBezTo>
                      <a:pt x="704" y="6424"/>
                      <a:pt x="812" y="6519"/>
                      <a:pt x="907" y="6614"/>
                    </a:cubicBezTo>
                    <a:cubicBezTo>
                      <a:pt x="1015" y="6708"/>
                      <a:pt x="1137" y="6776"/>
                      <a:pt x="1245" y="6844"/>
                    </a:cubicBezTo>
                    <a:cubicBezTo>
                      <a:pt x="1367" y="6925"/>
                      <a:pt x="1488" y="6992"/>
                      <a:pt x="1610" y="7033"/>
                    </a:cubicBezTo>
                    <a:cubicBezTo>
                      <a:pt x="1853" y="7155"/>
                      <a:pt x="2097" y="7236"/>
                      <a:pt x="2354" y="7303"/>
                    </a:cubicBezTo>
                    <a:cubicBezTo>
                      <a:pt x="2611" y="7371"/>
                      <a:pt x="2868" y="7412"/>
                      <a:pt x="3125" y="7452"/>
                    </a:cubicBezTo>
                    <a:cubicBezTo>
                      <a:pt x="3436" y="7485"/>
                      <a:pt x="3747" y="7503"/>
                      <a:pt x="4058" y="7503"/>
                    </a:cubicBezTo>
                    <a:cubicBezTo>
                      <a:pt x="4261" y="7503"/>
                      <a:pt x="4464" y="7495"/>
                      <a:pt x="4666" y="7479"/>
                    </a:cubicBezTo>
                    <a:lnTo>
                      <a:pt x="4666" y="7425"/>
                    </a:lnTo>
                    <a:cubicBezTo>
                      <a:pt x="4166" y="7398"/>
                      <a:pt x="3666" y="7330"/>
                      <a:pt x="3165" y="7222"/>
                    </a:cubicBezTo>
                    <a:cubicBezTo>
                      <a:pt x="2922" y="7155"/>
                      <a:pt x="2678" y="7087"/>
                      <a:pt x="2449" y="7019"/>
                    </a:cubicBezTo>
                    <a:cubicBezTo>
                      <a:pt x="2219" y="6938"/>
                      <a:pt x="1989" y="6830"/>
                      <a:pt x="1772" y="6708"/>
                    </a:cubicBezTo>
                    <a:cubicBezTo>
                      <a:pt x="1664" y="6654"/>
                      <a:pt x="1569" y="6587"/>
                      <a:pt x="1475" y="6519"/>
                    </a:cubicBezTo>
                    <a:cubicBezTo>
                      <a:pt x="1367" y="6451"/>
                      <a:pt x="1272" y="6384"/>
                      <a:pt x="1191" y="6289"/>
                    </a:cubicBezTo>
                    <a:cubicBezTo>
                      <a:pt x="1110" y="6221"/>
                      <a:pt x="1029" y="6127"/>
                      <a:pt x="961" y="6046"/>
                    </a:cubicBezTo>
                    <a:lnTo>
                      <a:pt x="772" y="5762"/>
                    </a:lnTo>
                    <a:cubicBezTo>
                      <a:pt x="677" y="5559"/>
                      <a:pt x="609" y="5342"/>
                      <a:pt x="582" y="5113"/>
                    </a:cubicBezTo>
                    <a:cubicBezTo>
                      <a:pt x="515" y="4923"/>
                      <a:pt x="582" y="4639"/>
                      <a:pt x="582" y="4382"/>
                    </a:cubicBezTo>
                    <a:cubicBezTo>
                      <a:pt x="623" y="4166"/>
                      <a:pt x="677" y="3936"/>
                      <a:pt x="731" y="3706"/>
                    </a:cubicBezTo>
                    <a:cubicBezTo>
                      <a:pt x="799" y="3476"/>
                      <a:pt x="893" y="3260"/>
                      <a:pt x="1001" y="3057"/>
                    </a:cubicBezTo>
                    <a:cubicBezTo>
                      <a:pt x="1110" y="2841"/>
                      <a:pt x="1231" y="2638"/>
                      <a:pt x="1380" y="2448"/>
                    </a:cubicBezTo>
                    <a:cubicBezTo>
                      <a:pt x="1529" y="2259"/>
                      <a:pt x="1691" y="2083"/>
                      <a:pt x="1867" y="1921"/>
                    </a:cubicBezTo>
                    <a:cubicBezTo>
                      <a:pt x="2043" y="1745"/>
                      <a:pt x="2219" y="1596"/>
                      <a:pt x="2421" y="1461"/>
                    </a:cubicBezTo>
                    <a:cubicBezTo>
                      <a:pt x="2624" y="1312"/>
                      <a:pt x="2827" y="1191"/>
                      <a:pt x="3044" y="1069"/>
                    </a:cubicBezTo>
                    <a:cubicBezTo>
                      <a:pt x="3260" y="961"/>
                      <a:pt x="3490" y="853"/>
                      <a:pt x="3720" y="771"/>
                    </a:cubicBezTo>
                    <a:cubicBezTo>
                      <a:pt x="3840" y="719"/>
                      <a:pt x="3969" y="674"/>
                      <a:pt x="4099" y="634"/>
                    </a:cubicBezTo>
                    <a:lnTo>
                      <a:pt x="4099" y="634"/>
                    </a:lnTo>
                    <a:lnTo>
                      <a:pt x="4085" y="825"/>
                    </a:lnTo>
                    <a:cubicBezTo>
                      <a:pt x="4058" y="1015"/>
                      <a:pt x="4058" y="1204"/>
                      <a:pt x="4071" y="1393"/>
                    </a:cubicBezTo>
                    <a:lnTo>
                      <a:pt x="4125" y="1948"/>
                    </a:lnTo>
                    <a:cubicBezTo>
                      <a:pt x="4153" y="2137"/>
                      <a:pt x="4193" y="2327"/>
                      <a:pt x="4247" y="2502"/>
                    </a:cubicBezTo>
                    <a:cubicBezTo>
                      <a:pt x="4301" y="2678"/>
                      <a:pt x="4355" y="2854"/>
                      <a:pt x="4450" y="3030"/>
                    </a:cubicBezTo>
                    <a:cubicBezTo>
                      <a:pt x="4545" y="3179"/>
                      <a:pt x="4612" y="3368"/>
                      <a:pt x="4707" y="3517"/>
                    </a:cubicBezTo>
                    <a:lnTo>
                      <a:pt x="5045" y="3963"/>
                    </a:lnTo>
                    <a:cubicBezTo>
                      <a:pt x="5180" y="4112"/>
                      <a:pt x="5316" y="4220"/>
                      <a:pt x="5451" y="4355"/>
                    </a:cubicBezTo>
                    <a:cubicBezTo>
                      <a:pt x="5600" y="4477"/>
                      <a:pt x="5735" y="4585"/>
                      <a:pt x="5897" y="4693"/>
                    </a:cubicBezTo>
                    <a:cubicBezTo>
                      <a:pt x="6046" y="4801"/>
                      <a:pt x="6208" y="4896"/>
                      <a:pt x="6370" y="4977"/>
                    </a:cubicBezTo>
                    <a:cubicBezTo>
                      <a:pt x="6519" y="5058"/>
                      <a:pt x="6695" y="5140"/>
                      <a:pt x="6857" y="5207"/>
                    </a:cubicBezTo>
                    <a:cubicBezTo>
                      <a:pt x="7033" y="5275"/>
                      <a:pt x="7195" y="5342"/>
                      <a:pt x="7371" y="5397"/>
                    </a:cubicBezTo>
                    <a:cubicBezTo>
                      <a:pt x="7547" y="5464"/>
                      <a:pt x="7709" y="5518"/>
                      <a:pt x="7899" y="5559"/>
                    </a:cubicBezTo>
                    <a:cubicBezTo>
                      <a:pt x="8061" y="5599"/>
                      <a:pt x="8250" y="5640"/>
                      <a:pt x="8426" y="5681"/>
                    </a:cubicBezTo>
                    <a:cubicBezTo>
                      <a:pt x="8778" y="5762"/>
                      <a:pt x="9143" y="5816"/>
                      <a:pt x="9508" y="5843"/>
                    </a:cubicBezTo>
                    <a:lnTo>
                      <a:pt x="9643" y="5843"/>
                    </a:lnTo>
                    <a:lnTo>
                      <a:pt x="9643" y="5694"/>
                    </a:lnTo>
                    <a:lnTo>
                      <a:pt x="9676" y="4815"/>
                    </a:lnTo>
                    <a:lnTo>
                      <a:pt x="9676" y="4815"/>
                    </a:lnTo>
                    <a:cubicBezTo>
                      <a:pt x="10001" y="4836"/>
                      <a:pt x="10326" y="4847"/>
                      <a:pt x="10651" y="4847"/>
                    </a:cubicBezTo>
                    <a:cubicBezTo>
                      <a:pt x="10779" y="4847"/>
                      <a:pt x="10908" y="4845"/>
                      <a:pt x="11036" y="4842"/>
                    </a:cubicBezTo>
                    <a:cubicBezTo>
                      <a:pt x="11293" y="4829"/>
                      <a:pt x="11563" y="4801"/>
                      <a:pt x="11820" y="4761"/>
                    </a:cubicBezTo>
                    <a:cubicBezTo>
                      <a:pt x="12091" y="4734"/>
                      <a:pt x="12361" y="4653"/>
                      <a:pt x="12605" y="4531"/>
                    </a:cubicBezTo>
                    <a:cubicBezTo>
                      <a:pt x="12767" y="4463"/>
                      <a:pt x="12902" y="4342"/>
                      <a:pt x="12997" y="4193"/>
                    </a:cubicBezTo>
                    <a:cubicBezTo>
                      <a:pt x="13024" y="4152"/>
                      <a:pt x="13038" y="4098"/>
                      <a:pt x="13051" y="4044"/>
                    </a:cubicBezTo>
                    <a:lnTo>
                      <a:pt x="13051" y="3990"/>
                    </a:lnTo>
                    <a:cubicBezTo>
                      <a:pt x="13051" y="3963"/>
                      <a:pt x="13051" y="3922"/>
                      <a:pt x="13051" y="3895"/>
                    </a:cubicBezTo>
                    <a:cubicBezTo>
                      <a:pt x="13051" y="3787"/>
                      <a:pt x="13011" y="3693"/>
                      <a:pt x="12956" y="3598"/>
                    </a:cubicBezTo>
                    <a:cubicBezTo>
                      <a:pt x="12916" y="3503"/>
                      <a:pt x="12821" y="3463"/>
                      <a:pt x="12740" y="3409"/>
                    </a:cubicBezTo>
                    <a:cubicBezTo>
                      <a:pt x="12672" y="3368"/>
                      <a:pt x="12591" y="3341"/>
                      <a:pt x="12510" y="3314"/>
                    </a:cubicBezTo>
                    <a:cubicBezTo>
                      <a:pt x="12375" y="3287"/>
                      <a:pt x="12240" y="3273"/>
                      <a:pt x="12091" y="3260"/>
                    </a:cubicBezTo>
                    <a:cubicBezTo>
                      <a:pt x="11702" y="3260"/>
                      <a:pt x="11321" y="3304"/>
                      <a:pt x="10942" y="3386"/>
                    </a:cubicBezTo>
                    <a:lnTo>
                      <a:pt x="10942" y="3386"/>
                    </a:lnTo>
                    <a:cubicBezTo>
                      <a:pt x="11339" y="2699"/>
                      <a:pt x="11722" y="2011"/>
                      <a:pt x="12077" y="1312"/>
                    </a:cubicBezTo>
                    <a:lnTo>
                      <a:pt x="12050" y="1285"/>
                    </a:lnTo>
                    <a:cubicBezTo>
                      <a:pt x="11496" y="2029"/>
                      <a:pt x="10968" y="2800"/>
                      <a:pt x="10441" y="3571"/>
                    </a:cubicBezTo>
                    <a:lnTo>
                      <a:pt x="10211" y="3909"/>
                    </a:lnTo>
                    <a:lnTo>
                      <a:pt x="10630" y="3828"/>
                    </a:lnTo>
                    <a:cubicBezTo>
                      <a:pt x="11104" y="3733"/>
                      <a:pt x="11591" y="3693"/>
                      <a:pt x="12077" y="3693"/>
                    </a:cubicBezTo>
                    <a:cubicBezTo>
                      <a:pt x="12186" y="3706"/>
                      <a:pt x="12294" y="3720"/>
                      <a:pt x="12402" y="3747"/>
                    </a:cubicBezTo>
                    <a:cubicBezTo>
                      <a:pt x="12443" y="3760"/>
                      <a:pt x="12483" y="3774"/>
                      <a:pt x="12524" y="3801"/>
                    </a:cubicBezTo>
                    <a:cubicBezTo>
                      <a:pt x="12537" y="3828"/>
                      <a:pt x="12578" y="3841"/>
                      <a:pt x="12578" y="3855"/>
                    </a:cubicBezTo>
                    <a:cubicBezTo>
                      <a:pt x="12605" y="3868"/>
                      <a:pt x="12591" y="3977"/>
                      <a:pt x="12578" y="3977"/>
                    </a:cubicBezTo>
                    <a:cubicBezTo>
                      <a:pt x="12537" y="4044"/>
                      <a:pt x="12470" y="4085"/>
                      <a:pt x="12402" y="4125"/>
                    </a:cubicBezTo>
                    <a:cubicBezTo>
                      <a:pt x="11942" y="4274"/>
                      <a:pt x="11482" y="4369"/>
                      <a:pt x="11009" y="4382"/>
                    </a:cubicBezTo>
                    <a:cubicBezTo>
                      <a:pt x="10509" y="4423"/>
                      <a:pt x="10008" y="4436"/>
                      <a:pt x="9521" y="4436"/>
                    </a:cubicBezTo>
                    <a:lnTo>
                      <a:pt x="9319" y="4436"/>
                    </a:lnTo>
                    <a:lnTo>
                      <a:pt x="9319" y="4626"/>
                    </a:lnTo>
                    <a:lnTo>
                      <a:pt x="9354" y="5560"/>
                    </a:lnTo>
                    <a:lnTo>
                      <a:pt x="9354" y="5560"/>
                    </a:lnTo>
                    <a:cubicBezTo>
                      <a:pt x="8697" y="5557"/>
                      <a:pt x="8043" y="5450"/>
                      <a:pt x="7412" y="5248"/>
                    </a:cubicBezTo>
                    <a:cubicBezTo>
                      <a:pt x="7236" y="5194"/>
                      <a:pt x="7074" y="5126"/>
                      <a:pt x="6911" y="5058"/>
                    </a:cubicBezTo>
                    <a:cubicBezTo>
                      <a:pt x="6749" y="4991"/>
                      <a:pt x="6587" y="4910"/>
                      <a:pt x="6438" y="4815"/>
                    </a:cubicBezTo>
                    <a:cubicBezTo>
                      <a:pt x="6276" y="4734"/>
                      <a:pt x="6127" y="4626"/>
                      <a:pt x="5992" y="4517"/>
                    </a:cubicBezTo>
                    <a:cubicBezTo>
                      <a:pt x="5843" y="4409"/>
                      <a:pt x="5708" y="4301"/>
                      <a:pt x="5586" y="4179"/>
                    </a:cubicBezTo>
                    <a:cubicBezTo>
                      <a:pt x="5464" y="4044"/>
                      <a:pt x="5343" y="3922"/>
                      <a:pt x="5234" y="3787"/>
                    </a:cubicBezTo>
                    <a:lnTo>
                      <a:pt x="4950" y="3354"/>
                    </a:lnTo>
                    <a:cubicBezTo>
                      <a:pt x="4856" y="3206"/>
                      <a:pt x="4802" y="3043"/>
                      <a:pt x="4734" y="2881"/>
                    </a:cubicBezTo>
                    <a:cubicBezTo>
                      <a:pt x="4666" y="2732"/>
                      <a:pt x="4626" y="2557"/>
                      <a:pt x="4599" y="2394"/>
                    </a:cubicBezTo>
                    <a:cubicBezTo>
                      <a:pt x="4545" y="2218"/>
                      <a:pt x="4518" y="2056"/>
                      <a:pt x="4518" y="1880"/>
                    </a:cubicBezTo>
                    <a:lnTo>
                      <a:pt x="4491" y="1366"/>
                    </a:lnTo>
                    <a:cubicBezTo>
                      <a:pt x="4491" y="1191"/>
                      <a:pt x="4504" y="1015"/>
                      <a:pt x="4531" y="853"/>
                    </a:cubicBezTo>
                    <a:lnTo>
                      <a:pt x="4585" y="339"/>
                    </a:lnTo>
                    <a:lnTo>
                      <a:pt x="46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5" name="Google Shape;1195;p55"/>
              <p:cNvSpPr/>
              <p:nvPr/>
            </p:nvSpPr>
            <p:spPr>
              <a:xfrm>
                <a:off x="1415225" y="2323475"/>
                <a:ext cx="85775" cy="57825"/>
              </a:xfrm>
              <a:custGeom>
                <a:avLst/>
                <a:gdLst/>
                <a:ahLst/>
                <a:cxnLst/>
                <a:rect l="l" t="t" r="r" b="b"/>
                <a:pathLst>
                  <a:path w="3431" h="2313" extrusionOk="0">
                    <a:moveTo>
                      <a:pt x="2754" y="0"/>
                    </a:moveTo>
                    <a:cubicBezTo>
                      <a:pt x="1" y="2300"/>
                      <a:pt x="3352" y="2313"/>
                      <a:pt x="3429" y="2313"/>
                    </a:cubicBezTo>
                    <a:cubicBezTo>
                      <a:pt x="3430" y="2313"/>
                      <a:pt x="3431" y="2313"/>
                      <a:pt x="3431" y="2313"/>
                    </a:cubicBez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6" name="Google Shape;1196;p55"/>
              <p:cNvSpPr/>
              <p:nvPr/>
            </p:nvSpPr>
            <p:spPr>
              <a:xfrm>
                <a:off x="1404275" y="2375525"/>
                <a:ext cx="64275" cy="55150"/>
              </a:xfrm>
              <a:custGeom>
                <a:avLst/>
                <a:gdLst/>
                <a:ahLst/>
                <a:cxnLst/>
                <a:rect l="l" t="t" r="r" b="b"/>
                <a:pathLst>
                  <a:path w="2571" h="2206" extrusionOk="0">
                    <a:moveTo>
                      <a:pt x="636" y="1"/>
                    </a:moveTo>
                    <a:cubicBezTo>
                      <a:pt x="1" y="1921"/>
                      <a:pt x="1583" y="2205"/>
                      <a:pt x="1583" y="2205"/>
                    </a:cubicBezTo>
                    <a:cubicBezTo>
                      <a:pt x="2570" y="69"/>
                      <a:pt x="636" y="14"/>
                      <a:pt x="6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7" name="Google Shape;1197;p55"/>
              <p:cNvSpPr/>
              <p:nvPr/>
            </p:nvSpPr>
            <p:spPr>
              <a:xfrm>
                <a:off x="1614575" y="1962050"/>
                <a:ext cx="148100" cy="60550"/>
              </a:xfrm>
              <a:custGeom>
                <a:avLst/>
                <a:gdLst/>
                <a:ahLst/>
                <a:cxnLst/>
                <a:rect l="l" t="t" r="r" b="b"/>
                <a:pathLst>
                  <a:path w="5924" h="2422" extrusionOk="0">
                    <a:moveTo>
                      <a:pt x="5816" y="0"/>
                    </a:moveTo>
                    <a:lnTo>
                      <a:pt x="1" y="271"/>
                    </a:lnTo>
                    <a:lnTo>
                      <a:pt x="109" y="2421"/>
                    </a:lnTo>
                    <a:lnTo>
                      <a:pt x="5924" y="2151"/>
                    </a:lnTo>
                    <a:lnTo>
                      <a:pt x="581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8" name="Google Shape;1198;p55"/>
              <p:cNvSpPr/>
              <p:nvPr/>
            </p:nvSpPr>
            <p:spPr>
              <a:xfrm>
                <a:off x="1829950" y="1978275"/>
                <a:ext cx="130175" cy="111250"/>
              </a:xfrm>
              <a:custGeom>
                <a:avLst/>
                <a:gdLst/>
                <a:ahLst/>
                <a:cxnLst/>
                <a:rect l="l" t="t" r="r" b="b"/>
                <a:pathLst>
                  <a:path w="5207" h="4450" extrusionOk="0">
                    <a:moveTo>
                      <a:pt x="1177" y="1"/>
                    </a:moveTo>
                    <a:lnTo>
                      <a:pt x="0" y="1786"/>
                    </a:lnTo>
                    <a:lnTo>
                      <a:pt x="4030" y="4450"/>
                    </a:lnTo>
                    <a:lnTo>
                      <a:pt x="5207" y="2665"/>
                    </a:lnTo>
                    <a:lnTo>
                      <a:pt x="117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9" name="Google Shape;1199;p55"/>
              <p:cNvSpPr/>
              <p:nvPr/>
            </p:nvSpPr>
            <p:spPr>
              <a:xfrm>
                <a:off x="1631050" y="1570575"/>
                <a:ext cx="274975" cy="234375"/>
              </a:xfrm>
              <a:custGeom>
                <a:avLst/>
                <a:gdLst/>
                <a:ahLst/>
                <a:cxnLst/>
                <a:rect l="l" t="t" r="r" b="b"/>
                <a:pathLst>
                  <a:path w="10999" h="9375" extrusionOk="0">
                    <a:moveTo>
                      <a:pt x="5561" y="0"/>
                    </a:moveTo>
                    <a:cubicBezTo>
                      <a:pt x="4830" y="0"/>
                      <a:pt x="4981" y="1973"/>
                      <a:pt x="4981" y="1973"/>
                    </a:cubicBezTo>
                    <a:cubicBezTo>
                      <a:pt x="4981" y="1973"/>
                      <a:pt x="4216" y="1879"/>
                      <a:pt x="3302" y="1879"/>
                    </a:cubicBezTo>
                    <a:cubicBezTo>
                      <a:pt x="1842" y="1879"/>
                      <a:pt x="0" y="2119"/>
                      <a:pt x="275" y="3366"/>
                    </a:cubicBezTo>
                    <a:cubicBezTo>
                      <a:pt x="512" y="4405"/>
                      <a:pt x="1604" y="4657"/>
                      <a:pt x="2607" y="4657"/>
                    </a:cubicBezTo>
                    <a:cubicBezTo>
                      <a:pt x="3550" y="4657"/>
                      <a:pt x="4413" y="4435"/>
                      <a:pt x="4413" y="4435"/>
                    </a:cubicBezTo>
                    <a:lnTo>
                      <a:pt x="4413" y="4435"/>
                    </a:lnTo>
                    <a:cubicBezTo>
                      <a:pt x="4413" y="4435"/>
                      <a:pt x="2384" y="5381"/>
                      <a:pt x="2831" y="6504"/>
                    </a:cubicBezTo>
                    <a:cubicBezTo>
                      <a:pt x="2915" y="6715"/>
                      <a:pt x="3043" y="6801"/>
                      <a:pt x="3195" y="6801"/>
                    </a:cubicBezTo>
                    <a:cubicBezTo>
                      <a:pt x="3853" y="6801"/>
                      <a:pt x="4967" y="5206"/>
                      <a:pt x="4967" y="5206"/>
                    </a:cubicBezTo>
                    <a:cubicBezTo>
                      <a:pt x="4967" y="5206"/>
                      <a:pt x="5151" y="9374"/>
                      <a:pt x="6783" y="9374"/>
                    </a:cubicBezTo>
                    <a:cubicBezTo>
                      <a:pt x="6808" y="9374"/>
                      <a:pt x="6834" y="9373"/>
                      <a:pt x="6861" y="9371"/>
                    </a:cubicBezTo>
                    <a:cubicBezTo>
                      <a:pt x="8578" y="9236"/>
                      <a:pt x="7226" y="5963"/>
                      <a:pt x="7226" y="5963"/>
                    </a:cubicBezTo>
                    <a:lnTo>
                      <a:pt x="7226" y="5963"/>
                    </a:lnTo>
                    <a:cubicBezTo>
                      <a:pt x="7226" y="5963"/>
                      <a:pt x="7460" y="5982"/>
                      <a:pt x="7793" y="5982"/>
                    </a:cubicBezTo>
                    <a:cubicBezTo>
                      <a:pt x="8608" y="5982"/>
                      <a:pt x="10014" y="5867"/>
                      <a:pt x="10052" y="5070"/>
                    </a:cubicBezTo>
                    <a:cubicBezTo>
                      <a:pt x="10073" y="4499"/>
                      <a:pt x="9473" y="4359"/>
                      <a:pt x="8879" y="4359"/>
                    </a:cubicBezTo>
                    <a:cubicBezTo>
                      <a:pt x="8307" y="4359"/>
                      <a:pt x="7740" y="4489"/>
                      <a:pt x="7740" y="4489"/>
                    </a:cubicBezTo>
                    <a:cubicBezTo>
                      <a:pt x="7740" y="4489"/>
                      <a:pt x="10999" y="1838"/>
                      <a:pt x="9430" y="621"/>
                    </a:cubicBezTo>
                    <a:cubicBezTo>
                      <a:pt x="9158" y="412"/>
                      <a:pt x="8880" y="326"/>
                      <a:pt x="8607" y="326"/>
                    </a:cubicBezTo>
                    <a:cubicBezTo>
                      <a:pt x="7304" y="326"/>
                      <a:pt x="6103" y="2284"/>
                      <a:pt x="6103" y="2284"/>
                    </a:cubicBezTo>
                    <a:cubicBezTo>
                      <a:pt x="6103" y="2284"/>
                      <a:pt x="6685" y="405"/>
                      <a:pt x="5752" y="40"/>
                    </a:cubicBezTo>
                    <a:cubicBezTo>
                      <a:pt x="5682" y="13"/>
                      <a:pt x="5619" y="0"/>
                      <a:pt x="55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0" name="Google Shape;1200;p55"/>
              <p:cNvSpPr/>
              <p:nvPr/>
            </p:nvSpPr>
            <p:spPr>
              <a:xfrm>
                <a:off x="953600" y="2194050"/>
                <a:ext cx="145400" cy="148300"/>
              </a:xfrm>
              <a:custGeom>
                <a:avLst/>
                <a:gdLst/>
                <a:ahLst/>
                <a:cxnLst/>
                <a:rect l="l" t="t" r="r" b="b"/>
                <a:pathLst>
                  <a:path w="5816" h="5932" extrusionOk="0">
                    <a:moveTo>
                      <a:pt x="2770" y="1"/>
                    </a:moveTo>
                    <a:cubicBezTo>
                      <a:pt x="2560" y="1"/>
                      <a:pt x="2352" y="29"/>
                      <a:pt x="2151" y="79"/>
                    </a:cubicBezTo>
                    <a:cubicBezTo>
                      <a:pt x="1867" y="146"/>
                      <a:pt x="1583" y="268"/>
                      <a:pt x="1340" y="430"/>
                    </a:cubicBezTo>
                    <a:cubicBezTo>
                      <a:pt x="1069" y="593"/>
                      <a:pt x="839" y="782"/>
                      <a:pt x="623" y="998"/>
                    </a:cubicBezTo>
                    <a:cubicBezTo>
                      <a:pt x="379" y="1228"/>
                      <a:pt x="177" y="1485"/>
                      <a:pt x="1" y="1756"/>
                    </a:cubicBezTo>
                    <a:cubicBezTo>
                      <a:pt x="204" y="1539"/>
                      <a:pt x="434" y="1337"/>
                      <a:pt x="677" y="1161"/>
                    </a:cubicBezTo>
                    <a:cubicBezTo>
                      <a:pt x="907" y="998"/>
                      <a:pt x="1150" y="863"/>
                      <a:pt x="1407" y="755"/>
                    </a:cubicBezTo>
                    <a:cubicBezTo>
                      <a:pt x="1651" y="647"/>
                      <a:pt x="1908" y="579"/>
                      <a:pt x="2165" y="539"/>
                    </a:cubicBezTo>
                    <a:cubicBezTo>
                      <a:pt x="2255" y="539"/>
                      <a:pt x="2339" y="533"/>
                      <a:pt x="2421" y="533"/>
                    </a:cubicBezTo>
                    <a:cubicBezTo>
                      <a:pt x="2462" y="533"/>
                      <a:pt x="2503" y="534"/>
                      <a:pt x="2543" y="539"/>
                    </a:cubicBezTo>
                    <a:cubicBezTo>
                      <a:pt x="2665" y="552"/>
                      <a:pt x="2787" y="566"/>
                      <a:pt x="2922" y="593"/>
                    </a:cubicBezTo>
                    <a:cubicBezTo>
                      <a:pt x="3165" y="647"/>
                      <a:pt x="3395" y="742"/>
                      <a:pt x="3625" y="877"/>
                    </a:cubicBezTo>
                    <a:lnTo>
                      <a:pt x="3963" y="1093"/>
                    </a:lnTo>
                    <a:lnTo>
                      <a:pt x="4274" y="1364"/>
                    </a:lnTo>
                    <a:cubicBezTo>
                      <a:pt x="4477" y="1553"/>
                      <a:pt x="4639" y="1756"/>
                      <a:pt x="4788" y="1999"/>
                    </a:cubicBezTo>
                    <a:cubicBezTo>
                      <a:pt x="4869" y="2107"/>
                      <a:pt x="4910" y="2243"/>
                      <a:pt x="4977" y="2364"/>
                    </a:cubicBezTo>
                    <a:cubicBezTo>
                      <a:pt x="5059" y="2486"/>
                      <a:pt x="5086" y="2635"/>
                      <a:pt x="5126" y="2784"/>
                    </a:cubicBezTo>
                    <a:cubicBezTo>
                      <a:pt x="5153" y="2919"/>
                      <a:pt x="5180" y="3068"/>
                      <a:pt x="5194" y="3203"/>
                    </a:cubicBezTo>
                    <a:cubicBezTo>
                      <a:pt x="5194" y="3284"/>
                      <a:pt x="5194" y="3352"/>
                      <a:pt x="5207" y="3433"/>
                    </a:cubicBezTo>
                    <a:lnTo>
                      <a:pt x="5180" y="3636"/>
                    </a:lnTo>
                    <a:cubicBezTo>
                      <a:pt x="5153" y="3920"/>
                      <a:pt x="5059" y="4177"/>
                      <a:pt x="4923" y="4406"/>
                    </a:cubicBezTo>
                    <a:cubicBezTo>
                      <a:pt x="4788" y="4636"/>
                      <a:pt x="4612" y="4812"/>
                      <a:pt x="4396" y="4947"/>
                    </a:cubicBezTo>
                    <a:cubicBezTo>
                      <a:pt x="4180" y="5056"/>
                      <a:pt x="3950" y="5137"/>
                      <a:pt x="3706" y="5164"/>
                    </a:cubicBezTo>
                    <a:cubicBezTo>
                      <a:pt x="3585" y="5177"/>
                      <a:pt x="3463" y="5191"/>
                      <a:pt x="3341" y="5191"/>
                    </a:cubicBezTo>
                    <a:cubicBezTo>
                      <a:pt x="3219" y="5177"/>
                      <a:pt x="3098" y="5164"/>
                      <a:pt x="2976" y="5137"/>
                    </a:cubicBezTo>
                    <a:cubicBezTo>
                      <a:pt x="2746" y="5096"/>
                      <a:pt x="2543" y="4974"/>
                      <a:pt x="2489" y="4839"/>
                    </a:cubicBezTo>
                    <a:cubicBezTo>
                      <a:pt x="2435" y="4717"/>
                      <a:pt x="2489" y="4393"/>
                      <a:pt x="2624" y="4122"/>
                    </a:cubicBezTo>
                    <a:cubicBezTo>
                      <a:pt x="2746" y="3838"/>
                      <a:pt x="2908" y="3568"/>
                      <a:pt x="3084" y="3311"/>
                    </a:cubicBezTo>
                    <a:lnTo>
                      <a:pt x="3503" y="2729"/>
                    </a:lnTo>
                    <a:lnTo>
                      <a:pt x="2949" y="2919"/>
                    </a:lnTo>
                    <a:cubicBezTo>
                      <a:pt x="2205" y="3162"/>
                      <a:pt x="1448" y="3433"/>
                      <a:pt x="704" y="3730"/>
                    </a:cubicBezTo>
                    <a:cubicBezTo>
                      <a:pt x="1303" y="3657"/>
                      <a:pt x="1894" y="3567"/>
                      <a:pt x="2489" y="3461"/>
                    </a:cubicBezTo>
                    <a:lnTo>
                      <a:pt x="2489" y="3461"/>
                    </a:lnTo>
                    <a:cubicBezTo>
                      <a:pt x="2411" y="3578"/>
                      <a:pt x="2338" y="3699"/>
                      <a:pt x="2273" y="3825"/>
                    </a:cubicBezTo>
                    <a:cubicBezTo>
                      <a:pt x="2178" y="4001"/>
                      <a:pt x="2097" y="4190"/>
                      <a:pt x="2043" y="4379"/>
                    </a:cubicBezTo>
                    <a:cubicBezTo>
                      <a:pt x="1975" y="4623"/>
                      <a:pt x="1975" y="4866"/>
                      <a:pt x="2043" y="5110"/>
                    </a:cubicBezTo>
                    <a:cubicBezTo>
                      <a:pt x="2110" y="5326"/>
                      <a:pt x="2246" y="5515"/>
                      <a:pt x="2422" y="5637"/>
                    </a:cubicBezTo>
                    <a:cubicBezTo>
                      <a:pt x="2557" y="5732"/>
                      <a:pt x="2706" y="5799"/>
                      <a:pt x="2868" y="5840"/>
                    </a:cubicBezTo>
                    <a:cubicBezTo>
                      <a:pt x="3003" y="5881"/>
                      <a:pt x="3152" y="5908"/>
                      <a:pt x="3301" y="5921"/>
                    </a:cubicBezTo>
                    <a:cubicBezTo>
                      <a:pt x="3368" y="5928"/>
                      <a:pt x="3439" y="5931"/>
                      <a:pt x="3512" y="5931"/>
                    </a:cubicBezTo>
                    <a:cubicBezTo>
                      <a:pt x="3585" y="5931"/>
                      <a:pt x="3659" y="5928"/>
                      <a:pt x="3733" y="5921"/>
                    </a:cubicBezTo>
                    <a:cubicBezTo>
                      <a:pt x="4044" y="5894"/>
                      <a:pt x="4342" y="5813"/>
                      <a:pt x="4612" y="5664"/>
                    </a:cubicBezTo>
                    <a:cubicBezTo>
                      <a:pt x="4761" y="5569"/>
                      <a:pt x="4910" y="5461"/>
                      <a:pt x="5032" y="5353"/>
                    </a:cubicBezTo>
                    <a:cubicBezTo>
                      <a:pt x="5167" y="5218"/>
                      <a:pt x="5289" y="5069"/>
                      <a:pt x="5383" y="4907"/>
                    </a:cubicBezTo>
                    <a:cubicBezTo>
                      <a:pt x="5505" y="4731"/>
                      <a:pt x="5586" y="4542"/>
                      <a:pt x="5654" y="4352"/>
                    </a:cubicBezTo>
                    <a:cubicBezTo>
                      <a:pt x="5681" y="4244"/>
                      <a:pt x="5708" y="4149"/>
                      <a:pt x="5735" y="4041"/>
                    </a:cubicBezTo>
                    <a:cubicBezTo>
                      <a:pt x="5762" y="3933"/>
                      <a:pt x="5775" y="3825"/>
                      <a:pt x="5789" y="3717"/>
                    </a:cubicBezTo>
                    <a:lnTo>
                      <a:pt x="5816" y="3406"/>
                    </a:lnTo>
                    <a:cubicBezTo>
                      <a:pt x="5816" y="3297"/>
                      <a:pt x="5802" y="3189"/>
                      <a:pt x="5789" y="3081"/>
                    </a:cubicBezTo>
                    <a:cubicBezTo>
                      <a:pt x="5775" y="2878"/>
                      <a:pt x="5748" y="2689"/>
                      <a:pt x="5694" y="2486"/>
                    </a:cubicBezTo>
                    <a:cubicBezTo>
                      <a:pt x="5640" y="2297"/>
                      <a:pt x="5573" y="2121"/>
                      <a:pt x="5505" y="1945"/>
                    </a:cubicBezTo>
                    <a:cubicBezTo>
                      <a:pt x="5424" y="1783"/>
                      <a:pt x="5329" y="1621"/>
                      <a:pt x="5234" y="1472"/>
                    </a:cubicBezTo>
                    <a:cubicBezTo>
                      <a:pt x="5045" y="1201"/>
                      <a:pt x="4829" y="944"/>
                      <a:pt x="4572" y="728"/>
                    </a:cubicBezTo>
                    <a:lnTo>
                      <a:pt x="4220" y="458"/>
                    </a:lnTo>
                    <a:lnTo>
                      <a:pt x="3828" y="255"/>
                    </a:lnTo>
                    <a:cubicBezTo>
                      <a:pt x="3558" y="133"/>
                      <a:pt x="3274" y="52"/>
                      <a:pt x="2990" y="11"/>
                    </a:cubicBezTo>
                    <a:cubicBezTo>
                      <a:pt x="2916" y="4"/>
                      <a:pt x="2843" y="1"/>
                      <a:pt x="27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1" name="Google Shape;1201;p55"/>
              <p:cNvSpPr/>
              <p:nvPr/>
            </p:nvSpPr>
            <p:spPr>
              <a:xfrm>
                <a:off x="2571050" y="1992475"/>
                <a:ext cx="195775" cy="206950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8278" extrusionOk="0">
                    <a:moveTo>
                      <a:pt x="4476" y="1"/>
                    </a:moveTo>
                    <a:cubicBezTo>
                      <a:pt x="3949" y="1"/>
                      <a:pt x="3530" y="826"/>
                      <a:pt x="3530" y="1867"/>
                    </a:cubicBezTo>
                    <a:cubicBezTo>
                      <a:pt x="3530" y="1989"/>
                      <a:pt x="3543" y="2124"/>
                      <a:pt x="3543" y="2246"/>
                    </a:cubicBezTo>
                    <a:cubicBezTo>
                      <a:pt x="1569" y="2367"/>
                      <a:pt x="514" y="4355"/>
                      <a:pt x="0" y="6979"/>
                    </a:cubicBezTo>
                    <a:lnTo>
                      <a:pt x="7830" y="8277"/>
                    </a:lnTo>
                    <a:cubicBezTo>
                      <a:pt x="7709" y="5640"/>
                      <a:pt x="7046" y="3436"/>
                      <a:pt x="5355" y="2597"/>
                    </a:cubicBezTo>
                    <a:cubicBezTo>
                      <a:pt x="5396" y="2354"/>
                      <a:pt x="5423" y="2110"/>
                      <a:pt x="5423" y="1867"/>
                    </a:cubicBezTo>
                    <a:cubicBezTo>
                      <a:pt x="5423" y="826"/>
                      <a:pt x="4990" y="1"/>
                      <a:pt x="44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2" name="Google Shape;1202;p55"/>
              <p:cNvSpPr/>
              <p:nvPr/>
            </p:nvSpPr>
            <p:spPr>
              <a:xfrm>
                <a:off x="2544325" y="2166925"/>
                <a:ext cx="228250" cy="341850"/>
              </a:xfrm>
              <a:custGeom>
                <a:avLst/>
                <a:gdLst/>
                <a:ahLst/>
                <a:cxnLst/>
                <a:rect l="l" t="t" r="r" b="b"/>
                <a:pathLst>
                  <a:path w="9130" h="13674" extrusionOk="0">
                    <a:moveTo>
                      <a:pt x="1069" y="1"/>
                    </a:moveTo>
                    <a:cubicBezTo>
                      <a:pt x="1" y="5248"/>
                      <a:pt x="1110" y="13011"/>
                      <a:pt x="1110" y="13011"/>
                    </a:cubicBezTo>
                    <a:lnTo>
                      <a:pt x="7344" y="13673"/>
                    </a:lnTo>
                    <a:cubicBezTo>
                      <a:pt x="7831" y="11293"/>
                      <a:pt x="9129" y="5694"/>
                      <a:pt x="8899" y="1299"/>
                    </a:cubicBezTo>
                    <a:lnTo>
                      <a:pt x="1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3" name="Google Shape;1203;p55"/>
              <p:cNvSpPr/>
              <p:nvPr/>
            </p:nvSpPr>
            <p:spPr>
              <a:xfrm>
                <a:off x="2568675" y="2166600"/>
                <a:ext cx="204575" cy="32825"/>
              </a:xfrm>
              <a:custGeom>
                <a:avLst/>
                <a:gdLst/>
                <a:ahLst/>
                <a:cxnLst/>
                <a:rect l="l" t="t" r="r" b="b"/>
                <a:pathLst>
                  <a:path w="8183" h="1313" fill="none" extrusionOk="0">
                    <a:moveTo>
                      <a:pt x="8182" y="131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chemeClr val="accent2"/>
                </a:solidFill>
                <a:prstDash val="solid"/>
                <a:miter lim="135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4" name="Google Shape;1204;p55"/>
              <p:cNvSpPr/>
              <p:nvPr/>
            </p:nvSpPr>
            <p:spPr>
              <a:xfrm>
                <a:off x="2673050" y="2290750"/>
                <a:ext cx="692200" cy="251500"/>
              </a:xfrm>
              <a:custGeom>
                <a:avLst/>
                <a:gdLst/>
                <a:ahLst/>
                <a:cxnLst/>
                <a:rect l="l" t="t" r="r" b="b"/>
                <a:pathLst>
                  <a:path w="27688" h="10060" extrusionOk="0">
                    <a:moveTo>
                      <a:pt x="3161" y="0"/>
                    </a:moveTo>
                    <a:cubicBezTo>
                      <a:pt x="3042" y="0"/>
                      <a:pt x="2922" y="18"/>
                      <a:pt x="2804" y="52"/>
                    </a:cubicBezTo>
                    <a:cubicBezTo>
                      <a:pt x="830" y="468"/>
                      <a:pt x="0" y="4698"/>
                      <a:pt x="2241" y="4698"/>
                    </a:cubicBezTo>
                    <a:cubicBezTo>
                      <a:pt x="2472" y="4698"/>
                      <a:pt x="2736" y="4653"/>
                      <a:pt x="3033" y="4555"/>
                    </a:cubicBezTo>
                    <a:lnTo>
                      <a:pt x="3033" y="4555"/>
                    </a:lnTo>
                    <a:cubicBezTo>
                      <a:pt x="2912" y="5218"/>
                      <a:pt x="2790" y="5853"/>
                      <a:pt x="2668" y="6421"/>
                    </a:cubicBezTo>
                    <a:lnTo>
                      <a:pt x="25402" y="10059"/>
                    </a:lnTo>
                    <a:lnTo>
                      <a:pt x="27160" y="10059"/>
                    </a:lnTo>
                    <a:lnTo>
                      <a:pt x="27687" y="7598"/>
                    </a:lnTo>
                    <a:lnTo>
                      <a:pt x="23522" y="7598"/>
                    </a:lnTo>
                    <a:lnTo>
                      <a:pt x="3791" y="3405"/>
                    </a:lnTo>
                    <a:cubicBezTo>
                      <a:pt x="3791" y="3405"/>
                      <a:pt x="4764" y="660"/>
                      <a:pt x="3642" y="106"/>
                    </a:cubicBezTo>
                    <a:cubicBezTo>
                      <a:pt x="3492" y="35"/>
                      <a:pt x="3328" y="0"/>
                      <a:pt x="3161" y="0"/>
                    </a:cubicBezTo>
                    <a:close/>
                  </a:path>
                </a:pathLst>
              </a:custGeom>
              <a:solidFill>
                <a:srgbClr val="FFB0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5" name="Google Shape;1205;p55"/>
              <p:cNvSpPr/>
              <p:nvPr/>
            </p:nvSpPr>
            <p:spPr>
              <a:xfrm>
                <a:off x="3232350" y="2605100"/>
                <a:ext cx="311750" cy="192400"/>
              </a:xfrm>
              <a:custGeom>
                <a:avLst/>
                <a:gdLst/>
                <a:ahLst/>
                <a:cxnLst/>
                <a:rect l="l" t="t" r="r" b="b"/>
                <a:pathLst>
                  <a:path w="12470" h="7696" extrusionOk="0">
                    <a:moveTo>
                      <a:pt x="663" y="1"/>
                    </a:moveTo>
                    <a:cubicBezTo>
                      <a:pt x="244" y="1312"/>
                      <a:pt x="27" y="2692"/>
                      <a:pt x="14" y="4071"/>
                    </a:cubicBezTo>
                    <a:cubicBezTo>
                      <a:pt x="0" y="5072"/>
                      <a:pt x="54" y="6073"/>
                      <a:pt x="190" y="7060"/>
                    </a:cubicBezTo>
                    <a:lnTo>
                      <a:pt x="9940" y="7696"/>
                    </a:lnTo>
                    <a:cubicBezTo>
                      <a:pt x="10711" y="6276"/>
                      <a:pt x="11577" y="5464"/>
                      <a:pt x="12469" y="5045"/>
                    </a:cubicBezTo>
                    <a:lnTo>
                      <a:pt x="12090" y="1650"/>
                    </a:lnTo>
                    <a:lnTo>
                      <a:pt x="66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6" name="Google Shape;1206;p55"/>
              <p:cNvSpPr/>
              <p:nvPr/>
            </p:nvSpPr>
            <p:spPr>
              <a:xfrm>
                <a:off x="3480850" y="2723425"/>
                <a:ext cx="303950" cy="89300"/>
              </a:xfrm>
              <a:custGeom>
                <a:avLst/>
                <a:gdLst/>
                <a:ahLst/>
                <a:cxnLst/>
                <a:rect l="l" t="t" r="r" b="b"/>
                <a:pathLst>
                  <a:path w="12158" h="3572" extrusionOk="0">
                    <a:moveTo>
                      <a:pt x="3543" y="1"/>
                    </a:moveTo>
                    <a:cubicBezTo>
                      <a:pt x="3192" y="55"/>
                      <a:pt x="2854" y="163"/>
                      <a:pt x="2529" y="312"/>
                    </a:cubicBezTo>
                    <a:cubicBezTo>
                      <a:pt x="1637" y="718"/>
                      <a:pt x="771" y="1543"/>
                      <a:pt x="0" y="2963"/>
                    </a:cubicBezTo>
                    <a:lnTo>
                      <a:pt x="9521" y="3571"/>
                    </a:lnTo>
                    <a:cubicBezTo>
                      <a:pt x="9521" y="3571"/>
                      <a:pt x="12158" y="555"/>
                      <a:pt x="11360" y="204"/>
                    </a:cubicBezTo>
                    <a:cubicBezTo>
                      <a:pt x="11309" y="182"/>
                      <a:pt x="11256" y="171"/>
                      <a:pt x="11201" y="171"/>
                    </a:cubicBezTo>
                    <a:cubicBezTo>
                      <a:pt x="10369" y="171"/>
                      <a:pt x="9061" y="2489"/>
                      <a:pt x="9061" y="2489"/>
                    </a:cubicBezTo>
                    <a:cubicBezTo>
                      <a:pt x="8574" y="1989"/>
                      <a:pt x="8033" y="1529"/>
                      <a:pt x="7452" y="1137"/>
                    </a:cubicBezTo>
                    <a:cubicBezTo>
                      <a:pt x="7357" y="1394"/>
                      <a:pt x="7249" y="1637"/>
                      <a:pt x="7114" y="1867"/>
                    </a:cubicBezTo>
                    <a:lnTo>
                      <a:pt x="3030" y="1556"/>
                    </a:lnTo>
                    <a:lnTo>
                      <a:pt x="3543" y="1"/>
                    </a:lnTo>
                    <a:close/>
                  </a:path>
                </a:pathLst>
              </a:custGeom>
              <a:solidFill>
                <a:srgbClr val="FFC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7" name="Google Shape;1207;p55"/>
              <p:cNvSpPr/>
              <p:nvPr/>
            </p:nvSpPr>
            <p:spPr>
              <a:xfrm>
                <a:off x="2997375" y="2658950"/>
                <a:ext cx="239725" cy="122650"/>
              </a:xfrm>
              <a:custGeom>
                <a:avLst/>
                <a:gdLst/>
                <a:ahLst/>
                <a:cxnLst/>
                <a:rect l="l" t="t" r="r" b="b"/>
                <a:pathLst>
                  <a:path w="9589" h="4906" extrusionOk="0">
                    <a:moveTo>
                      <a:pt x="1099" y="1"/>
                    </a:moveTo>
                    <a:cubicBezTo>
                      <a:pt x="1034" y="1"/>
                      <a:pt x="965" y="25"/>
                      <a:pt x="893" y="78"/>
                    </a:cubicBezTo>
                    <a:cubicBezTo>
                      <a:pt x="0" y="727"/>
                      <a:pt x="1610" y="4406"/>
                      <a:pt x="1610" y="4406"/>
                    </a:cubicBezTo>
                    <a:lnTo>
                      <a:pt x="9589" y="4906"/>
                    </a:lnTo>
                    <a:cubicBezTo>
                      <a:pt x="9453" y="3919"/>
                      <a:pt x="9399" y="2918"/>
                      <a:pt x="9413" y="1931"/>
                    </a:cubicBezTo>
                    <a:cubicBezTo>
                      <a:pt x="8702" y="1765"/>
                      <a:pt x="7753" y="1608"/>
                      <a:pt x="6734" y="1608"/>
                    </a:cubicBezTo>
                    <a:cubicBezTo>
                      <a:pt x="5176" y="1608"/>
                      <a:pt x="3451" y="1975"/>
                      <a:pt x="2151" y="3243"/>
                    </a:cubicBezTo>
                    <a:cubicBezTo>
                      <a:pt x="2151" y="3243"/>
                      <a:pt x="1853" y="1"/>
                      <a:pt x="1099" y="1"/>
                    </a:cubicBezTo>
                    <a:close/>
                  </a:path>
                </a:pathLst>
              </a:custGeom>
              <a:solidFill>
                <a:srgbClr val="FFC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8" name="Google Shape;1208;p55"/>
              <p:cNvSpPr/>
              <p:nvPr/>
            </p:nvSpPr>
            <p:spPr>
              <a:xfrm>
                <a:off x="3248900" y="2481700"/>
                <a:ext cx="436100" cy="288425"/>
              </a:xfrm>
              <a:custGeom>
                <a:avLst/>
                <a:gdLst/>
                <a:ahLst/>
                <a:cxnLst/>
                <a:rect l="l" t="t" r="r" b="b"/>
                <a:pathLst>
                  <a:path w="17444" h="11537" extrusionOk="0">
                    <a:moveTo>
                      <a:pt x="11875" y="0"/>
                    </a:moveTo>
                    <a:lnTo>
                      <a:pt x="3125" y="1082"/>
                    </a:lnTo>
                    <a:cubicBezTo>
                      <a:pt x="1502" y="1907"/>
                      <a:pt x="542" y="3341"/>
                      <a:pt x="1" y="4937"/>
                    </a:cubicBezTo>
                    <a:lnTo>
                      <a:pt x="11428" y="6586"/>
                    </a:lnTo>
                    <a:lnTo>
                      <a:pt x="11807" y="9981"/>
                    </a:lnTo>
                    <a:cubicBezTo>
                      <a:pt x="12132" y="9832"/>
                      <a:pt x="12470" y="9724"/>
                      <a:pt x="12821" y="9670"/>
                    </a:cubicBezTo>
                    <a:lnTo>
                      <a:pt x="12821" y="9670"/>
                    </a:lnTo>
                    <a:lnTo>
                      <a:pt x="12308" y="11225"/>
                    </a:lnTo>
                    <a:lnTo>
                      <a:pt x="16392" y="11536"/>
                    </a:lnTo>
                    <a:cubicBezTo>
                      <a:pt x="16527" y="11306"/>
                      <a:pt x="16635" y="11063"/>
                      <a:pt x="16730" y="10806"/>
                    </a:cubicBezTo>
                    <a:cubicBezTo>
                      <a:pt x="17444" y="8821"/>
                      <a:pt x="16008" y="8509"/>
                      <a:pt x="15035" y="8509"/>
                    </a:cubicBezTo>
                    <a:cubicBezTo>
                      <a:pt x="14590" y="8509"/>
                      <a:pt x="14241" y="8574"/>
                      <a:pt x="14241" y="8574"/>
                    </a:cubicBezTo>
                    <a:lnTo>
                      <a:pt x="11875" y="0"/>
                    </a:lnTo>
                    <a:close/>
                  </a:path>
                </a:pathLst>
              </a:custGeom>
              <a:solidFill>
                <a:srgbClr val="FFC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9" name="Google Shape;1209;p55"/>
              <p:cNvSpPr/>
              <p:nvPr/>
            </p:nvSpPr>
            <p:spPr>
              <a:xfrm>
                <a:off x="3520050" y="2556750"/>
                <a:ext cx="139000" cy="215400"/>
              </a:xfrm>
              <a:custGeom>
                <a:avLst/>
                <a:gdLst/>
                <a:ahLst/>
                <a:cxnLst/>
                <a:rect l="l" t="t" r="r" b="b"/>
                <a:pathLst>
                  <a:path w="5560" h="8616" extrusionOk="0">
                    <a:moveTo>
                      <a:pt x="1" y="1"/>
                    </a:moveTo>
                    <a:cubicBezTo>
                      <a:pt x="1" y="596"/>
                      <a:pt x="14" y="1191"/>
                      <a:pt x="55" y="1772"/>
                    </a:cubicBezTo>
                    <a:cubicBezTo>
                      <a:pt x="96" y="2367"/>
                      <a:pt x="136" y="2949"/>
                      <a:pt x="217" y="3530"/>
                    </a:cubicBezTo>
                    <a:cubicBezTo>
                      <a:pt x="285" y="4112"/>
                      <a:pt x="393" y="4693"/>
                      <a:pt x="488" y="5275"/>
                    </a:cubicBezTo>
                    <a:cubicBezTo>
                      <a:pt x="569" y="5843"/>
                      <a:pt x="691" y="6424"/>
                      <a:pt x="826" y="7006"/>
                    </a:cubicBezTo>
                    <a:lnTo>
                      <a:pt x="853" y="7168"/>
                    </a:lnTo>
                    <a:lnTo>
                      <a:pt x="1002" y="7114"/>
                    </a:lnTo>
                    <a:cubicBezTo>
                      <a:pt x="1280" y="6998"/>
                      <a:pt x="1557" y="6892"/>
                      <a:pt x="1844" y="6797"/>
                    </a:cubicBezTo>
                    <a:lnTo>
                      <a:pt x="1844" y="6797"/>
                    </a:lnTo>
                    <a:cubicBezTo>
                      <a:pt x="1691" y="7258"/>
                      <a:pt x="1506" y="7719"/>
                      <a:pt x="1299" y="8169"/>
                    </a:cubicBezTo>
                    <a:lnTo>
                      <a:pt x="1218" y="8345"/>
                    </a:lnTo>
                    <a:lnTo>
                      <a:pt x="1462" y="8385"/>
                    </a:lnTo>
                    <a:cubicBezTo>
                      <a:pt x="1800" y="8439"/>
                      <a:pt x="2138" y="8494"/>
                      <a:pt x="2476" y="8534"/>
                    </a:cubicBezTo>
                    <a:cubicBezTo>
                      <a:pt x="2814" y="8561"/>
                      <a:pt x="3152" y="8575"/>
                      <a:pt x="3490" y="8602"/>
                    </a:cubicBezTo>
                    <a:cubicBezTo>
                      <a:pt x="3720" y="8611"/>
                      <a:pt x="3950" y="8615"/>
                      <a:pt x="4179" y="8615"/>
                    </a:cubicBezTo>
                    <a:cubicBezTo>
                      <a:pt x="4638" y="8615"/>
                      <a:pt x="5095" y="8597"/>
                      <a:pt x="5546" y="8561"/>
                    </a:cubicBezTo>
                    <a:lnTo>
                      <a:pt x="5559" y="8507"/>
                    </a:lnTo>
                    <a:cubicBezTo>
                      <a:pt x="4897" y="8345"/>
                      <a:pt x="4220" y="8237"/>
                      <a:pt x="3531" y="8155"/>
                    </a:cubicBezTo>
                    <a:cubicBezTo>
                      <a:pt x="3193" y="8115"/>
                      <a:pt x="2854" y="8088"/>
                      <a:pt x="2516" y="8061"/>
                    </a:cubicBezTo>
                    <a:cubicBezTo>
                      <a:pt x="2347" y="8047"/>
                      <a:pt x="2175" y="8044"/>
                      <a:pt x="2002" y="8044"/>
                    </a:cubicBezTo>
                    <a:cubicBezTo>
                      <a:pt x="1897" y="8044"/>
                      <a:pt x="1791" y="8045"/>
                      <a:pt x="1686" y="8046"/>
                    </a:cubicBezTo>
                    <a:lnTo>
                      <a:pt x="1686" y="8046"/>
                    </a:lnTo>
                    <a:cubicBezTo>
                      <a:pt x="1789" y="7589"/>
                      <a:pt x="1919" y="7149"/>
                      <a:pt x="2070" y="6708"/>
                    </a:cubicBezTo>
                    <a:lnTo>
                      <a:pt x="2111" y="6546"/>
                    </a:lnTo>
                    <a:lnTo>
                      <a:pt x="2111" y="6546"/>
                    </a:lnTo>
                    <a:lnTo>
                      <a:pt x="1962" y="6600"/>
                    </a:lnTo>
                    <a:cubicBezTo>
                      <a:pt x="1675" y="6680"/>
                      <a:pt x="1379" y="6751"/>
                      <a:pt x="1090" y="6820"/>
                    </a:cubicBezTo>
                    <a:lnTo>
                      <a:pt x="1090" y="6820"/>
                    </a:lnTo>
                    <a:cubicBezTo>
                      <a:pt x="1065" y="6285"/>
                      <a:pt x="1037" y="5740"/>
                      <a:pt x="975" y="5207"/>
                    </a:cubicBezTo>
                    <a:cubicBezTo>
                      <a:pt x="921" y="4626"/>
                      <a:pt x="866" y="4044"/>
                      <a:pt x="785" y="3463"/>
                    </a:cubicBezTo>
                    <a:cubicBezTo>
                      <a:pt x="704" y="2881"/>
                      <a:pt x="596" y="2300"/>
                      <a:pt x="474" y="1732"/>
                    </a:cubicBezTo>
                    <a:cubicBezTo>
                      <a:pt x="353" y="1150"/>
                      <a:pt x="231" y="582"/>
                      <a:pt x="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0" name="Google Shape;1210;p55"/>
              <p:cNvSpPr/>
              <p:nvPr/>
            </p:nvSpPr>
            <p:spPr>
              <a:xfrm>
                <a:off x="3575500" y="2713975"/>
                <a:ext cx="25725" cy="51750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2070" extrusionOk="0">
                    <a:moveTo>
                      <a:pt x="501" y="0"/>
                    </a:moveTo>
                    <a:lnTo>
                      <a:pt x="1" y="1934"/>
                    </a:lnTo>
                    <a:lnTo>
                      <a:pt x="528" y="2069"/>
                    </a:lnTo>
                    <a:lnTo>
                      <a:pt x="1029" y="122"/>
                    </a:lnTo>
                    <a:lnTo>
                      <a:pt x="50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1" name="Google Shape;1211;p55"/>
              <p:cNvSpPr/>
              <p:nvPr/>
            </p:nvSpPr>
            <p:spPr>
              <a:xfrm>
                <a:off x="3602225" y="2718350"/>
                <a:ext cx="28075" cy="50425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2017" extrusionOk="0">
                    <a:moveTo>
                      <a:pt x="609" y="1"/>
                    </a:moveTo>
                    <a:lnTo>
                      <a:pt x="0" y="1840"/>
                    </a:lnTo>
                    <a:lnTo>
                      <a:pt x="514" y="2016"/>
                    </a:lnTo>
                    <a:lnTo>
                      <a:pt x="1123" y="163"/>
                    </a:lnTo>
                    <a:lnTo>
                      <a:pt x="6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2" name="Google Shape;1212;p55"/>
              <p:cNvSpPr/>
              <p:nvPr/>
            </p:nvSpPr>
            <p:spPr>
              <a:xfrm>
                <a:off x="3633325" y="2721750"/>
                <a:ext cx="25050" cy="50050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2002" extrusionOk="0">
                    <a:moveTo>
                      <a:pt x="474" y="0"/>
                    </a:moveTo>
                    <a:lnTo>
                      <a:pt x="0" y="1867"/>
                    </a:lnTo>
                    <a:lnTo>
                      <a:pt x="528" y="2002"/>
                    </a:lnTo>
                    <a:lnTo>
                      <a:pt x="1001" y="135"/>
                    </a:lnTo>
                    <a:lnTo>
                      <a:pt x="47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3" name="Google Shape;1213;p55"/>
              <p:cNvSpPr/>
              <p:nvPr/>
            </p:nvSpPr>
            <p:spPr>
              <a:xfrm>
                <a:off x="2877000" y="1418125"/>
                <a:ext cx="1136125" cy="1112975"/>
              </a:xfrm>
              <a:custGeom>
                <a:avLst/>
                <a:gdLst/>
                <a:ahLst/>
                <a:cxnLst/>
                <a:rect l="l" t="t" r="r" b="b"/>
                <a:pathLst>
                  <a:path w="45445" h="44519" extrusionOk="0">
                    <a:moveTo>
                      <a:pt x="23649" y="0"/>
                    </a:moveTo>
                    <a:cubicBezTo>
                      <a:pt x="22592" y="0"/>
                      <a:pt x="21490" y="70"/>
                      <a:pt x="20341" y="214"/>
                    </a:cubicBezTo>
                    <a:cubicBezTo>
                      <a:pt x="1083" y="2635"/>
                      <a:pt x="1" y="24692"/>
                      <a:pt x="10022" y="38919"/>
                    </a:cubicBezTo>
                    <a:cubicBezTo>
                      <a:pt x="10022" y="38919"/>
                      <a:pt x="9259" y="38434"/>
                      <a:pt x="8610" y="38434"/>
                    </a:cubicBezTo>
                    <a:cubicBezTo>
                      <a:pt x="8170" y="38434"/>
                      <a:pt x="7783" y="38657"/>
                      <a:pt x="7723" y="39406"/>
                    </a:cubicBezTo>
                    <a:cubicBezTo>
                      <a:pt x="7588" y="41238"/>
                      <a:pt x="16602" y="44518"/>
                      <a:pt x="22166" y="44518"/>
                    </a:cubicBezTo>
                    <a:cubicBezTo>
                      <a:pt x="22188" y="44518"/>
                      <a:pt x="22211" y="44518"/>
                      <a:pt x="22234" y="44518"/>
                    </a:cubicBezTo>
                    <a:cubicBezTo>
                      <a:pt x="30348" y="44464"/>
                      <a:pt x="39869" y="41056"/>
                      <a:pt x="42736" y="28763"/>
                    </a:cubicBezTo>
                    <a:cubicBezTo>
                      <a:pt x="45444" y="17203"/>
                      <a:pt x="40285" y="0"/>
                      <a:pt x="23649" y="0"/>
                    </a:cubicBezTo>
                    <a:close/>
                  </a:path>
                </a:pathLst>
              </a:custGeom>
              <a:solidFill>
                <a:srgbClr val="FFC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4" name="Google Shape;1214;p55"/>
              <p:cNvSpPr/>
              <p:nvPr/>
            </p:nvSpPr>
            <p:spPr>
              <a:xfrm>
                <a:off x="3716500" y="2139875"/>
                <a:ext cx="3367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3470" h="11145" extrusionOk="0">
                    <a:moveTo>
                      <a:pt x="6735" y="1"/>
                    </a:moveTo>
                    <a:cubicBezTo>
                      <a:pt x="3016" y="1"/>
                      <a:pt x="0" y="2503"/>
                      <a:pt x="0" y="5573"/>
                    </a:cubicBezTo>
                    <a:cubicBezTo>
                      <a:pt x="0" y="8656"/>
                      <a:pt x="3016" y="11144"/>
                      <a:pt x="6735" y="11144"/>
                    </a:cubicBezTo>
                    <a:cubicBezTo>
                      <a:pt x="10454" y="11144"/>
                      <a:pt x="13470" y="8656"/>
                      <a:pt x="13470" y="5573"/>
                    </a:cubicBezTo>
                    <a:cubicBezTo>
                      <a:pt x="13470" y="2503"/>
                      <a:pt x="10454" y="1"/>
                      <a:pt x="6735" y="1"/>
                    </a:cubicBezTo>
                    <a:close/>
                  </a:path>
                </a:pathLst>
              </a:custGeom>
              <a:solidFill>
                <a:srgbClr val="FFC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5" name="Google Shape;1215;p55"/>
              <p:cNvSpPr/>
              <p:nvPr/>
            </p:nvSpPr>
            <p:spPr>
              <a:xfrm>
                <a:off x="3135650" y="2189575"/>
                <a:ext cx="194100" cy="228925"/>
              </a:xfrm>
              <a:custGeom>
                <a:avLst/>
                <a:gdLst/>
                <a:ahLst/>
                <a:cxnLst/>
                <a:rect l="l" t="t" r="r" b="b"/>
                <a:pathLst>
                  <a:path w="7764" h="9157" extrusionOk="0">
                    <a:moveTo>
                      <a:pt x="3882" y="1"/>
                    </a:moveTo>
                    <a:cubicBezTo>
                      <a:pt x="1745" y="1"/>
                      <a:pt x="1" y="2057"/>
                      <a:pt x="1" y="4585"/>
                    </a:cubicBezTo>
                    <a:cubicBezTo>
                      <a:pt x="1" y="7114"/>
                      <a:pt x="1745" y="9156"/>
                      <a:pt x="3882" y="9156"/>
                    </a:cubicBezTo>
                    <a:cubicBezTo>
                      <a:pt x="6019" y="9156"/>
                      <a:pt x="7763" y="7114"/>
                      <a:pt x="7763" y="4585"/>
                    </a:cubicBezTo>
                    <a:cubicBezTo>
                      <a:pt x="7763" y="2057"/>
                      <a:pt x="6019" y="1"/>
                      <a:pt x="388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6" name="Google Shape;1216;p55"/>
              <p:cNvSpPr/>
              <p:nvPr/>
            </p:nvSpPr>
            <p:spPr>
              <a:xfrm>
                <a:off x="3147150" y="2255175"/>
                <a:ext cx="9807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3923" extrusionOk="0">
                    <a:moveTo>
                      <a:pt x="1961" y="1"/>
                    </a:moveTo>
                    <a:cubicBezTo>
                      <a:pt x="879" y="1"/>
                      <a:pt x="0" y="880"/>
                      <a:pt x="0" y="1961"/>
                    </a:cubicBezTo>
                    <a:cubicBezTo>
                      <a:pt x="0" y="3043"/>
                      <a:pt x="879" y="3922"/>
                      <a:pt x="1961" y="3922"/>
                    </a:cubicBezTo>
                    <a:cubicBezTo>
                      <a:pt x="3043" y="3922"/>
                      <a:pt x="3922" y="3043"/>
                      <a:pt x="3922" y="1961"/>
                    </a:cubicBezTo>
                    <a:cubicBezTo>
                      <a:pt x="3922" y="880"/>
                      <a:pt x="3043" y="1"/>
                      <a:pt x="19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7" name="Google Shape;1217;p55"/>
              <p:cNvSpPr/>
              <p:nvPr/>
            </p:nvSpPr>
            <p:spPr>
              <a:xfrm>
                <a:off x="3354725" y="2162875"/>
                <a:ext cx="232650" cy="237700"/>
              </a:xfrm>
              <a:custGeom>
                <a:avLst/>
                <a:gdLst/>
                <a:ahLst/>
                <a:cxnLst/>
                <a:rect l="l" t="t" r="r" b="b"/>
                <a:pathLst>
                  <a:path w="9306" h="9508" extrusionOk="0">
                    <a:moveTo>
                      <a:pt x="4667" y="1"/>
                    </a:moveTo>
                    <a:cubicBezTo>
                      <a:pt x="2097" y="1"/>
                      <a:pt x="28" y="2448"/>
                      <a:pt x="28" y="5478"/>
                    </a:cubicBezTo>
                    <a:cubicBezTo>
                      <a:pt x="1" y="6952"/>
                      <a:pt x="542" y="8399"/>
                      <a:pt x="1529" y="9508"/>
                    </a:cubicBezTo>
                    <a:cubicBezTo>
                      <a:pt x="2222" y="8743"/>
                      <a:pt x="3843" y="7663"/>
                      <a:pt x="7379" y="7663"/>
                    </a:cubicBezTo>
                    <a:cubicBezTo>
                      <a:pt x="7847" y="7663"/>
                      <a:pt x="8349" y="7681"/>
                      <a:pt x="8886" y="7723"/>
                    </a:cubicBezTo>
                    <a:cubicBezTo>
                      <a:pt x="9156" y="7006"/>
                      <a:pt x="9305" y="6248"/>
                      <a:pt x="9305" y="5478"/>
                    </a:cubicBezTo>
                    <a:cubicBezTo>
                      <a:pt x="9305" y="2462"/>
                      <a:pt x="7223" y="1"/>
                      <a:pt x="46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8" name="Google Shape;1218;p55"/>
              <p:cNvSpPr/>
              <p:nvPr/>
            </p:nvSpPr>
            <p:spPr>
              <a:xfrm>
                <a:off x="3368925" y="2240975"/>
                <a:ext cx="117350" cy="117350"/>
              </a:xfrm>
              <a:custGeom>
                <a:avLst/>
                <a:gdLst/>
                <a:ahLst/>
                <a:cxnLst/>
                <a:rect l="l" t="t" r="r" b="b"/>
                <a:pathLst>
                  <a:path w="4694" h="4694" extrusionOk="0">
                    <a:moveTo>
                      <a:pt x="2340" y="1"/>
                    </a:moveTo>
                    <a:cubicBezTo>
                      <a:pt x="1056" y="1"/>
                      <a:pt x="1" y="1055"/>
                      <a:pt x="1" y="2354"/>
                    </a:cubicBezTo>
                    <a:cubicBezTo>
                      <a:pt x="1" y="3652"/>
                      <a:pt x="1056" y="4693"/>
                      <a:pt x="2340" y="4693"/>
                    </a:cubicBezTo>
                    <a:cubicBezTo>
                      <a:pt x="3639" y="4693"/>
                      <a:pt x="4694" y="3652"/>
                      <a:pt x="4694" y="2354"/>
                    </a:cubicBezTo>
                    <a:cubicBezTo>
                      <a:pt x="4694" y="1055"/>
                      <a:pt x="3639" y="1"/>
                      <a:pt x="23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9" name="Google Shape;1219;p55"/>
              <p:cNvSpPr/>
              <p:nvPr/>
            </p:nvSpPr>
            <p:spPr>
              <a:xfrm>
                <a:off x="3829075" y="2219250"/>
                <a:ext cx="158600" cy="169750"/>
              </a:xfrm>
              <a:custGeom>
                <a:avLst/>
                <a:gdLst/>
                <a:ahLst/>
                <a:cxnLst/>
                <a:rect l="l" t="t" r="r" b="b"/>
                <a:pathLst>
                  <a:path w="6344" h="6790" extrusionOk="0">
                    <a:moveTo>
                      <a:pt x="3502" y="1"/>
                    </a:moveTo>
                    <a:cubicBezTo>
                      <a:pt x="3244" y="1"/>
                      <a:pt x="2995" y="31"/>
                      <a:pt x="2746" y="99"/>
                    </a:cubicBezTo>
                    <a:lnTo>
                      <a:pt x="2300" y="274"/>
                    </a:lnTo>
                    <a:lnTo>
                      <a:pt x="1880" y="518"/>
                    </a:lnTo>
                    <a:cubicBezTo>
                      <a:pt x="1569" y="721"/>
                      <a:pt x="1285" y="964"/>
                      <a:pt x="1042" y="1235"/>
                    </a:cubicBezTo>
                    <a:cubicBezTo>
                      <a:pt x="920" y="1397"/>
                      <a:pt x="798" y="1559"/>
                      <a:pt x="677" y="1721"/>
                    </a:cubicBezTo>
                    <a:cubicBezTo>
                      <a:pt x="569" y="1911"/>
                      <a:pt x="460" y="2114"/>
                      <a:pt x="366" y="2317"/>
                    </a:cubicBezTo>
                    <a:cubicBezTo>
                      <a:pt x="271" y="2533"/>
                      <a:pt x="203" y="2763"/>
                      <a:pt x="149" y="2993"/>
                    </a:cubicBezTo>
                    <a:cubicBezTo>
                      <a:pt x="122" y="3114"/>
                      <a:pt x="82" y="3236"/>
                      <a:pt x="68" y="3358"/>
                    </a:cubicBezTo>
                    <a:lnTo>
                      <a:pt x="28" y="3723"/>
                    </a:lnTo>
                    <a:cubicBezTo>
                      <a:pt x="1" y="3845"/>
                      <a:pt x="1" y="3980"/>
                      <a:pt x="14" y="4102"/>
                    </a:cubicBezTo>
                    <a:cubicBezTo>
                      <a:pt x="14" y="4223"/>
                      <a:pt x="14" y="4359"/>
                      <a:pt x="28" y="4480"/>
                    </a:cubicBezTo>
                    <a:cubicBezTo>
                      <a:pt x="55" y="4710"/>
                      <a:pt x="109" y="4954"/>
                      <a:pt x="190" y="5170"/>
                    </a:cubicBezTo>
                    <a:cubicBezTo>
                      <a:pt x="258" y="5373"/>
                      <a:pt x="352" y="5576"/>
                      <a:pt x="460" y="5765"/>
                    </a:cubicBezTo>
                    <a:cubicBezTo>
                      <a:pt x="569" y="5927"/>
                      <a:pt x="690" y="6076"/>
                      <a:pt x="826" y="6211"/>
                    </a:cubicBezTo>
                    <a:cubicBezTo>
                      <a:pt x="1069" y="6428"/>
                      <a:pt x="1353" y="6604"/>
                      <a:pt x="1664" y="6685"/>
                    </a:cubicBezTo>
                    <a:cubicBezTo>
                      <a:pt x="1813" y="6725"/>
                      <a:pt x="1962" y="6752"/>
                      <a:pt x="2124" y="6779"/>
                    </a:cubicBezTo>
                    <a:cubicBezTo>
                      <a:pt x="2198" y="6786"/>
                      <a:pt x="2273" y="6790"/>
                      <a:pt x="2347" y="6790"/>
                    </a:cubicBezTo>
                    <a:cubicBezTo>
                      <a:pt x="2421" y="6790"/>
                      <a:pt x="2496" y="6786"/>
                      <a:pt x="2570" y="6779"/>
                    </a:cubicBezTo>
                    <a:cubicBezTo>
                      <a:pt x="2746" y="6766"/>
                      <a:pt x="2908" y="6712"/>
                      <a:pt x="3070" y="6631"/>
                    </a:cubicBezTo>
                    <a:cubicBezTo>
                      <a:pt x="3287" y="6522"/>
                      <a:pt x="3463" y="6333"/>
                      <a:pt x="3571" y="6103"/>
                    </a:cubicBezTo>
                    <a:cubicBezTo>
                      <a:pt x="3679" y="5833"/>
                      <a:pt x="3733" y="5535"/>
                      <a:pt x="3706" y="5251"/>
                    </a:cubicBezTo>
                    <a:cubicBezTo>
                      <a:pt x="3693" y="5008"/>
                      <a:pt x="3652" y="4778"/>
                      <a:pt x="3598" y="4561"/>
                    </a:cubicBezTo>
                    <a:cubicBezTo>
                      <a:pt x="3553" y="4405"/>
                      <a:pt x="3501" y="4248"/>
                      <a:pt x="3443" y="4093"/>
                    </a:cubicBezTo>
                    <a:lnTo>
                      <a:pt x="3443" y="4093"/>
                    </a:lnTo>
                    <a:cubicBezTo>
                      <a:pt x="4031" y="4333"/>
                      <a:pt x="4622" y="4568"/>
                      <a:pt x="5221" y="4778"/>
                    </a:cubicBezTo>
                    <a:cubicBezTo>
                      <a:pt x="4518" y="4277"/>
                      <a:pt x="3801" y="3818"/>
                      <a:pt x="3084" y="3371"/>
                    </a:cubicBezTo>
                    <a:lnTo>
                      <a:pt x="2543" y="3047"/>
                    </a:lnTo>
                    <a:lnTo>
                      <a:pt x="2854" y="3804"/>
                    </a:lnTo>
                    <a:cubicBezTo>
                      <a:pt x="2989" y="4129"/>
                      <a:pt x="3098" y="4480"/>
                      <a:pt x="3179" y="4832"/>
                    </a:cubicBezTo>
                    <a:cubicBezTo>
                      <a:pt x="3246" y="5170"/>
                      <a:pt x="3233" y="5549"/>
                      <a:pt x="3165" y="5697"/>
                    </a:cubicBezTo>
                    <a:cubicBezTo>
                      <a:pt x="3084" y="5846"/>
                      <a:pt x="2841" y="5941"/>
                      <a:pt x="2597" y="5941"/>
                    </a:cubicBezTo>
                    <a:cubicBezTo>
                      <a:pt x="2462" y="5941"/>
                      <a:pt x="2340" y="5941"/>
                      <a:pt x="2218" y="5914"/>
                    </a:cubicBezTo>
                    <a:cubicBezTo>
                      <a:pt x="2083" y="5887"/>
                      <a:pt x="1962" y="5860"/>
                      <a:pt x="1840" y="5819"/>
                    </a:cubicBezTo>
                    <a:cubicBezTo>
                      <a:pt x="1596" y="5725"/>
                      <a:pt x="1380" y="5589"/>
                      <a:pt x="1191" y="5413"/>
                    </a:cubicBezTo>
                    <a:cubicBezTo>
                      <a:pt x="988" y="5211"/>
                      <a:pt x="839" y="4967"/>
                      <a:pt x="758" y="4697"/>
                    </a:cubicBezTo>
                    <a:cubicBezTo>
                      <a:pt x="650" y="4386"/>
                      <a:pt x="623" y="4075"/>
                      <a:pt x="650" y="3750"/>
                    </a:cubicBezTo>
                    <a:lnTo>
                      <a:pt x="663" y="3493"/>
                    </a:lnTo>
                    <a:cubicBezTo>
                      <a:pt x="690" y="3412"/>
                      <a:pt x="704" y="3331"/>
                      <a:pt x="731" y="3250"/>
                    </a:cubicBezTo>
                    <a:cubicBezTo>
                      <a:pt x="758" y="3087"/>
                      <a:pt x="812" y="2925"/>
                      <a:pt x="880" y="2763"/>
                    </a:cubicBezTo>
                    <a:cubicBezTo>
                      <a:pt x="947" y="2614"/>
                      <a:pt x="1015" y="2452"/>
                      <a:pt x="1110" y="2317"/>
                    </a:cubicBezTo>
                    <a:cubicBezTo>
                      <a:pt x="1204" y="2195"/>
                      <a:pt x="1285" y="2046"/>
                      <a:pt x="1394" y="1924"/>
                    </a:cubicBezTo>
                    <a:cubicBezTo>
                      <a:pt x="1583" y="1681"/>
                      <a:pt x="1799" y="1478"/>
                      <a:pt x="2043" y="1289"/>
                    </a:cubicBezTo>
                    <a:lnTo>
                      <a:pt x="2421" y="1032"/>
                    </a:lnTo>
                    <a:lnTo>
                      <a:pt x="2800" y="856"/>
                    </a:lnTo>
                    <a:cubicBezTo>
                      <a:pt x="3057" y="761"/>
                      <a:pt x="3314" y="707"/>
                      <a:pt x="3584" y="694"/>
                    </a:cubicBezTo>
                    <a:cubicBezTo>
                      <a:pt x="3624" y="690"/>
                      <a:pt x="3662" y="688"/>
                      <a:pt x="3700" y="688"/>
                    </a:cubicBezTo>
                    <a:cubicBezTo>
                      <a:pt x="3792" y="688"/>
                      <a:pt x="3881" y="698"/>
                      <a:pt x="3977" y="707"/>
                    </a:cubicBezTo>
                    <a:cubicBezTo>
                      <a:pt x="4112" y="721"/>
                      <a:pt x="4234" y="761"/>
                      <a:pt x="4369" y="788"/>
                    </a:cubicBezTo>
                    <a:cubicBezTo>
                      <a:pt x="4626" y="883"/>
                      <a:pt x="4869" y="1018"/>
                      <a:pt x="5099" y="1181"/>
                    </a:cubicBezTo>
                    <a:cubicBezTo>
                      <a:pt x="5342" y="1370"/>
                      <a:pt x="5559" y="1586"/>
                      <a:pt x="5762" y="1816"/>
                    </a:cubicBezTo>
                    <a:cubicBezTo>
                      <a:pt x="5978" y="2073"/>
                      <a:pt x="6167" y="2344"/>
                      <a:pt x="6343" y="2641"/>
                    </a:cubicBezTo>
                    <a:cubicBezTo>
                      <a:pt x="6221" y="2289"/>
                      <a:pt x="6073" y="1951"/>
                      <a:pt x="5883" y="1640"/>
                    </a:cubicBezTo>
                    <a:cubicBezTo>
                      <a:pt x="5721" y="1343"/>
                      <a:pt x="5505" y="1059"/>
                      <a:pt x="5261" y="815"/>
                    </a:cubicBezTo>
                    <a:cubicBezTo>
                      <a:pt x="5045" y="586"/>
                      <a:pt x="4788" y="396"/>
                      <a:pt x="4504" y="247"/>
                    </a:cubicBezTo>
                    <a:cubicBezTo>
                      <a:pt x="4247" y="112"/>
                      <a:pt x="3950" y="31"/>
                      <a:pt x="3652" y="4"/>
                    </a:cubicBezTo>
                    <a:cubicBezTo>
                      <a:pt x="3602" y="2"/>
                      <a:pt x="3551" y="1"/>
                      <a:pt x="3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20" name="Google Shape;1220;p55"/>
              <p:cNvSpPr/>
              <p:nvPr/>
            </p:nvSpPr>
            <p:spPr>
              <a:xfrm>
                <a:off x="3103200" y="1946825"/>
                <a:ext cx="484175" cy="247175"/>
              </a:xfrm>
              <a:custGeom>
                <a:avLst/>
                <a:gdLst/>
                <a:ahLst/>
                <a:cxnLst/>
                <a:rect l="l" t="t" r="r" b="b"/>
                <a:pathLst>
                  <a:path w="19367" h="9887" fill="none" extrusionOk="0">
                    <a:moveTo>
                      <a:pt x="0" y="9887"/>
                    </a:moveTo>
                    <a:cubicBezTo>
                      <a:pt x="0" y="9887"/>
                      <a:pt x="7438" y="1"/>
                      <a:pt x="19366" y="8196"/>
                    </a:cubicBezTo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miter lim="135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21" name="Google Shape;1221;p55"/>
              <p:cNvSpPr/>
              <p:nvPr/>
            </p:nvSpPr>
            <p:spPr>
              <a:xfrm>
                <a:off x="3068375" y="1634100"/>
                <a:ext cx="328650" cy="215175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8607" extrusionOk="0">
                    <a:moveTo>
                      <a:pt x="0" y="0"/>
                    </a:moveTo>
                    <a:lnTo>
                      <a:pt x="2218" y="8209"/>
                    </a:lnTo>
                    <a:cubicBezTo>
                      <a:pt x="2659" y="8485"/>
                      <a:pt x="3152" y="8606"/>
                      <a:pt x="3679" y="8606"/>
                    </a:cubicBezTo>
                    <a:cubicBezTo>
                      <a:pt x="7519" y="8606"/>
                      <a:pt x="13145" y="2164"/>
                      <a:pt x="13145" y="2164"/>
                    </a:cubicBezTo>
                    <a:lnTo>
                      <a:pt x="13145" y="2164"/>
                    </a:lnTo>
                    <a:lnTo>
                      <a:pt x="7425" y="4098"/>
                    </a:lnTo>
                    <a:lnTo>
                      <a:pt x="4098" y="0"/>
                    </a:lnTo>
                    <a:lnTo>
                      <a:pt x="4098" y="40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22" name="Google Shape;1222;p55"/>
              <p:cNvSpPr/>
              <p:nvPr/>
            </p:nvSpPr>
            <p:spPr>
              <a:xfrm>
                <a:off x="3294550" y="2344775"/>
                <a:ext cx="131875" cy="137700"/>
              </a:xfrm>
              <a:custGeom>
                <a:avLst/>
                <a:gdLst/>
                <a:ahLst/>
                <a:cxnLst/>
                <a:rect l="l" t="t" r="r" b="b"/>
                <a:pathLst>
                  <a:path w="5275" h="5508" extrusionOk="0">
                    <a:moveTo>
                      <a:pt x="1921" y="0"/>
                    </a:moveTo>
                    <a:cubicBezTo>
                      <a:pt x="1799" y="460"/>
                      <a:pt x="1691" y="933"/>
                      <a:pt x="1624" y="1420"/>
                    </a:cubicBezTo>
                    <a:cubicBezTo>
                      <a:pt x="1568" y="1807"/>
                      <a:pt x="1513" y="2195"/>
                      <a:pt x="1472" y="2589"/>
                    </a:cubicBezTo>
                    <a:lnTo>
                      <a:pt x="1472" y="2589"/>
                    </a:lnTo>
                    <a:cubicBezTo>
                      <a:pt x="1031" y="2538"/>
                      <a:pt x="588" y="2523"/>
                      <a:pt x="136" y="2489"/>
                    </a:cubicBezTo>
                    <a:lnTo>
                      <a:pt x="1" y="2475"/>
                    </a:lnTo>
                    <a:lnTo>
                      <a:pt x="14" y="2597"/>
                    </a:lnTo>
                    <a:cubicBezTo>
                      <a:pt x="41" y="2827"/>
                      <a:pt x="109" y="3057"/>
                      <a:pt x="204" y="3273"/>
                    </a:cubicBezTo>
                    <a:cubicBezTo>
                      <a:pt x="298" y="3489"/>
                      <a:pt x="447" y="3679"/>
                      <a:pt x="636" y="3827"/>
                    </a:cubicBezTo>
                    <a:cubicBezTo>
                      <a:pt x="826" y="3976"/>
                      <a:pt x="1056" y="4071"/>
                      <a:pt x="1299" y="4098"/>
                    </a:cubicBezTo>
                    <a:cubicBezTo>
                      <a:pt x="1380" y="4108"/>
                      <a:pt x="1464" y="4112"/>
                      <a:pt x="1547" y="4112"/>
                    </a:cubicBezTo>
                    <a:cubicBezTo>
                      <a:pt x="1594" y="4112"/>
                      <a:pt x="1642" y="4111"/>
                      <a:pt x="1689" y="4108"/>
                    </a:cubicBezTo>
                    <a:lnTo>
                      <a:pt x="1689" y="4108"/>
                    </a:lnTo>
                    <a:cubicBezTo>
                      <a:pt x="1605" y="4334"/>
                      <a:pt x="1527" y="4561"/>
                      <a:pt x="1448" y="4788"/>
                    </a:cubicBezTo>
                    <a:lnTo>
                      <a:pt x="1394" y="5004"/>
                    </a:lnTo>
                    <a:lnTo>
                      <a:pt x="1610" y="5099"/>
                    </a:lnTo>
                    <a:cubicBezTo>
                      <a:pt x="1826" y="5193"/>
                      <a:pt x="2056" y="5275"/>
                      <a:pt x="2300" y="5342"/>
                    </a:cubicBezTo>
                    <a:cubicBezTo>
                      <a:pt x="2530" y="5410"/>
                      <a:pt x="2773" y="5450"/>
                      <a:pt x="3016" y="5477"/>
                    </a:cubicBezTo>
                    <a:cubicBezTo>
                      <a:pt x="3138" y="5498"/>
                      <a:pt x="3263" y="5508"/>
                      <a:pt x="3390" y="5508"/>
                    </a:cubicBezTo>
                    <a:cubicBezTo>
                      <a:pt x="3517" y="5508"/>
                      <a:pt x="3645" y="5498"/>
                      <a:pt x="3774" y="5477"/>
                    </a:cubicBezTo>
                    <a:cubicBezTo>
                      <a:pt x="4031" y="5464"/>
                      <a:pt x="4288" y="5383"/>
                      <a:pt x="4531" y="5247"/>
                    </a:cubicBezTo>
                    <a:cubicBezTo>
                      <a:pt x="4775" y="5112"/>
                      <a:pt x="4964" y="4909"/>
                      <a:pt x="5099" y="4666"/>
                    </a:cubicBezTo>
                    <a:cubicBezTo>
                      <a:pt x="5207" y="4423"/>
                      <a:pt x="5275" y="4166"/>
                      <a:pt x="5261" y="3909"/>
                    </a:cubicBezTo>
                    <a:cubicBezTo>
                      <a:pt x="5261" y="3665"/>
                      <a:pt x="5234" y="3422"/>
                      <a:pt x="5180" y="3178"/>
                    </a:cubicBezTo>
                    <a:cubicBezTo>
                      <a:pt x="5126" y="2948"/>
                      <a:pt x="5045" y="2719"/>
                      <a:pt x="4950" y="2502"/>
                    </a:cubicBezTo>
                    <a:lnTo>
                      <a:pt x="4896" y="2516"/>
                    </a:lnTo>
                    <a:cubicBezTo>
                      <a:pt x="4923" y="2746"/>
                      <a:pt x="4950" y="2976"/>
                      <a:pt x="4950" y="3205"/>
                    </a:cubicBezTo>
                    <a:cubicBezTo>
                      <a:pt x="4964" y="3422"/>
                      <a:pt x="4950" y="3652"/>
                      <a:pt x="4910" y="3868"/>
                    </a:cubicBezTo>
                    <a:cubicBezTo>
                      <a:pt x="4883" y="4071"/>
                      <a:pt x="4815" y="4260"/>
                      <a:pt x="4707" y="4436"/>
                    </a:cubicBezTo>
                    <a:cubicBezTo>
                      <a:pt x="4599" y="4585"/>
                      <a:pt x="4450" y="4720"/>
                      <a:pt x="4288" y="4788"/>
                    </a:cubicBezTo>
                    <a:cubicBezTo>
                      <a:pt x="4053" y="4896"/>
                      <a:pt x="3783" y="4932"/>
                      <a:pt x="3500" y="4932"/>
                    </a:cubicBezTo>
                    <a:cubicBezTo>
                      <a:pt x="3359" y="4932"/>
                      <a:pt x="3215" y="4923"/>
                      <a:pt x="3071" y="4909"/>
                    </a:cubicBezTo>
                    <a:cubicBezTo>
                      <a:pt x="2868" y="4882"/>
                      <a:pt x="2638" y="4842"/>
                      <a:pt x="2421" y="4801"/>
                    </a:cubicBezTo>
                    <a:cubicBezTo>
                      <a:pt x="2276" y="4774"/>
                      <a:pt x="2138" y="4741"/>
                      <a:pt x="1997" y="4701"/>
                    </a:cubicBezTo>
                    <a:lnTo>
                      <a:pt x="1997" y="4701"/>
                    </a:lnTo>
                    <a:cubicBezTo>
                      <a:pt x="2047" y="4455"/>
                      <a:pt x="2093" y="4206"/>
                      <a:pt x="2124" y="3949"/>
                    </a:cubicBezTo>
                    <a:lnTo>
                      <a:pt x="2178" y="3638"/>
                    </a:lnTo>
                    <a:lnTo>
                      <a:pt x="1908" y="3733"/>
                    </a:lnTo>
                    <a:cubicBezTo>
                      <a:pt x="1711" y="3807"/>
                      <a:pt x="1502" y="3855"/>
                      <a:pt x="1299" y="3855"/>
                    </a:cubicBezTo>
                    <a:cubicBezTo>
                      <a:pt x="1096" y="3855"/>
                      <a:pt x="900" y="3807"/>
                      <a:pt x="731" y="3692"/>
                    </a:cubicBezTo>
                    <a:cubicBezTo>
                      <a:pt x="431" y="3453"/>
                      <a:pt x="259" y="3107"/>
                      <a:pt x="224" y="2739"/>
                    </a:cubicBezTo>
                    <a:lnTo>
                      <a:pt x="224" y="2739"/>
                    </a:lnTo>
                    <a:cubicBezTo>
                      <a:pt x="695" y="2867"/>
                      <a:pt x="1167" y="3012"/>
                      <a:pt x="1651" y="3111"/>
                    </a:cubicBezTo>
                    <a:lnTo>
                      <a:pt x="1894" y="3165"/>
                    </a:lnTo>
                    <a:lnTo>
                      <a:pt x="1921" y="2894"/>
                    </a:lnTo>
                    <a:cubicBezTo>
                      <a:pt x="1989" y="2421"/>
                      <a:pt x="2002" y="1934"/>
                      <a:pt x="2029" y="1461"/>
                    </a:cubicBezTo>
                    <a:cubicBezTo>
                      <a:pt x="2043" y="974"/>
                      <a:pt x="2029" y="487"/>
                      <a:pt x="19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23" name="Google Shape;1223;p55"/>
              <p:cNvSpPr/>
              <p:nvPr/>
            </p:nvSpPr>
            <p:spPr>
              <a:xfrm>
                <a:off x="3398350" y="2401675"/>
                <a:ext cx="55475" cy="22575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903" extrusionOk="0">
                    <a:moveTo>
                      <a:pt x="921" y="0"/>
                    </a:moveTo>
                    <a:cubicBezTo>
                      <a:pt x="807" y="0"/>
                      <a:pt x="692" y="22"/>
                      <a:pt x="582" y="64"/>
                    </a:cubicBezTo>
                    <a:cubicBezTo>
                      <a:pt x="420" y="132"/>
                      <a:pt x="284" y="253"/>
                      <a:pt x="190" y="402"/>
                    </a:cubicBezTo>
                    <a:cubicBezTo>
                      <a:pt x="109" y="537"/>
                      <a:pt x="41" y="686"/>
                      <a:pt x="0" y="848"/>
                    </a:cubicBezTo>
                    <a:lnTo>
                      <a:pt x="541" y="902"/>
                    </a:lnTo>
                    <a:cubicBezTo>
                      <a:pt x="541" y="875"/>
                      <a:pt x="541" y="848"/>
                      <a:pt x="541" y="835"/>
                    </a:cubicBezTo>
                    <a:cubicBezTo>
                      <a:pt x="555" y="754"/>
                      <a:pt x="568" y="686"/>
                      <a:pt x="595" y="618"/>
                    </a:cubicBezTo>
                    <a:cubicBezTo>
                      <a:pt x="623" y="524"/>
                      <a:pt x="677" y="456"/>
                      <a:pt x="758" y="388"/>
                    </a:cubicBezTo>
                    <a:cubicBezTo>
                      <a:pt x="866" y="334"/>
                      <a:pt x="974" y="294"/>
                      <a:pt x="1096" y="294"/>
                    </a:cubicBezTo>
                    <a:cubicBezTo>
                      <a:pt x="1245" y="294"/>
                      <a:pt x="1380" y="321"/>
                      <a:pt x="1515" y="361"/>
                    </a:cubicBezTo>
                    <a:cubicBezTo>
                      <a:pt x="1637" y="402"/>
                      <a:pt x="1759" y="443"/>
                      <a:pt x="1880" y="497"/>
                    </a:cubicBezTo>
                    <a:lnTo>
                      <a:pt x="2218" y="672"/>
                    </a:lnTo>
                    <a:lnTo>
                      <a:pt x="1921" y="429"/>
                    </a:lnTo>
                    <a:cubicBezTo>
                      <a:pt x="1813" y="348"/>
                      <a:pt x="1691" y="267"/>
                      <a:pt x="1583" y="199"/>
                    </a:cubicBezTo>
                    <a:cubicBezTo>
                      <a:pt x="1434" y="118"/>
                      <a:pt x="1285" y="64"/>
                      <a:pt x="1123" y="23"/>
                    </a:cubicBezTo>
                    <a:cubicBezTo>
                      <a:pt x="1057" y="8"/>
                      <a:pt x="989" y="0"/>
                      <a:pt x="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224" name="Google Shape;1224;p55"/>
            <p:cNvSpPr/>
            <p:nvPr/>
          </p:nvSpPr>
          <p:spPr>
            <a:xfrm rot="8867908">
              <a:off x="589253" y="4886334"/>
              <a:ext cx="598488" cy="1299907"/>
            </a:xfrm>
            <a:custGeom>
              <a:avLst/>
              <a:gdLst/>
              <a:ahLst/>
              <a:cxnLst/>
              <a:rect l="l" t="t" r="r" b="b"/>
              <a:pathLst>
                <a:path w="28636" h="62197" extrusionOk="0">
                  <a:moveTo>
                    <a:pt x="22216" y="0"/>
                  </a:moveTo>
                  <a:cubicBezTo>
                    <a:pt x="21273" y="0"/>
                    <a:pt x="20298" y="337"/>
                    <a:pt x="19413" y="1134"/>
                  </a:cubicBezTo>
                  <a:cubicBezTo>
                    <a:pt x="15722" y="4449"/>
                    <a:pt x="11210" y="6670"/>
                    <a:pt x="7622" y="10122"/>
                  </a:cubicBezTo>
                  <a:cubicBezTo>
                    <a:pt x="3726" y="13779"/>
                    <a:pt x="1265" y="18735"/>
                    <a:pt x="684" y="24032"/>
                  </a:cubicBezTo>
                  <a:cubicBezTo>
                    <a:pt x="0" y="29705"/>
                    <a:pt x="1641" y="34558"/>
                    <a:pt x="3965" y="39616"/>
                  </a:cubicBezTo>
                  <a:cubicBezTo>
                    <a:pt x="5298" y="42453"/>
                    <a:pt x="6767" y="45290"/>
                    <a:pt x="7212" y="48434"/>
                  </a:cubicBezTo>
                  <a:cubicBezTo>
                    <a:pt x="7622" y="51305"/>
                    <a:pt x="6801" y="54005"/>
                    <a:pt x="6186" y="56739"/>
                  </a:cubicBezTo>
                  <a:cubicBezTo>
                    <a:pt x="5425" y="60032"/>
                    <a:pt x="8084" y="62197"/>
                    <a:pt x="10596" y="62197"/>
                  </a:cubicBezTo>
                  <a:cubicBezTo>
                    <a:pt x="12256" y="62197"/>
                    <a:pt x="13851" y="61252"/>
                    <a:pt x="14354" y="59063"/>
                  </a:cubicBezTo>
                  <a:cubicBezTo>
                    <a:pt x="15414" y="54483"/>
                    <a:pt x="16303" y="50143"/>
                    <a:pt x="15277" y="45461"/>
                  </a:cubicBezTo>
                  <a:cubicBezTo>
                    <a:pt x="14047" y="39753"/>
                    <a:pt x="10151" y="34968"/>
                    <a:pt x="9160" y="29261"/>
                  </a:cubicBezTo>
                  <a:cubicBezTo>
                    <a:pt x="7143" y="17675"/>
                    <a:pt x="18524" y="13540"/>
                    <a:pt x="25393" y="7354"/>
                  </a:cubicBezTo>
                  <a:cubicBezTo>
                    <a:pt x="28636" y="4433"/>
                    <a:pt x="25639" y="0"/>
                    <a:pt x="22216" y="0"/>
                  </a:cubicBezTo>
                  <a:close/>
                </a:path>
              </a:pathLst>
            </a:custGeom>
            <a:solidFill>
              <a:srgbClr val="F07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5" name="Google Shape;1225;p55"/>
            <p:cNvSpPr/>
            <p:nvPr/>
          </p:nvSpPr>
          <p:spPr>
            <a:xfrm rot="10800000">
              <a:off x="8773043" y="4496516"/>
              <a:ext cx="1248315" cy="1746634"/>
            </a:xfrm>
            <a:custGeom>
              <a:avLst/>
              <a:gdLst/>
              <a:ahLst/>
              <a:cxnLst/>
              <a:rect l="l" t="t" r="r" b="b"/>
              <a:pathLst>
                <a:path w="59728" h="83571" extrusionOk="0">
                  <a:moveTo>
                    <a:pt x="54632" y="0"/>
                  </a:moveTo>
                  <a:cubicBezTo>
                    <a:pt x="54142" y="0"/>
                    <a:pt x="53611" y="111"/>
                    <a:pt x="53043" y="356"/>
                  </a:cubicBezTo>
                  <a:cubicBezTo>
                    <a:pt x="48805" y="2202"/>
                    <a:pt x="44020" y="2099"/>
                    <a:pt x="39885" y="4252"/>
                  </a:cubicBezTo>
                  <a:cubicBezTo>
                    <a:pt x="35886" y="6337"/>
                    <a:pt x="33254" y="10199"/>
                    <a:pt x="32127" y="14642"/>
                  </a:cubicBezTo>
                  <a:cubicBezTo>
                    <a:pt x="30896" y="19461"/>
                    <a:pt x="31409" y="24382"/>
                    <a:pt x="31990" y="29270"/>
                  </a:cubicBezTo>
                  <a:cubicBezTo>
                    <a:pt x="32571" y="34020"/>
                    <a:pt x="33733" y="39693"/>
                    <a:pt x="30520" y="43692"/>
                  </a:cubicBezTo>
                  <a:cubicBezTo>
                    <a:pt x="24608" y="51074"/>
                    <a:pt x="14970" y="50186"/>
                    <a:pt x="8066" y="55688"/>
                  </a:cubicBezTo>
                  <a:cubicBezTo>
                    <a:pt x="958" y="61361"/>
                    <a:pt x="1" y="72024"/>
                    <a:pt x="2188" y="80466"/>
                  </a:cubicBezTo>
                  <a:cubicBezTo>
                    <a:pt x="2746" y="82631"/>
                    <a:pt x="4379" y="83570"/>
                    <a:pt x="6053" y="83570"/>
                  </a:cubicBezTo>
                  <a:cubicBezTo>
                    <a:pt x="8580" y="83570"/>
                    <a:pt x="11199" y="81431"/>
                    <a:pt x="10356" y="78142"/>
                  </a:cubicBezTo>
                  <a:cubicBezTo>
                    <a:pt x="9365" y="74280"/>
                    <a:pt x="9194" y="69940"/>
                    <a:pt x="10732" y="66180"/>
                  </a:cubicBezTo>
                  <a:cubicBezTo>
                    <a:pt x="12373" y="62113"/>
                    <a:pt x="15927" y="61019"/>
                    <a:pt x="19686" y="59857"/>
                  </a:cubicBezTo>
                  <a:cubicBezTo>
                    <a:pt x="26658" y="57739"/>
                    <a:pt x="33528" y="54321"/>
                    <a:pt x="37937" y="48101"/>
                  </a:cubicBezTo>
                  <a:cubicBezTo>
                    <a:pt x="42961" y="40958"/>
                    <a:pt x="40534" y="32277"/>
                    <a:pt x="39919" y="24246"/>
                  </a:cubicBezTo>
                  <a:cubicBezTo>
                    <a:pt x="39611" y="20315"/>
                    <a:pt x="39577" y="14950"/>
                    <a:pt x="43063" y="12455"/>
                  </a:cubicBezTo>
                  <a:cubicBezTo>
                    <a:pt x="46412" y="10062"/>
                    <a:pt x="51573" y="10438"/>
                    <a:pt x="55298" y="8832"/>
                  </a:cubicBezTo>
                  <a:cubicBezTo>
                    <a:pt x="59728" y="6921"/>
                    <a:pt x="58502" y="0"/>
                    <a:pt x="54632" y="0"/>
                  </a:cubicBezTo>
                  <a:close/>
                </a:path>
              </a:pathLst>
            </a:custGeom>
            <a:solidFill>
              <a:srgbClr val="F3A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56" name="Imagen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0000">
            <a:off x="14479777" y="801567"/>
            <a:ext cx="3587020" cy="1845952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92889">
            <a:off x="172334" y="931742"/>
            <a:ext cx="3900868" cy="20555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EA"/>
        </a:solidFill>
        <a:effectLst/>
      </p:bgPr>
    </p:bg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56"/>
          <p:cNvSpPr txBox="1">
            <a:spLocks noGrp="1"/>
          </p:cNvSpPr>
          <p:nvPr>
            <p:ph type="title"/>
          </p:nvPr>
        </p:nvSpPr>
        <p:spPr>
          <a:xfrm>
            <a:off x="2892775" y="338759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>
                <a:solidFill>
                  <a:schemeClr val="dk2"/>
                </a:solidFill>
              </a:rPr>
              <a:t>A</a:t>
            </a:r>
            <a:r>
              <a:rPr lang="en" dirty="0">
                <a:solidFill>
                  <a:schemeClr val="lt2"/>
                </a:solidFill>
              </a:rPr>
              <a:t>U</a:t>
            </a:r>
            <a:r>
              <a:rPr lang="en" dirty="0">
                <a:solidFill>
                  <a:schemeClr val="accent1"/>
                </a:solidFill>
              </a:rPr>
              <a:t>D</a:t>
            </a:r>
            <a:r>
              <a:rPr lang="en" dirty="0">
                <a:solidFill>
                  <a:schemeClr val="accent4"/>
                </a:solidFill>
              </a:rPr>
              <a:t>I</a:t>
            </a:r>
            <a:r>
              <a:rPr lang="en" dirty="0">
                <a:solidFill>
                  <a:schemeClr val="accent2"/>
                </a:solidFill>
              </a:rPr>
              <a:t>E</a:t>
            </a:r>
            <a:r>
              <a:rPr lang="en" dirty="0">
                <a:solidFill>
                  <a:schemeClr val="accent3"/>
                </a:solidFill>
              </a:rPr>
              <a:t>N</a:t>
            </a:r>
            <a:r>
              <a:rPr lang="en" dirty="0">
                <a:solidFill>
                  <a:schemeClr val="accent1"/>
                </a:solidFill>
              </a:rPr>
              <a:t>C</a:t>
            </a:r>
            <a:r>
              <a:rPr lang="en" dirty="0">
                <a:solidFill>
                  <a:schemeClr val="lt2"/>
                </a:solidFill>
              </a:rPr>
              <a:t>E</a:t>
            </a:r>
            <a:r>
              <a:rPr lang="en" dirty="0"/>
              <a:t> DEMOGRAPHICS</a:t>
            </a:r>
            <a:endParaRPr dirty="0"/>
          </a:p>
        </p:txBody>
      </p:sp>
      <p:sp>
        <p:nvSpPr>
          <p:cNvPr id="1233" name="Google Shape;1233;p56"/>
          <p:cNvSpPr txBox="1">
            <a:spLocks noGrp="1"/>
          </p:cNvSpPr>
          <p:nvPr>
            <p:ph type="subTitle" idx="4294967295"/>
          </p:nvPr>
        </p:nvSpPr>
        <p:spPr>
          <a:xfrm>
            <a:off x="1775169" y="5042875"/>
            <a:ext cx="2706688" cy="1125538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lnSpc>
                <a:spcPct val="100000"/>
              </a:lnSpc>
              <a:spcAft>
                <a:spcPts val="1700"/>
              </a:spcAft>
              <a:buNone/>
            </a:pPr>
            <a:r>
              <a:rPr lang="en" sz="2200"/>
              <a:t>Venus has a beautiful name</a:t>
            </a:r>
            <a:endParaRPr sz="2200"/>
          </a:p>
        </p:txBody>
      </p:sp>
      <p:sp>
        <p:nvSpPr>
          <p:cNvPr id="1234" name="Google Shape;1234;p56"/>
          <p:cNvSpPr txBox="1">
            <a:spLocks noGrp="1"/>
          </p:cNvSpPr>
          <p:nvPr>
            <p:ph type="title" idx="4294967295"/>
          </p:nvPr>
        </p:nvSpPr>
        <p:spPr>
          <a:xfrm>
            <a:off x="1775170" y="4441213"/>
            <a:ext cx="2955925" cy="709612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sz="4000">
                <a:solidFill>
                  <a:schemeClr val="accent2"/>
                </a:solidFill>
              </a:rPr>
              <a:t>BOY</a:t>
            </a:r>
            <a:endParaRPr sz="4000">
              <a:solidFill>
                <a:schemeClr val="accent2"/>
              </a:solidFill>
            </a:endParaRPr>
          </a:p>
        </p:txBody>
      </p:sp>
      <p:sp>
        <p:nvSpPr>
          <p:cNvPr id="1235" name="Google Shape;1235;p56"/>
          <p:cNvSpPr txBox="1">
            <a:spLocks noGrp="1"/>
          </p:cNvSpPr>
          <p:nvPr>
            <p:ph type="subTitle" idx="4294967295"/>
          </p:nvPr>
        </p:nvSpPr>
        <p:spPr>
          <a:xfrm>
            <a:off x="1775170" y="7327289"/>
            <a:ext cx="2708275" cy="1125537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lnSpc>
                <a:spcPct val="100000"/>
              </a:lnSpc>
              <a:spcAft>
                <a:spcPts val="1700"/>
              </a:spcAft>
              <a:buNone/>
            </a:pPr>
            <a:r>
              <a:rPr lang="en" sz="2200"/>
              <a:t>Planet Mars is a cold place</a:t>
            </a:r>
            <a:endParaRPr sz="2200"/>
          </a:p>
        </p:txBody>
      </p:sp>
      <p:sp>
        <p:nvSpPr>
          <p:cNvPr id="1236" name="Google Shape;1236;p56"/>
          <p:cNvSpPr txBox="1">
            <a:spLocks noGrp="1"/>
          </p:cNvSpPr>
          <p:nvPr>
            <p:ph type="title" idx="4294967295"/>
          </p:nvPr>
        </p:nvSpPr>
        <p:spPr>
          <a:xfrm>
            <a:off x="1775170" y="6724038"/>
            <a:ext cx="2955925" cy="7112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sz="4000">
                <a:solidFill>
                  <a:schemeClr val="dk2"/>
                </a:solidFill>
              </a:rPr>
              <a:t>GIRL</a:t>
            </a:r>
            <a:endParaRPr sz="4000">
              <a:solidFill>
                <a:schemeClr val="dk2"/>
              </a:solidFill>
            </a:endParaRPr>
          </a:p>
        </p:txBody>
      </p:sp>
      <p:sp>
        <p:nvSpPr>
          <p:cNvPr id="1231" name="Google Shape;1231;p56"/>
          <p:cNvSpPr txBox="1"/>
          <p:nvPr/>
        </p:nvSpPr>
        <p:spPr>
          <a:xfrm>
            <a:off x="2438844" y="3804957"/>
            <a:ext cx="1771500" cy="8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4800">
                <a:solidFill>
                  <a:schemeClr val="accent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60%</a:t>
            </a:r>
            <a:endParaRPr sz="4800">
              <a:solidFill>
                <a:schemeClr val="accent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232" name="Google Shape;1232;p56"/>
          <p:cNvSpPr txBox="1"/>
          <p:nvPr/>
        </p:nvSpPr>
        <p:spPr>
          <a:xfrm>
            <a:off x="2438844" y="6092007"/>
            <a:ext cx="17715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48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40%</a:t>
            </a:r>
            <a:endParaRPr sz="4800">
              <a:solidFill>
                <a:schemeClr val="dk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237" name="Google Shape;1237;p56"/>
          <p:cNvSpPr txBox="1"/>
          <p:nvPr/>
        </p:nvSpPr>
        <p:spPr>
          <a:xfrm>
            <a:off x="2670519" y="8458500"/>
            <a:ext cx="4672500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925" tIns="176925" rIns="176925" bIns="176925" anchor="ctr" anchorCtr="0">
            <a:noAutofit/>
          </a:bodyPr>
          <a:lstStyle/>
          <a:p>
            <a:r>
              <a:rPr lang="en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Follow the link in the graph to modify its data and then paste the new one here. </a:t>
            </a:r>
            <a:r>
              <a:rPr lang="en" sz="1600" b="1">
                <a:solidFill>
                  <a:schemeClr val="lt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For more info</a:t>
            </a:r>
            <a:r>
              <a:rPr lang="en" sz="1600" b="1">
                <a:solidFill>
                  <a:schemeClr val="accent3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, click here</a:t>
            </a:r>
            <a:endParaRPr sz="1600">
              <a:solidFill>
                <a:schemeClr val="accent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38" name="Google Shape;1238;p56"/>
          <p:cNvSpPr/>
          <p:nvPr/>
        </p:nvSpPr>
        <p:spPr>
          <a:xfrm>
            <a:off x="4604600" y="4822188"/>
            <a:ext cx="1129907" cy="121620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239" name="Google Shape;1239;p56"/>
          <p:cNvSpPr/>
          <p:nvPr/>
        </p:nvSpPr>
        <p:spPr>
          <a:xfrm>
            <a:off x="4582165" y="6960807"/>
            <a:ext cx="1129907" cy="121620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pic>
        <p:nvPicPr>
          <p:cNvPr id="1240" name="Google Shape;1240;p56" title="Chart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258928" y="4362801"/>
            <a:ext cx="4239524" cy="52081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1" name="Google Shape;1241;p56"/>
          <p:cNvGrpSpPr/>
          <p:nvPr/>
        </p:nvGrpSpPr>
        <p:grpSpPr>
          <a:xfrm>
            <a:off x="4944608" y="5187331"/>
            <a:ext cx="496375" cy="484809"/>
            <a:chOff x="1313804" y="7732486"/>
            <a:chExt cx="481730" cy="470551"/>
          </a:xfrm>
        </p:grpSpPr>
        <p:sp>
          <p:nvSpPr>
            <p:cNvPr id="1242" name="Google Shape;1242;p56"/>
            <p:cNvSpPr/>
            <p:nvPr/>
          </p:nvSpPr>
          <p:spPr>
            <a:xfrm>
              <a:off x="1369990" y="7953259"/>
              <a:ext cx="310784" cy="249778"/>
            </a:xfrm>
            <a:custGeom>
              <a:avLst/>
              <a:gdLst/>
              <a:ahLst/>
              <a:cxnLst/>
              <a:rect l="l" t="t" r="r" b="b"/>
              <a:pathLst>
                <a:path w="8192" h="6743" extrusionOk="0">
                  <a:moveTo>
                    <a:pt x="2647" y="756"/>
                  </a:moveTo>
                  <a:cubicBezTo>
                    <a:pt x="2836" y="756"/>
                    <a:pt x="2994" y="914"/>
                    <a:pt x="2994" y="1103"/>
                  </a:cubicBezTo>
                  <a:cubicBezTo>
                    <a:pt x="2994" y="1323"/>
                    <a:pt x="2836" y="1449"/>
                    <a:pt x="2647" y="1449"/>
                  </a:cubicBezTo>
                  <a:cubicBezTo>
                    <a:pt x="2458" y="1449"/>
                    <a:pt x="2301" y="1323"/>
                    <a:pt x="2301" y="1103"/>
                  </a:cubicBezTo>
                  <a:cubicBezTo>
                    <a:pt x="2238" y="914"/>
                    <a:pt x="2395" y="756"/>
                    <a:pt x="2647" y="756"/>
                  </a:cubicBezTo>
                  <a:close/>
                  <a:moveTo>
                    <a:pt x="5609" y="756"/>
                  </a:moveTo>
                  <a:cubicBezTo>
                    <a:pt x="5798" y="756"/>
                    <a:pt x="5955" y="914"/>
                    <a:pt x="5955" y="1103"/>
                  </a:cubicBezTo>
                  <a:cubicBezTo>
                    <a:pt x="5955" y="1323"/>
                    <a:pt x="5798" y="1449"/>
                    <a:pt x="5609" y="1449"/>
                  </a:cubicBezTo>
                  <a:cubicBezTo>
                    <a:pt x="5388" y="1449"/>
                    <a:pt x="5262" y="1323"/>
                    <a:pt x="5262" y="1103"/>
                  </a:cubicBezTo>
                  <a:cubicBezTo>
                    <a:pt x="5231" y="914"/>
                    <a:pt x="5388" y="756"/>
                    <a:pt x="5609" y="756"/>
                  </a:cubicBezTo>
                  <a:close/>
                  <a:moveTo>
                    <a:pt x="5160" y="3316"/>
                  </a:moveTo>
                  <a:cubicBezTo>
                    <a:pt x="5254" y="3316"/>
                    <a:pt x="5341" y="3355"/>
                    <a:pt x="5388" y="3434"/>
                  </a:cubicBezTo>
                  <a:cubicBezTo>
                    <a:pt x="5546" y="3592"/>
                    <a:pt x="5546" y="3812"/>
                    <a:pt x="5388" y="3938"/>
                  </a:cubicBezTo>
                  <a:cubicBezTo>
                    <a:pt x="5041" y="4285"/>
                    <a:pt x="4569" y="4505"/>
                    <a:pt x="4065" y="4505"/>
                  </a:cubicBezTo>
                  <a:cubicBezTo>
                    <a:pt x="3561" y="4505"/>
                    <a:pt x="3088" y="4285"/>
                    <a:pt x="2773" y="3938"/>
                  </a:cubicBezTo>
                  <a:cubicBezTo>
                    <a:pt x="2616" y="3781"/>
                    <a:pt x="2616" y="3560"/>
                    <a:pt x="2773" y="3434"/>
                  </a:cubicBezTo>
                  <a:cubicBezTo>
                    <a:pt x="2868" y="3355"/>
                    <a:pt x="2970" y="3316"/>
                    <a:pt x="3065" y="3316"/>
                  </a:cubicBezTo>
                  <a:cubicBezTo>
                    <a:pt x="3159" y="3316"/>
                    <a:pt x="3246" y="3355"/>
                    <a:pt x="3309" y="3434"/>
                  </a:cubicBezTo>
                  <a:cubicBezTo>
                    <a:pt x="3529" y="3655"/>
                    <a:pt x="3813" y="3765"/>
                    <a:pt x="4096" y="3765"/>
                  </a:cubicBezTo>
                  <a:cubicBezTo>
                    <a:pt x="4380" y="3765"/>
                    <a:pt x="4663" y="3655"/>
                    <a:pt x="4884" y="3434"/>
                  </a:cubicBezTo>
                  <a:cubicBezTo>
                    <a:pt x="4963" y="3355"/>
                    <a:pt x="5065" y="3316"/>
                    <a:pt x="5160" y="3316"/>
                  </a:cubicBezTo>
                  <a:close/>
                  <a:moveTo>
                    <a:pt x="1" y="0"/>
                  </a:moveTo>
                  <a:lnTo>
                    <a:pt x="1" y="2615"/>
                  </a:lnTo>
                  <a:cubicBezTo>
                    <a:pt x="1" y="4852"/>
                    <a:pt x="1859" y="6742"/>
                    <a:pt x="4096" y="6742"/>
                  </a:cubicBezTo>
                  <a:cubicBezTo>
                    <a:pt x="6333" y="6742"/>
                    <a:pt x="8192" y="4883"/>
                    <a:pt x="8192" y="2615"/>
                  </a:cubicBezTo>
                  <a:lnTo>
                    <a:pt x="81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3" name="Google Shape;1243;p56"/>
            <p:cNvSpPr/>
            <p:nvPr/>
          </p:nvSpPr>
          <p:spPr>
            <a:xfrm>
              <a:off x="1343699" y="7732486"/>
              <a:ext cx="451836" cy="195140"/>
            </a:xfrm>
            <a:custGeom>
              <a:avLst/>
              <a:gdLst/>
              <a:ahLst/>
              <a:cxnLst/>
              <a:rect l="l" t="t" r="r" b="b"/>
              <a:pathLst>
                <a:path w="11910" h="5268" extrusionOk="0">
                  <a:moveTo>
                    <a:pt x="4810" y="0"/>
                  </a:moveTo>
                  <a:cubicBezTo>
                    <a:pt x="4730" y="0"/>
                    <a:pt x="4650" y="2"/>
                    <a:pt x="4569" y="6"/>
                  </a:cubicBezTo>
                  <a:cubicBezTo>
                    <a:pt x="1954" y="163"/>
                    <a:pt x="1" y="2463"/>
                    <a:pt x="1" y="5047"/>
                  </a:cubicBezTo>
                  <a:cubicBezTo>
                    <a:pt x="1" y="5173"/>
                    <a:pt x="64" y="5267"/>
                    <a:pt x="190" y="5267"/>
                  </a:cubicBezTo>
                  <a:lnTo>
                    <a:pt x="2994" y="5267"/>
                  </a:lnTo>
                  <a:lnTo>
                    <a:pt x="2994" y="4920"/>
                  </a:lnTo>
                  <a:cubicBezTo>
                    <a:pt x="2994" y="4259"/>
                    <a:pt x="3498" y="3818"/>
                    <a:pt x="4096" y="3818"/>
                  </a:cubicBezTo>
                  <a:lnTo>
                    <a:pt x="5577" y="3818"/>
                  </a:lnTo>
                  <a:cubicBezTo>
                    <a:pt x="6207" y="3818"/>
                    <a:pt x="6680" y="4322"/>
                    <a:pt x="6680" y="4920"/>
                  </a:cubicBezTo>
                  <a:lnTo>
                    <a:pt x="6680" y="5267"/>
                  </a:lnTo>
                  <a:lnTo>
                    <a:pt x="11563" y="5267"/>
                  </a:lnTo>
                  <a:cubicBezTo>
                    <a:pt x="11752" y="5267"/>
                    <a:pt x="11909" y="5110"/>
                    <a:pt x="11909" y="4920"/>
                  </a:cubicBezTo>
                  <a:cubicBezTo>
                    <a:pt x="11909" y="4637"/>
                    <a:pt x="11752" y="4479"/>
                    <a:pt x="11563" y="4479"/>
                  </a:cubicBezTo>
                  <a:lnTo>
                    <a:pt x="9673" y="4479"/>
                  </a:lnTo>
                  <a:cubicBezTo>
                    <a:pt x="9489" y="1943"/>
                    <a:pt x="7380" y="0"/>
                    <a:pt x="48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4" name="Google Shape;1244;p56"/>
            <p:cNvSpPr/>
            <p:nvPr/>
          </p:nvSpPr>
          <p:spPr>
            <a:xfrm>
              <a:off x="1483537" y="7898399"/>
              <a:ext cx="84904" cy="25707"/>
            </a:xfrm>
            <a:custGeom>
              <a:avLst/>
              <a:gdLst/>
              <a:ahLst/>
              <a:cxnLst/>
              <a:rect l="l" t="t" r="r" b="b"/>
              <a:pathLst>
                <a:path w="2238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694"/>
                  </a:lnTo>
                  <a:lnTo>
                    <a:pt x="2238" y="694"/>
                  </a:lnTo>
                  <a:lnTo>
                    <a:pt x="2238" y="347"/>
                  </a:lnTo>
                  <a:cubicBezTo>
                    <a:pt x="2238" y="158"/>
                    <a:pt x="2080" y="0"/>
                    <a:pt x="1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5" name="Google Shape;1245;p56"/>
            <p:cNvSpPr/>
            <p:nvPr/>
          </p:nvSpPr>
          <p:spPr>
            <a:xfrm>
              <a:off x="1313804" y="7962594"/>
              <a:ext cx="27543" cy="94570"/>
            </a:xfrm>
            <a:custGeom>
              <a:avLst/>
              <a:gdLst/>
              <a:ahLst/>
              <a:cxnLst/>
              <a:rect l="l" t="t" r="r" b="b"/>
              <a:pathLst>
                <a:path w="726" h="2553" extrusionOk="0">
                  <a:moveTo>
                    <a:pt x="726" y="0"/>
                  </a:moveTo>
                  <a:cubicBezTo>
                    <a:pt x="253" y="221"/>
                    <a:pt x="1" y="693"/>
                    <a:pt x="1" y="1260"/>
                  </a:cubicBezTo>
                  <a:cubicBezTo>
                    <a:pt x="1" y="1796"/>
                    <a:pt x="316" y="2269"/>
                    <a:pt x="726" y="2552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6" name="Google Shape;1246;p56"/>
            <p:cNvSpPr/>
            <p:nvPr/>
          </p:nvSpPr>
          <p:spPr>
            <a:xfrm>
              <a:off x="1710631" y="7961409"/>
              <a:ext cx="28719" cy="94570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3"/>
                  </a:lnTo>
                  <a:cubicBezTo>
                    <a:pt x="442" y="2269"/>
                    <a:pt x="757" y="1796"/>
                    <a:pt x="757" y="1229"/>
                  </a:cubicBezTo>
                  <a:cubicBezTo>
                    <a:pt x="757" y="725"/>
                    <a:pt x="442" y="253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247" name="Google Shape;1247;p56"/>
          <p:cNvGrpSpPr/>
          <p:nvPr/>
        </p:nvGrpSpPr>
        <p:grpSpPr>
          <a:xfrm>
            <a:off x="4898174" y="7325501"/>
            <a:ext cx="497587" cy="485801"/>
            <a:chOff x="1911814" y="7176033"/>
            <a:chExt cx="482906" cy="471514"/>
          </a:xfrm>
        </p:grpSpPr>
        <p:sp>
          <p:nvSpPr>
            <p:cNvPr id="1248" name="Google Shape;1248;p56"/>
            <p:cNvSpPr/>
            <p:nvPr/>
          </p:nvSpPr>
          <p:spPr>
            <a:xfrm>
              <a:off x="1969214" y="7435109"/>
              <a:ext cx="27505" cy="95718"/>
            </a:xfrm>
            <a:custGeom>
              <a:avLst/>
              <a:gdLst/>
              <a:ahLst/>
              <a:cxnLst/>
              <a:rect l="l" t="t" r="r" b="b"/>
              <a:pathLst>
                <a:path w="725" h="2584" extrusionOk="0">
                  <a:moveTo>
                    <a:pt x="725" y="0"/>
                  </a:moveTo>
                  <a:cubicBezTo>
                    <a:pt x="315" y="284"/>
                    <a:pt x="0" y="725"/>
                    <a:pt x="0" y="1261"/>
                  </a:cubicBezTo>
                  <a:lnTo>
                    <a:pt x="0" y="1324"/>
                  </a:lnTo>
                  <a:cubicBezTo>
                    <a:pt x="0" y="1859"/>
                    <a:pt x="315" y="2332"/>
                    <a:pt x="725" y="2584"/>
                  </a:cubicBezTo>
                  <a:lnTo>
                    <a:pt x="725" y="1576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9" name="Google Shape;1249;p56"/>
            <p:cNvSpPr/>
            <p:nvPr/>
          </p:nvSpPr>
          <p:spPr>
            <a:xfrm>
              <a:off x="1911814" y="7484116"/>
              <a:ext cx="150650" cy="163432"/>
            </a:xfrm>
            <a:custGeom>
              <a:avLst/>
              <a:gdLst/>
              <a:ahLst/>
              <a:cxnLst/>
              <a:rect l="l" t="t" r="r" b="b"/>
              <a:pathLst>
                <a:path w="3971" h="4412" extrusionOk="0">
                  <a:moveTo>
                    <a:pt x="757" y="1"/>
                  </a:moveTo>
                  <a:cubicBezTo>
                    <a:pt x="285" y="473"/>
                    <a:pt x="1" y="1103"/>
                    <a:pt x="1" y="1796"/>
                  </a:cubicBezTo>
                  <a:cubicBezTo>
                    <a:pt x="1" y="3246"/>
                    <a:pt x="1198" y="4411"/>
                    <a:pt x="2616" y="4411"/>
                  </a:cubicBezTo>
                  <a:cubicBezTo>
                    <a:pt x="3120" y="4411"/>
                    <a:pt x="3561" y="4254"/>
                    <a:pt x="3971" y="4002"/>
                  </a:cubicBezTo>
                  <a:cubicBezTo>
                    <a:pt x="3435" y="3561"/>
                    <a:pt x="2994" y="2962"/>
                    <a:pt x="2710" y="2363"/>
                  </a:cubicBezTo>
                  <a:lnTo>
                    <a:pt x="1891" y="1891"/>
                  </a:lnTo>
                  <a:cubicBezTo>
                    <a:pt x="1230" y="1481"/>
                    <a:pt x="789" y="788"/>
                    <a:pt x="7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0" name="Google Shape;1250;p56"/>
            <p:cNvSpPr/>
            <p:nvPr/>
          </p:nvSpPr>
          <p:spPr>
            <a:xfrm>
              <a:off x="2024185" y="7258898"/>
              <a:ext cx="314388" cy="388650"/>
            </a:xfrm>
            <a:custGeom>
              <a:avLst/>
              <a:gdLst/>
              <a:ahLst/>
              <a:cxnLst/>
              <a:rect l="l" t="t" r="r" b="b"/>
              <a:pathLst>
                <a:path w="8287" h="10492" extrusionOk="0">
                  <a:moveTo>
                    <a:pt x="2647" y="5293"/>
                  </a:moveTo>
                  <a:cubicBezTo>
                    <a:pt x="2836" y="5293"/>
                    <a:pt x="2993" y="5451"/>
                    <a:pt x="2993" y="5640"/>
                  </a:cubicBezTo>
                  <a:cubicBezTo>
                    <a:pt x="2993" y="5829"/>
                    <a:pt x="2836" y="5986"/>
                    <a:pt x="2647" y="5986"/>
                  </a:cubicBezTo>
                  <a:cubicBezTo>
                    <a:pt x="2628" y="5989"/>
                    <a:pt x="2609" y="5990"/>
                    <a:pt x="2592" y="5990"/>
                  </a:cubicBezTo>
                  <a:cubicBezTo>
                    <a:pt x="2400" y="5990"/>
                    <a:pt x="2269" y="5841"/>
                    <a:pt x="2269" y="5640"/>
                  </a:cubicBezTo>
                  <a:cubicBezTo>
                    <a:pt x="2269" y="5451"/>
                    <a:pt x="2426" y="5293"/>
                    <a:pt x="2647" y="5293"/>
                  </a:cubicBezTo>
                  <a:close/>
                  <a:moveTo>
                    <a:pt x="5640" y="5324"/>
                  </a:moveTo>
                  <a:cubicBezTo>
                    <a:pt x="5829" y="5324"/>
                    <a:pt x="5986" y="5482"/>
                    <a:pt x="5986" y="5671"/>
                  </a:cubicBezTo>
                  <a:cubicBezTo>
                    <a:pt x="6018" y="5860"/>
                    <a:pt x="5860" y="6018"/>
                    <a:pt x="5640" y="6018"/>
                  </a:cubicBezTo>
                  <a:cubicBezTo>
                    <a:pt x="5419" y="6018"/>
                    <a:pt x="5262" y="5860"/>
                    <a:pt x="5262" y="5671"/>
                  </a:cubicBezTo>
                  <a:cubicBezTo>
                    <a:pt x="5262" y="5482"/>
                    <a:pt x="5419" y="5324"/>
                    <a:pt x="5640" y="5324"/>
                  </a:cubicBezTo>
                  <a:close/>
                  <a:moveTo>
                    <a:pt x="5191" y="7845"/>
                  </a:moveTo>
                  <a:cubicBezTo>
                    <a:pt x="5285" y="7845"/>
                    <a:pt x="5372" y="7876"/>
                    <a:pt x="5419" y="7939"/>
                  </a:cubicBezTo>
                  <a:cubicBezTo>
                    <a:pt x="5640" y="8065"/>
                    <a:pt x="5640" y="8317"/>
                    <a:pt x="5482" y="8475"/>
                  </a:cubicBezTo>
                  <a:cubicBezTo>
                    <a:pt x="5104" y="8822"/>
                    <a:pt x="4632" y="9011"/>
                    <a:pt x="4128" y="9011"/>
                  </a:cubicBezTo>
                  <a:cubicBezTo>
                    <a:pt x="3624" y="9011"/>
                    <a:pt x="3151" y="8822"/>
                    <a:pt x="2836" y="8475"/>
                  </a:cubicBezTo>
                  <a:cubicBezTo>
                    <a:pt x="2678" y="8317"/>
                    <a:pt x="2678" y="8065"/>
                    <a:pt x="2836" y="7939"/>
                  </a:cubicBezTo>
                  <a:cubicBezTo>
                    <a:pt x="2915" y="7876"/>
                    <a:pt x="3009" y="7845"/>
                    <a:pt x="3100" y="7845"/>
                  </a:cubicBezTo>
                  <a:cubicBezTo>
                    <a:pt x="3190" y="7845"/>
                    <a:pt x="3277" y="7876"/>
                    <a:pt x="3340" y="7939"/>
                  </a:cubicBezTo>
                  <a:cubicBezTo>
                    <a:pt x="3561" y="8160"/>
                    <a:pt x="3844" y="8270"/>
                    <a:pt x="4128" y="8270"/>
                  </a:cubicBezTo>
                  <a:cubicBezTo>
                    <a:pt x="4411" y="8270"/>
                    <a:pt x="4695" y="8160"/>
                    <a:pt x="4915" y="7939"/>
                  </a:cubicBezTo>
                  <a:cubicBezTo>
                    <a:pt x="4994" y="7876"/>
                    <a:pt x="5096" y="7845"/>
                    <a:pt x="5191" y="7845"/>
                  </a:cubicBezTo>
                  <a:close/>
                  <a:moveTo>
                    <a:pt x="1796" y="0"/>
                  </a:moveTo>
                  <a:cubicBezTo>
                    <a:pt x="1670" y="126"/>
                    <a:pt x="1135" y="504"/>
                    <a:pt x="1072" y="630"/>
                  </a:cubicBezTo>
                  <a:cubicBezTo>
                    <a:pt x="442" y="1260"/>
                    <a:pt x="0" y="2363"/>
                    <a:pt x="0" y="3403"/>
                  </a:cubicBezTo>
                  <a:lnTo>
                    <a:pt x="0" y="6396"/>
                  </a:lnTo>
                  <a:cubicBezTo>
                    <a:pt x="0" y="8632"/>
                    <a:pt x="1859" y="10491"/>
                    <a:pt x="4128" y="10491"/>
                  </a:cubicBezTo>
                  <a:cubicBezTo>
                    <a:pt x="6427" y="10491"/>
                    <a:pt x="8286" y="8632"/>
                    <a:pt x="8286" y="6396"/>
                  </a:cubicBezTo>
                  <a:lnTo>
                    <a:pt x="8286" y="4505"/>
                  </a:lnTo>
                  <a:cubicBezTo>
                    <a:pt x="8157" y="4513"/>
                    <a:pt x="8028" y="4517"/>
                    <a:pt x="7899" y="4517"/>
                  </a:cubicBezTo>
                  <a:cubicBezTo>
                    <a:pt x="6396" y="4517"/>
                    <a:pt x="4939" y="4009"/>
                    <a:pt x="3750" y="2993"/>
                  </a:cubicBezTo>
                  <a:cubicBezTo>
                    <a:pt x="2804" y="2206"/>
                    <a:pt x="2174" y="1103"/>
                    <a:pt x="17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1" name="Google Shape;1251;p56"/>
            <p:cNvSpPr/>
            <p:nvPr/>
          </p:nvSpPr>
          <p:spPr>
            <a:xfrm>
              <a:off x="2366002" y="7433923"/>
              <a:ext cx="28719" cy="94570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3"/>
                  </a:lnTo>
                  <a:cubicBezTo>
                    <a:pt x="442" y="2301"/>
                    <a:pt x="757" y="1828"/>
                    <a:pt x="757" y="1261"/>
                  </a:cubicBezTo>
                  <a:cubicBezTo>
                    <a:pt x="757" y="757"/>
                    <a:pt x="473" y="28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2" name="Google Shape;1252;p56"/>
            <p:cNvSpPr/>
            <p:nvPr/>
          </p:nvSpPr>
          <p:spPr>
            <a:xfrm>
              <a:off x="2112618" y="7176033"/>
              <a:ext cx="282103" cy="228774"/>
            </a:xfrm>
            <a:custGeom>
              <a:avLst/>
              <a:gdLst/>
              <a:ahLst/>
              <a:cxnLst/>
              <a:rect l="l" t="t" r="r" b="b"/>
              <a:pathLst>
                <a:path w="7436" h="6176" extrusionOk="0">
                  <a:moveTo>
                    <a:pt x="1828" y="0"/>
                  </a:moveTo>
                  <a:cubicBezTo>
                    <a:pt x="1198" y="0"/>
                    <a:pt x="568" y="126"/>
                    <a:pt x="1" y="315"/>
                  </a:cubicBezTo>
                  <a:cubicBezTo>
                    <a:pt x="1" y="977"/>
                    <a:pt x="127" y="1639"/>
                    <a:pt x="316" y="2237"/>
                  </a:cubicBezTo>
                  <a:cubicBezTo>
                    <a:pt x="631" y="3151"/>
                    <a:pt x="1167" y="3970"/>
                    <a:pt x="1923" y="4600"/>
                  </a:cubicBezTo>
                  <a:cubicBezTo>
                    <a:pt x="2710" y="5262"/>
                    <a:pt x="3655" y="5734"/>
                    <a:pt x="4632" y="5892"/>
                  </a:cubicBezTo>
                  <a:cubicBezTo>
                    <a:pt x="5073" y="5976"/>
                    <a:pt x="5262" y="5976"/>
                    <a:pt x="5507" y="5976"/>
                  </a:cubicBezTo>
                  <a:lnTo>
                    <a:pt x="5507" y="5976"/>
                  </a:lnTo>
                  <a:cubicBezTo>
                    <a:pt x="5630" y="5976"/>
                    <a:pt x="5766" y="5976"/>
                    <a:pt x="5955" y="5986"/>
                  </a:cubicBezTo>
                  <a:lnTo>
                    <a:pt x="6680" y="5986"/>
                  </a:lnTo>
                  <a:cubicBezTo>
                    <a:pt x="6963" y="5986"/>
                    <a:pt x="7215" y="6049"/>
                    <a:pt x="7436" y="6175"/>
                  </a:cubicBezTo>
                  <a:lnTo>
                    <a:pt x="7436" y="5671"/>
                  </a:lnTo>
                  <a:lnTo>
                    <a:pt x="7436" y="5640"/>
                  </a:lnTo>
                  <a:cubicBezTo>
                    <a:pt x="7436" y="2552"/>
                    <a:pt x="4916" y="0"/>
                    <a:pt x="18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3" name="Google Shape;1253;p56"/>
            <p:cNvSpPr/>
            <p:nvPr/>
          </p:nvSpPr>
          <p:spPr>
            <a:xfrm>
              <a:off x="1966824" y="7200519"/>
              <a:ext cx="118327" cy="220625"/>
            </a:xfrm>
            <a:custGeom>
              <a:avLst/>
              <a:gdLst/>
              <a:ahLst/>
              <a:cxnLst/>
              <a:rect l="l" t="t" r="r" b="b"/>
              <a:pathLst>
                <a:path w="3119" h="5956" extrusionOk="0">
                  <a:moveTo>
                    <a:pt x="3056" y="1"/>
                  </a:moveTo>
                  <a:cubicBezTo>
                    <a:pt x="1260" y="946"/>
                    <a:pt x="0" y="2836"/>
                    <a:pt x="0" y="5010"/>
                  </a:cubicBezTo>
                  <a:lnTo>
                    <a:pt x="0" y="5199"/>
                  </a:lnTo>
                  <a:lnTo>
                    <a:pt x="0" y="5955"/>
                  </a:lnTo>
                  <a:lnTo>
                    <a:pt x="63" y="5955"/>
                  </a:lnTo>
                  <a:cubicBezTo>
                    <a:pt x="158" y="5829"/>
                    <a:pt x="284" y="5766"/>
                    <a:pt x="410" y="5672"/>
                  </a:cubicBezTo>
                  <a:lnTo>
                    <a:pt x="788" y="5451"/>
                  </a:lnTo>
                  <a:lnTo>
                    <a:pt x="788" y="4601"/>
                  </a:lnTo>
                  <a:cubicBezTo>
                    <a:pt x="914" y="3088"/>
                    <a:pt x="1828" y="1576"/>
                    <a:pt x="3119" y="789"/>
                  </a:cubicBezTo>
                  <a:cubicBezTo>
                    <a:pt x="3088" y="505"/>
                    <a:pt x="3056" y="253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254" name="Google Shape;1254;p56"/>
          <p:cNvSpPr txBox="1"/>
          <p:nvPr/>
        </p:nvSpPr>
        <p:spPr>
          <a:xfrm>
            <a:off x="12975103" y="3734775"/>
            <a:ext cx="11064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3400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85%</a:t>
            </a:r>
            <a:endParaRPr sz="3400">
              <a:solidFill>
                <a:schemeClr val="lt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255" name="Google Shape;1255;p56"/>
          <p:cNvSpPr txBox="1"/>
          <p:nvPr/>
        </p:nvSpPr>
        <p:spPr>
          <a:xfrm>
            <a:off x="14000578" y="3734775"/>
            <a:ext cx="11064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3400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65%</a:t>
            </a:r>
            <a:endParaRPr sz="3400">
              <a:solidFill>
                <a:schemeClr val="accent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256" name="Google Shape;1256;p56"/>
          <p:cNvSpPr txBox="1"/>
          <p:nvPr/>
        </p:nvSpPr>
        <p:spPr>
          <a:xfrm>
            <a:off x="15026053" y="3734775"/>
            <a:ext cx="11049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3400">
                <a:solidFill>
                  <a:schemeClr val="accent3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30%</a:t>
            </a:r>
            <a:endParaRPr sz="3400">
              <a:solidFill>
                <a:schemeClr val="accent3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257" name="Google Shape;1257;p56"/>
          <p:cNvSpPr/>
          <p:nvPr/>
        </p:nvSpPr>
        <p:spPr>
          <a:xfrm>
            <a:off x="15578503" y="4381575"/>
            <a:ext cx="96050" cy="3010910"/>
          </a:xfrm>
          <a:custGeom>
            <a:avLst/>
            <a:gdLst/>
            <a:ahLst/>
            <a:cxnLst/>
            <a:rect l="l" t="t" r="r" b="b"/>
            <a:pathLst>
              <a:path w="3842" h="128397" extrusionOk="0">
                <a:moveTo>
                  <a:pt x="0" y="128397"/>
                </a:moveTo>
                <a:cubicBezTo>
                  <a:pt x="635" y="124397"/>
                  <a:pt x="3747" y="119761"/>
                  <a:pt x="3810" y="104394"/>
                </a:cubicBezTo>
                <a:cubicBezTo>
                  <a:pt x="3874" y="89027"/>
                  <a:pt x="889" y="53594"/>
                  <a:pt x="381" y="36195"/>
                </a:cubicBezTo>
                <a:cubicBezTo>
                  <a:pt x="-127" y="18796"/>
                  <a:pt x="699" y="6033"/>
                  <a:pt x="762" y="0"/>
                </a:cubicBezTo>
              </a:path>
            </a:pathLst>
          </a:cu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58" name="Google Shape;1258;p56"/>
          <p:cNvSpPr/>
          <p:nvPr/>
        </p:nvSpPr>
        <p:spPr>
          <a:xfrm>
            <a:off x="14510909" y="4381576"/>
            <a:ext cx="77000" cy="1375905"/>
          </a:xfrm>
          <a:custGeom>
            <a:avLst/>
            <a:gdLst/>
            <a:ahLst/>
            <a:cxnLst/>
            <a:rect l="l" t="t" r="r" b="b"/>
            <a:pathLst>
              <a:path w="3080" h="58674" extrusionOk="0">
                <a:moveTo>
                  <a:pt x="2699" y="58674"/>
                </a:moveTo>
                <a:cubicBezTo>
                  <a:pt x="2255" y="56896"/>
                  <a:pt x="96" y="56134"/>
                  <a:pt x="32" y="48006"/>
                </a:cubicBezTo>
                <a:cubicBezTo>
                  <a:pt x="-31" y="39878"/>
                  <a:pt x="1810" y="17907"/>
                  <a:pt x="2318" y="9906"/>
                </a:cubicBezTo>
                <a:cubicBezTo>
                  <a:pt x="2826" y="1905"/>
                  <a:pt x="2953" y="1651"/>
                  <a:pt x="3080" y="0"/>
                </a:cubicBezTo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59" name="Google Shape;1259;p56"/>
          <p:cNvSpPr/>
          <p:nvPr/>
        </p:nvSpPr>
        <p:spPr>
          <a:xfrm rot="10800000" flipH="1">
            <a:off x="13511578" y="4390509"/>
            <a:ext cx="58750" cy="589674"/>
          </a:xfrm>
          <a:custGeom>
            <a:avLst/>
            <a:gdLst/>
            <a:ahLst/>
            <a:cxnLst/>
            <a:rect l="l" t="t" r="r" b="b"/>
            <a:pathLst>
              <a:path w="2350" h="25146" extrusionOk="0">
                <a:moveTo>
                  <a:pt x="762" y="25146"/>
                </a:moveTo>
                <a:cubicBezTo>
                  <a:pt x="1016" y="23876"/>
                  <a:pt x="2413" y="21717"/>
                  <a:pt x="2286" y="17526"/>
                </a:cubicBezTo>
                <a:cubicBezTo>
                  <a:pt x="2159" y="13335"/>
                  <a:pt x="381" y="2921"/>
                  <a:pt x="0" y="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60" name="Google Shape;1260;p56"/>
          <p:cNvSpPr txBox="1"/>
          <p:nvPr/>
        </p:nvSpPr>
        <p:spPr>
          <a:xfrm>
            <a:off x="2680044" y="2972775"/>
            <a:ext cx="4362600" cy="8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4000">
                <a:solidFill>
                  <a:schemeClr val="dk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BABY’S GENDER</a:t>
            </a:r>
            <a:endParaRPr sz="4000">
              <a:solidFill>
                <a:schemeClr val="dk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261" name="Google Shape;1261;p56"/>
          <p:cNvSpPr txBox="1"/>
          <p:nvPr/>
        </p:nvSpPr>
        <p:spPr>
          <a:xfrm>
            <a:off x="12592903" y="2972775"/>
            <a:ext cx="3814500" cy="8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4000">
                <a:solidFill>
                  <a:schemeClr val="dk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PARENTS’ AGE</a:t>
            </a:r>
            <a:endParaRPr sz="4000">
              <a:solidFill>
                <a:schemeClr val="dk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2632" y="3076165"/>
            <a:ext cx="4786897" cy="63597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>
                <a:solidFill>
                  <a:schemeClr val="accent6"/>
                </a:solidFill>
              </a:rPr>
              <a:t>AUDIENCE DEMOGRAPHICS</a:t>
            </a:r>
            <a:endParaRPr dirty="0">
              <a:solidFill>
                <a:schemeClr val="accent6"/>
              </a:solidFill>
            </a:endParaRPr>
          </a:p>
        </p:txBody>
      </p:sp>
      <p:grpSp>
        <p:nvGrpSpPr>
          <p:cNvPr id="1267" name="Google Shape;1267;p57"/>
          <p:cNvGrpSpPr/>
          <p:nvPr/>
        </p:nvGrpSpPr>
        <p:grpSpPr>
          <a:xfrm>
            <a:off x="2287382" y="3226257"/>
            <a:ext cx="6469023" cy="4496608"/>
            <a:chOff x="235800" y="830650"/>
            <a:chExt cx="6978450" cy="4588844"/>
          </a:xfrm>
        </p:grpSpPr>
        <p:sp>
          <p:nvSpPr>
            <p:cNvPr id="1268" name="Google Shape;1268;p57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35050" tIns="135050" rIns="135050" bIns="135050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1269" name="Google Shape;1269;p57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35050" tIns="135050" rIns="135050" bIns="135050" anchor="ctr" anchorCtr="0">
              <a:noAutofit/>
            </a:bodyPr>
            <a:lstStyle/>
            <a:p>
              <a:endParaRPr/>
            </a:p>
          </p:txBody>
        </p:sp>
        <p:sp>
          <p:nvSpPr>
            <p:cNvPr id="1270" name="Google Shape;1270;p57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35050" tIns="135050" rIns="135050" bIns="135050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1271" name="Google Shape;1271;p57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35050" tIns="135050" rIns="135050" bIns="135050" anchor="ctr" anchorCtr="0">
              <a:noAutofit/>
            </a:bodyPr>
            <a:lstStyle/>
            <a:p>
              <a:endParaRPr/>
            </a:p>
          </p:txBody>
        </p:sp>
        <p:sp>
          <p:nvSpPr>
            <p:cNvPr id="1272" name="Google Shape;1272;p57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35050" tIns="135050" rIns="135050" bIns="135050" anchor="ctr" anchorCtr="0">
              <a:noAutofit/>
            </a:bodyPr>
            <a:lstStyle/>
            <a:p>
              <a:endParaRPr/>
            </a:p>
          </p:txBody>
        </p:sp>
        <p:sp>
          <p:nvSpPr>
            <p:cNvPr id="1273" name="Google Shape;1273;p57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35050" tIns="135050" rIns="135050" bIns="135050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274" name="Google Shape;1274;p57"/>
          <p:cNvSpPr txBox="1"/>
          <p:nvPr/>
        </p:nvSpPr>
        <p:spPr>
          <a:xfrm>
            <a:off x="1112227" y="7627458"/>
            <a:ext cx="4618500" cy="9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5050" tIns="135050" rIns="135050" bIns="135050" anchor="t" anchorCtr="0">
            <a:noAutofit/>
          </a:bodyPr>
          <a:lstStyle/>
          <a:p>
            <a:pPr algn="ctr"/>
            <a:r>
              <a:rPr lang="en" sz="4800">
                <a:solidFill>
                  <a:schemeClr val="accent3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MARS</a:t>
            </a:r>
            <a:endParaRPr sz="4800">
              <a:solidFill>
                <a:schemeClr val="accent3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275" name="Google Shape;1275;p57"/>
          <p:cNvSpPr txBox="1"/>
          <p:nvPr/>
        </p:nvSpPr>
        <p:spPr>
          <a:xfrm>
            <a:off x="1410277" y="8427658"/>
            <a:ext cx="40224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5050" tIns="135050" rIns="135050" bIns="135050" anchor="t" anchorCtr="0">
            <a:noAutofit/>
          </a:bodyPr>
          <a:lstStyle/>
          <a:p>
            <a:pPr algn="ctr"/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Despite being red, Mars is a very cold place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76" name="Google Shape;1276;p57"/>
          <p:cNvSpPr txBox="1"/>
          <p:nvPr/>
        </p:nvSpPr>
        <p:spPr>
          <a:xfrm>
            <a:off x="5567077" y="7627458"/>
            <a:ext cx="4618500" cy="9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5050" tIns="135050" rIns="135050" bIns="135050" anchor="t" anchorCtr="0">
            <a:noAutofit/>
          </a:bodyPr>
          <a:lstStyle/>
          <a:p>
            <a:pPr algn="ctr"/>
            <a:r>
              <a:rPr lang="en" sz="4800">
                <a:solidFill>
                  <a:schemeClr val="accent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VENUS</a:t>
            </a:r>
            <a:endParaRPr sz="4800">
              <a:solidFill>
                <a:schemeClr val="accent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277" name="Google Shape;1277;p57"/>
          <p:cNvSpPr txBox="1"/>
          <p:nvPr/>
        </p:nvSpPr>
        <p:spPr>
          <a:xfrm>
            <a:off x="5865127" y="8427658"/>
            <a:ext cx="40224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5050" tIns="135050" rIns="135050" bIns="135050" anchor="t" anchorCtr="0">
            <a:noAutofit/>
          </a:bodyPr>
          <a:lstStyle/>
          <a:p>
            <a:pPr algn="ctr"/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Venus is the second planet from the Sun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78" name="Google Shape;1278;p57"/>
          <p:cNvSpPr/>
          <p:nvPr/>
        </p:nvSpPr>
        <p:spPr>
          <a:xfrm>
            <a:off x="2608156" y="4821789"/>
            <a:ext cx="447331" cy="481538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279" name="Google Shape;1279;p57"/>
          <p:cNvSpPr/>
          <p:nvPr/>
        </p:nvSpPr>
        <p:spPr>
          <a:xfrm>
            <a:off x="8519444" y="6710106"/>
            <a:ext cx="447331" cy="481538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3975" y="3904283"/>
            <a:ext cx="7841387" cy="35030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58"/>
          <p:cNvSpPr txBox="1">
            <a:spLocks noGrp="1"/>
          </p:cNvSpPr>
          <p:nvPr>
            <p:ph type="subTitle" idx="1"/>
          </p:nvPr>
        </p:nvSpPr>
        <p:spPr>
          <a:xfrm>
            <a:off x="5367568" y="4083707"/>
            <a:ext cx="8433067" cy="744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pPr marL="0" indent="0"/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1286" name="Google Shape;1286;p58"/>
          <p:cNvSpPr txBox="1">
            <a:spLocks noGrp="1"/>
          </p:cNvSpPr>
          <p:nvPr>
            <p:ph type="title"/>
          </p:nvPr>
        </p:nvSpPr>
        <p:spPr>
          <a:xfrm>
            <a:off x="2173657" y="4083700"/>
            <a:ext cx="2609067" cy="744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/>
              <a:t>56%</a:t>
            </a:r>
            <a:endParaRPr/>
          </a:p>
        </p:txBody>
      </p:sp>
      <p:sp>
        <p:nvSpPr>
          <p:cNvPr id="1287" name="Google Shape;1287;p58"/>
          <p:cNvSpPr txBox="1">
            <a:spLocks noGrp="1"/>
          </p:cNvSpPr>
          <p:nvPr>
            <p:ph type="subTitle" idx="2"/>
          </p:nvPr>
        </p:nvSpPr>
        <p:spPr>
          <a:xfrm>
            <a:off x="5367568" y="5877568"/>
            <a:ext cx="8433067" cy="744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pPr marL="0" indent="0"/>
            <a:r>
              <a:rPr lang="en"/>
              <a:t>Jupiter is a gas giant and the biggest planet</a:t>
            </a:r>
            <a:endParaRPr/>
          </a:p>
        </p:txBody>
      </p:sp>
      <p:sp>
        <p:nvSpPr>
          <p:cNvPr id="1288" name="Google Shape;1288;p58"/>
          <p:cNvSpPr txBox="1">
            <a:spLocks noGrp="1"/>
          </p:cNvSpPr>
          <p:nvPr>
            <p:ph type="title" idx="3"/>
          </p:nvPr>
        </p:nvSpPr>
        <p:spPr>
          <a:xfrm>
            <a:off x="2173658" y="5879512"/>
            <a:ext cx="2614400" cy="7407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/>
              <a:t>80%</a:t>
            </a:r>
            <a:endParaRPr/>
          </a:p>
        </p:txBody>
      </p:sp>
      <p:sp>
        <p:nvSpPr>
          <p:cNvPr id="1289" name="Google Shape;1289;p58"/>
          <p:cNvSpPr txBox="1">
            <a:spLocks noGrp="1"/>
          </p:cNvSpPr>
          <p:nvPr>
            <p:ph type="subTitle" idx="4"/>
          </p:nvPr>
        </p:nvSpPr>
        <p:spPr>
          <a:xfrm>
            <a:off x="5367568" y="7671430"/>
            <a:ext cx="8433067" cy="7407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pPr marL="0" indent="0"/>
            <a:r>
              <a:rPr lang="en"/>
              <a:t>Venus has a beautiful name, but it’s terribly hot</a:t>
            </a:r>
            <a:endParaRPr/>
          </a:p>
        </p:txBody>
      </p:sp>
      <p:sp>
        <p:nvSpPr>
          <p:cNvPr id="1290" name="Google Shape;1290;p58"/>
          <p:cNvSpPr txBox="1">
            <a:spLocks noGrp="1"/>
          </p:cNvSpPr>
          <p:nvPr>
            <p:ph type="title" idx="5"/>
          </p:nvPr>
        </p:nvSpPr>
        <p:spPr>
          <a:xfrm>
            <a:off x="2173658" y="7671425"/>
            <a:ext cx="2614400" cy="7407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/>
              <a:t>23%</a:t>
            </a:r>
            <a:endParaRPr/>
          </a:p>
        </p:txBody>
      </p:sp>
      <p:sp>
        <p:nvSpPr>
          <p:cNvPr id="1284" name="Google Shape;1284;p58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sz="6000" dirty="0">
                <a:solidFill>
                  <a:schemeClr val="accent6"/>
                </a:solidFill>
              </a:rPr>
              <a:t>TOP SOCIAL NETWORKING SITES</a:t>
            </a:r>
            <a:endParaRPr sz="6000" dirty="0">
              <a:solidFill>
                <a:schemeClr val="accent6"/>
              </a:solidFill>
            </a:endParaRPr>
          </a:p>
        </p:txBody>
      </p:sp>
      <p:grpSp>
        <p:nvGrpSpPr>
          <p:cNvPr id="1291" name="Google Shape;1291;p58"/>
          <p:cNvGrpSpPr/>
          <p:nvPr/>
        </p:nvGrpSpPr>
        <p:grpSpPr>
          <a:xfrm>
            <a:off x="-726866" y="3643337"/>
            <a:ext cx="3298973" cy="1573031"/>
            <a:chOff x="-751273" y="3616504"/>
            <a:chExt cx="3298973" cy="1573031"/>
          </a:xfrm>
        </p:grpSpPr>
        <p:grpSp>
          <p:nvGrpSpPr>
            <p:cNvPr id="1292" name="Google Shape;1292;p58"/>
            <p:cNvGrpSpPr/>
            <p:nvPr/>
          </p:nvGrpSpPr>
          <p:grpSpPr>
            <a:xfrm>
              <a:off x="1020161" y="3616504"/>
              <a:ext cx="1527539" cy="1573031"/>
              <a:chOff x="1020161" y="3616504"/>
              <a:chExt cx="1527539" cy="1573031"/>
            </a:xfrm>
          </p:grpSpPr>
          <p:sp>
            <p:nvSpPr>
              <p:cNvPr id="1293" name="Google Shape;1293;p58"/>
              <p:cNvSpPr/>
              <p:nvPr/>
            </p:nvSpPr>
            <p:spPr>
              <a:xfrm rot="1397837">
                <a:off x="1215738" y="3791356"/>
                <a:ext cx="1136384" cy="1223325"/>
              </a:xfrm>
              <a:custGeom>
                <a:avLst/>
                <a:gdLst/>
                <a:ahLst/>
                <a:cxnLst/>
                <a:rect l="l" t="t" r="r" b="b"/>
                <a:pathLst>
                  <a:path w="25591" h="27544" extrusionOk="0">
                    <a:moveTo>
                      <a:pt x="14046" y="70"/>
                    </a:moveTo>
                    <a:cubicBezTo>
                      <a:pt x="11186" y="-321"/>
                      <a:pt x="8318" y="1001"/>
                      <a:pt x="6315" y="1873"/>
                    </a:cubicBezTo>
                    <a:cubicBezTo>
                      <a:pt x="4312" y="2745"/>
                      <a:pt x="3013" y="4080"/>
                      <a:pt x="2029" y="5302"/>
                    </a:cubicBezTo>
                    <a:cubicBezTo>
                      <a:pt x="1045" y="6524"/>
                      <a:pt x="728" y="7683"/>
                      <a:pt x="410" y="9207"/>
                    </a:cubicBezTo>
                    <a:cubicBezTo>
                      <a:pt x="93" y="10731"/>
                      <a:pt x="-162" y="12541"/>
                      <a:pt x="124" y="14446"/>
                    </a:cubicBezTo>
                    <a:cubicBezTo>
                      <a:pt x="410" y="16351"/>
                      <a:pt x="330" y="18462"/>
                      <a:pt x="2124" y="20637"/>
                    </a:cubicBezTo>
                    <a:cubicBezTo>
                      <a:pt x="3918" y="22812"/>
                      <a:pt x="7486" y="27058"/>
                      <a:pt x="10887" y="27495"/>
                    </a:cubicBezTo>
                    <a:cubicBezTo>
                      <a:pt x="14288" y="27932"/>
                      <a:pt x="20087" y="25355"/>
                      <a:pt x="22532" y="23259"/>
                    </a:cubicBezTo>
                    <a:cubicBezTo>
                      <a:pt x="24977" y="21164"/>
                      <a:pt x="25399" y="18096"/>
                      <a:pt x="25556" y="14922"/>
                    </a:cubicBezTo>
                    <a:cubicBezTo>
                      <a:pt x="25713" y="11748"/>
                      <a:pt x="25392" y="6692"/>
                      <a:pt x="23474" y="4217"/>
                    </a:cubicBezTo>
                    <a:cubicBezTo>
                      <a:pt x="21556" y="1742"/>
                      <a:pt x="16906" y="461"/>
                      <a:pt x="14046" y="7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1294" name="Google Shape;1294;p58"/>
              <p:cNvSpPr/>
              <p:nvPr/>
            </p:nvSpPr>
            <p:spPr>
              <a:xfrm>
                <a:off x="1479931" y="4139038"/>
                <a:ext cx="608004" cy="875683"/>
              </a:xfrm>
              <a:custGeom>
                <a:avLst/>
                <a:gdLst/>
                <a:ahLst/>
                <a:cxnLst/>
                <a:rect l="l" t="t" r="r" b="b"/>
                <a:pathLst>
                  <a:path w="7407" h="10668" extrusionOk="0">
                    <a:moveTo>
                      <a:pt x="6208" y="0"/>
                    </a:moveTo>
                    <a:cubicBezTo>
                      <a:pt x="4086" y="14"/>
                      <a:pt x="2079" y="1732"/>
                      <a:pt x="2079" y="3854"/>
                    </a:cubicBezTo>
                    <a:lnTo>
                      <a:pt x="2079" y="4114"/>
                    </a:lnTo>
                    <a:cubicBezTo>
                      <a:pt x="2079" y="4129"/>
                      <a:pt x="2051" y="4157"/>
                      <a:pt x="2036" y="4157"/>
                    </a:cubicBezTo>
                    <a:lnTo>
                      <a:pt x="174" y="4157"/>
                    </a:lnTo>
                    <a:cubicBezTo>
                      <a:pt x="73" y="4157"/>
                      <a:pt x="1" y="4230"/>
                      <a:pt x="1" y="4331"/>
                    </a:cubicBezTo>
                    <a:lnTo>
                      <a:pt x="1" y="6048"/>
                    </a:lnTo>
                    <a:cubicBezTo>
                      <a:pt x="1" y="6149"/>
                      <a:pt x="73" y="6236"/>
                      <a:pt x="174" y="6236"/>
                    </a:cubicBezTo>
                    <a:lnTo>
                      <a:pt x="2036" y="6236"/>
                    </a:lnTo>
                    <a:cubicBezTo>
                      <a:pt x="2051" y="6236"/>
                      <a:pt x="2079" y="6251"/>
                      <a:pt x="2079" y="6279"/>
                    </a:cubicBezTo>
                    <a:lnTo>
                      <a:pt x="2079" y="10220"/>
                    </a:lnTo>
                    <a:cubicBezTo>
                      <a:pt x="2079" y="10235"/>
                      <a:pt x="2079" y="10249"/>
                      <a:pt x="2108" y="10264"/>
                    </a:cubicBezTo>
                    <a:cubicBezTo>
                      <a:pt x="2743" y="10495"/>
                      <a:pt x="3422" y="10624"/>
                      <a:pt x="4100" y="10668"/>
                    </a:cubicBezTo>
                    <a:cubicBezTo>
                      <a:pt x="4129" y="10668"/>
                      <a:pt x="4144" y="10639"/>
                      <a:pt x="4144" y="10624"/>
                    </a:cubicBezTo>
                    <a:lnTo>
                      <a:pt x="4144" y="6279"/>
                    </a:lnTo>
                    <a:cubicBezTo>
                      <a:pt x="4144" y="6251"/>
                      <a:pt x="4158" y="6236"/>
                      <a:pt x="4187" y="6236"/>
                    </a:cubicBezTo>
                    <a:lnTo>
                      <a:pt x="7218" y="6236"/>
                    </a:lnTo>
                    <a:cubicBezTo>
                      <a:pt x="7319" y="6236"/>
                      <a:pt x="7406" y="6149"/>
                      <a:pt x="7406" y="6048"/>
                    </a:cubicBezTo>
                    <a:lnTo>
                      <a:pt x="7406" y="4331"/>
                    </a:lnTo>
                    <a:cubicBezTo>
                      <a:pt x="7406" y="4230"/>
                      <a:pt x="7319" y="4143"/>
                      <a:pt x="7218" y="4143"/>
                    </a:cubicBezTo>
                    <a:lnTo>
                      <a:pt x="4187" y="4143"/>
                    </a:lnTo>
                    <a:cubicBezTo>
                      <a:pt x="4158" y="4143"/>
                      <a:pt x="4144" y="4129"/>
                      <a:pt x="4144" y="4100"/>
                    </a:cubicBezTo>
                    <a:lnTo>
                      <a:pt x="4144" y="3854"/>
                    </a:lnTo>
                    <a:cubicBezTo>
                      <a:pt x="4144" y="2714"/>
                      <a:pt x="5068" y="2079"/>
                      <a:pt x="6208" y="2079"/>
                    </a:cubicBezTo>
                    <a:lnTo>
                      <a:pt x="7218" y="2079"/>
                    </a:lnTo>
                    <a:cubicBezTo>
                      <a:pt x="7319" y="2079"/>
                      <a:pt x="7406" y="1992"/>
                      <a:pt x="7406" y="1891"/>
                    </a:cubicBezTo>
                    <a:lnTo>
                      <a:pt x="7406" y="173"/>
                    </a:lnTo>
                    <a:cubicBezTo>
                      <a:pt x="7406" y="72"/>
                      <a:pt x="7319" y="0"/>
                      <a:pt x="72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cxnSp>
          <p:nvCxnSpPr>
            <p:cNvPr id="1295" name="Google Shape;1295;p58"/>
            <p:cNvCxnSpPr>
              <a:endCxn id="1286" idx="1"/>
            </p:cNvCxnSpPr>
            <p:nvPr/>
          </p:nvCxnSpPr>
          <p:spPr>
            <a:xfrm rot="10800000" flipH="1">
              <a:off x="-751273" y="4456000"/>
              <a:ext cx="703500" cy="2589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96" name="Google Shape;1296;p58"/>
          <p:cNvGrpSpPr/>
          <p:nvPr/>
        </p:nvGrpSpPr>
        <p:grpSpPr>
          <a:xfrm>
            <a:off x="-904936" y="5463346"/>
            <a:ext cx="3470273" cy="1573031"/>
            <a:chOff x="-922573" y="5462616"/>
            <a:chExt cx="3470273" cy="1573031"/>
          </a:xfrm>
        </p:grpSpPr>
        <p:grpSp>
          <p:nvGrpSpPr>
            <p:cNvPr id="1297" name="Google Shape;1297;p58"/>
            <p:cNvGrpSpPr/>
            <p:nvPr/>
          </p:nvGrpSpPr>
          <p:grpSpPr>
            <a:xfrm>
              <a:off x="1020161" y="5462616"/>
              <a:ext cx="1527539" cy="1573031"/>
              <a:chOff x="1020161" y="5462616"/>
              <a:chExt cx="1527539" cy="1573031"/>
            </a:xfrm>
          </p:grpSpPr>
          <p:sp>
            <p:nvSpPr>
              <p:cNvPr id="1298" name="Google Shape;1298;p58"/>
              <p:cNvSpPr/>
              <p:nvPr/>
            </p:nvSpPr>
            <p:spPr>
              <a:xfrm rot="1397837">
                <a:off x="1215738" y="5637469"/>
                <a:ext cx="1136384" cy="1223325"/>
              </a:xfrm>
              <a:custGeom>
                <a:avLst/>
                <a:gdLst/>
                <a:ahLst/>
                <a:cxnLst/>
                <a:rect l="l" t="t" r="r" b="b"/>
                <a:pathLst>
                  <a:path w="25591" h="27544" extrusionOk="0">
                    <a:moveTo>
                      <a:pt x="14046" y="70"/>
                    </a:moveTo>
                    <a:cubicBezTo>
                      <a:pt x="11186" y="-321"/>
                      <a:pt x="8318" y="1001"/>
                      <a:pt x="6315" y="1873"/>
                    </a:cubicBezTo>
                    <a:cubicBezTo>
                      <a:pt x="4312" y="2745"/>
                      <a:pt x="3013" y="4080"/>
                      <a:pt x="2029" y="5302"/>
                    </a:cubicBezTo>
                    <a:cubicBezTo>
                      <a:pt x="1045" y="6524"/>
                      <a:pt x="728" y="7683"/>
                      <a:pt x="410" y="9207"/>
                    </a:cubicBezTo>
                    <a:cubicBezTo>
                      <a:pt x="93" y="10731"/>
                      <a:pt x="-162" y="12541"/>
                      <a:pt x="124" y="14446"/>
                    </a:cubicBezTo>
                    <a:cubicBezTo>
                      <a:pt x="410" y="16351"/>
                      <a:pt x="330" y="18462"/>
                      <a:pt x="2124" y="20637"/>
                    </a:cubicBezTo>
                    <a:cubicBezTo>
                      <a:pt x="3918" y="22812"/>
                      <a:pt x="7486" y="27058"/>
                      <a:pt x="10887" y="27495"/>
                    </a:cubicBezTo>
                    <a:cubicBezTo>
                      <a:pt x="14288" y="27932"/>
                      <a:pt x="20087" y="25355"/>
                      <a:pt x="22532" y="23259"/>
                    </a:cubicBezTo>
                    <a:cubicBezTo>
                      <a:pt x="24977" y="21164"/>
                      <a:pt x="25399" y="18096"/>
                      <a:pt x="25556" y="14922"/>
                    </a:cubicBezTo>
                    <a:cubicBezTo>
                      <a:pt x="25713" y="11748"/>
                      <a:pt x="25392" y="6692"/>
                      <a:pt x="23474" y="4217"/>
                    </a:cubicBezTo>
                    <a:cubicBezTo>
                      <a:pt x="21556" y="1742"/>
                      <a:pt x="16906" y="461"/>
                      <a:pt x="14046" y="7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grpSp>
            <p:nvGrpSpPr>
              <p:cNvPr id="1299" name="Google Shape;1299;p58"/>
              <p:cNvGrpSpPr/>
              <p:nvPr/>
            </p:nvGrpSpPr>
            <p:grpSpPr>
              <a:xfrm>
                <a:off x="1426042" y="5890615"/>
                <a:ext cx="715776" cy="715776"/>
                <a:chOff x="3379082" y="3881296"/>
                <a:chExt cx="228595" cy="228595"/>
              </a:xfrm>
            </p:grpSpPr>
            <p:sp>
              <p:nvSpPr>
                <p:cNvPr id="1300" name="Google Shape;1300;p58"/>
                <p:cNvSpPr/>
                <p:nvPr/>
              </p:nvSpPr>
              <p:spPr>
                <a:xfrm>
                  <a:off x="3379082" y="3881296"/>
                  <a:ext cx="228595" cy="228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0" h="8720" extrusionOk="0">
                      <a:moveTo>
                        <a:pt x="6886" y="448"/>
                      </a:moveTo>
                      <a:cubicBezTo>
                        <a:pt x="7651" y="448"/>
                        <a:pt x="8272" y="1069"/>
                        <a:pt x="8272" y="1834"/>
                      </a:cubicBezTo>
                      <a:lnTo>
                        <a:pt x="8272" y="6872"/>
                      </a:lnTo>
                      <a:lnTo>
                        <a:pt x="8272" y="6886"/>
                      </a:lnTo>
                      <a:cubicBezTo>
                        <a:pt x="8272" y="7652"/>
                        <a:pt x="7651" y="8272"/>
                        <a:pt x="6872" y="8272"/>
                      </a:cubicBezTo>
                      <a:lnTo>
                        <a:pt x="1848" y="8272"/>
                      </a:lnTo>
                      <a:cubicBezTo>
                        <a:pt x="1069" y="8272"/>
                        <a:pt x="448" y="7652"/>
                        <a:pt x="448" y="6886"/>
                      </a:cubicBezTo>
                      <a:lnTo>
                        <a:pt x="448" y="1834"/>
                      </a:lnTo>
                      <a:cubicBezTo>
                        <a:pt x="448" y="1069"/>
                        <a:pt x="1069" y="448"/>
                        <a:pt x="1848" y="448"/>
                      </a:cubicBezTo>
                      <a:close/>
                      <a:moveTo>
                        <a:pt x="1848" y="1"/>
                      </a:moveTo>
                      <a:cubicBezTo>
                        <a:pt x="823" y="1"/>
                        <a:pt x="0" y="824"/>
                        <a:pt x="0" y="1834"/>
                      </a:cubicBezTo>
                      <a:lnTo>
                        <a:pt x="0" y="6872"/>
                      </a:lnTo>
                      <a:cubicBezTo>
                        <a:pt x="0" y="7897"/>
                        <a:pt x="823" y="8720"/>
                        <a:pt x="1848" y="8720"/>
                      </a:cubicBezTo>
                      <a:lnTo>
                        <a:pt x="6886" y="8720"/>
                      </a:lnTo>
                      <a:cubicBezTo>
                        <a:pt x="7897" y="8720"/>
                        <a:pt x="8719" y="7897"/>
                        <a:pt x="8719" y="6886"/>
                      </a:cubicBezTo>
                      <a:lnTo>
                        <a:pt x="8719" y="1834"/>
                      </a:lnTo>
                      <a:cubicBezTo>
                        <a:pt x="8719" y="824"/>
                        <a:pt x="7897" y="1"/>
                        <a:pt x="687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301" name="Google Shape;1301;p58"/>
                <p:cNvSpPr/>
                <p:nvPr/>
              </p:nvSpPr>
              <p:spPr>
                <a:xfrm>
                  <a:off x="3412768" y="3935430"/>
                  <a:ext cx="140408" cy="1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6" h="4588" extrusionOk="0">
                      <a:moveTo>
                        <a:pt x="3063" y="447"/>
                      </a:moveTo>
                      <a:cubicBezTo>
                        <a:pt x="4013" y="447"/>
                        <a:pt x="4923" y="1183"/>
                        <a:pt x="4923" y="2295"/>
                      </a:cubicBezTo>
                      <a:cubicBezTo>
                        <a:pt x="4908" y="3320"/>
                        <a:pt x="4085" y="4143"/>
                        <a:pt x="3075" y="4143"/>
                      </a:cubicBezTo>
                      <a:cubicBezTo>
                        <a:pt x="1429" y="4143"/>
                        <a:pt x="592" y="2151"/>
                        <a:pt x="1761" y="996"/>
                      </a:cubicBezTo>
                      <a:cubicBezTo>
                        <a:pt x="2140" y="617"/>
                        <a:pt x="2606" y="447"/>
                        <a:pt x="3063" y="447"/>
                      </a:cubicBezTo>
                      <a:close/>
                      <a:moveTo>
                        <a:pt x="3075" y="0"/>
                      </a:moveTo>
                      <a:cubicBezTo>
                        <a:pt x="1025" y="0"/>
                        <a:pt x="0" y="2468"/>
                        <a:pt x="1444" y="3912"/>
                      </a:cubicBezTo>
                      <a:cubicBezTo>
                        <a:pt x="1910" y="4379"/>
                        <a:pt x="2484" y="4587"/>
                        <a:pt x="3047" y="4587"/>
                      </a:cubicBezTo>
                      <a:cubicBezTo>
                        <a:pt x="4225" y="4587"/>
                        <a:pt x="5356" y="3673"/>
                        <a:pt x="5356" y="2295"/>
                      </a:cubicBezTo>
                      <a:cubicBezTo>
                        <a:pt x="5356" y="1025"/>
                        <a:pt x="4331" y="0"/>
                        <a:pt x="30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302" name="Google Shape;1302;p58"/>
                <p:cNvSpPr/>
                <p:nvPr/>
              </p:nvSpPr>
              <p:spPr>
                <a:xfrm>
                  <a:off x="3539518" y="3910447"/>
                  <a:ext cx="31065" cy="31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5" h="1184" extrusionOk="0">
                      <a:moveTo>
                        <a:pt x="593" y="0"/>
                      </a:moveTo>
                      <a:cubicBezTo>
                        <a:pt x="275" y="0"/>
                        <a:pt x="1" y="260"/>
                        <a:pt x="1" y="592"/>
                      </a:cubicBezTo>
                      <a:cubicBezTo>
                        <a:pt x="1" y="910"/>
                        <a:pt x="275" y="1184"/>
                        <a:pt x="593" y="1184"/>
                      </a:cubicBezTo>
                      <a:cubicBezTo>
                        <a:pt x="925" y="1184"/>
                        <a:pt x="1185" y="910"/>
                        <a:pt x="1185" y="592"/>
                      </a:cubicBezTo>
                      <a:cubicBezTo>
                        <a:pt x="1185" y="260"/>
                        <a:pt x="925" y="0"/>
                        <a:pt x="59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</p:grpSp>
        <p:cxnSp>
          <p:nvCxnSpPr>
            <p:cNvPr id="1303" name="Google Shape;1303;p58"/>
            <p:cNvCxnSpPr>
              <a:endCxn id="1288" idx="1"/>
            </p:cNvCxnSpPr>
            <p:nvPr/>
          </p:nvCxnSpPr>
          <p:spPr>
            <a:xfrm>
              <a:off x="-922573" y="5783962"/>
              <a:ext cx="874800" cy="4659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04" name="Google Shape;1304;p58"/>
          <p:cNvGrpSpPr/>
          <p:nvPr/>
        </p:nvGrpSpPr>
        <p:grpSpPr>
          <a:xfrm>
            <a:off x="-924280" y="7255259"/>
            <a:ext cx="3479873" cy="1573031"/>
            <a:chOff x="-932173" y="7255254"/>
            <a:chExt cx="3479873" cy="1573031"/>
          </a:xfrm>
        </p:grpSpPr>
        <p:grpSp>
          <p:nvGrpSpPr>
            <p:cNvPr id="1305" name="Google Shape;1305;p58"/>
            <p:cNvGrpSpPr/>
            <p:nvPr/>
          </p:nvGrpSpPr>
          <p:grpSpPr>
            <a:xfrm>
              <a:off x="1020161" y="7255254"/>
              <a:ext cx="1527539" cy="1573031"/>
              <a:chOff x="1020161" y="7255254"/>
              <a:chExt cx="1527539" cy="1573031"/>
            </a:xfrm>
          </p:grpSpPr>
          <p:sp>
            <p:nvSpPr>
              <p:cNvPr id="1306" name="Google Shape;1306;p58"/>
              <p:cNvSpPr/>
              <p:nvPr/>
            </p:nvSpPr>
            <p:spPr>
              <a:xfrm rot="1397837">
                <a:off x="1215738" y="7430106"/>
                <a:ext cx="1136384" cy="1223325"/>
              </a:xfrm>
              <a:custGeom>
                <a:avLst/>
                <a:gdLst/>
                <a:ahLst/>
                <a:cxnLst/>
                <a:rect l="l" t="t" r="r" b="b"/>
                <a:pathLst>
                  <a:path w="25591" h="27544" extrusionOk="0">
                    <a:moveTo>
                      <a:pt x="14046" y="70"/>
                    </a:moveTo>
                    <a:cubicBezTo>
                      <a:pt x="11186" y="-321"/>
                      <a:pt x="8318" y="1001"/>
                      <a:pt x="6315" y="1873"/>
                    </a:cubicBezTo>
                    <a:cubicBezTo>
                      <a:pt x="4312" y="2745"/>
                      <a:pt x="3013" y="4080"/>
                      <a:pt x="2029" y="5302"/>
                    </a:cubicBezTo>
                    <a:cubicBezTo>
                      <a:pt x="1045" y="6524"/>
                      <a:pt x="728" y="7683"/>
                      <a:pt x="410" y="9207"/>
                    </a:cubicBezTo>
                    <a:cubicBezTo>
                      <a:pt x="93" y="10731"/>
                      <a:pt x="-162" y="12541"/>
                      <a:pt x="124" y="14446"/>
                    </a:cubicBezTo>
                    <a:cubicBezTo>
                      <a:pt x="410" y="16351"/>
                      <a:pt x="330" y="18462"/>
                      <a:pt x="2124" y="20637"/>
                    </a:cubicBezTo>
                    <a:cubicBezTo>
                      <a:pt x="3918" y="22812"/>
                      <a:pt x="7486" y="27058"/>
                      <a:pt x="10887" y="27495"/>
                    </a:cubicBezTo>
                    <a:cubicBezTo>
                      <a:pt x="14288" y="27932"/>
                      <a:pt x="20087" y="25355"/>
                      <a:pt x="22532" y="23259"/>
                    </a:cubicBezTo>
                    <a:cubicBezTo>
                      <a:pt x="24977" y="21164"/>
                      <a:pt x="25399" y="18096"/>
                      <a:pt x="25556" y="14922"/>
                    </a:cubicBezTo>
                    <a:cubicBezTo>
                      <a:pt x="25713" y="11748"/>
                      <a:pt x="25392" y="6692"/>
                      <a:pt x="23474" y="4217"/>
                    </a:cubicBezTo>
                    <a:cubicBezTo>
                      <a:pt x="21556" y="1742"/>
                      <a:pt x="16906" y="461"/>
                      <a:pt x="14046" y="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1307" name="Google Shape;1307;p58"/>
              <p:cNvGrpSpPr/>
              <p:nvPr/>
            </p:nvGrpSpPr>
            <p:grpSpPr>
              <a:xfrm>
                <a:off x="1442008" y="7724770"/>
                <a:ext cx="683845" cy="585919"/>
                <a:chOff x="3832418" y="3894403"/>
                <a:chExt cx="218397" cy="187123"/>
              </a:xfrm>
            </p:grpSpPr>
            <p:sp>
              <p:nvSpPr>
                <p:cNvPr id="1308" name="Google Shape;1308;p58"/>
                <p:cNvSpPr/>
                <p:nvPr/>
              </p:nvSpPr>
              <p:spPr>
                <a:xfrm>
                  <a:off x="3848330" y="3964188"/>
                  <a:ext cx="39375" cy="116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2" h="4461" extrusionOk="0">
                      <a:moveTo>
                        <a:pt x="58" y="0"/>
                      </a:moveTo>
                      <a:cubicBezTo>
                        <a:pt x="29" y="0"/>
                        <a:pt x="0" y="29"/>
                        <a:pt x="0" y="58"/>
                      </a:cubicBezTo>
                      <a:lnTo>
                        <a:pt x="0" y="4403"/>
                      </a:lnTo>
                      <a:cubicBezTo>
                        <a:pt x="0" y="4432"/>
                        <a:pt x="29" y="4461"/>
                        <a:pt x="58" y="4461"/>
                      </a:cubicBezTo>
                      <a:lnTo>
                        <a:pt x="1444" y="4461"/>
                      </a:lnTo>
                      <a:cubicBezTo>
                        <a:pt x="1473" y="4461"/>
                        <a:pt x="1502" y="4446"/>
                        <a:pt x="1502" y="4403"/>
                      </a:cubicBezTo>
                      <a:lnTo>
                        <a:pt x="1502" y="58"/>
                      </a:lnTo>
                      <a:cubicBezTo>
                        <a:pt x="1502" y="29"/>
                        <a:pt x="1473" y="0"/>
                        <a:pt x="144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309" name="Google Shape;1309;p58"/>
                <p:cNvSpPr/>
                <p:nvPr/>
              </p:nvSpPr>
              <p:spPr>
                <a:xfrm>
                  <a:off x="3832418" y="3894403"/>
                  <a:ext cx="55287" cy="4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" h="1811" extrusionOk="0">
                      <a:moveTo>
                        <a:pt x="1208" y="0"/>
                      </a:moveTo>
                      <a:cubicBezTo>
                        <a:pt x="987" y="0"/>
                        <a:pt x="761" y="83"/>
                        <a:pt x="578" y="266"/>
                      </a:cubicBezTo>
                      <a:cubicBezTo>
                        <a:pt x="1" y="829"/>
                        <a:pt x="405" y="1810"/>
                        <a:pt x="1214" y="1810"/>
                      </a:cubicBezTo>
                      <a:cubicBezTo>
                        <a:pt x="1704" y="1810"/>
                        <a:pt x="2109" y="1406"/>
                        <a:pt x="2109" y="901"/>
                      </a:cubicBezTo>
                      <a:cubicBezTo>
                        <a:pt x="2109" y="355"/>
                        <a:pt x="1668" y="0"/>
                        <a:pt x="120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310" name="Google Shape;1310;p58"/>
                <p:cNvSpPr/>
                <p:nvPr/>
              </p:nvSpPr>
              <p:spPr>
                <a:xfrm>
                  <a:off x="3925901" y="3964161"/>
                  <a:ext cx="124914" cy="117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5" h="4477" extrusionOk="0">
                      <a:moveTo>
                        <a:pt x="2716" y="1"/>
                      </a:moveTo>
                      <a:cubicBezTo>
                        <a:pt x="2701" y="1"/>
                        <a:pt x="2686" y="1"/>
                        <a:pt x="2671" y="1"/>
                      </a:cubicBezTo>
                      <a:cubicBezTo>
                        <a:pt x="2180" y="1"/>
                        <a:pt x="1718" y="145"/>
                        <a:pt x="1314" y="434"/>
                      </a:cubicBezTo>
                      <a:cubicBezTo>
                        <a:pt x="1304" y="441"/>
                        <a:pt x="1294" y="444"/>
                        <a:pt x="1284" y="444"/>
                      </a:cubicBezTo>
                      <a:cubicBezTo>
                        <a:pt x="1248" y="444"/>
                        <a:pt x="1213" y="410"/>
                        <a:pt x="1213" y="376"/>
                      </a:cubicBezTo>
                      <a:lnTo>
                        <a:pt x="1213" y="59"/>
                      </a:lnTo>
                      <a:cubicBezTo>
                        <a:pt x="1213" y="30"/>
                        <a:pt x="1170" y="1"/>
                        <a:pt x="1141" y="1"/>
                      </a:cubicBezTo>
                      <a:lnTo>
                        <a:pt x="58" y="1"/>
                      </a:lnTo>
                      <a:cubicBezTo>
                        <a:pt x="29" y="1"/>
                        <a:pt x="1" y="30"/>
                        <a:pt x="1" y="59"/>
                      </a:cubicBezTo>
                      <a:lnTo>
                        <a:pt x="1" y="4389"/>
                      </a:lnTo>
                      <a:cubicBezTo>
                        <a:pt x="1" y="4433"/>
                        <a:pt x="29" y="4462"/>
                        <a:pt x="58" y="4462"/>
                      </a:cubicBezTo>
                      <a:lnTo>
                        <a:pt x="1430" y="4462"/>
                      </a:lnTo>
                      <a:cubicBezTo>
                        <a:pt x="1473" y="4462"/>
                        <a:pt x="1502" y="4433"/>
                        <a:pt x="1502" y="4389"/>
                      </a:cubicBezTo>
                      <a:lnTo>
                        <a:pt x="1502" y="2859"/>
                      </a:lnTo>
                      <a:cubicBezTo>
                        <a:pt x="1502" y="2354"/>
                        <a:pt x="1617" y="1502"/>
                        <a:pt x="2382" y="1502"/>
                      </a:cubicBezTo>
                      <a:cubicBezTo>
                        <a:pt x="3133" y="1502"/>
                        <a:pt x="3249" y="2354"/>
                        <a:pt x="3249" y="2859"/>
                      </a:cubicBezTo>
                      <a:lnTo>
                        <a:pt x="3249" y="4404"/>
                      </a:lnTo>
                      <a:cubicBezTo>
                        <a:pt x="3249" y="4433"/>
                        <a:pt x="3277" y="4462"/>
                        <a:pt x="3321" y="4462"/>
                      </a:cubicBezTo>
                      <a:lnTo>
                        <a:pt x="3321" y="4476"/>
                      </a:lnTo>
                      <a:lnTo>
                        <a:pt x="4692" y="4476"/>
                      </a:lnTo>
                      <a:cubicBezTo>
                        <a:pt x="4721" y="4476"/>
                        <a:pt x="4750" y="4433"/>
                        <a:pt x="4750" y="4404"/>
                      </a:cubicBezTo>
                      <a:lnTo>
                        <a:pt x="4750" y="2383"/>
                      </a:lnTo>
                      <a:cubicBezTo>
                        <a:pt x="4764" y="1806"/>
                        <a:pt x="4591" y="1243"/>
                        <a:pt x="4259" y="766"/>
                      </a:cubicBezTo>
                      <a:cubicBezTo>
                        <a:pt x="3893" y="287"/>
                        <a:pt x="3320" y="1"/>
                        <a:pt x="271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</p:grpSp>
        <p:cxnSp>
          <p:nvCxnSpPr>
            <p:cNvPr id="1311" name="Google Shape;1311;p58"/>
            <p:cNvCxnSpPr>
              <a:stCxn id="1290" idx="1"/>
            </p:cNvCxnSpPr>
            <p:nvPr/>
          </p:nvCxnSpPr>
          <p:spPr>
            <a:xfrm flipH="1">
              <a:off x="-932173" y="8041775"/>
              <a:ext cx="884400" cy="5211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69" y="603000"/>
            <a:ext cx="1194931" cy="1187944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0319" y="4070642"/>
            <a:ext cx="5037681" cy="593146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532" y="3272530"/>
            <a:ext cx="4497817" cy="6380624"/>
          </a:xfrm>
          <a:prstGeom prst="rect">
            <a:avLst/>
          </a:prstGeom>
        </p:spPr>
      </p:pic>
      <p:sp>
        <p:nvSpPr>
          <p:cNvPr id="1316" name="Google Shape;1316;p59"/>
          <p:cNvSpPr txBox="1">
            <a:spLocks noGrp="1"/>
          </p:cNvSpPr>
          <p:nvPr>
            <p:ph type="subTitle" idx="1"/>
          </p:nvPr>
        </p:nvSpPr>
        <p:spPr>
          <a:xfrm>
            <a:off x="530352" y="8469958"/>
            <a:ext cx="6964267" cy="1031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Mercury is the closest planet to the Sun</a:t>
            </a:r>
            <a:endParaRPr/>
          </a:p>
        </p:txBody>
      </p:sp>
      <p:sp>
        <p:nvSpPr>
          <p:cNvPr id="1319" name="Google Shape;1319;p59"/>
          <p:cNvSpPr txBox="1">
            <a:spLocks noGrp="1"/>
          </p:cNvSpPr>
          <p:nvPr>
            <p:ph type="subTitle" idx="2"/>
          </p:nvPr>
        </p:nvSpPr>
        <p:spPr>
          <a:xfrm>
            <a:off x="530352" y="4367771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MARS</a:t>
            </a:r>
            <a:endParaRPr/>
          </a:p>
        </p:txBody>
      </p:sp>
      <p:sp>
        <p:nvSpPr>
          <p:cNvPr id="1320" name="Google Shape;1320;p59"/>
          <p:cNvSpPr txBox="1">
            <a:spLocks noGrp="1"/>
          </p:cNvSpPr>
          <p:nvPr>
            <p:ph type="subTitle" idx="3"/>
          </p:nvPr>
        </p:nvSpPr>
        <p:spPr>
          <a:xfrm>
            <a:off x="530352" y="5261433"/>
            <a:ext cx="6964267" cy="1031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Despite being red, Mars is a cold place</a:t>
            </a:r>
            <a:endParaRPr/>
          </a:p>
        </p:txBody>
      </p:sp>
      <p:sp>
        <p:nvSpPr>
          <p:cNvPr id="1321" name="Google Shape;1321;p59"/>
          <p:cNvSpPr txBox="1">
            <a:spLocks noGrp="1"/>
          </p:cNvSpPr>
          <p:nvPr>
            <p:ph type="subTitle" idx="4"/>
          </p:nvPr>
        </p:nvSpPr>
        <p:spPr>
          <a:xfrm>
            <a:off x="10434617" y="4367771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NEPTUNE</a:t>
            </a:r>
            <a:endParaRPr/>
          </a:p>
        </p:txBody>
      </p:sp>
      <p:sp>
        <p:nvSpPr>
          <p:cNvPr id="1322" name="Google Shape;1322;p59"/>
          <p:cNvSpPr txBox="1">
            <a:spLocks noGrp="1"/>
          </p:cNvSpPr>
          <p:nvPr>
            <p:ph type="subTitle" idx="5"/>
          </p:nvPr>
        </p:nvSpPr>
        <p:spPr>
          <a:xfrm>
            <a:off x="10434617" y="5261471"/>
            <a:ext cx="6964267" cy="1031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Neptune is the farthest planet from the Sun</a:t>
            </a:r>
            <a:endParaRPr/>
          </a:p>
        </p:txBody>
      </p:sp>
      <p:sp>
        <p:nvSpPr>
          <p:cNvPr id="1317" name="Google Shape;1317;p59"/>
          <p:cNvSpPr txBox="1">
            <a:spLocks noGrp="1"/>
          </p:cNvSpPr>
          <p:nvPr>
            <p:ph type="subTitle" idx="6"/>
          </p:nvPr>
        </p:nvSpPr>
        <p:spPr>
          <a:xfrm>
            <a:off x="530352" y="7576296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MERCURY</a:t>
            </a:r>
            <a:endParaRPr/>
          </a:p>
        </p:txBody>
      </p:sp>
      <p:sp>
        <p:nvSpPr>
          <p:cNvPr id="1323" name="Google Shape;1323;p59"/>
          <p:cNvSpPr txBox="1">
            <a:spLocks noGrp="1"/>
          </p:cNvSpPr>
          <p:nvPr>
            <p:ph type="subTitle" idx="7"/>
          </p:nvPr>
        </p:nvSpPr>
        <p:spPr>
          <a:xfrm>
            <a:off x="10434617" y="7576296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VENUS</a:t>
            </a:r>
            <a:endParaRPr/>
          </a:p>
        </p:txBody>
      </p:sp>
      <p:sp>
        <p:nvSpPr>
          <p:cNvPr id="1324" name="Google Shape;1324;p59"/>
          <p:cNvSpPr txBox="1">
            <a:spLocks noGrp="1"/>
          </p:cNvSpPr>
          <p:nvPr>
            <p:ph type="subTitle" idx="8"/>
          </p:nvPr>
        </p:nvSpPr>
        <p:spPr>
          <a:xfrm>
            <a:off x="10434617" y="8469996"/>
            <a:ext cx="6964267" cy="1031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Has a beautiful name, but it’s terribly hot</a:t>
            </a:r>
            <a:endParaRPr/>
          </a:p>
        </p:txBody>
      </p:sp>
      <p:sp>
        <p:nvSpPr>
          <p:cNvPr id="1318" name="Google Shape;1318;p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ANALYZING THE </a:t>
            </a:r>
            <a:r>
              <a:rPr lang="en">
                <a:solidFill>
                  <a:schemeClr val="dk2"/>
                </a:solidFill>
              </a:rPr>
              <a:t>C</a:t>
            </a:r>
            <a:r>
              <a:rPr lang="en">
                <a:solidFill>
                  <a:schemeClr val="lt2"/>
                </a:solidFill>
              </a:rPr>
              <a:t>O</a:t>
            </a:r>
            <a:r>
              <a:rPr lang="en">
                <a:solidFill>
                  <a:schemeClr val="accent1"/>
                </a:solidFill>
              </a:rPr>
              <a:t>M</a:t>
            </a:r>
            <a:r>
              <a:rPr lang="en">
                <a:solidFill>
                  <a:schemeClr val="accent4"/>
                </a:solidFill>
              </a:rPr>
              <a:t>P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3"/>
                </a:solidFill>
              </a:rPr>
              <a:t>T</a:t>
            </a:r>
            <a:r>
              <a:rPr lang="en">
                <a:solidFill>
                  <a:schemeClr val="lt2"/>
                </a:solidFill>
              </a:rPr>
              <a:t>I</a:t>
            </a:r>
            <a:r>
              <a:rPr lang="en">
                <a:solidFill>
                  <a:schemeClr val="dk2"/>
                </a:solidFill>
              </a:rPr>
              <a:t>T</a:t>
            </a:r>
            <a:r>
              <a:rPr lang="en">
                <a:solidFill>
                  <a:schemeClr val="accent4"/>
                </a:solidFill>
              </a:rPr>
              <a:t>I</a:t>
            </a:r>
            <a:r>
              <a:rPr lang="en">
                <a:solidFill>
                  <a:schemeClr val="accent2"/>
                </a:solidFill>
              </a:rPr>
              <a:t>O</a:t>
            </a:r>
            <a:r>
              <a:rPr lang="en">
                <a:solidFill>
                  <a:schemeClr val="accent3"/>
                </a:solidFill>
              </a:rPr>
              <a:t>N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1325" name="Google Shape;1325;p59"/>
          <p:cNvSpPr/>
          <p:nvPr/>
        </p:nvSpPr>
        <p:spPr>
          <a:xfrm>
            <a:off x="3480774" y="3272788"/>
            <a:ext cx="957807" cy="1031110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326" name="Google Shape;1326;p59"/>
          <p:cNvSpPr/>
          <p:nvPr/>
        </p:nvSpPr>
        <p:spPr>
          <a:xfrm>
            <a:off x="13461988" y="3277485"/>
            <a:ext cx="957807" cy="1031110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327" name="Google Shape;1327;p59"/>
          <p:cNvSpPr/>
          <p:nvPr/>
        </p:nvSpPr>
        <p:spPr>
          <a:xfrm>
            <a:off x="3523756" y="6440601"/>
            <a:ext cx="957807" cy="1031110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328" name="Google Shape;1328;p59"/>
          <p:cNvSpPr/>
          <p:nvPr/>
        </p:nvSpPr>
        <p:spPr>
          <a:xfrm>
            <a:off x="13461988" y="6670716"/>
            <a:ext cx="957807" cy="1031110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1329" name="Google Shape;1329;p59"/>
          <p:cNvGrpSpPr/>
          <p:nvPr/>
        </p:nvGrpSpPr>
        <p:grpSpPr>
          <a:xfrm>
            <a:off x="13728727" y="6949946"/>
            <a:ext cx="424331" cy="472662"/>
            <a:chOff x="6097946" y="7176033"/>
            <a:chExt cx="424331" cy="472662"/>
          </a:xfrm>
        </p:grpSpPr>
        <p:sp>
          <p:nvSpPr>
            <p:cNvPr id="1330" name="Google Shape;1330;p59"/>
            <p:cNvSpPr/>
            <p:nvPr/>
          </p:nvSpPr>
          <p:spPr>
            <a:xfrm>
              <a:off x="6097946" y="7379100"/>
              <a:ext cx="27543" cy="94532"/>
            </a:xfrm>
            <a:custGeom>
              <a:avLst/>
              <a:gdLst/>
              <a:ahLst/>
              <a:cxnLst/>
              <a:rect l="l" t="t" r="r" b="b"/>
              <a:pathLst>
                <a:path w="726" h="2552" extrusionOk="0">
                  <a:moveTo>
                    <a:pt x="725" y="0"/>
                  </a:moveTo>
                  <a:cubicBezTo>
                    <a:pt x="253" y="252"/>
                    <a:pt x="1" y="725"/>
                    <a:pt x="1" y="1260"/>
                  </a:cubicBezTo>
                  <a:cubicBezTo>
                    <a:pt x="1" y="1827"/>
                    <a:pt x="316" y="2300"/>
                    <a:pt x="725" y="2552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1" name="Google Shape;1331;p59"/>
            <p:cNvSpPr/>
            <p:nvPr/>
          </p:nvSpPr>
          <p:spPr>
            <a:xfrm>
              <a:off x="6152917" y="7318387"/>
              <a:ext cx="311998" cy="164580"/>
            </a:xfrm>
            <a:custGeom>
              <a:avLst/>
              <a:gdLst/>
              <a:ahLst/>
              <a:cxnLst/>
              <a:rect l="l" t="t" r="r" b="b"/>
              <a:pathLst>
                <a:path w="8224" h="4443" extrusionOk="0">
                  <a:moveTo>
                    <a:pt x="2647" y="2143"/>
                  </a:moveTo>
                  <a:cubicBezTo>
                    <a:pt x="2836" y="2143"/>
                    <a:pt x="2994" y="2301"/>
                    <a:pt x="2994" y="2521"/>
                  </a:cubicBezTo>
                  <a:cubicBezTo>
                    <a:pt x="2994" y="2710"/>
                    <a:pt x="2836" y="2868"/>
                    <a:pt x="2647" y="2868"/>
                  </a:cubicBezTo>
                  <a:cubicBezTo>
                    <a:pt x="2427" y="2868"/>
                    <a:pt x="2301" y="2710"/>
                    <a:pt x="2301" y="2521"/>
                  </a:cubicBezTo>
                  <a:cubicBezTo>
                    <a:pt x="2301" y="2301"/>
                    <a:pt x="2427" y="2143"/>
                    <a:pt x="2647" y="2143"/>
                  </a:cubicBezTo>
                  <a:close/>
                  <a:moveTo>
                    <a:pt x="5640" y="2143"/>
                  </a:moveTo>
                  <a:cubicBezTo>
                    <a:pt x="5829" y="2143"/>
                    <a:pt x="5987" y="2301"/>
                    <a:pt x="5987" y="2521"/>
                  </a:cubicBezTo>
                  <a:cubicBezTo>
                    <a:pt x="5987" y="2710"/>
                    <a:pt x="5829" y="2868"/>
                    <a:pt x="5640" y="2868"/>
                  </a:cubicBezTo>
                  <a:cubicBezTo>
                    <a:pt x="5420" y="2868"/>
                    <a:pt x="5262" y="2710"/>
                    <a:pt x="5262" y="2521"/>
                  </a:cubicBezTo>
                  <a:cubicBezTo>
                    <a:pt x="5262" y="2301"/>
                    <a:pt x="5420" y="2143"/>
                    <a:pt x="5640" y="2143"/>
                  </a:cubicBezTo>
                  <a:close/>
                  <a:moveTo>
                    <a:pt x="1923" y="1"/>
                  </a:moveTo>
                  <a:lnTo>
                    <a:pt x="1" y="1923"/>
                  </a:lnTo>
                  <a:lnTo>
                    <a:pt x="1" y="4443"/>
                  </a:lnTo>
                  <a:lnTo>
                    <a:pt x="1765" y="4443"/>
                  </a:lnTo>
                  <a:cubicBezTo>
                    <a:pt x="2490" y="3986"/>
                    <a:pt x="3309" y="3758"/>
                    <a:pt x="4124" y="3758"/>
                  </a:cubicBezTo>
                  <a:cubicBezTo>
                    <a:pt x="4939" y="3758"/>
                    <a:pt x="5751" y="3986"/>
                    <a:pt x="6459" y="4443"/>
                  </a:cubicBezTo>
                  <a:lnTo>
                    <a:pt x="8224" y="4443"/>
                  </a:lnTo>
                  <a:lnTo>
                    <a:pt x="8224" y="1923"/>
                  </a:lnTo>
                  <a:lnTo>
                    <a:pt x="6302" y="1"/>
                  </a:lnTo>
                  <a:cubicBezTo>
                    <a:pt x="5625" y="395"/>
                    <a:pt x="4876" y="592"/>
                    <a:pt x="4124" y="592"/>
                  </a:cubicBezTo>
                  <a:cubicBezTo>
                    <a:pt x="3372" y="592"/>
                    <a:pt x="2616" y="395"/>
                    <a:pt x="19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2" name="Google Shape;1332;p59"/>
            <p:cNvSpPr/>
            <p:nvPr/>
          </p:nvSpPr>
          <p:spPr>
            <a:xfrm>
              <a:off x="6154131" y="7176033"/>
              <a:ext cx="311960" cy="173915"/>
            </a:xfrm>
            <a:custGeom>
              <a:avLst/>
              <a:gdLst/>
              <a:ahLst/>
              <a:cxnLst/>
              <a:rect l="l" t="t" r="r" b="b"/>
              <a:pathLst>
                <a:path w="8223" h="4695" extrusionOk="0">
                  <a:moveTo>
                    <a:pt x="4096" y="0"/>
                  </a:moveTo>
                  <a:cubicBezTo>
                    <a:pt x="3560" y="0"/>
                    <a:pt x="3088" y="315"/>
                    <a:pt x="2804" y="756"/>
                  </a:cubicBezTo>
                  <a:cubicBezTo>
                    <a:pt x="2753" y="751"/>
                    <a:pt x="2702" y="748"/>
                    <a:pt x="2651" y="748"/>
                  </a:cubicBezTo>
                  <a:cubicBezTo>
                    <a:pt x="2101" y="748"/>
                    <a:pt x="1551" y="1051"/>
                    <a:pt x="1292" y="1512"/>
                  </a:cubicBezTo>
                  <a:cubicBezTo>
                    <a:pt x="567" y="1638"/>
                    <a:pt x="0" y="2269"/>
                    <a:pt x="0" y="3056"/>
                  </a:cubicBezTo>
                  <a:lnTo>
                    <a:pt x="0" y="4694"/>
                  </a:lnTo>
                  <a:lnTo>
                    <a:pt x="1607" y="3088"/>
                  </a:lnTo>
                  <a:cubicBezTo>
                    <a:pt x="1683" y="3011"/>
                    <a:pt x="1783" y="2970"/>
                    <a:pt x="1884" y="2970"/>
                  </a:cubicBezTo>
                  <a:cubicBezTo>
                    <a:pt x="1951" y="2970"/>
                    <a:pt x="2018" y="2987"/>
                    <a:pt x="2080" y="3025"/>
                  </a:cubicBezTo>
                  <a:cubicBezTo>
                    <a:pt x="2694" y="3450"/>
                    <a:pt x="3403" y="3663"/>
                    <a:pt x="4112" y="3663"/>
                  </a:cubicBezTo>
                  <a:cubicBezTo>
                    <a:pt x="4821" y="3663"/>
                    <a:pt x="5529" y="3450"/>
                    <a:pt x="6144" y="3025"/>
                  </a:cubicBezTo>
                  <a:cubicBezTo>
                    <a:pt x="6206" y="2987"/>
                    <a:pt x="6273" y="2970"/>
                    <a:pt x="6339" y="2970"/>
                  </a:cubicBezTo>
                  <a:cubicBezTo>
                    <a:pt x="6441" y="2970"/>
                    <a:pt x="6540" y="3011"/>
                    <a:pt x="6616" y="3088"/>
                  </a:cubicBezTo>
                  <a:lnTo>
                    <a:pt x="8223" y="4694"/>
                  </a:lnTo>
                  <a:lnTo>
                    <a:pt x="8223" y="3056"/>
                  </a:lnTo>
                  <a:cubicBezTo>
                    <a:pt x="8192" y="2300"/>
                    <a:pt x="7656" y="1638"/>
                    <a:pt x="6900" y="1512"/>
                  </a:cubicBezTo>
                  <a:cubicBezTo>
                    <a:pt x="6641" y="1051"/>
                    <a:pt x="6091" y="748"/>
                    <a:pt x="5541" y="748"/>
                  </a:cubicBezTo>
                  <a:cubicBezTo>
                    <a:pt x="5490" y="748"/>
                    <a:pt x="5439" y="751"/>
                    <a:pt x="5388" y="756"/>
                  </a:cubicBezTo>
                  <a:cubicBezTo>
                    <a:pt x="5136" y="284"/>
                    <a:pt x="4663" y="0"/>
                    <a:pt x="4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3" name="Google Shape;1333;p59"/>
            <p:cNvSpPr/>
            <p:nvPr/>
          </p:nvSpPr>
          <p:spPr>
            <a:xfrm>
              <a:off x="6154131" y="7484708"/>
              <a:ext cx="310784" cy="163987"/>
            </a:xfrm>
            <a:custGeom>
              <a:avLst/>
              <a:gdLst/>
              <a:ahLst/>
              <a:cxnLst/>
              <a:rect l="l" t="t" r="r" b="b"/>
              <a:pathLst>
                <a:path w="8192" h="4427" extrusionOk="0">
                  <a:moveTo>
                    <a:pt x="5159" y="1001"/>
                  </a:moveTo>
                  <a:cubicBezTo>
                    <a:pt x="5254" y="1001"/>
                    <a:pt x="5340" y="1040"/>
                    <a:pt x="5388" y="1119"/>
                  </a:cubicBezTo>
                  <a:cubicBezTo>
                    <a:pt x="5545" y="1245"/>
                    <a:pt x="5545" y="1465"/>
                    <a:pt x="5388" y="1654"/>
                  </a:cubicBezTo>
                  <a:cubicBezTo>
                    <a:pt x="5041" y="2001"/>
                    <a:pt x="4569" y="2190"/>
                    <a:pt x="4096" y="2190"/>
                  </a:cubicBezTo>
                  <a:cubicBezTo>
                    <a:pt x="3623" y="2190"/>
                    <a:pt x="3119" y="2001"/>
                    <a:pt x="2804" y="1654"/>
                  </a:cubicBezTo>
                  <a:cubicBezTo>
                    <a:pt x="2647" y="1497"/>
                    <a:pt x="2647" y="1245"/>
                    <a:pt x="2804" y="1119"/>
                  </a:cubicBezTo>
                  <a:cubicBezTo>
                    <a:pt x="2883" y="1040"/>
                    <a:pt x="2978" y="1001"/>
                    <a:pt x="3068" y="1001"/>
                  </a:cubicBezTo>
                  <a:cubicBezTo>
                    <a:pt x="3159" y="1001"/>
                    <a:pt x="3245" y="1040"/>
                    <a:pt x="3308" y="1119"/>
                  </a:cubicBezTo>
                  <a:cubicBezTo>
                    <a:pt x="3529" y="1339"/>
                    <a:pt x="3812" y="1449"/>
                    <a:pt x="4096" y="1449"/>
                  </a:cubicBezTo>
                  <a:cubicBezTo>
                    <a:pt x="4380" y="1449"/>
                    <a:pt x="4663" y="1339"/>
                    <a:pt x="4884" y="1119"/>
                  </a:cubicBezTo>
                  <a:cubicBezTo>
                    <a:pt x="4962" y="1040"/>
                    <a:pt x="5065" y="1001"/>
                    <a:pt x="5159" y="1001"/>
                  </a:cubicBezTo>
                  <a:close/>
                  <a:moveTo>
                    <a:pt x="4080" y="0"/>
                  </a:moveTo>
                  <a:cubicBezTo>
                    <a:pt x="3371" y="0"/>
                    <a:pt x="2663" y="205"/>
                    <a:pt x="2048" y="615"/>
                  </a:cubicBezTo>
                  <a:cubicBezTo>
                    <a:pt x="1985" y="646"/>
                    <a:pt x="1922" y="678"/>
                    <a:pt x="1859" y="678"/>
                  </a:cubicBezTo>
                  <a:lnTo>
                    <a:pt x="0" y="678"/>
                  </a:lnTo>
                  <a:cubicBezTo>
                    <a:pt x="189" y="2788"/>
                    <a:pt x="1922" y="4427"/>
                    <a:pt x="4096" y="4427"/>
                  </a:cubicBezTo>
                  <a:cubicBezTo>
                    <a:pt x="6270" y="4427"/>
                    <a:pt x="8003" y="2788"/>
                    <a:pt x="8192" y="678"/>
                  </a:cubicBezTo>
                  <a:lnTo>
                    <a:pt x="6333" y="678"/>
                  </a:lnTo>
                  <a:cubicBezTo>
                    <a:pt x="6270" y="678"/>
                    <a:pt x="6175" y="646"/>
                    <a:pt x="6112" y="615"/>
                  </a:cubicBezTo>
                  <a:cubicBezTo>
                    <a:pt x="5498" y="205"/>
                    <a:pt x="4789" y="0"/>
                    <a:pt x="4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4" name="Google Shape;1334;p59"/>
            <p:cNvSpPr/>
            <p:nvPr/>
          </p:nvSpPr>
          <p:spPr>
            <a:xfrm>
              <a:off x="6493558" y="7377915"/>
              <a:ext cx="28719" cy="94570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1"/>
                  </a:cubicBezTo>
                  <a:cubicBezTo>
                    <a:pt x="757" y="757"/>
                    <a:pt x="442" y="28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335" name="Google Shape;1335;p59"/>
          <p:cNvGrpSpPr/>
          <p:nvPr/>
        </p:nvGrpSpPr>
        <p:grpSpPr>
          <a:xfrm>
            <a:off x="3719419" y="3552022"/>
            <a:ext cx="480516" cy="472662"/>
            <a:chOff x="1322040" y="8287874"/>
            <a:chExt cx="480516" cy="472662"/>
          </a:xfrm>
        </p:grpSpPr>
        <p:sp>
          <p:nvSpPr>
            <p:cNvPr id="1336" name="Google Shape;1336;p59"/>
            <p:cNvSpPr/>
            <p:nvPr/>
          </p:nvSpPr>
          <p:spPr>
            <a:xfrm>
              <a:off x="1322040" y="8465270"/>
              <a:ext cx="27505" cy="94532"/>
            </a:xfrm>
            <a:custGeom>
              <a:avLst/>
              <a:gdLst/>
              <a:ahLst/>
              <a:cxnLst/>
              <a:rect l="l" t="t" r="r" b="b"/>
              <a:pathLst>
                <a:path w="725" h="2552" extrusionOk="0">
                  <a:moveTo>
                    <a:pt x="725" y="0"/>
                  </a:moveTo>
                  <a:cubicBezTo>
                    <a:pt x="315" y="189"/>
                    <a:pt x="0" y="693"/>
                    <a:pt x="0" y="1260"/>
                  </a:cubicBezTo>
                  <a:cubicBezTo>
                    <a:pt x="0" y="1796"/>
                    <a:pt x="315" y="2268"/>
                    <a:pt x="725" y="2552"/>
                  </a:cubicBezTo>
                  <a:lnTo>
                    <a:pt x="725" y="158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7" name="Google Shape;1337;p59"/>
            <p:cNvSpPr/>
            <p:nvPr/>
          </p:nvSpPr>
          <p:spPr>
            <a:xfrm>
              <a:off x="1527623" y="8287874"/>
              <a:ext cx="190067" cy="84049"/>
            </a:xfrm>
            <a:custGeom>
              <a:avLst/>
              <a:gdLst/>
              <a:ahLst/>
              <a:cxnLst/>
              <a:rect l="l" t="t" r="r" b="b"/>
              <a:pathLst>
                <a:path w="5010" h="2269" extrusionOk="0">
                  <a:moveTo>
                    <a:pt x="914" y="0"/>
                  </a:moveTo>
                  <a:cubicBezTo>
                    <a:pt x="599" y="0"/>
                    <a:pt x="315" y="63"/>
                    <a:pt x="0" y="95"/>
                  </a:cubicBezTo>
                  <a:cubicBezTo>
                    <a:pt x="158" y="536"/>
                    <a:pt x="441" y="914"/>
                    <a:pt x="756" y="1260"/>
                  </a:cubicBezTo>
                  <a:cubicBezTo>
                    <a:pt x="1418" y="1891"/>
                    <a:pt x="2237" y="2269"/>
                    <a:pt x="3151" y="2269"/>
                  </a:cubicBezTo>
                  <a:lnTo>
                    <a:pt x="5009" y="2269"/>
                  </a:lnTo>
                  <a:cubicBezTo>
                    <a:pt x="4127" y="914"/>
                    <a:pt x="2647" y="0"/>
                    <a:pt x="9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8" name="Google Shape;1338;p59"/>
            <p:cNvSpPr/>
            <p:nvPr/>
          </p:nvSpPr>
          <p:spPr>
            <a:xfrm>
              <a:off x="1605281" y="8455898"/>
              <a:ext cx="83728" cy="81753"/>
            </a:xfrm>
            <a:custGeom>
              <a:avLst/>
              <a:gdLst/>
              <a:ahLst/>
              <a:cxnLst/>
              <a:rect l="l" t="t" r="r" b="b"/>
              <a:pathLst>
                <a:path w="2207" h="2207" extrusionOk="0">
                  <a:moveTo>
                    <a:pt x="1104" y="1"/>
                  </a:moveTo>
                  <a:cubicBezTo>
                    <a:pt x="505" y="1"/>
                    <a:pt x="1" y="505"/>
                    <a:pt x="1" y="1104"/>
                  </a:cubicBezTo>
                  <a:cubicBezTo>
                    <a:pt x="1" y="1702"/>
                    <a:pt x="505" y="2206"/>
                    <a:pt x="1104" y="2206"/>
                  </a:cubicBezTo>
                  <a:cubicBezTo>
                    <a:pt x="1734" y="2206"/>
                    <a:pt x="2206" y="1702"/>
                    <a:pt x="2206" y="1104"/>
                  </a:cubicBezTo>
                  <a:cubicBezTo>
                    <a:pt x="2206" y="505"/>
                    <a:pt x="1734" y="1"/>
                    <a:pt x="11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9" name="Google Shape;1339;p59"/>
            <p:cNvSpPr/>
            <p:nvPr/>
          </p:nvSpPr>
          <p:spPr>
            <a:xfrm>
              <a:off x="1436763" y="8455898"/>
              <a:ext cx="83690" cy="81753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505" y="1"/>
                    <a:pt x="1" y="505"/>
                    <a:pt x="1" y="1104"/>
                  </a:cubicBezTo>
                  <a:cubicBezTo>
                    <a:pt x="1" y="1702"/>
                    <a:pt x="505" y="2206"/>
                    <a:pt x="1103" y="2206"/>
                  </a:cubicBezTo>
                  <a:cubicBezTo>
                    <a:pt x="1702" y="2206"/>
                    <a:pt x="2206" y="1702"/>
                    <a:pt x="2206" y="1104"/>
                  </a:cubicBezTo>
                  <a:cubicBezTo>
                    <a:pt x="2206" y="505"/>
                    <a:pt x="1702" y="1"/>
                    <a:pt x="11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0" name="Google Shape;1340;p59"/>
            <p:cNvSpPr/>
            <p:nvPr/>
          </p:nvSpPr>
          <p:spPr>
            <a:xfrm>
              <a:off x="1384182" y="8596549"/>
              <a:ext cx="358585" cy="163987"/>
            </a:xfrm>
            <a:custGeom>
              <a:avLst/>
              <a:gdLst/>
              <a:ahLst/>
              <a:cxnLst/>
              <a:rect l="l" t="t" r="r" b="b"/>
              <a:pathLst>
                <a:path w="9452" h="4427" extrusionOk="0">
                  <a:moveTo>
                    <a:pt x="5790" y="969"/>
                  </a:moveTo>
                  <a:cubicBezTo>
                    <a:pt x="5884" y="969"/>
                    <a:pt x="5971" y="1008"/>
                    <a:pt x="6018" y="1087"/>
                  </a:cubicBezTo>
                  <a:cubicBezTo>
                    <a:pt x="6176" y="1245"/>
                    <a:pt x="6176" y="1497"/>
                    <a:pt x="6018" y="1591"/>
                  </a:cubicBezTo>
                  <a:cubicBezTo>
                    <a:pt x="5671" y="1969"/>
                    <a:pt x="5199" y="2158"/>
                    <a:pt x="4726" y="2158"/>
                  </a:cubicBezTo>
                  <a:cubicBezTo>
                    <a:pt x="4254" y="2158"/>
                    <a:pt x="3750" y="1969"/>
                    <a:pt x="3435" y="1591"/>
                  </a:cubicBezTo>
                  <a:cubicBezTo>
                    <a:pt x="3277" y="1434"/>
                    <a:pt x="3277" y="1213"/>
                    <a:pt x="3435" y="1087"/>
                  </a:cubicBezTo>
                  <a:cubicBezTo>
                    <a:pt x="3513" y="1008"/>
                    <a:pt x="3608" y="969"/>
                    <a:pt x="3698" y="969"/>
                  </a:cubicBezTo>
                  <a:cubicBezTo>
                    <a:pt x="3789" y="969"/>
                    <a:pt x="3876" y="1008"/>
                    <a:pt x="3939" y="1087"/>
                  </a:cubicBezTo>
                  <a:cubicBezTo>
                    <a:pt x="4159" y="1308"/>
                    <a:pt x="4443" y="1418"/>
                    <a:pt x="4726" y="1418"/>
                  </a:cubicBezTo>
                  <a:cubicBezTo>
                    <a:pt x="5010" y="1418"/>
                    <a:pt x="5293" y="1308"/>
                    <a:pt x="5514" y="1087"/>
                  </a:cubicBezTo>
                  <a:cubicBezTo>
                    <a:pt x="5593" y="1008"/>
                    <a:pt x="5695" y="969"/>
                    <a:pt x="5790" y="969"/>
                  </a:cubicBezTo>
                  <a:close/>
                  <a:moveTo>
                    <a:pt x="4711" y="0"/>
                  </a:moveTo>
                  <a:cubicBezTo>
                    <a:pt x="4002" y="0"/>
                    <a:pt x="3293" y="205"/>
                    <a:pt x="2678" y="615"/>
                  </a:cubicBezTo>
                  <a:cubicBezTo>
                    <a:pt x="2615" y="646"/>
                    <a:pt x="2552" y="709"/>
                    <a:pt x="2489" y="709"/>
                  </a:cubicBezTo>
                  <a:lnTo>
                    <a:pt x="1" y="709"/>
                  </a:lnTo>
                  <a:cubicBezTo>
                    <a:pt x="505" y="2820"/>
                    <a:pt x="2458" y="4427"/>
                    <a:pt x="4726" y="4427"/>
                  </a:cubicBezTo>
                  <a:cubicBezTo>
                    <a:pt x="7026" y="4427"/>
                    <a:pt x="8948" y="2820"/>
                    <a:pt x="9452" y="709"/>
                  </a:cubicBezTo>
                  <a:lnTo>
                    <a:pt x="6963" y="709"/>
                  </a:lnTo>
                  <a:cubicBezTo>
                    <a:pt x="6869" y="646"/>
                    <a:pt x="6774" y="646"/>
                    <a:pt x="6743" y="615"/>
                  </a:cubicBezTo>
                  <a:cubicBezTo>
                    <a:pt x="6128" y="205"/>
                    <a:pt x="5419" y="0"/>
                    <a:pt x="47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1" name="Google Shape;1341;p59"/>
            <p:cNvSpPr/>
            <p:nvPr/>
          </p:nvSpPr>
          <p:spPr>
            <a:xfrm>
              <a:off x="1381792" y="8509610"/>
              <a:ext cx="365755" cy="81716"/>
            </a:xfrm>
            <a:custGeom>
              <a:avLst/>
              <a:gdLst/>
              <a:ahLst/>
              <a:cxnLst/>
              <a:rect l="l" t="t" r="r" b="b"/>
              <a:pathLst>
                <a:path w="9641" h="2206" extrusionOk="0">
                  <a:moveTo>
                    <a:pt x="1" y="0"/>
                  </a:moveTo>
                  <a:lnTo>
                    <a:pt x="1" y="1859"/>
                  </a:lnTo>
                  <a:lnTo>
                    <a:pt x="1" y="2206"/>
                  </a:lnTo>
                  <a:lnTo>
                    <a:pt x="2458" y="2206"/>
                  </a:lnTo>
                  <a:cubicBezTo>
                    <a:pt x="3198" y="1749"/>
                    <a:pt x="4017" y="1520"/>
                    <a:pt x="4829" y="1520"/>
                  </a:cubicBezTo>
                  <a:cubicBezTo>
                    <a:pt x="5640" y="1520"/>
                    <a:pt x="6443" y="1749"/>
                    <a:pt x="7152" y="2206"/>
                  </a:cubicBezTo>
                  <a:lnTo>
                    <a:pt x="9641" y="2206"/>
                  </a:lnTo>
                  <a:lnTo>
                    <a:pt x="9641" y="1859"/>
                  </a:lnTo>
                  <a:lnTo>
                    <a:pt x="9641" y="0"/>
                  </a:lnTo>
                  <a:lnTo>
                    <a:pt x="8853" y="0"/>
                  </a:lnTo>
                  <a:cubicBezTo>
                    <a:pt x="8696" y="882"/>
                    <a:pt x="7940" y="1512"/>
                    <a:pt x="7026" y="1512"/>
                  </a:cubicBezTo>
                  <a:cubicBezTo>
                    <a:pt x="6144" y="1512"/>
                    <a:pt x="5388" y="882"/>
                    <a:pt x="5230" y="0"/>
                  </a:cubicBezTo>
                  <a:lnTo>
                    <a:pt x="4411" y="0"/>
                  </a:lnTo>
                  <a:cubicBezTo>
                    <a:pt x="4254" y="882"/>
                    <a:pt x="3466" y="1512"/>
                    <a:pt x="2584" y="1512"/>
                  </a:cubicBezTo>
                  <a:cubicBezTo>
                    <a:pt x="1670" y="1512"/>
                    <a:pt x="946" y="882"/>
                    <a:pt x="7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2" name="Google Shape;1342;p59"/>
            <p:cNvSpPr/>
            <p:nvPr/>
          </p:nvSpPr>
          <p:spPr>
            <a:xfrm>
              <a:off x="1378225" y="8298357"/>
              <a:ext cx="366932" cy="183286"/>
            </a:xfrm>
            <a:custGeom>
              <a:avLst/>
              <a:gdLst/>
              <a:ahLst/>
              <a:cxnLst/>
              <a:rect l="l" t="t" r="r" b="b"/>
              <a:pathLst>
                <a:path w="9672" h="4948" extrusionOk="0">
                  <a:moveTo>
                    <a:pt x="3245" y="1"/>
                  </a:moveTo>
                  <a:cubicBezTo>
                    <a:pt x="1355" y="662"/>
                    <a:pt x="0" y="2490"/>
                    <a:pt x="0" y="4601"/>
                  </a:cubicBezTo>
                  <a:lnTo>
                    <a:pt x="0" y="4947"/>
                  </a:lnTo>
                  <a:lnTo>
                    <a:pt x="788" y="4947"/>
                  </a:lnTo>
                  <a:cubicBezTo>
                    <a:pt x="945" y="4096"/>
                    <a:pt x="1701" y="3466"/>
                    <a:pt x="2615" y="3466"/>
                  </a:cubicBezTo>
                  <a:cubicBezTo>
                    <a:pt x="3529" y="3466"/>
                    <a:pt x="4253" y="4096"/>
                    <a:pt x="4411" y="4947"/>
                  </a:cubicBezTo>
                  <a:lnTo>
                    <a:pt x="5261" y="4947"/>
                  </a:lnTo>
                  <a:cubicBezTo>
                    <a:pt x="5419" y="4096"/>
                    <a:pt x="6207" y="3466"/>
                    <a:pt x="7057" y="3466"/>
                  </a:cubicBezTo>
                  <a:cubicBezTo>
                    <a:pt x="7971" y="3466"/>
                    <a:pt x="8727" y="4096"/>
                    <a:pt x="8884" y="4947"/>
                  </a:cubicBezTo>
                  <a:lnTo>
                    <a:pt x="9672" y="4947"/>
                  </a:lnTo>
                  <a:lnTo>
                    <a:pt x="9672" y="4601"/>
                  </a:lnTo>
                  <a:cubicBezTo>
                    <a:pt x="9672" y="3939"/>
                    <a:pt x="9546" y="3309"/>
                    <a:pt x="9262" y="2710"/>
                  </a:cubicBezTo>
                  <a:lnTo>
                    <a:pt x="7089" y="2710"/>
                  </a:lnTo>
                  <a:cubicBezTo>
                    <a:pt x="5986" y="2710"/>
                    <a:pt x="4978" y="2301"/>
                    <a:pt x="4190" y="1513"/>
                  </a:cubicBezTo>
                  <a:cubicBezTo>
                    <a:pt x="3749" y="1072"/>
                    <a:pt x="3434" y="568"/>
                    <a:pt x="3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3" name="Google Shape;1343;p59"/>
            <p:cNvSpPr/>
            <p:nvPr/>
          </p:nvSpPr>
          <p:spPr>
            <a:xfrm>
              <a:off x="1773838" y="8462936"/>
              <a:ext cx="28719" cy="95718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0" y="0"/>
                  </a:moveTo>
                  <a:lnTo>
                    <a:pt x="0" y="158"/>
                  </a:lnTo>
                  <a:lnTo>
                    <a:pt x="0" y="2583"/>
                  </a:lnTo>
                  <a:cubicBezTo>
                    <a:pt x="441" y="2300"/>
                    <a:pt x="756" y="1827"/>
                    <a:pt x="756" y="1260"/>
                  </a:cubicBezTo>
                  <a:cubicBezTo>
                    <a:pt x="756" y="756"/>
                    <a:pt x="473" y="25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344" name="Google Shape;1344;p59"/>
          <p:cNvGrpSpPr/>
          <p:nvPr/>
        </p:nvGrpSpPr>
        <p:grpSpPr>
          <a:xfrm>
            <a:off x="3760607" y="6719641"/>
            <a:ext cx="484120" cy="473033"/>
            <a:chOff x="6652983" y="7729867"/>
            <a:chExt cx="484120" cy="473033"/>
          </a:xfrm>
        </p:grpSpPr>
        <p:sp>
          <p:nvSpPr>
            <p:cNvPr id="1345" name="Google Shape;1345;p59"/>
            <p:cNvSpPr/>
            <p:nvPr/>
          </p:nvSpPr>
          <p:spPr>
            <a:xfrm>
              <a:off x="6887247" y="7729867"/>
              <a:ext cx="190067" cy="215106"/>
            </a:xfrm>
            <a:custGeom>
              <a:avLst/>
              <a:gdLst/>
              <a:ahLst/>
              <a:cxnLst/>
              <a:rect l="l" t="t" r="r" b="b"/>
              <a:pathLst>
                <a:path w="5010" h="5807" extrusionOk="0">
                  <a:moveTo>
                    <a:pt x="2038" y="1"/>
                  </a:moveTo>
                  <a:cubicBezTo>
                    <a:pt x="1277" y="1"/>
                    <a:pt x="574" y="302"/>
                    <a:pt x="1" y="797"/>
                  </a:cubicBezTo>
                  <a:cubicBezTo>
                    <a:pt x="2332" y="1081"/>
                    <a:pt x="4160" y="3003"/>
                    <a:pt x="4254" y="5365"/>
                  </a:cubicBezTo>
                  <a:cubicBezTo>
                    <a:pt x="4538" y="5491"/>
                    <a:pt x="4821" y="5586"/>
                    <a:pt x="5010" y="5807"/>
                  </a:cubicBezTo>
                  <a:lnTo>
                    <a:pt x="5010" y="3066"/>
                  </a:lnTo>
                  <a:cubicBezTo>
                    <a:pt x="5010" y="1585"/>
                    <a:pt x="3939" y="293"/>
                    <a:pt x="2521" y="41"/>
                  </a:cubicBezTo>
                  <a:cubicBezTo>
                    <a:pt x="2358" y="14"/>
                    <a:pt x="2197" y="1"/>
                    <a:pt x="20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6" name="Google Shape;1346;p59"/>
            <p:cNvSpPr/>
            <p:nvPr/>
          </p:nvSpPr>
          <p:spPr>
            <a:xfrm>
              <a:off x="7035469" y="8056952"/>
              <a:ext cx="101635" cy="60750"/>
            </a:xfrm>
            <a:custGeom>
              <a:avLst/>
              <a:gdLst/>
              <a:ahLst/>
              <a:cxnLst/>
              <a:rect l="l" t="t" r="r" b="b"/>
              <a:pathLst>
                <a:path w="2679" h="1640" extrusionOk="0">
                  <a:moveTo>
                    <a:pt x="1418" y="1"/>
                  </a:moveTo>
                  <a:cubicBezTo>
                    <a:pt x="1135" y="379"/>
                    <a:pt x="757" y="663"/>
                    <a:pt x="284" y="789"/>
                  </a:cubicBezTo>
                  <a:cubicBezTo>
                    <a:pt x="190" y="1072"/>
                    <a:pt x="127" y="1387"/>
                    <a:pt x="1" y="1639"/>
                  </a:cubicBezTo>
                  <a:lnTo>
                    <a:pt x="2300" y="1639"/>
                  </a:lnTo>
                  <a:cubicBezTo>
                    <a:pt x="2458" y="1639"/>
                    <a:pt x="2615" y="1545"/>
                    <a:pt x="2647" y="1387"/>
                  </a:cubicBezTo>
                  <a:cubicBezTo>
                    <a:pt x="2678" y="1167"/>
                    <a:pt x="2615" y="1009"/>
                    <a:pt x="2458" y="946"/>
                  </a:cubicBezTo>
                  <a:cubicBezTo>
                    <a:pt x="2017" y="757"/>
                    <a:pt x="1670" y="379"/>
                    <a:pt x="14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7" name="Google Shape;1347;p59"/>
            <p:cNvSpPr/>
            <p:nvPr/>
          </p:nvSpPr>
          <p:spPr>
            <a:xfrm>
              <a:off x="6710383" y="7785060"/>
              <a:ext cx="223528" cy="140058"/>
            </a:xfrm>
            <a:custGeom>
              <a:avLst/>
              <a:gdLst/>
              <a:ahLst/>
              <a:cxnLst/>
              <a:rect l="l" t="t" r="r" b="b"/>
              <a:pathLst>
                <a:path w="5892" h="3781" extrusionOk="0">
                  <a:moveTo>
                    <a:pt x="4064" y="0"/>
                  </a:moveTo>
                  <a:cubicBezTo>
                    <a:pt x="1922" y="63"/>
                    <a:pt x="189" y="1702"/>
                    <a:pt x="0" y="3781"/>
                  </a:cubicBezTo>
                  <a:lnTo>
                    <a:pt x="2584" y="3749"/>
                  </a:lnTo>
                  <a:cubicBezTo>
                    <a:pt x="3938" y="3749"/>
                    <a:pt x="5135" y="2930"/>
                    <a:pt x="5671" y="1670"/>
                  </a:cubicBezTo>
                  <a:cubicBezTo>
                    <a:pt x="5829" y="1261"/>
                    <a:pt x="5892" y="882"/>
                    <a:pt x="5892" y="441"/>
                  </a:cubicBezTo>
                  <a:cubicBezTo>
                    <a:pt x="5356" y="158"/>
                    <a:pt x="4726" y="0"/>
                    <a:pt x="4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8" name="Google Shape;1348;p59"/>
            <p:cNvSpPr/>
            <p:nvPr/>
          </p:nvSpPr>
          <p:spPr>
            <a:xfrm>
              <a:off x="6710383" y="7818880"/>
              <a:ext cx="313174" cy="384020"/>
            </a:xfrm>
            <a:custGeom>
              <a:avLst/>
              <a:gdLst/>
              <a:ahLst/>
              <a:cxnLst/>
              <a:rect l="l" t="t" r="r" b="b"/>
              <a:pathLst>
                <a:path w="8255" h="10367" extrusionOk="0">
                  <a:moveTo>
                    <a:pt x="2584" y="4349"/>
                  </a:moveTo>
                  <a:cubicBezTo>
                    <a:pt x="2773" y="4349"/>
                    <a:pt x="2993" y="4475"/>
                    <a:pt x="2993" y="4695"/>
                  </a:cubicBezTo>
                  <a:cubicBezTo>
                    <a:pt x="2993" y="4884"/>
                    <a:pt x="2836" y="5073"/>
                    <a:pt x="2615" y="5073"/>
                  </a:cubicBezTo>
                  <a:cubicBezTo>
                    <a:pt x="2395" y="5073"/>
                    <a:pt x="2237" y="4916"/>
                    <a:pt x="2237" y="4727"/>
                  </a:cubicBezTo>
                  <a:cubicBezTo>
                    <a:pt x="2237" y="4538"/>
                    <a:pt x="2395" y="4349"/>
                    <a:pt x="2584" y="4349"/>
                  </a:cubicBezTo>
                  <a:close/>
                  <a:moveTo>
                    <a:pt x="5545" y="4349"/>
                  </a:moveTo>
                  <a:cubicBezTo>
                    <a:pt x="5734" y="4349"/>
                    <a:pt x="5923" y="4506"/>
                    <a:pt x="5923" y="4695"/>
                  </a:cubicBezTo>
                  <a:cubicBezTo>
                    <a:pt x="5986" y="4884"/>
                    <a:pt x="5829" y="5042"/>
                    <a:pt x="5577" y="5073"/>
                  </a:cubicBezTo>
                  <a:cubicBezTo>
                    <a:pt x="5388" y="5073"/>
                    <a:pt x="5198" y="4916"/>
                    <a:pt x="5198" y="4727"/>
                  </a:cubicBezTo>
                  <a:cubicBezTo>
                    <a:pt x="5198" y="4538"/>
                    <a:pt x="5356" y="4349"/>
                    <a:pt x="5545" y="4349"/>
                  </a:cubicBezTo>
                  <a:close/>
                  <a:moveTo>
                    <a:pt x="5191" y="6908"/>
                  </a:moveTo>
                  <a:cubicBezTo>
                    <a:pt x="5285" y="6908"/>
                    <a:pt x="5372" y="6948"/>
                    <a:pt x="5419" y="7027"/>
                  </a:cubicBezTo>
                  <a:cubicBezTo>
                    <a:pt x="5577" y="7121"/>
                    <a:pt x="5577" y="7373"/>
                    <a:pt x="5451" y="7531"/>
                  </a:cubicBezTo>
                  <a:cubicBezTo>
                    <a:pt x="5104" y="7877"/>
                    <a:pt x="4631" y="8066"/>
                    <a:pt x="4159" y="8066"/>
                  </a:cubicBezTo>
                  <a:cubicBezTo>
                    <a:pt x="3655" y="8066"/>
                    <a:pt x="3182" y="7877"/>
                    <a:pt x="2836" y="7531"/>
                  </a:cubicBezTo>
                  <a:cubicBezTo>
                    <a:pt x="2678" y="7373"/>
                    <a:pt x="2678" y="7121"/>
                    <a:pt x="2836" y="7027"/>
                  </a:cubicBezTo>
                  <a:cubicBezTo>
                    <a:pt x="2914" y="6948"/>
                    <a:pt x="3009" y="6908"/>
                    <a:pt x="3099" y="6908"/>
                  </a:cubicBezTo>
                  <a:cubicBezTo>
                    <a:pt x="3190" y="6908"/>
                    <a:pt x="3277" y="6948"/>
                    <a:pt x="3340" y="7027"/>
                  </a:cubicBezTo>
                  <a:cubicBezTo>
                    <a:pt x="3556" y="7227"/>
                    <a:pt x="3848" y="7322"/>
                    <a:pt x="4133" y="7322"/>
                  </a:cubicBezTo>
                  <a:cubicBezTo>
                    <a:pt x="4431" y="7322"/>
                    <a:pt x="4722" y="7219"/>
                    <a:pt x="4915" y="7027"/>
                  </a:cubicBezTo>
                  <a:cubicBezTo>
                    <a:pt x="4994" y="6948"/>
                    <a:pt x="5096" y="6908"/>
                    <a:pt x="5191" y="6908"/>
                  </a:cubicBezTo>
                  <a:close/>
                  <a:moveTo>
                    <a:pt x="6616" y="1"/>
                  </a:moveTo>
                  <a:cubicBezTo>
                    <a:pt x="6553" y="348"/>
                    <a:pt x="6490" y="726"/>
                    <a:pt x="6333" y="1072"/>
                  </a:cubicBezTo>
                  <a:cubicBezTo>
                    <a:pt x="5703" y="2584"/>
                    <a:pt x="4253" y="3624"/>
                    <a:pt x="2584" y="3624"/>
                  </a:cubicBezTo>
                  <a:lnTo>
                    <a:pt x="0" y="3656"/>
                  </a:lnTo>
                  <a:lnTo>
                    <a:pt x="32" y="6302"/>
                  </a:lnTo>
                  <a:cubicBezTo>
                    <a:pt x="63" y="8520"/>
                    <a:pt x="1891" y="10366"/>
                    <a:pt x="4103" y="10366"/>
                  </a:cubicBezTo>
                  <a:cubicBezTo>
                    <a:pt x="4121" y="10366"/>
                    <a:pt x="4140" y="10366"/>
                    <a:pt x="4159" y="10366"/>
                  </a:cubicBezTo>
                  <a:cubicBezTo>
                    <a:pt x="6396" y="10335"/>
                    <a:pt x="8254" y="8476"/>
                    <a:pt x="8223" y="6239"/>
                  </a:cubicBezTo>
                  <a:lnTo>
                    <a:pt x="8191" y="3246"/>
                  </a:lnTo>
                  <a:cubicBezTo>
                    <a:pt x="8191" y="1891"/>
                    <a:pt x="7561" y="757"/>
                    <a:pt x="66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9" name="Google Shape;1349;p59"/>
            <p:cNvSpPr/>
            <p:nvPr/>
          </p:nvSpPr>
          <p:spPr>
            <a:xfrm>
              <a:off x="7048634" y="7957789"/>
              <a:ext cx="28681" cy="95718"/>
            </a:xfrm>
            <a:custGeom>
              <a:avLst/>
              <a:gdLst/>
              <a:ahLst/>
              <a:cxnLst/>
              <a:rect l="l" t="t" r="r" b="b"/>
              <a:pathLst>
                <a:path w="756" h="2584" extrusionOk="0">
                  <a:moveTo>
                    <a:pt x="0" y="0"/>
                  </a:moveTo>
                  <a:lnTo>
                    <a:pt x="0" y="2426"/>
                  </a:lnTo>
                  <a:lnTo>
                    <a:pt x="0" y="2583"/>
                  </a:lnTo>
                  <a:cubicBezTo>
                    <a:pt x="441" y="2331"/>
                    <a:pt x="756" y="1859"/>
                    <a:pt x="756" y="1292"/>
                  </a:cubicBezTo>
                  <a:cubicBezTo>
                    <a:pt x="756" y="756"/>
                    <a:pt x="441" y="28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0" name="Google Shape;1350;p59"/>
            <p:cNvSpPr/>
            <p:nvPr/>
          </p:nvSpPr>
          <p:spPr>
            <a:xfrm>
              <a:off x="6652983" y="7958937"/>
              <a:ext cx="28719" cy="96903"/>
            </a:xfrm>
            <a:custGeom>
              <a:avLst/>
              <a:gdLst/>
              <a:ahLst/>
              <a:cxnLst/>
              <a:rect l="l" t="t" r="r" b="b"/>
              <a:pathLst>
                <a:path w="757" h="2616" extrusionOk="0">
                  <a:moveTo>
                    <a:pt x="757" y="1"/>
                  </a:moveTo>
                  <a:cubicBezTo>
                    <a:pt x="284" y="284"/>
                    <a:pt x="1" y="757"/>
                    <a:pt x="1" y="1292"/>
                  </a:cubicBezTo>
                  <a:cubicBezTo>
                    <a:pt x="1" y="1859"/>
                    <a:pt x="316" y="2332"/>
                    <a:pt x="757" y="2615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351" name="Google Shape;1351;p59"/>
          <p:cNvGrpSpPr/>
          <p:nvPr/>
        </p:nvGrpSpPr>
        <p:grpSpPr>
          <a:xfrm>
            <a:off x="13699444" y="3558453"/>
            <a:ext cx="482906" cy="469180"/>
            <a:chOff x="5498026" y="7176033"/>
            <a:chExt cx="482906" cy="469180"/>
          </a:xfrm>
        </p:grpSpPr>
        <p:sp>
          <p:nvSpPr>
            <p:cNvPr id="1352" name="Google Shape;1352;p59"/>
            <p:cNvSpPr/>
            <p:nvPr/>
          </p:nvSpPr>
          <p:spPr>
            <a:xfrm>
              <a:off x="5608007" y="7316054"/>
              <a:ext cx="254599" cy="249778"/>
            </a:xfrm>
            <a:custGeom>
              <a:avLst/>
              <a:gdLst/>
              <a:ahLst/>
              <a:cxnLst/>
              <a:rect l="l" t="t" r="r" b="b"/>
              <a:pathLst>
                <a:path w="6711" h="6743" extrusionOk="0">
                  <a:moveTo>
                    <a:pt x="1891" y="2238"/>
                  </a:moveTo>
                  <a:cubicBezTo>
                    <a:pt x="2111" y="2238"/>
                    <a:pt x="2269" y="2395"/>
                    <a:pt x="2269" y="2584"/>
                  </a:cubicBezTo>
                  <a:cubicBezTo>
                    <a:pt x="2269" y="2805"/>
                    <a:pt x="2111" y="2962"/>
                    <a:pt x="1891" y="2962"/>
                  </a:cubicBezTo>
                  <a:cubicBezTo>
                    <a:pt x="1702" y="2962"/>
                    <a:pt x="1544" y="2836"/>
                    <a:pt x="1544" y="2584"/>
                  </a:cubicBezTo>
                  <a:cubicBezTo>
                    <a:pt x="1544" y="2395"/>
                    <a:pt x="1702" y="2238"/>
                    <a:pt x="1891" y="2238"/>
                  </a:cubicBezTo>
                  <a:close/>
                  <a:moveTo>
                    <a:pt x="4884" y="2269"/>
                  </a:moveTo>
                  <a:cubicBezTo>
                    <a:pt x="5104" y="2269"/>
                    <a:pt x="5262" y="2427"/>
                    <a:pt x="5262" y="2647"/>
                  </a:cubicBezTo>
                  <a:cubicBezTo>
                    <a:pt x="5262" y="2836"/>
                    <a:pt x="5104" y="2994"/>
                    <a:pt x="4884" y="2994"/>
                  </a:cubicBezTo>
                  <a:cubicBezTo>
                    <a:pt x="4695" y="2994"/>
                    <a:pt x="4537" y="2836"/>
                    <a:pt x="4537" y="2647"/>
                  </a:cubicBezTo>
                  <a:cubicBezTo>
                    <a:pt x="4537" y="2427"/>
                    <a:pt x="4695" y="2269"/>
                    <a:pt x="4884" y="2269"/>
                  </a:cubicBezTo>
                  <a:close/>
                  <a:moveTo>
                    <a:pt x="4454" y="4798"/>
                  </a:moveTo>
                  <a:cubicBezTo>
                    <a:pt x="4545" y="4798"/>
                    <a:pt x="4632" y="4837"/>
                    <a:pt x="4695" y="4916"/>
                  </a:cubicBezTo>
                  <a:cubicBezTo>
                    <a:pt x="4852" y="5042"/>
                    <a:pt x="4852" y="5262"/>
                    <a:pt x="4726" y="5420"/>
                  </a:cubicBezTo>
                  <a:cubicBezTo>
                    <a:pt x="4380" y="5798"/>
                    <a:pt x="3907" y="5987"/>
                    <a:pt x="3403" y="5987"/>
                  </a:cubicBezTo>
                  <a:cubicBezTo>
                    <a:pt x="2899" y="5987"/>
                    <a:pt x="2426" y="5798"/>
                    <a:pt x="2111" y="5420"/>
                  </a:cubicBezTo>
                  <a:cubicBezTo>
                    <a:pt x="1954" y="5262"/>
                    <a:pt x="1954" y="5042"/>
                    <a:pt x="2111" y="4916"/>
                  </a:cubicBezTo>
                  <a:cubicBezTo>
                    <a:pt x="2190" y="4837"/>
                    <a:pt x="2284" y="4798"/>
                    <a:pt x="2375" y="4798"/>
                  </a:cubicBezTo>
                  <a:cubicBezTo>
                    <a:pt x="2466" y="4798"/>
                    <a:pt x="2552" y="4837"/>
                    <a:pt x="2615" y="4916"/>
                  </a:cubicBezTo>
                  <a:cubicBezTo>
                    <a:pt x="2836" y="5136"/>
                    <a:pt x="3119" y="5246"/>
                    <a:pt x="3403" y="5246"/>
                  </a:cubicBezTo>
                  <a:cubicBezTo>
                    <a:pt x="3686" y="5246"/>
                    <a:pt x="3970" y="5136"/>
                    <a:pt x="4191" y="4916"/>
                  </a:cubicBezTo>
                  <a:cubicBezTo>
                    <a:pt x="4269" y="4837"/>
                    <a:pt x="4364" y="4798"/>
                    <a:pt x="4454" y="4798"/>
                  </a:cubicBezTo>
                  <a:close/>
                  <a:moveTo>
                    <a:pt x="3403" y="1"/>
                  </a:moveTo>
                  <a:cubicBezTo>
                    <a:pt x="2773" y="1261"/>
                    <a:pt x="1513" y="2112"/>
                    <a:pt x="63" y="2238"/>
                  </a:cubicBezTo>
                  <a:cubicBezTo>
                    <a:pt x="63" y="2364"/>
                    <a:pt x="0" y="2521"/>
                    <a:pt x="0" y="2647"/>
                  </a:cubicBezTo>
                  <a:lnTo>
                    <a:pt x="0" y="4128"/>
                  </a:lnTo>
                  <a:cubicBezTo>
                    <a:pt x="0" y="5577"/>
                    <a:pt x="1198" y="6743"/>
                    <a:pt x="2615" y="6743"/>
                  </a:cubicBezTo>
                  <a:lnTo>
                    <a:pt x="4096" y="6743"/>
                  </a:lnTo>
                  <a:cubicBezTo>
                    <a:pt x="5577" y="6743"/>
                    <a:pt x="6711" y="5546"/>
                    <a:pt x="6711" y="4128"/>
                  </a:cubicBezTo>
                  <a:lnTo>
                    <a:pt x="6711" y="2647"/>
                  </a:lnTo>
                  <a:cubicBezTo>
                    <a:pt x="6711" y="2521"/>
                    <a:pt x="6711" y="2364"/>
                    <a:pt x="6679" y="2238"/>
                  </a:cubicBezTo>
                  <a:cubicBezTo>
                    <a:pt x="5293" y="2112"/>
                    <a:pt x="4033" y="1261"/>
                    <a:pt x="34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3" name="Google Shape;1353;p59"/>
            <p:cNvSpPr/>
            <p:nvPr/>
          </p:nvSpPr>
          <p:spPr>
            <a:xfrm>
              <a:off x="5498026" y="7176033"/>
              <a:ext cx="482906" cy="469180"/>
            </a:xfrm>
            <a:custGeom>
              <a:avLst/>
              <a:gdLst/>
              <a:ahLst/>
              <a:cxnLst/>
              <a:rect l="l" t="t" r="r" b="b"/>
              <a:pathLst>
                <a:path w="12729" h="12666" extrusionOk="0">
                  <a:moveTo>
                    <a:pt x="6302" y="2221"/>
                  </a:moveTo>
                  <a:cubicBezTo>
                    <a:pt x="6459" y="2221"/>
                    <a:pt x="6617" y="2300"/>
                    <a:pt x="6648" y="2458"/>
                  </a:cubicBezTo>
                  <a:lnTo>
                    <a:pt x="6680" y="2615"/>
                  </a:lnTo>
                  <a:cubicBezTo>
                    <a:pt x="7058" y="4127"/>
                    <a:pt x="8381" y="5230"/>
                    <a:pt x="9956" y="5230"/>
                  </a:cubicBezTo>
                  <a:cubicBezTo>
                    <a:pt x="10145" y="5230"/>
                    <a:pt x="10272" y="5356"/>
                    <a:pt x="10303" y="5545"/>
                  </a:cubicBezTo>
                  <a:cubicBezTo>
                    <a:pt x="10366" y="5829"/>
                    <a:pt x="10398" y="6112"/>
                    <a:pt x="10398" y="6364"/>
                  </a:cubicBezTo>
                  <a:lnTo>
                    <a:pt x="10398" y="7877"/>
                  </a:lnTo>
                  <a:cubicBezTo>
                    <a:pt x="10398" y="9704"/>
                    <a:pt x="8885" y="11216"/>
                    <a:pt x="7058" y="11216"/>
                  </a:cubicBezTo>
                  <a:lnTo>
                    <a:pt x="5546" y="11216"/>
                  </a:lnTo>
                  <a:cubicBezTo>
                    <a:pt x="3687" y="11216"/>
                    <a:pt x="2206" y="9704"/>
                    <a:pt x="2206" y="7877"/>
                  </a:cubicBezTo>
                  <a:lnTo>
                    <a:pt x="2206" y="6364"/>
                  </a:lnTo>
                  <a:cubicBezTo>
                    <a:pt x="2206" y="6112"/>
                    <a:pt x="2238" y="5829"/>
                    <a:pt x="2269" y="5545"/>
                  </a:cubicBezTo>
                  <a:cubicBezTo>
                    <a:pt x="2332" y="5388"/>
                    <a:pt x="2490" y="5230"/>
                    <a:pt x="2647" y="5230"/>
                  </a:cubicBezTo>
                  <a:cubicBezTo>
                    <a:pt x="4160" y="5230"/>
                    <a:pt x="5514" y="4127"/>
                    <a:pt x="5892" y="2615"/>
                  </a:cubicBezTo>
                  <a:lnTo>
                    <a:pt x="5955" y="2458"/>
                  </a:lnTo>
                  <a:cubicBezTo>
                    <a:pt x="5987" y="2300"/>
                    <a:pt x="6144" y="2221"/>
                    <a:pt x="6302" y="2221"/>
                  </a:cubicBezTo>
                  <a:close/>
                  <a:moveTo>
                    <a:pt x="6333" y="0"/>
                  </a:moveTo>
                  <a:cubicBezTo>
                    <a:pt x="3529" y="0"/>
                    <a:pt x="1135" y="2111"/>
                    <a:pt x="789" y="4884"/>
                  </a:cubicBezTo>
                  <a:cubicBezTo>
                    <a:pt x="284" y="5230"/>
                    <a:pt x="1" y="5797"/>
                    <a:pt x="1" y="6427"/>
                  </a:cubicBezTo>
                  <a:cubicBezTo>
                    <a:pt x="1" y="6805"/>
                    <a:pt x="127" y="7215"/>
                    <a:pt x="379" y="7530"/>
                  </a:cubicBezTo>
                  <a:cubicBezTo>
                    <a:pt x="158" y="7845"/>
                    <a:pt x="1" y="8223"/>
                    <a:pt x="1" y="8633"/>
                  </a:cubicBezTo>
                  <a:cubicBezTo>
                    <a:pt x="1" y="9011"/>
                    <a:pt x="127" y="9420"/>
                    <a:pt x="379" y="9735"/>
                  </a:cubicBezTo>
                  <a:cubicBezTo>
                    <a:pt x="158" y="10050"/>
                    <a:pt x="1" y="10428"/>
                    <a:pt x="1" y="10838"/>
                  </a:cubicBezTo>
                  <a:cubicBezTo>
                    <a:pt x="1" y="11846"/>
                    <a:pt x="852" y="12665"/>
                    <a:pt x="1891" y="12665"/>
                  </a:cubicBezTo>
                  <a:lnTo>
                    <a:pt x="10839" y="12665"/>
                  </a:lnTo>
                  <a:cubicBezTo>
                    <a:pt x="11847" y="12665"/>
                    <a:pt x="12729" y="11846"/>
                    <a:pt x="12729" y="10838"/>
                  </a:cubicBezTo>
                  <a:cubicBezTo>
                    <a:pt x="12729" y="10428"/>
                    <a:pt x="12603" y="10050"/>
                    <a:pt x="12319" y="9735"/>
                  </a:cubicBezTo>
                  <a:cubicBezTo>
                    <a:pt x="12571" y="9420"/>
                    <a:pt x="12729" y="9011"/>
                    <a:pt x="12729" y="8633"/>
                  </a:cubicBezTo>
                  <a:cubicBezTo>
                    <a:pt x="12666" y="8223"/>
                    <a:pt x="12508" y="7845"/>
                    <a:pt x="12288" y="7530"/>
                  </a:cubicBezTo>
                  <a:cubicBezTo>
                    <a:pt x="12508" y="7215"/>
                    <a:pt x="12666" y="6805"/>
                    <a:pt x="12666" y="6427"/>
                  </a:cubicBezTo>
                  <a:cubicBezTo>
                    <a:pt x="12666" y="5829"/>
                    <a:pt x="12351" y="5230"/>
                    <a:pt x="11878" y="4884"/>
                  </a:cubicBezTo>
                  <a:cubicBezTo>
                    <a:pt x="11500" y="2111"/>
                    <a:pt x="9137" y="0"/>
                    <a:pt x="63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8" name="Google Shape;1358;p60"/>
          <p:cNvPicPr preferRelativeResize="0"/>
          <p:nvPr/>
        </p:nvPicPr>
        <p:blipFill rotWithShape="1">
          <a:blip r:embed="rId4">
            <a:alphaModFix amt="36000"/>
          </a:blip>
          <a:srcRect t="22792"/>
          <a:stretch/>
        </p:blipFill>
        <p:spPr>
          <a:xfrm>
            <a:off x="4000501" y="2344615"/>
            <a:ext cx="10287000" cy="79423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9" name="Google Shape;1359;p60"/>
          <p:cNvGrpSpPr/>
          <p:nvPr/>
        </p:nvGrpSpPr>
        <p:grpSpPr>
          <a:xfrm>
            <a:off x="4000497" y="232780"/>
            <a:ext cx="10131943" cy="9915440"/>
            <a:chOff x="-4" y="232780"/>
            <a:chExt cx="10131943" cy="9915440"/>
          </a:xfrm>
        </p:grpSpPr>
        <p:sp>
          <p:nvSpPr>
            <p:cNvPr id="1360" name="Google Shape;1360;p60"/>
            <p:cNvSpPr/>
            <p:nvPr/>
          </p:nvSpPr>
          <p:spPr>
            <a:xfrm>
              <a:off x="212565" y="3098933"/>
              <a:ext cx="601168" cy="1117335"/>
            </a:xfrm>
            <a:custGeom>
              <a:avLst/>
              <a:gdLst/>
              <a:ahLst/>
              <a:cxnLst/>
              <a:rect l="l" t="t" r="r" b="b"/>
              <a:pathLst>
                <a:path w="28764" h="53461" extrusionOk="0">
                  <a:moveTo>
                    <a:pt x="6642" y="1"/>
                  </a:moveTo>
                  <a:cubicBezTo>
                    <a:pt x="2656" y="1"/>
                    <a:pt x="1" y="5944"/>
                    <a:pt x="4293" y="8016"/>
                  </a:cubicBezTo>
                  <a:cubicBezTo>
                    <a:pt x="7642" y="9623"/>
                    <a:pt x="17963" y="14373"/>
                    <a:pt x="15571" y="19329"/>
                  </a:cubicBezTo>
                  <a:cubicBezTo>
                    <a:pt x="14477" y="21584"/>
                    <a:pt x="12222" y="23191"/>
                    <a:pt x="10820" y="25173"/>
                  </a:cubicBezTo>
                  <a:cubicBezTo>
                    <a:pt x="9453" y="27087"/>
                    <a:pt x="8496" y="29274"/>
                    <a:pt x="8052" y="31598"/>
                  </a:cubicBezTo>
                  <a:cubicBezTo>
                    <a:pt x="6070" y="41338"/>
                    <a:pt x="12871" y="49917"/>
                    <a:pt x="21347" y="53163"/>
                  </a:cubicBezTo>
                  <a:cubicBezTo>
                    <a:pt x="21875" y="53368"/>
                    <a:pt x="22373" y="53461"/>
                    <a:pt x="22834" y="53461"/>
                  </a:cubicBezTo>
                  <a:cubicBezTo>
                    <a:pt x="26847" y="53461"/>
                    <a:pt x="28139" y="46438"/>
                    <a:pt x="23602" y="44722"/>
                  </a:cubicBezTo>
                  <a:cubicBezTo>
                    <a:pt x="19740" y="43252"/>
                    <a:pt x="16460" y="39698"/>
                    <a:pt x="16186" y="35323"/>
                  </a:cubicBezTo>
                  <a:cubicBezTo>
                    <a:pt x="15879" y="30163"/>
                    <a:pt x="20971" y="27360"/>
                    <a:pt x="23158" y="23259"/>
                  </a:cubicBezTo>
                  <a:cubicBezTo>
                    <a:pt x="28763" y="12630"/>
                    <a:pt x="16494" y="4291"/>
                    <a:pt x="8565" y="463"/>
                  </a:cubicBezTo>
                  <a:cubicBezTo>
                    <a:pt x="7906" y="143"/>
                    <a:pt x="7258" y="1"/>
                    <a:pt x="6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1" name="Google Shape;1361;p60"/>
            <p:cNvSpPr/>
            <p:nvPr/>
          </p:nvSpPr>
          <p:spPr>
            <a:xfrm>
              <a:off x="8933259" y="3325528"/>
              <a:ext cx="927876" cy="1654737"/>
            </a:xfrm>
            <a:custGeom>
              <a:avLst/>
              <a:gdLst/>
              <a:ahLst/>
              <a:cxnLst/>
              <a:rect l="l" t="t" r="r" b="b"/>
              <a:pathLst>
                <a:path w="44396" h="79174" extrusionOk="0">
                  <a:moveTo>
                    <a:pt x="22169" y="0"/>
                  </a:moveTo>
                  <a:cubicBezTo>
                    <a:pt x="17522" y="0"/>
                    <a:pt x="15807" y="7512"/>
                    <a:pt x="20848" y="8539"/>
                  </a:cubicBezTo>
                  <a:cubicBezTo>
                    <a:pt x="29939" y="10419"/>
                    <a:pt x="33801" y="18895"/>
                    <a:pt x="29597" y="27473"/>
                  </a:cubicBezTo>
                  <a:cubicBezTo>
                    <a:pt x="26145" y="34582"/>
                    <a:pt x="17567" y="37213"/>
                    <a:pt x="11586" y="41554"/>
                  </a:cubicBezTo>
                  <a:cubicBezTo>
                    <a:pt x="5332" y="46065"/>
                    <a:pt x="0" y="52969"/>
                    <a:pt x="2734" y="61274"/>
                  </a:cubicBezTo>
                  <a:cubicBezTo>
                    <a:pt x="5673" y="70091"/>
                    <a:pt x="15482" y="73133"/>
                    <a:pt x="22010" y="78294"/>
                  </a:cubicBezTo>
                  <a:cubicBezTo>
                    <a:pt x="22777" y="78909"/>
                    <a:pt x="23543" y="79173"/>
                    <a:pt x="24258" y="79173"/>
                  </a:cubicBezTo>
                  <a:cubicBezTo>
                    <a:pt x="27556" y="79173"/>
                    <a:pt x="29792" y="73549"/>
                    <a:pt x="26282" y="70741"/>
                  </a:cubicBezTo>
                  <a:cubicBezTo>
                    <a:pt x="21770" y="67152"/>
                    <a:pt x="7553" y="62162"/>
                    <a:pt x="11039" y="54199"/>
                  </a:cubicBezTo>
                  <a:cubicBezTo>
                    <a:pt x="12474" y="50952"/>
                    <a:pt x="16166" y="48799"/>
                    <a:pt x="18968" y="47022"/>
                  </a:cubicBezTo>
                  <a:cubicBezTo>
                    <a:pt x="22386" y="44869"/>
                    <a:pt x="25940" y="42989"/>
                    <a:pt x="29221" y="40597"/>
                  </a:cubicBezTo>
                  <a:cubicBezTo>
                    <a:pt x="44395" y="29592"/>
                    <a:pt x="43028" y="4233"/>
                    <a:pt x="23103" y="98"/>
                  </a:cubicBezTo>
                  <a:cubicBezTo>
                    <a:pt x="22780" y="32"/>
                    <a:pt x="22468" y="0"/>
                    <a:pt x="22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1362" name="Google Shape;1362;p60"/>
            <p:cNvGrpSpPr/>
            <p:nvPr/>
          </p:nvGrpSpPr>
          <p:grpSpPr>
            <a:xfrm>
              <a:off x="-4" y="232780"/>
              <a:ext cx="10131943" cy="9915440"/>
              <a:chOff x="-4" y="232780"/>
              <a:chExt cx="10131943" cy="9915440"/>
            </a:xfrm>
          </p:grpSpPr>
          <p:sp>
            <p:nvSpPr>
              <p:cNvPr id="1363" name="Google Shape;1363;p60"/>
              <p:cNvSpPr/>
              <p:nvPr/>
            </p:nvSpPr>
            <p:spPr>
              <a:xfrm>
                <a:off x="272089" y="9646049"/>
                <a:ext cx="482121" cy="358811"/>
              </a:xfrm>
              <a:custGeom>
                <a:avLst/>
                <a:gdLst/>
                <a:ahLst/>
                <a:cxnLst/>
                <a:rect l="l" t="t" r="r" b="b"/>
                <a:pathLst>
                  <a:path w="23068" h="17168" extrusionOk="0">
                    <a:moveTo>
                      <a:pt x="6263" y="0"/>
                    </a:moveTo>
                    <a:cubicBezTo>
                      <a:pt x="1684" y="0"/>
                      <a:pt x="0" y="7466"/>
                      <a:pt x="5022" y="8586"/>
                    </a:cubicBezTo>
                    <a:cubicBezTo>
                      <a:pt x="9123" y="9474"/>
                      <a:pt x="12096" y="13336"/>
                      <a:pt x="15275" y="15934"/>
                    </a:cubicBezTo>
                    <a:cubicBezTo>
                      <a:pt x="16209" y="16706"/>
                      <a:pt x="17342" y="17167"/>
                      <a:pt x="18455" y="17167"/>
                    </a:cubicBezTo>
                    <a:cubicBezTo>
                      <a:pt x="19458" y="17167"/>
                      <a:pt x="20445" y="16792"/>
                      <a:pt x="21256" y="15934"/>
                    </a:cubicBezTo>
                    <a:cubicBezTo>
                      <a:pt x="22760" y="14396"/>
                      <a:pt x="23067" y="11217"/>
                      <a:pt x="21256" y="9748"/>
                    </a:cubicBezTo>
                    <a:cubicBezTo>
                      <a:pt x="16915" y="6159"/>
                      <a:pt x="12917" y="1340"/>
                      <a:pt x="7243" y="110"/>
                    </a:cubicBezTo>
                    <a:cubicBezTo>
                      <a:pt x="6904" y="35"/>
                      <a:pt x="6577" y="0"/>
                      <a:pt x="62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4" name="Google Shape;1364;p60"/>
              <p:cNvSpPr/>
              <p:nvPr/>
            </p:nvSpPr>
            <p:spPr>
              <a:xfrm>
                <a:off x="690098" y="232780"/>
                <a:ext cx="485821" cy="409494"/>
              </a:xfrm>
              <a:custGeom>
                <a:avLst/>
                <a:gdLst/>
                <a:ahLst/>
                <a:cxnLst/>
                <a:rect l="l" t="t" r="r" b="b"/>
                <a:pathLst>
                  <a:path w="23245" h="19593" extrusionOk="0">
                    <a:moveTo>
                      <a:pt x="17353" y="0"/>
                    </a:moveTo>
                    <a:cubicBezTo>
                      <a:pt x="16661" y="0"/>
                      <a:pt x="15923" y="218"/>
                      <a:pt x="15175" y="720"/>
                    </a:cubicBezTo>
                    <a:cubicBezTo>
                      <a:pt x="10288" y="4001"/>
                      <a:pt x="5400" y="7419"/>
                      <a:pt x="1744" y="12135"/>
                    </a:cubicBezTo>
                    <a:cubicBezTo>
                      <a:pt x="308" y="13981"/>
                      <a:pt x="1" y="16510"/>
                      <a:pt x="1744" y="18321"/>
                    </a:cubicBezTo>
                    <a:cubicBezTo>
                      <a:pt x="2512" y="19125"/>
                      <a:pt x="3718" y="19592"/>
                      <a:pt x="4900" y="19592"/>
                    </a:cubicBezTo>
                    <a:cubicBezTo>
                      <a:pt x="5980" y="19592"/>
                      <a:pt x="7039" y="19202"/>
                      <a:pt x="7724" y="18321"/>
                    </a:cubicBezTo>
                    <a:cubicBezTo>
                      <a:pt x="10971" y="14151"/>
                      <a:pt x="15107" y="11178"/>
                      <a:pt x="19413" y="8273"/>
                    </a:cubicBezTo>
                    <a:cubicBezTo>
                      <a:pt x="23245" y="5728"/>
                      <a:pt x="20903" y="0"/>
                      <a:pt x="173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5" name="Google Shape;1365;p60"/>
              <p:cNvSpPr/>
              <p:nvPr/>
            </p:nvSpPr>
            <p:spPr>
              <a:xfrm>
                <a:off x="-4" y="1324550"/>
                <a:ext cx="351454" cy="265618"/>
              </a:xfrm>
              <a:custGeom>
                <a:avLst/>
                <a:gdLst/>
                <a:ahLst/>
                <a:cxnLst/>
                <a:rect l="l" t="t" r="r" b="b"/>
                <a:pathLst>
                  <a:path w="16816" h="12709" extrusionOk="0">
                    <a:moveTo>
                      <a:pt x="12208" y="1"/>
                    </a:moveTo>
                    <a:cubicBezTo>
                      <a:pt x="11115" y="1"/>
                      <a:pt x="10013" y="461"/>
                      <a:pt x="9085" y="1237"/>
                    </a:cubicBezTo>
                    <a:lnTo>
                      <a:pt x="9085" y="1237"/>
                    </a:lnTo>
                    <a:cubicBezTo>
                      <a:pt x="9221" y="1122"/>
                      <a:pt x="9250" y="1077"/>
                      <a:pt x="9214" y="1077"/>
                    </a:cubicBezTo>
                    <a:cubicBezTo>
                      <a:pt x="9103" y="1077"/>
                      <a:pt x="8381" y="1492"/>
                      <a:pt x="8203" y="1568"/>
                    </a:cubicBezTo>
                    <a:cubicBezTo>
                      <a:pt x="7622" y="1841"/>
                      <a:pt x="7041" y="2080"/>
                      <a:pt x="6494" y="2354"/>
                    </a:cubicBezTo>
                    <a:cubicBezTo>
                      <a:pt x="5196" y="3003"/>
                      <a:pt x="3931" y="3858"/>
                      <a:pt x="2667" y="4575"/>
                    </a:cubicBezTo>
                    <a:cubicBezTo>
                      <a:pt x="650" y="5737"/>
                      <a:pt x="1" y="8540"/>
                      <a:pt x="1129" y="10556"/>
                    </a:cubicBezTo>
                    <a:cubicBezTo>
                      <a:pt x="1909" y="11932"/>
                      <a:pt x="3350" y="12708"/>
                      <a:pt x="4824" y="12708"/>
                    </a:cubicBezTo>
                    <a:cubicBezTo>
                      <a:pt x="5546" y="12708"/>
                      <a:pt x="6276" y="12522"/>
                      <a:pt x="6939" y="12128"/>
                    </a:cubicBezTo>
                    <a:cubicBezTo>
                      <a:pt x="8340" y="11342"/>
                      <a:pt x="9673" y="10419"/>
                      <a:pt x="11108" y="9736"/>
                    </a:cubicBezTo>
                    <a:cubicBezTo>
                      <a:pt x="12510" y="9121"/>
                      <a:pt x="13842" y="8369"/>
                      <a:pt x="15039" y="7446"/>
                    </a:cubicBezTo>
                    <a:cubicBezTo>
                      <a:pt x="16816" y="5977"/>
                      <a:pt x="16508" y="2798"/>
                      <a:pt x="15039" y="1260"/>
                    </a:cubicBezTo>
                    <a:cubicBezTo>
                      <a:pt x="14195" y="384"/>
                      <a:pt x="13205" y="1"/>
                      <a:pt x="12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6" name="Google Shape;1366;p60"/>
              <p:cNvSpPr/>
              <p:nvPr/>
            </p:nvSpPr>
            <p:spPr>
              <a:xfrm>
                <a:off x="2262935" y="9826999"/>
                <a:ext cx="279308" cy="281795"/>
              </a:xfrm>
              <a:custGeom>
                <a:avLst/>
                <a:gdLst/>
                <a:ahLst/>
                <a:cxnLst/>
                <a:rect l="l" t="t" r="r" b="b"/>
                <a:pathLst>
                  <a:path w="13364" h="13483" extrusionOk="0">
                    <a:moveTo>
                      <a:pt x="4619" y="0"/>
                    </a:moveTo>
                    <a:cubicBezTo>
                      <a:pt x="3536" y="0"/>
                      <a:pt x="2463" y="403"/>
                      <a:pt x="1709" y="1257"/>
                    </a:cubicBezTo>
                    <a:cubicBezTo>
                      <a:pt x="172" y="3000"/>
                      <a:pt x="1" y="5734"/>
                      <a:pt x="1709" y="7442"/>
                    </a:cubicBezTo>
                    <a:cubicBezTo>
                      <a:pt x="2427" y="8160"/>
                      <a:pt x="3179" y="8844"/>
                      <a:pt x="3863" y="9561"/>
                    </a:cubicBezTo>
                    <a:cubicBezTo>
                      <a:pt x="4033" y="9732"/>
                      <a:pt x="4204" y="9937"/>
                      <a:pt x="4375" y="10108"/>
                    </a:cubicBezTo>
                    <a:lnTo>
                      <a:pt x="4546" y="10313"/>
                    </a:lnTo>
                    <a:cubicBezTo>
                      <a:pt x="4614" y="10416"/>
                      <a:pt x="4717" y="10553"/>
                      <a:pt x="4751" y="10621"/>
                    </a:cubicBezTo>
                    <a:cubicBezTo>
                      <a:pt x="4854" y="10826"/>
                      <a:pt x="4990" y="11065"/>
                      <a:pt x="5093" y="11339"/>
                    </a:cubicBezTo>
                    <a:cubicBezTo>
                      <a:pt x="5686" y="12731"/>
                      <a:pt x="7286" y="13483"/>
                      <a:pt x="8812" y="13483"/>
                    </a:cubicBezTo>
                    <a:cubicBezTo>
                      <a:pt x="9571" y="13483"/>
                      <a:pt x="10313" y="13297"/>
                      <a:pt x="10903" y="12911"/>
                    </a:cubicBezTo>
                    <a:cubicBezTo>
                      <a:pt x="12988" y="11509"/>
                      <a:pt x="13364" y="9151"/>
                      <a:pt x="12407" y="6896"/>
                    </a:cubicBezTo>
                    <a:cubicBezTo>
                      <a:pt x="11416" y="4606"/>
                      <a:pt x="9399" y="2965"/>
                      <a:pt x="7690" y="1257"/>
                    </a:cubicBezTo>
                    <a:cubicBezTo>
                      <a:pt x="6888" y="437"/>
                      <a:pt x="5748" y="0"/>
                      <a:pt x="461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7" name="Google Shape;1367;p60"/>
              <p:cNvSpPr/>
              <p:nvPr/>
            </p:nvSpPr>
            <p:spPr>
              <a:xfrm>
                <a:off x="9837623" y="2340372"/>
                <a:ext cx="269317" cy="291409"/>
              </a:xfrm>
              <a:custGeom>
                <a:avLst/>
                <a:gdLst/>
                <a:ahLst/>
                <a:cxnLst/>
                <a:rect l="l" t="t" r="r" b="b"/>
                <a:pathLst>
                  <a:path w="12886" h="13943" extrusionOk="0">
                    <a:moveTo>
                      <a:pt x="4547" y="1"/>
                    </a:moveTo>
                    <a:cubicBezTo>
                      <a:pt x="3962" y="1"/>
                      <a:pt x="3395" y="122"/>
                      <a:pt x="2906" y="380"/>
                    </a:cubicBezTo>
                    <a:cubicBezTo>
                      <a:pt x="616" y="1508"/>
                      <a:pt x="1" y="3797"/>
                      <a:pt x="719" y="6156"/>
                    </a:cubicBezTo>
                    <a:cubicBezTo>
                      <a:pt x="1436" y="8548"/>
                      <a:pt x="3282" y="10428"/>
                      <a:pt x="4786" y="12307"/>
                    </a:cubicBezTo>
                    <a:cubicBezTo>
                      <a:pt x="5605" y="13347"/>
                      <a:pt x="6917" y="13942"/>
                      <a:pt x="8213" y="13942"/>
                    </a:cubicBezTo>
                    <a:cubicBezTo>
                      <a:pt x="9132" y="13942"/>
                      <a:pt x="10043" y="13643"/>
                      <a:pt x="10767" y="12991"/>
                    </a:cubicBezTo>
                    <a:cubicBezTo>
                      <a:pt x="12510" y="11419"/>
                      <a:pt x="12885" y="8719"/>
                      <a:pt x="11416" y="6839"/>
                    </a:cubicBezTo>
                    <a:cubicBezTo>
                      <a:pt x="10801" y="6053"/>
                      <a:pt x="10151" y="5301"/>
                      <a:pt x="9502" y="4481"/>
                    </a:cubicBezTo>
                    <a:cubicBezTo>
                      <a:pt x="9365" y="4276"/>
                      <a:pt x="9229" y="4105"/>
                      <a:pt x="9092" y="3900"/>
                    </a:cubicBezTo>
                    <a:lnTo>
                      <a:pt x="8955" y="3661"/>
                    </a:lnTo>
                    <a:cubicBezTo>
                      <a:pt x="8887" y="3524"/>
                      <a:pt x="8784" y="3387"/>
                      <a:pt x="8784" y="3353"/>
                    </a:cubicBezTo>
                    <a:cubicBezTo>
                      <a:pt x="8682" y="3114"/>
                      <a:pt x="8579" y="2840"/>
                      <a:pt x="8511" y="2601"/>
                    </a:cubicBezTo>
                    <a:cubicBezTo>
                      <a:pt x="8005" y="983"/>
                      <a:pt x="6208" y="1"/>
                      <a:pt x="4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8" name="Google Shape;1368;p60"/>
              <p:cNvSpPr/>
              <p:nvPr/>
            </p:nvSpPr>
            <p:spPr>
              <a:xfrm>
                <a:off x="7986511" y="8926984"/>
                <a:ext cx="270028" cy="291116"/>
              </a:xfrm>
              <a:custGeom>
                <a:avLst/>
                <a:gdLst/>
                <a:ahLst/>
                <a:cxnLst/>
                <a:rect l="l" t="t" r="r" b="b"/>
                <a:pathLst>
                  <a:path w="12920" h="13929" extrusionOk="0">
                    <a:moveTo>
                      <a:pt x="4555" y="1"/>
                    </a:moveTo>
                    <a:cubicBezTo>
                      <a:pt x="3970" y="1"/>
                      <a:pt x="3400" y="118"/>
                      <a:pt x="2905" y="365"/>
                    </a:cubicBezTo>
                    <a:cubicBezTo>
                      <a:pt x="616" y="1493"/>
                      <a:pt x="0" y="3817"/>
                      <a:pt x="718" y="6141"/>
                    </a:cubicBezTo>
                    <a:cubicBezTo>
                      <a:pt x="1470" y="8534"/>
                      <a:pt x="3281" y="10413"/>
                      <a:pt x="4819" y="12293"/>
                    </a:cubicBezTo>
                    <a:cubicBezTo>
                      <a:pt x="5639" y="13333"/>
                      <a:pt x="6939" y="13928"/>
                      <a:pt x="8232" y="13928"/>
                    </a:cubicBezTo>
                    <a:cubicBezTo>
                      <a:pt x="9149" y="13928"/>
                      <a:pt x="10063" y="13629"/>
                      <a:pt x="10800" y="12977"/>
                    </a:cubicBezTo>
                    <a:cubicBezTo>
                      <a:pt x="12543" y="11439"/>
                      <a:pt x="12919" y="8704"/>
                      <a:pt x="11450" y="6825"/>
                    </a:cubicBezTo>
                    <a:cubicBezTo>
                      <a:pt x="10834" y="6039"/>
                      <a:pt x="10151" y="5287"/>
                      <a:pt x="9536" y="4501"/>
                    </a:cubicBezTo>
                    <a:cubicBezTo>
                      <a:pt x="9399" y="4296"/>
                      <a:pt x="9228" y="4091"/>
                      <a:pt x="9126" y="3886"/>
                    </a:cubicBezTo>
                    <a:lnTo>
                      <a:pt x="8955" y="3646"/>
                    </a:lnTo>
                    <a:cubicBezTo>
                      <a:pt x="8886" y="3544"/>
                      <a:pt x="8818" y="3407"/>
                      <a:pt x="8784" y="3339"/>
                    </a:cubicBezTo>
                    <a:cubicBezTo>
                      <a:pt x="8681" y="3100"/>
                      <a:pt x="8579" y="2860"/>
                      <a:pt x="8510" y="2587"/>
                    </a:cubicBezTo>
                    <a:cubicBezTo>
                      <a:pt x="8029" y="965"/>
                      <a:pt x="6232" y="1"/>
                      <a:pt x="45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9" name="Google Shape;1369;p60"/>
              <p:cNvSpPr/>
              <p:nvPr/>
            </p:nvSpPr>
            <p:spPr>
              <a:xfrm>
                <a:off x="586408" y="1885125"/>
                <a:ext cx="314294" cy="247226"/>
              </a:xfrm>
              <a:custGeom>
                <a:avLst/>
                <a:gdLst/>
                <a:ahLst/>
                <a:cxnLst/>
                <a:rect l="l" t="t" r="r" b="b"/>
                <a:pathLst>
                  <a:path w="15038" h="11829" extrusionOk="0">
                    <a:moveTo>
                      <a:pt x="10070" y="0"/>
                    </a:moveTo>
                    <a:cubicBezTo>
                      <a:pt x="9287" y="0"/>
                      <a:pt x="8499" y="227"/>
                      <a:pt x="7792" y="711"/>
                    </a:cubicBezTo>
                    <a:cubicBezTo>
                      <a:pt x="6972" y="1292"/>
                      <a:pt x="6186" y="1907"/>
                      <a:pt x="5366" y="2488"/>
                    </a:cubicBezTo>
                    <a:cubicBezTo>
                      <a:pt x="5161" y="2625"/>
                      <a:pt x="4922" y="2762"/>
                      <a:pt x="4751" y="2898"/>
                    </a:cubicBezTo>
                    <a:lnTo>
                      <a:pt x="4512" y="3035"/>
                    </a:lnTo>
                    <a:lnTo>
                      <a:pt x="4204" y="3206"/>
                    </a:lnTo>
                    <a:cubicBezTo>
                      <a:pt x="3931" y="3274"/>
                      <a:pt x="3691" y="3343"/>
                      <a:pt x="3418" y="3411"/>
                    </a:cubicBezTo>
                    <a:cubicBezTo>
                      <a:pt x="1265" y="3924"/>
                      <a:pt x="0" y="6965"/>
                      <a:pt x="820" y="8982"/>
                    </a:cubicBezTo>
                    <a:cubicBezTo>
                      <a:pt x="1569" y="10922"/>
                      <a:pt x="3104" y="11828"/>
                      <a:pt x="4915" y="11828"/>
                    </a:cubicBezTo>
                    <a:cubicBezTo>
                      <a:pt x="5337" y="11828"/>
                      <a:pt x="5774" y="11779"/>
                      <a:pt x="6220" y="11682"/>
                    </a:cubicBezTo>
                    <a:cubicBezTo>
                      <a:pt x="8579" y="11135"/>
                      <a:pt x="10527" y="9392"/>
                      <a:pt x="12509" y="7991"/>
                    </a:cubicBezTo>
                    <a:cubicBezTo>
                      <a:pt x="14354" y="6726"/>
                      <a:pt x="15038" y="3855"/>
                      <a:pt x="13671" y="1942"/>
                    </a:cubicBezTo>
                    <a:cubicBezTo>
                      <a:pt x="12800" y="700"/>
                      <a:pt x="11443" y="0"/>
                      <a:pt x="100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70" name="Google Shape;1370;p60"/>
              <p:cNvSpPr/>
              <p:nvPr/>
            </p:nvSpPr>
            <p:spPr>
              <a:xfrm>
                <a:off x="9812628" y="1377871"/>
                <a:ext cx="319310" cy="225009"/>
              </a:xfrm>
              <a:custGeom>
                <a:avLst/>
                <a:gdLst/>
                <a:ahLst/>
                <a:cxnLst/>
                <a:rect l="l" t="t" r="r" b="b"/>
                <a:pathLst>
                  <a:path w="15278" h="10766" extrusionOk="0">
                    <a:moveTo>
                      <a:pt x="10346" y="1"/>
                    </a:moveTo>
                    <a:cubicBezTo>
                      <a:pt x="9817" y="1"/>
                      <a:pt x="9277" y="109"/>
                      <a:pt x="8749" y="339"/>
                    </a:cubicBezTo>
                    <a:cubicBezTo>
                      <a:pt x="7861" y="715"/>
                      <a:pt x="6972" y="1194"/>
                      <a:pt x="6049" y="1570"/>
                    </a:cubicBezTo>
                    <a:cubicBezTo>
                      <a:pt x="5810" y="1672"/>
                      <a:pt x="5605" y="1775"/>
                      <a:pt x="5366" y="1843"/>
                    </a:cubicBezTo>
                    <a:lnTo>
                      <a:pt x="5092" y="1946"/>
                    </a:lnTo>
                    <a:lnTo>
                      <a:pt x="4785" y="2014"/>
                    </a:lnTo>
                    <a:cubicBezTo>
                      <a:pt x="4511" y="2048"/>
                      <a:pt x="4272" y="2082"/>
                      <a:pt x="3999" y="2082"/>
                    </a:cubicBezTo>
                    <a:cubicBezTo>
                      <a:pt x="1777" y="2117"/>
                      <a:pt x="0" y="4851"/>
                      <a:pt x="376" y="7004"/>
                    </a:cubicBezTo>
                    <a:cubicBezTo>
                      <a:pt x="809" y="9501"/>
                      <a:pt x="2670" y="10766"/>
                      <a:pt x="4978" y="10766"/>
                    </a:cubicBezTo>
                    <a:cubicBezTo>
                      <a:pt x="5038" y="10766"/>
                      <a:pt x="5099" y="10765"/>
                      <a:pt x="5161" y="10763"/>
                    </a:cubicBezTo>
                    <a:cubicBezTo>
                      <a:pt x="7587" y="10695"/>
                      <a:pt x="9843" y="9362"/>
                      <a:pt x="12030" y="8405"/>
                    </a:cubicBezTo>
                    <a:cubicBezTo>
                      <a:pt x="14081" y="7516"/>
                      <a:pt x="15277" y="4851"/>
                      <a:pt x="14320" y="2698"/>
                    </a:cubicBezTo>
                    <a:cubicBezTo>
                      <a:pt x="13568" y="1064"/>
                      <a:pt x="12010" y="1"/>
                      <a:pt x="103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71" name="Google Shape;1371;p60"/>
              <p:cNvSpPr/>
              <p:nvPr/>
            </p:nvSpPr>
            <p:spPr>
              <a:xfrm>
                <a:off x="9247551" y="9235070"/>
                <a:ext cx="299309" cy="275044"/>
              </a:xfrm>
              <a:custGeom>
                <a:avLst/>
                <a:gdLst/>
                <a:ahLst/>
                <a:cxnLst/>
                <a:rect l="l" t="t" r="r" b="b"/>
                <a:pathLst>
                  <a:path w="14321" h="13160" extrusionOk="0">
                    <a:moveTo>
                      <a:pt x="4546" y="0"/>
                    </a:moveTo>
                    <a:cubicBezTo>
                      <a:pt x="3452" y="0"/>
                      <a:pt x="2364" y="403"/>
                      <a:pt x="1607" y="1244"/>
                    </a:cubicBezTo>
                    <a:cubicBezTo>
                      <a:pt x="1" y="3021"/>
                      <a:pt x="1" y="5687"/>
                      <a:pt x="1607" y="7464"/>
                    </a:cubicBezTo>
                    <a:cubicBezTo>
                      <a:pt x="3418" y="9344"/>
                      <a:pt x="5195" y="11428"/>
                      <a:pt x="7519" y="12625"/>
                    </a:cubicBezTo>
                    <a:cubicBezTo>
                      <a:pt x="8200" y="12976"/>
                      <a:pt x="8964" y="13159"/>
                      <a:pt x="9721" y="13159"/>
                    </a:cubicBezTo>
                    <a:cubicBezTo>
                      <a:pt x="11169" y="13159"/>
                      <a:pt x="12589" y="12489"/>
                      <a:pt x="13329" y="11053"/>
                    </a:cubicBezTo>
                    <a:cubicBezTo>
                      <a:pt x="14320" y="9070"/>
                      <a:pt x="13910" y="6131"/>
                      <a:pt x="11791" y="5072"/>
                    </a:cubicBezTo>
                    <a:cubicBezTo>
                      <a:pt x="11415" y="4901"/>
                      <a:pt x="11040" y="4662"/>
                      <a:pt x="10698" y="4422"/>
                    </a:cubicBezTo>
                    <a:cubicBezTo>
                      <a:pt x="10629" y="4354"/>
                      <a:pt x="10561" y="4251"/>
                      <a:pt x="10459" y="4183"/>
                    </a:cubicBezTo>
                    <a:cubicBezTo>
                      <a:pt x="10253" y="3978"/>
                      <a:pt x="10048" y="3807"/>
                      <a:pt x="9843" y="3602"/>
                    </a:cubicBezTo>
                    <a:cubicBezTo>
                      <a:pt x="9057" y="2850"/>
                      <a:pt x="8340" y="2030"/>
                      <a:pt x="7588" y="1244"/>
                    </a:cubicBezTo>
                    <a:cubicBezTo>
                      <a:pt x="6807" y="428"/>
                      <a:pt x="5674" y="0"/>
                      <a:pt x="4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72" name="Google Shape;1372;p60"/>
              <p:cNvSpPr/>
              <p:nvPr/>
            </p:nvSpPr>
            <p:spPr>
              <a:xfrm>
                <a:off x="8436822" y="9646059"/>
                <a:ext cx="305015" cy="274041"/>
              </a:xfrm>
              <a:custGeom>
                <a:avLst/>
                <a:gdLst/>
                <a:ahLst/>
                <a:cxnLst/>
                <a:rect l="l" t="t" r="r" b="b"/>
                <a:pathLst>
                  <a:path w="14594" h="13112" extrusionOk="0">
                    <a:moveTo>
                      <a:pt x="9808" y="1"/>
                    </a:moveTo>
                    <a:cubicBezTo>
                      <a:pt x="8609" y="1"/>
                      <a:pt x="7435" y="474"/>
                      <a:pt x="6699" y="1542"/>
                    </a:cubicBezTo>
                    <a:cubicBezTo>
                      <a:pt x="6459" y="1884"/>
                      <a:pt x="6220" y="2226"/>
                      <a:pt x="5947" y="2567"/>
                    </a:cubicBezTo>
                    <a:cubicBezTo>
                      <a:pt x="5810" y="2602"/>
                      <a:pt x="5742" y="2670"/>
                      <a:pt x="5639" y="2772"/>
                    </a:cubicBezTo>
                    <a:cubicBezTo>
                      <a:pt x="5434" y="2943"/>
                      <a:pt x="5229" y="3114"/>
                      <a:pt x="4990" y="3285"/>
                    </a:cubicBezTo>
                    <a:cubicBezTo>
                      <a:pt x="4135" y="3969"/>
                      <a:pt x="3247" y="4584"/>
                      <a:pt x="2392" y="5199"/>
                    </a:cubicBezTo>
                    <a:cubicBezTo>
                      <a:pt x="581" y="6532"/>
                      <a:pt x="0" y="9471"/>
                      <a:pt x="1401" y="11317"/>
                    </a:cubicBezTo>
                    <a:cubicBezTo>
                      <a:pt x="2286" y="12455"/>
                      <a:pt x="3601" y="13112"/>
                      <a:pt x="4935" y="13112"/>
                    </a:cubicBezTo>
                    <a:cubicBezTo>
                      <a:pt x="5764" y="13112"/>
                      <a:pt x="6601" y="12858"/>
                      <a:pt x="7348" y="12308"/>
                    </a:cubicBezTo>
                    <a:cubicBezTo>
                      <a:pt x="9433" y="10770"/>
                      <a:pt x="11723" y="9334"/>
                      <a:pt x="13226" y="7113"/>
                    </a:cubicBezTo>
                    <a:cubicBezTo>
                      <a:pt x="14525" y="5267"/>
                      <a:pt x="14593" y="2465"/>
                      <a:pt x="12680" y="961"/>
                    </a:cubicBezTo>
                    <a:cubicBezTo>
                      <a:pt x="11876" y="347"/>
                      <a:pt x="10833" y="1"/>
                      <a:pt x="98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73" name="Google Shape;1373;p60"/>
              <p:cNvSpPr/>
              <p:nvPr/>
            </p:nvSpPr>
            <p:spPr>
              <a:xfrm>
                <a:off x="6902087" y="9787570"/>
                <a:ext cx="555250" cy="360650"/>
              </a:xfrm>
              <a:custGeom>
                <a:avLst/>
                <a:gdLst/>
                <a:ahLst/>
                <a:cxnLst/>
                <a:rect l="l" t="t" r="r" b="b"/>
                <a:pathLst>
                  <a:path w="26567" h="17256" extrusionOk="0">
                    <a:moveTo>
                      <a:pt x="20141" y="0"/>
                    </a:moveTo>
                    <a:cubicBezTo>
                      <a:pt x="19492" y="0"/>
                      <a:pt x="18807" y="165"/>
                      <a:pt x="18109" y="538"/>
                    </a:cubicBezTo>
                    <a:cubicBezTo>
                      <a:pt x="13222" y="3203"/>
                      <a:pt x="8198" y="5596"/>
                      <a:pt x="3687" y="8911"/>
                    </a:cubicBezTo>
                    <a:cubicBezTo>
                      <a:pt x="0" y="11577"/>
                      <a:pt x="2291" y="17255"/>
                      <a:pt x="5736" y="17255"/>
                    </a:cubicBezTo>
                    <a:cubicBezTo>
                      <a:pt x="6442" y="17255"/>
                      <a:pt x="7197" y="17016"/>
                      <a:pt x="7959" y="16464"/>
                    </a:cubicBezTo>
                    <a:cubicBezTo>
                      <a:pt x="12402" y="13183"/>
                      <a:pt x="17494" y="10791"/>
                      <a:pt x="22381" y="8125"/>
                    </a:cubicBezTo>
                    <a:cubicBezTo>
                      <a:pt x="26567" y="5842"/>
                      <a:pt x="24010" y="0"/>
                      <a:pt x="20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74" name="Google Shape;1374;p60"/>
              <p:cNvSpPr/>
              <p:nvPr/>
            </p:nvSpPr>
            <p:spPr>
              <a:xfrm>
                <a:off x="9587383" y="457468"/>
                <a:ext cx="322278" cy="452443"/>
              </a:xfrm>
              <a:custGeom>
                <a:avLst/>
                <a:gdLst/>
                <a:ahLst/>
                <a:cxnLst/>
                <a:rect l="l" t="t" r="r" b="b"/>
                <a:pathLst>
                  <a:path w="15420" h="21648" extrusionOk="0">
                    <a:moveTo>
                      <a:pt x="5203" y="1"/>
                    </a:moveTo>
                    <a:cubicBezTo>
                      <a:pt x="2699" y="1"/>
                      <a:pt x="0" y="2169"/>
                      <a:pt x="679" y="5500"/>
                    </a:cubicBezTo>
                    <a:cubicBezTo>
                      <a:pt x="1636" y="10046"/>
                      <a:pt x="4541" y="14284"/>
                      <a:pt x="6113" y="18693"/>
                    </a:cubicBezTo>
                    <a:cubicBezTo>
                      <a:pt x="6841" y="20755"/>
                      <a:pt x="8557" y="21648"/>
                      <a:pt x="10254" y="21648"/>
                    </a:cubicBezTo>
                    <a:cubicBezTo>
                      <a:pt x="12860" y="21648"/>
                      <a:pt x="15419" y="19542"/>
                      <a:pt x="14281" y="16334"/>
                    </a:cubicBezTo>
                    <a:cubicBezTo>
                      <a:pt x="13426" y="13942"/>
                      <a:pt x="12401" y="11584"/>
                      <a:pt x="11376" y="9260"/>
                    </a:cubicBezTo>
                    <a:cubicBezTo>
                      <a:pt x="10521" y="7312"/>
                      <a:pt x="9291" y="5261"/>
                      <a:pt x="8881" y="3142"/>
                    </a:cubicBezTo>
                    <a:cubicBezTo>
                      <a:pt x="8432" y="951"/>
                      <a:pt x="6860" y="1"/>
                      <a:pt x="52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1375" name="Google Shape;1375;p60"/>
          <p:cNvSpPr txBox="1">
            <a:spLocks noGrp="1"/>
          </p:cNvSpPr>
          <p:nvPr>
            <p:ph type="title"/>
          </p:nvPr>
        </p:nvSpPr>
        <p:spPr>
          <a:xfrm>
            <a:off x="1603734" y="4927194"/>
            <a:ext cx="15080533" cy="26415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sz="8000" dirty="0">
                <a:solidFill>
                  <a:schemeClr val="tx1"/>
                </a:solidFill>
              </a:rPr>
              <a:t>A PICTURE IS WORTH A THOUSAND WORDS</a:t>
            </a:r>
            <a:endParaRPr sz="8000"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174" y="647935"/>
            <a:ext cx="961509" cy="96150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61"/>
          <p:cNvSpPr/>
          <p:nvPr/>
        </p:nvSpPr>
        <p:spPr>
          <a:xfrm>
            <a:off x="11106313" y="773828"/>
            <a:ext cx="2043569" cy="219959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381" name="Google Shape;1381;p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G</a:t>
            </a:r>
            <a:r>
              <a:rPr lang="en">
                <a:solidFill>
                  <a:schemeClr val="accent1"/>
                </a:solidFill>
              </a:rPr>
              <a:t>O</a:t>
            </a:r>
            <a:r>
              <a:rPr lang="en">
                <a:solidFill>
                  <a:schemeClr val="lt1"/>
                </a:solidFill>
              </a:rPr>
              <a:t>A</a:t>
            </a:r>
            <a:r>
              <a:rPr lang="en">
                <a:solidFill>
                  <a:schemeClr val="accent3"/>
                </a:solidFill>
              </a:rPr>
              <a:t>L</a:t>
            </a:r>
            <a:r>
              <a:rPr lang="en">
                <a:solidFill>
                  <a:schemeClr val="accent4"/>
                </a:solidFill>
              </a:rPr>
              <a:t>S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lang="en"/>
              <a:t>&amp; STRATEGY</a:t>
            </a:r>
            <a:endParaRPr/>
          </a:p>
        </p:txBody>
      </p:sp>
      <p:sp>
        <p:nvSpPr>
          <p:cNvPr id="1382" name="Google Shape;1382;p61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sp>
        <p:nvSpPr>
          <p:cNvPr id="1383" name="Google Shape;1383;p61"/>
          <p:cNvSpPr txBox="1">
            <a:spLocks noGrp="1"/>
          </p:cNvSpPr>
          <p:nvPr>
            <p:ph type="title" idx="2"/>
          </p:nvPr>
        </p:nvSpPr>
        <p:spPr>
          <a:xfrm>
            <a:off x="8802497" y="157057"/>
            <a:ext cx="6651200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 dirty="0"/>
              <a:t>03</a:t>
            </a:r>
            <a:endParaRPr dirty="0"/>
          </a:p>
        </p:txBody>
      </p:sp>
      <p:pic>
        <p:nvPicPr>
          <p:cNvPr id="79" name="Imagen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606" y="1647011"/>
            <a:ext cx="4306638" cy="5291564"/>
          </a:xfrm>
          <a:prstGeom prst="rect">
            <a:avLst/>
          </a:prstGeom>
        </p:spPr>
      </p:pic>
      <p:pic>
        <p:nvPicPr>
          <p:cNvPr id="80" name="Imagen 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00000">
            <a:off x="14479777" y="801567"/>
            <a:ext cx="3587020" cy="1845952"/>
          </a:xfrm>
          <a:prstGeom prst="rect">
            <a:avLst/>
          </a:prstGeom>
        </p:spPr>
      </p:pic>
      <p:pic>
        <p:nvPicPr>
          <p:cNvPr id="81" name="Imagen 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92889">
            <a:off x="172334" y="931742"/>
            <a:ext cx="3900868" cy="205554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62"/>
          <p:cNvSpPr/>
          <p:nvPr/>
        </p:nvSpPr>
        <p:spPr>
          <a:xfrm>
            <a:off x="10465449" y="4272125"/>
            <a:ext cx="3986502" cy="3500292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462" name="Google Shape;1462;p62"/>
          <p:cNvSpPr/>
          <p:nvPr/>
        </p:nvSpPr>
        <p:spPr>
          <a:xfrm>
            <a:off x="10767007" y="4536892"/>
            <a:ext cx="3383386" cy="2970758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463" name="Google Shape;1463;p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>
                <a:solidFill>
                  <a:schemeClr val="accent6"/>
                </a:solidFill>
              </a:rPr>
              <a:t>OUR GOALS</a:t>
            </a:r>
            <a:endParaRPr dirty="0">
              <a:solidFill>
                <a:schemeClr val="accent6"/>
              </a:solidFill>
            </a:endParaRPr>
          </a:p>
        </p:txBody>
      </p:sp>
      <p:sp>
        <p:nvSpPr>
          <p:cNvPr id="1466" name="Google Shape;1466;p62"/>
          <p:cNvSpPr txBox="1">
            <a:spLocks noGrp="1"/>
          </p:cNvSpPr>
          <p:nvPr>
            <p:ph type="subTitle" idx="4294967295"/>
          </p:nvPr>
        </p:nvSpPr>
        <p:spPr>
          <a:xfrm>
            <a:off x="7315201" y="3586163"/>
            <a:ext cx="3014663" cy="12319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spcAft>
                <a:spcPts val="1700"/>
              </a:spcAft>
              <a:buNone/>
            </a:pPr>
            <a:r>
              <a:rPr lang="en" sz="4800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MARS</a:t>
            </a:r>
            <a:endParaRPr sz="4800">
              <a:solidFill>
                <a:schemeClr val="accent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467" name="Google Shape;1467;p62"/>
          <p:cNvSpPr txBox="1">
            <a:spLocks noGrp="1"/>
          </p:cNvSpPr>
          <p:nvPr>
            <p:ph type="subTitle" idx="4294967295"/>
          </p:nvPr>
        </p:nvSpPr>
        <p:spPr>
          <a:xfrm>
            <a:off x="14584364" y="3586163"/>
            <a:ext cx="3017837" cy="12319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 algn="r">
              <a:spcAft>
                <a:spcPts val="1700"/>
              </a:spcAft>
              <a:buNone/>
            </a:pPr>
            <a:r>
              <a:rPr lang="en" sz="4800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MERCURY</a:t>
            </a:r>
            <a:endParaRPr sz="4800">
              <a:solidFill>
                <a:schemeClr val="lt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468" name="Google Shape;1468;p62"/>
          <p:cNvSpPr txBox="1">
            <a:spLocks noGrp="1"/>
          </p:cNvSpPr>
          <p:nvPr>
            <p:ph type="subTitle" idx="4294967295"/>
          </p:nvPr>
        </p:nvSpPr>
        <p:spPr>
          <a:xfrm>
            <a:off x="7315201" y="7459663"/>
            <a:ext cx="3014663" cy="1230312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spcAft>
                <a:spcPts val="1700"/>
              </a:spcAft>
              <a:buNone/>
            </a:pPr>
            <a:r>
              <a:rPr lang="en" sz="4800">
                <a:solidFill>
                  <a:schemeClr val="accent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VENUS</a:t>
            </a:r>
            <a:endParaRPr sz="4800">
              <a:solidFill>
                <a:schemeClr val="accent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470" name="Google Shape;1470;p62"/>
          <p:cNvSpPr txBox="1">
            <a:spLocks noGrp="1"/>
          </p:cNvSpPr>
          <p:nvPr>
            <p:ph type="subTitle" idx="4294967295"/>
          </p:nvPr>
        </p:nvSpPr>
        <p:spPr>
          <a:xfrm>
            <a:off x="14584364" y="7459663"/>
            <a:ext cx="3017837" cy="1230312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 algn="r">
              <a:spcAft>
                <a:spcPts val="1700"/>
              </a:spcAft>
              <a:buNone/>
            </a:pPr>
            <a:r>
              <a:rPr lang="en" sz="4800">
                <a:solidFill>
                  <a:schemeClr val="accent3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NEPTUNE</a:t>
            </a:r>
            <a:endParaRPr sz="4800">
              <a:solidFill>
                <a:schemeClr val="accent3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464" name="Google Shape;1464;p62"/>
          <p:cNvSpPr txBox="1"/>
          <p:nvPr/>
        </p:nvSpPr>
        <p:spPr>
          <a:xfrm>
            <a:off x="13697097" y="2839525"/>
            <a:ext cx="30174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Mercury is the closest planet 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65" name="Google Shape;1465;p62"/>
          <p:cNvSpPr txBox="1"/>
          <p:nvPr/>
        </p:nvSpPr>
        <p:spPr>
          <a:xfrm>
            <a:off x="8240400" y="2839525"/>
            <a:ext cx="30150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Mars is a very cold place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69" name="Google Shape;1469;p62"/>
          <p:cNvSpPr txBox="1"/>
          <p:nvPr/>
        </p:nvSpPr>
        <p:spPr>
          <a:xfrm>
            <a:off x="8240400" y="8305067"/>
            <a:ext cx="30150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Venus has a beautiful name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71" name="Google Shape;1471;p62"/>
          <p:cNvSpPr txBox="1"/>
          <p:nvPr/>
        </p:nvSpPr>
        <p:spPr>
          <a:xfrm>
            <a:off x="13697097" y="8305067"/>
            <a:ext cx="30174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Neptune is the farthest planet 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72" name="Google Shape;1472;p62"/>
          <p:cNvSpPr/>
          <p:nvPr/>
        </p:nvSpPr>
        <p:spPr>
          <a:xfrm>
            <a:off x="11131904" y="4857298"/>
            <a:ext cx="2653595" cy="2329947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473" name="Google Shape;1473;p62"/>
          <p:cNvSpPr/>
          <p:nvPr/>
        </p:nvSpPr>
        <p:spPr>
          <a:xfrm>
            <a:off x="11518456" y="5196709"/>
            <a:ext cx="1880491" cy="165112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1474" name="Google Shape;1474;p62"/>
          <p:cNvGrpSpPr/>
          <p:nvPr/>
        </p:nvGrpSpPr>
        <p:grpSpPr>
          <a:xfrm>
            <a:off x="12028133" y="5603857"/>
            <a:ext cx="861137" cy="836829"/>
            <a:chOff x="-9961625" y="4048175"/>
            <a:chExt cx="357600" cy="355825"/>
          </a:xfrm>
        </p:grpSpPr>
        <p:sp>
          <p:nvSpPr>
            <p:cNvPr id="1475" name="Google Shape;1475;p62"/>
            <p:cNvSpPr/>
            <p:nvPr/>
          </p:nvSpPr>
          <p:spPr>
            <a:xfrm>
              <a:off x="-9958475" y="4048175"/>
              <a:ext cx="64625" cy="62650"/>
            </a:xfrm>
            <a:custGeom>
              <a:avLst/>
              <a:gdLst/>
              <a:ahLst/>
              <a:cxnLst/>
              <a:rect l="l" t="t" r="r" b="b"/>
              <a:pathLst>
                <a:path w="2585" h="2506" extrusionOk="0">
                  <a:moveTo>
                    <a:pt x="442" y="0"/>
                  </a:moveTo>
                  <a:cubicBezTo>
                    <a:pt x="339" y="0"/>
                    <a:pt x="237" y="40"/>
                    <a:pt x="158" y="119"/>
                  </a:cubicBezTo>
                  <a:cubicBezTo>
                    <a:pt x="1" y="339"/>
                    <a:pt x="1" y="560"/>
                    <a:pt x="158" y="717"/>
                  </a:cubicBezTo>
                  <a:lnTo>
                    <a:pt x="1828" y="2387"/>
                  </a:lnTo>
                  <a:cubicBezTo>
                    <a:pt x="1923" y="2466"/>
                    <a:pt x="2033" y="2505"/>
                    <a:pt x="2139" y="2505"/>
                  </a:cubicBezTo>
                  <a:cubicBezTo>
                    <a:pt x="2246" y="2505"/>
                    <a:pt x="2348" y="2466"/>
                    <a:pt x="2427" y="2387"/>
                  </a:cubicBezTo>
                  <a:cubicBezTo>
                    <a:pt x="2584" y="2229"/>
                    <a:pt x="2584" y="1946"/>
                    <a:pt x="2427" y="1788"/>
                  </a:cubicBezTo>
                  <a:lnTo>
                    <a:pt x="725" y="119"/>
                  </a:lnTo>
                  <a:cubicBezTo>
                    <a:pt x="647" y="40"/>
                    <a:pt x="544" y="0"/>
                    <a:pt x="4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6" name="Google Shape;1476;p62"/>
            <p:cNvSpPr/>
            <p:nvPr/>
          </p:nvSpPr>
          <p:spPr>
            <a:xfrm>
              <a:off x="-9873400" y="4048775"/>
              <a:ext cx="21275" cy="63025"/>
            </a:xfrm>
            <a:custGeom>
              <a:avLst/>
              <a:gdLst/>
              <a:ahLst/>
              <a:cxnLst/>
              <a:rect l="l" t="t" r="r" b="b"/>
              <a:pathLst>
                <a:path w="851" h="2521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lnTo>
                    <a:pt x="0" y="2079"/>
                  </a:lnTo>
                  <a:cubicBezTo>
                    <a:pt x="0" y="2300"/>
                    <a:pt x="221" y="2520"/>
                    <a:pt x="410" y="2520"/>
                  </a:cubicBezTo>
                  <a:cubicBezTo>
                    <a:pt x="630" y="2520"/>
                    <a:pt x="851" y="2300"/>
                    <a:pt x="851" y="2079"/>
                  </a:cubicBezTo>
                  <a:lnTo>
                    <a:pt x="851" y="410"/>
                  </a:lnTo>
                  <a:cubicBezTo>
                    <a:pt x="851" y="189"/>
                    <a:pt x="630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7" name="Google Shape;1477;p62"/>
            <p:cNvSpPr/>
            <p:nvPr/>
          </p:nvSpPr>
          <p:spPr>
            <a:xfrm>
              <a:off x="-9957675" y="4133050"/>
              <a:ext cx="63025" cy="19700"/>
            </a:xfrm>
            <a:custGeom>
              <a:avLst/>
              <a:gdLst/>
              <a:ahLst/>
              <a:cxnLst/>
              <a:rect l="l" t="t" r="r" b="b"/>
              <a:pathLst>
                <a:path w="2521" h="788" extrusionOk="0">
                  <a:moveTo>
                    <a:pt x="441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599"/>
                    <a:pt x="189" y="788"/>
                    <a:pt x="441" y="788"/>
                  </a:cubicBezTo>
                  <a:lnTo>
                    <a:pt x="2111" y="788"/>
                  </a:lnTo>
                  <a:cubicBezTo>
                    <a:pt x="2363" y="788"/>
                    <a:pt x="2521" y="599"/>
                    <a:pt x="2521" y="410"/>
                  </a:cubicBezTo>
                  <a:cubicBezTo>
                    <a:pt x="2521" y="158"/>
                    <a:pt x="2332" y="0"/>
                    <a:pt x="2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8" name="Google Shape;1478;p62"/>
            <p:cNvSpPr/>
            <p:nvPr/>
          </p:nvSpPr>
          <p:spPr>
            <a:xfrm>
              <a:off x="-9961625" y="4132250"/>
              <a:ext cx="253650" cy="271750"/>
            </a:xfrm>
            <a:custGeom>
              <a:avLst/>
              <a:gdLst/>
              <a:ahLst/>
              <a:cxnLst/>
              <a:rect l="l" t="t" r="r" b="b"/>
              <a:pathLst>
                <a:path w="10146" h="10870" extrusionOk="0">
                  <a:moveTo>
                    <a:pt x="5357" y="1"/>
                  </a:moveTo>
                  <a:cubicBezTo>
                    <a:pt x="5010" y="1"/>
                    <a:pt x="4727" y="253"/>
                    <a:pt x="4727" y="631"/>
                  </a:cubicBezTo>
                  <a:lnTo>
                    <a:pt x="4727" y="5388"/>
                  </a:lnTo>
                  <a:cubicBezTo>
                    <a:pt x="4727" y="5640"/>
                    <a:pt x="4537" y="5797"/>
                    <a:pt x="4317" y="5797"/>
                  </a:cubicBezTo>
                  <a:cubicBezTo>
                    <a:pt x="4128" y="5797"/>
                    <a:pt x="3907" y="5577"/>
                    <a:pt x="3907" y="5388"/>
                  </a:cubicBezTo>
                  <a:lnTo>
                    <a:pt x="3907" y="1450"/>
                  </a:lnTo>
                  <a:cubicBezTo>
                    <a:pt x="3907" y="1103"/>
                    <a:pt x="3624" y="820"/>
                    <a:pt x="3277" y="820"/>
                  </a:cubicBezTo>
                  <a:cubicBezTo>
                    <a:pt x="2931" y="820"/>
                    <a:pt x="2647" y="1103"/>
                    <a:pt x="2647" y="1450"/>
                  </a:cubicBezTo>
                  <a:lnTo>
                    <a:pt x="2647" y="7940"/>
                  </a:lnTo>
                  <a:lnTo>
                    <a:pt x="1576" y="6900"/>
                  </a:lnTo>
                  <a:cubicBezTo>
                    <a:pt x="1416" y="6740"/>
                    <a:pt x="1176" y="6640"/>
                    <a:pt x="935" y="6640"/>
                  </a:cubicBezTo>
                  <a:cubicBezTo>
                    <a:pt x="748" y="6640"/>
                    <a:pt x="561" y="6700"/>
                    <a:pt x="410" y="6837"/>
                  </a:cubicBezTo>
                  <a:cubicBezTo>
                    <a:pt x="95" y="7121"/>
                    <a:pt x="1" y="7625"/>
                    <a:pt x="284" y="7971"/>
                  </a:cubicBezTo>
                  <a:lnTo>
                    <a:pt x="1734" y="10208"/>
                  </a:lnTo>
                  <a:cubicBezTo>
                    <a:pt x="2049" y="10618"/>
                    <a:pt x="2521" y="10870"/>
                    <a:pt x="3088" y="10870"/>
                  </a:cubicBezTo>
                  <a:lnTo>
                    <a:pt x="8035" y="10870"/>
                  </a:lnTo>
                  <a:cubicBezTo>
                    <a:pt x="9169" y="10870"/>
                    <a:pt x="10114" y="9925"/>
                    <a:pt x="10114" y="8759"/>
                  </a:cubicBezTo>
                  <a:lnTo>
                    <a:pt x="10114" y="4002"/>
                  </a:lnTo>
                  <a:cubicBezTo>
                    <a:pt x="10145" y="3592"/>
                    <a:pt x="9893" y="3309"/>
                    <a:pt x="9515" y="3309"/>
                  </a:cubicBezTo>
                  <a:cubicBezTo>
                    <a:pt x="9169" y="3309"/>
                    <a:pt x="8885" y="3592"/>
                    <a:pt x="8885" y="3939"/>
                  </a:cubicBezTo>
                  <a:lnTo>
                    <a:pt x="8885" y="5388"/>
                  </a:lnTo>
                  <a:cubicBezTo>
                    <a:pt x="8885" y="5640"/>
                    <a:pt x="8696" y="5797"/>
                    <a:pt x="8507" y="5797"/>
                  </a:cubicBezTo>
                  <a:cubicBezTo>
                    <a:pt x="8255" y="5797"/>
                    <a:pt x="8066" y="5577"/>
                    <a:pt x="8066" y="5388"/>
                  </a:cubicBezTo>
                  <a:lnTo>
                    <a:pt x="8066" y="1450"/>
                  </a:lnTo>
                  <a:cubicBezTo>
                    <a:pt x="8066" y="1103"/>
                    <a:pt x="7782" y="820"/>
                    <a:pt x="7436" y="820"/>
                  </a:cubicBezTo>
                  <a:cubicBezTo>
                    <a:pt x="7089" y="820"/>
                    <a:pt x="6806" y="1103"/>
                    <a:pt x="6806" y="1450"/>
                  </a:cubicBezTo>
                  <a:lnTo>
                    <a:pt x="6806" y="5388"/>
                  </a:lnTo>
                  <a:cubicBezTo>
                    <a:pt x="6806" y="5640"/>
                    <a:pt x="6617" y="5797"/>
                    <a:pt x="6428" y="5797"/>
                  </a:cubicBezTo>
                  <a:cubicBezTo>
                    <a:pt x="6176" y="5797"/>
                    <a:pt x="5987" y="5577"/>
                    <a:pt x="5987" y="5388"/>
                  </a:cubicBezTo>
                  <a:lnTo>
                    <a:pt x="5987" y="631"/>
                  </a:lnTo>
                  <a:cubicBezTo>
                    <a:pt x="5987" y="284"/>
                    <a:pt x="5703" y="1"/>
                    <a:pt x="53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9" name="Google Shape;1479;p62"/>
            <p:cNvSpPr/>
            <p:nvPr/>
          </p:nvSpPr>
          <p:spPr>
            <a:xfrm>
              <a:off x="-9791500" y="4069250"/>
              <a:ext cx="31550" cy="66175"/>
            </a:xfrm>
            <a:custGeom>
              <a:avLst/>
              <a:gdLst/>
              <a:ahLst/>
              <a:cxnLst/>
              <a:rect l="l" t="t" r="r" b="b"/>
              <a:pathLst>
                <a:path w="1262" h="2647" extrusionOk="0">
                  <a:moveTo>
                    <a:pt x="631" y="0"/>
                  </a:moveTo>
                  <a:cubicBezTo>
                    <a:pt x="284" y="0"/>
                    <a:pt x="1" y="252"/>
                    <a:pt x="1" y="630"/>
                  </a:cubicBezTo>
                  <a:lnTo>
                    <a:pt x="1" y="2647"/>
                  </a:lnTo>
                  <a:cubicBezTo>
                    <a:pt x="190" y="2552"/>
                    <a:pt x="410" y="2489"/>
                    <a:pt x="631" y="2489"/>
                  </a:cubicBezTo>
                  <a:cubicBezTo>
                    <a:pt x="883" y="2521"/>
                    <a:pt x="1072" y="2552"/>
                    <a:pt x="1261" y="2647"/>
                  </a:cubicBezTo>
                  <a:lnTo>
                    <a:pt x="1261" y="630"/>
                  </a:lnTo>
                  <a:cubicBezTo>
                    <a:pt x="1261" y="284"/>
                    <a:pt x="977" y="0"/>
                    <a:pt x="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0" name="Google Shape;1480;p62"/>
            <p:cNvSpPr/>
            <p:nvPr/>
          </p:nvSpPr>
          <p:spPr>
            <a:xfrm>
              <a:off x="-9740300" y="4049550"/>
              <a:ext cx="136275" cy="268600"/>
            </a:xfrm>
            <a:custGeom>
              <a:avLst/>
              <a:gdLst/>
              <a:ahLst/>
              <a:cxnLst/>
              <a:rect l="l" t="t" r="r" b="b"/>
              <a:pathLst>
                <a:path w="5451" h="10744" extrusionOk="0">
                  <a:moveTo>
                    <a:pt x="631" y="1"/>
                  </a:moveTo>
                  <a:cubicBezTo>
                    <a:pt x="284" y="1"/>
                    <a:pt x="1" y="253"/>
                    <a:pt x="1" y="631"/>
                  </a:cubicBezTo>
                  <a:lnTo>
                    <a:pt x="1" y="5955"/>
                  </a:lnTo>
                  <a:cubicBezTo>
                    <a:pt x="190" y="5860"/>
                    <a:pt x="410" y="5797"/>
                    <a:pt x="631" y="5797"/>
                  </a:cubicBezTo>
                  <a:cubicBezTo>
                    <a:pt x="1418" y="5797"/>
                    <a:pt x="2080" y="6428"/>
                    <a:pt x="2080" y="7247"/>
                  </a:cubicBezTo>
                  <a:lnTo>
                    <a:pt x="2080" y="10744"/>
                  </a:lnTo>
                  <a:lnTo>
                    <a:pt x="3309" y="10744"/>
                  </a:lnTo>
                  <a:cubicBezTo>
                    <a:pt x="4443" y="10744"/>
                    <a:pt x="5388" y="9799"/>
                    <a:pt x="5388" y="8664"/>
                  </a:cubicBezTo>
                  <a:lnTo>
                    <a:pt x="5388" y="3876"/>
                  </a:lnTo>
                  <a:cubicBezTo>
                    <a:pt x="5451" y="3592"/>
                    <a:pt x="5167" y="3309"/>
                    <a:pt x="4821" y="3309"/>
                  </a:cubicBezTo>
                  <a:cubicBezTo>
                    <a:pt x="4443" y="3309"/>
                    <a:pt x="4191" y="3592"/>
                    <a:pt x="4191" y="3939"/>
                  </a:cubicBezTo>
                  <a:lnTo>
                    <a:pt x="4191" y="5388"/>
                  </a:lnTo>
                  <a:cubicBezTo>
                    <a:pt x="4191" y="5640"/>
                    <a:pt x="3970" y="5797"/>
                    <a:pt x="3781" y="5797"/>
                  </a:cubicBezTo>
                  <a:cubicBezTo>
                    <a:pt x="3561" y="5797"/>
                    <a:pt x="3340" y="5577"/>
                    <a:pt x="3340" y="5388"/>
                  </a:cubicBezTo>
                  <a:lnTo>
                    <a:pt x="3340" y="1450"/>
                  </a:lnTo>
                  <a:cubicBezTo>
                    <a:pt x="3340" y="1103"/>
                    <a:pt x="3088" y="820"/>
                    <a:pt x="2710" y="820"/>
                  </a:cubicBezTo>
                  <a:cubicBezTo>
                    <a:pt x="2364" y="820"/>
                    <a:pt x="2080" y="1103"/>
                    <a:pt x="2080" y="1450"/>
                  </a:cubicBezTo>
                  <a:lnTo>
                    <a:pt x="2080" y="5388"/>
                  </a:lnTo>
                  <a:cubicBezTo>
                    <a:pt x="2080" y="5640"/>
                    <a:pt x="1891" y="5797"/>
                    <a:pt x="1702" y="5797"/>
                  </a:cubicBezTo>
                  <a:cubicBezTo>
                    <a:pt x="1450" y="5797"/>
                    <a:pt x="1261" y="5577"/>
                    <a:pt x="1261" y="5388"/>
                  </a:cubicBezTo>
                  <a:lnTo>
                    <a:pt x="1261" y="631"/>
                  </a:lnTo>
                  <a:cubicBezTo>
                    <a:pt x="1261" y="284"/>
                    <a:pt x="977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cxnSp>
        <p:nvCxnSpPr>
          <p:cNvPr id="1481" name="Google Shape;1481;p62"/>
          <p:cNvCxnSpPr/>
          <p:nvPr/>
        </p:nvCxnSpPr>
        <p:spPr>
          <a:xfrm rot="-5400000" flipH="1">
            <a:off x="9434550" y="4691025"/>
            <a:ext cx="1657500" cy="6003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82" name="Google Shape;1482;p62"/>
          <p:cNvCxnSpPr/>
          <p:nvPr/>
        </p:nvCxnSpPr>
        <p:spPr>
          <a:xfrm rot="-5400000">
            <a:off x="13358775" y="4329075"/>
            <a:ext cx="809700" cy="5334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83" name="Google Shape;1483;p62"/>
          <p:cNvCxnSpPr/>
          <p:nvPr/>
        </p:nvCxnSpPr>
        <p:spPr>
          <a:xfrm>
            <a:off x="12877800" y="7000875"/>
            <a:ext cx="1390800" cy="10383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84" name="Google Shape;1484;p62"/>
          <p:cNvCxnSpPr/>
          <p:nvPr/>
        </p:nvCxnSpPr>
        <p:spPr>
          <a:xfrm rot="5400000">
            <a:off x="10320225" y="6443700"/>
            <a:ext cx="1581300" cy="14574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36" y="636535"/>
            <a:ext cx="968690" cy="96869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914" y="3248761"/>
            <a:ext cx="5508838" cy="626597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>
                <a:solidFill>
                  <a:schemeClr val="accent6"/>
                </a:solidFill>
              </a:rPr>
              <a:t>OUR STRATEGY</a:t>
            </a:r>
            <a:endParaRPr dirty="0">
              <a:solidFill>
                <a:schemeClr val="accent6"/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2852654" y="2399709"/>
            <a:ext cx="12632946" cy="7115728"/>
            <a:chOff x="3662131" y="2962417"/>
            <a:chExt cx="10856460" cy="6115091"/>
          </a:xfrm>
        </p:grpSpPr>
        <p:sp>
          <p:nvSpPr>
            <p:cNvPr id="1490" name="Google Shape;1490;p63"/>
            <p:cNvSpPr txBox="1"/>
            <p:nvPr/>
          </p:nvSpPr>
          <p:spPr>
            <a:xfrm>
              <a:off x="4890313" y="3964263"/>
              <a:ext cx="3320100" cy="11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25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Mercury is the closest planet </a:t>
              </a:r>
              <a:endPara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91" name="Google Shape;1491;p63"/>
            <p:cNvSpPr txBox="1"/>
            <p:nvPr/>
          </p:nvSpPr>
          <p:spPr>
            <a:xfrm>
              <a:off x="8348454" y="3919175"/>
              <a:ext cx="3320100" cy="89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4800">
                  <a:solidFill>
                    <a:schemeClr val="accent2"/>
                  </a:solidFill>
                  <a:latin typeface="Kirang Haerang"/>
                  <a:ea typeface="Kirang Haerang"/>
                  <a:cs typeface="Kirang Haerang"/>
                  <a:sym typeface="Kirang Haerang"/>
                </a:rPr>
                <a:t>DAY 3</a:t>
              </a:r>
              <a:endParaRPr sz="4800">
                <a:solidFill>
                  <a:schemeClr val="accent2"/>
                </a:solidFill>
                <a:latin typeface="Kirang Haerang"/>
                <a:ea typeface="Kirang Haerang"/>
                <a:cs typeface="Kirang Haerang"/>
                <a:sym typeface="Kirang Haerang"/>
              </a:endParaRPr>
            </a:p>
          </p:txBody>
        </p:sp>
        <p:sp>
          <p:nvSpPr>
            <p:cNvPr id="1492" name="Google Shape;1492;p63"/>
            <p:cNvSpPr txBox="1"/>
            <p:nvPr/>
          </p:nvSpPr>
          <p:spPr>
            <a:xfrm>
              <a:off x="8348454" y="2962417"/>
              <a:ext cx="3320100" cy="11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25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Venus has a beautiful name</a:t>
              </a:r>
              <a:endPara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93" name="Google Shape;1493;p63"/>
            <p:cNvSpPr txBox="1"/>
            <p:nvPr/>
          </p:nvSpPr>
          <p:spPr>
            <a:xfrm>
              <a:off x="6619383" y="7183075"/>
              <a:ext cx="3320100" cy="89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4800">
                  <a:solidFill>
                    <a:schemeClr val="lt2"/>
                  </a:solidFill>
                  <a:latin typeface="Kirang Haerang"/>
                  <a:ea typeface="Kirang Haerang"/>
                  <a:cs typeface="Kirang Haerang"/>
                  <a:sym typeface="Kirang Haerang"/>
                </a:rPr>
                <a:t>DAY 2</a:t>
              </a:r>
              <a:endParaRPr sz="4800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endParaRPr>
            </a:p>
          </p:txBody>
        </p:sp>
        <p:sp>
          <p:nvSpPr>
            <p:cNvPr id="1494" name="Google Shape;1494;p63"/>
            <p:cNvSpPr txBox="1"/>
            <p:nvPr/>
          </p:nvSpPr>
          <p:spPr>
            <a:xfrm>
              <a:off x="6619383" y="7937508"/>
              <a:ext cx="3320100" cy="11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25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Planet Mars is a very cold place</a:t>
              </a:r>
              <a:endPara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95" name="Google Shape;1495;p63"/>
            <p:cNvSpPr txBox="1"/>
            <p:nvPr/>
          </p:nvSpPr>
          <p:spPr>
            <a:xfrm>
              <a:off x="10077525" y="6313125"/>
              <a:ext cx="3320100" cy="89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4800">
                  <a:solidFill>
                    <a:schemeClr val="accent1"/>
                  </a:solidFill>
                  <a:latin typeface="Kirang Haerang"/>
                  <a:ea typeface="Kirang Haerang"/>
                  <a:cs typeface="Kirang Haerang"/>
                  <a:sym typeface="Kirang Haerang"/>
                </a:rPr>
                <a:t>DAY 4</a:t>
              </a:r>
              <a:endParaRPr sz="4800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endParaRPr>
            </a:p>
          </p:txBody>
        </p:sp>
        <p:sp>
          <p:nvSpPr>
            <p:cNvPr id="1496" name="Google Shape;1496;p63"/>
            <p:cNvSpPr txBox="1"/>
            <p:nvPr/>
          </p:nvSpPr>
          <p:spPr>
            <a:xfrm>
              <a:off x="10077525" y="7069013"/>
              <a:ext cx="3320100" cy="11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25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Neptune is the farthest planet </a:t>
              </a:r>
              <a:endParaRPr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97" name="Google Shape;1497;p63"/>
            <p:cNvSpPr txBox="1"/>
            <p:nvPr/>
          </p:nvSpPr>
          <p:spPr>
            <a:xfrm>
              <a:off x="4890313" y="4922475"/>
              <a:ext cx="3320100" cy="89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4800">
                  <a:solidFill>
                    <a:schemeClr val="accent3"/>
                  </a:solidFill>
                  <a:latin typeface="Kirang Haerang"/>
                  <a:ea typeface="Kirang Haerang"/>
                  <a:cs typeface="Kirang Haerang"/>
                  <a:sym typeface="Kirang Haerang"/>
                </a:rPr>
                <a:t>DAY 1</a:t>
              </a:r>
              <a:endParaRPr sz="4800">
                <a:solidFill>
                  <a:schemeClr val="accent3"/>
                </a:solidFill>
                <a:latin typeface="Kirang Haerang"/>
                <a:ea typeface="Kirang Haerang"/>
                <a:cs typeface="Kirang Haerang"/>
                <a:sym typeface="Kirang Haerang"/>
              </a:endParaRPr>
            </a:p>
          </p:txBody>
        </p:sp>
        <p:sp>
          <p:nvSpPr>
            <p:cNvPr id="1498" name="Google Shape;1498;p63"/>
            <p:cNvSpPr/>
            <p:nvPr/>
          </p:nvSpPr>
          <p:spPr>
            <a:xfrm rot="4580036">
              <a:off x="8886805" y="619246"/>
              <a:ext cx="407111" cy="10856460"/>
            </a:xfrm>
            <a:custGeom>
              <a:avLst/>
              <a:gdLst/>
              <a:ahLst/>
              <a:cxnLst/>
              <a:rect l="l" t="t" r="r" b="b"/>
              <a:pathLst>
                <a:path w="16186" h="200025" extrusionOk="0">
                  <a:moveTo>
                    <a:pt x="11109" y="0"/>
                  </a:moveTo>
                  <a:cubicBezTo>
                    <a:pt x="9585" y="2032"/>
                    <a:pt x="3807" y="8922"/>
                    <a:pt x="1965" y="12192"/>
                  </a:cubicBezTo>
                  <a:cubicBezTo>
                    <a:pt x="124" y="15462"/>
                    <a:pt x="-67" y="16892"/>
                    <a:pt x="60" y="19622"/>
                  </a:cubicBezTo>
                  <a:cubicBezTo>
                    <a:pt x="187" y="22353"/>
                    <a:pt x="886" y="25305"/>
                    <a:pt x="2727" y="28575"/>
                  </a:cubicBezTo>
                  <a:cubicBezTo>
                    <a:pt x="4569" y="31845"/>
                    <a:pt x="9395" y="35878"/>
                    <a:pt x="11109" y="39243"/>
                  </a:cubicBezTo>
                  <a:cubicBezTo>
                    <a:pt x="12824" y="42609"/>
                    <a:pt x="13268" y="45530"/>
                    <a:pt x="13014" y="48768"/>
                  </a:cubicBezTo>
                  <a:cubicBezTo>
                    <a:pt x="12760" y="52007"/>
                    <a:pt x="11506" y="55372"/>
                    <a:pt x="9585" y="58674"/>
                  </a:cubicBezTo>
                  <a:cubicBezTo>
                    <a:pt x="7664" y="61976"/>
                    <a:pt x="3045" y="65564"/>
                    <a:pt x="1489" y="68580"/>
                  </a:cubicBezTo>
                  <a:cubicBezTo>
                    <a:pt x="-67" y="71596"/>
                    <a:pt x="-257" y="74121"/>
                    <a:pt x="251" y="76772"/>
                  </a:cubicBezTo>
                  <a:cubicBezTo>
                    <a:pt x="759" y="79423"/>
                    <a:pt x="2150" y="81217"/>
                    <a:pt x="4537" y="84487"/>
                  </a:cubicBezTo>
                  <a:cubicBezTo>
                    <a:pt x="6924" y="87757"/>
                    <a:pt x="12712" y="92313"/>
                    <a:pt x="14575" y="96393"/>
                  </a:cubicBezTo>
                  <a:cubicBezTo>
                    <a:pt x="16439" y="100473"/>
                    <a:pt x="16486" y="105029"/>
                    <a:pt x="15718" y="108966"/>
                  </a:cubicBezTo>
                  <a:cubicBezTo>
                    <a:pt x="14950" y="112903"/>
                    <a:pt x="11687" y="116967"/>
                    <a:pt x="9966" y="120015"/>
                  </a:cubicBezTo>
                  <a:cubicBezTo>
                    <a:pt x="8245" y="123063"/>
                    <a:pt x="6474" y="125032"/>
                    <a:pt x="5394" y="127254"/>
                  </a:cubicBezTo>
                  <a:cubicBezTo>
                    <a:pt x="4315" y="129477"/>
                    <a:pt x="3489" y="131318"/>
                    <a:pt x="3489" y="133350"/>
                  </a:cubicBezTo>
                  <a:cubicBezTo>
                    <a:pt x="3489" y="135382"/>
                    <a:pt x="3743" y="136652"/>
                    <a:pt x="5394" y="139446"/>
                  </a:cubicBezTo>
                  <a:cubicBezTo>
                    <a:pt x="7045" y="142240"/>
                    <a:pt x="11712" y="147018"/>
                    <a:pt x="13395" y="150114"/>
                  </a:cubicBezTo>
                  <a:cubicBezTo>
                    <a:pt x="15078" y="153210"/>
                    <a:pt x="15618" y="155051"/>
                    <a:pt x="15491" y="158020"/>
                  </a:cubicBezTo>
                  <a:cubicBezTo>
                    <a:pt x="15364" y="160989"/>
                    <a:pt x="13935" y="165053"/>
                    <a:pt x="12633" y="167926"/>
                  </a:cubicBezTo>
                  <a:cubicBezTo>
                    <a:pt x="11331" y="170799"/>
                    <a:pt x="9014" y="173149"/>
                    <a:pt x="7680" y="175260"/>
                  </a:cubicBezTo>
                  <a:cubicBezTo>
                    <a:pt x="6347" y="177371"/>
                    <a:pt x="5013" y="178435"/>
                    <a:pt x="4632" y="180594"/>
                  </a:cubicBezTo>
                  <a:cubicBezTo>
                    <a:pt x="4251" y="182753"/>
                    <a:pt x="3934" y="184976"/>
                    <a:pt x="5394" y="188214"/>
                  </a:cubicBezTo>
                  <a:cubicBezTo>
                    <a:pt x="6855" y="191453"/>
                    <a:pt x="12062" y="198057"/>
                    <a:pt x="13395" y="200025"/>
                  </a:cubicBezTo>
                </a:path>
              </a:pathLst>
            </a:cu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499" name="Google Shape;1499;p63"/>
            <p:cNvSpPr/>
            <p:nvPr/>
          </p:nvSpPr>
          <p:spPr>
            <a:xfrm rot="-3572641">
              <a:off x="5997210" y="6432320"/>
              <a:ext cx="908713" cy="590234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0" name="Google Shape;1500;p63"/>
            <p:cNvSpPr/>
            <p:nvPr/>
          </p:nvSpPr>
          <p:spPr>
            <a:xfrm rot="-3572641">
              <a:off x="7825078" y="6080508"/>
              <a:ext cx="908713" cy="590234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1" name="Google Shape;1501;p63"/>
            <p:cNvSpPr/>
            <p:nvPr/>
          </p:nvSpPr>
          <p:spPr>
            <a:xfrm rot="-3572641">
              <a:off x="9554148" y="5421833"/>
              <a:ext cx="908713" cy="590234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2" name="Google Shape;1502;p63"/>
            <p:cNvSpPr/>
            <p:nvPr/>
          </p:nvSpPr>
          <p:spPr>
            <a:xfrm rot="-3572641">
              <a:off x="11283219" y="5212020"/>
              <a:ext cx="908713" cy="590234"/>
            </a:xfrm>
            <a:custGeom>
              <a:avLst/>
              <a:gdLst/>
              <a:ahLst/>
              <a:cxnLst/>
              <a:rect l="l" t="t" r="r" b="b"/>
              <a:pathLst>
                <a:path w="26567" h="17256" extrusionOk="0">
                  <a:moveTo>
                    <a:pt x="20141" y="0"/>
                  </a:moveTo>
                  <a:cubicBezTo>
                    <a:pt x="19492" y="0"/>
                    <a:pt x="18807" y="165"/>
                    <a:pt x="18109" y="538"/>
                  </a:cubicBezTo>
                  <a:cubicBezTo>
                    <a:pt x="13222" y="3203"/>
                    <a:pt x="8198" y="5596"/>
                    <a:pt x="3687" y="8911"/>
                  </a:cubicBezTo>
                  <a:cubicBezTo>
                    <a:pt x="0" y="11577"/>
                    <a:pt x="2291" y="17255"/>
                    <a:pt x="5736" y="17255"/>
                  </a:cubicBezTo>
                  <a:cubicBezTo>
                    <a:pt x="6442" y="17255"/>
                    <a:pt x="7197" y="17016"/>
                    <a:pt x="7959" y="16464"/>
                  </a:cubicBezTo>
                  <a:cubicBezTo>
                    <a:pt x="12402" y="13183"/>
                    <a:pt x="17494" y="10791"/>
                    <a:pt x="22381" y="8125"/>
                  </a:cubicBezTo>
                  <a:cubicBezTo>
                    <a:pt x="26567" y="5842"/>
                    <a:pt x="24010" y="0"/>
                    <a:pt x="20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7731" y="2017750"/>
            <a:ext cx="2722597" cy="265095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47" y="6625020"/>
            <a:ext cx="2722597" cy="26509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 sz="13800">
                <a:solidFill>
                  <a:schemeClr val="accent1"/>
                </a:solidFill>
              </a:rPr>
              <a:t>A</a:t>
            </a:r>
            <a:r>
              <a:rPr lang="en" sz="13800">
                <a:solidFill>
                  <a:schemeClr val="accent3"/>
                </a:solidFill>
              </a:rPr>
              <a:t>W</a:t>
            </a:r>
            <a:r>
              <a:rPr lang="en" sz="13800">
                <a:solidFill>
                  <a:schemeClr val="lt2"/>
                </a:solidFill>
              </a:rPr>
              <a:t>E</a:t>
            </a:r>
            <a:r>
              <a:rPr lang="en" sz="13800">
                <a:solidFill>
                  <a:schemeClr val="accent2"/>
                </a:solidFill>
              </a:rPr>
              <a:t>S</a:t>
            </a:r>
            <a:r>
              <a:rPr lang="en" sz="13800">
                <a:solidFill>
                  <a:schemeClr val="dk2"/>
                </a:solidFill>
              </a:rPr>
              <a:t>O</a:t>
            </a:r>
            <a:r>
              <a:rPr lang="en" sz="13800">
                <a:solidFill>
                  <a:schemeClr val="accent1"/>
                </a:solidFill>
              </a:rPr>
              <a:t>M</a:t>
            </a:r>
            <a:r>
              <a:rPr lang="en" sz="13800">
                <a:solidFill>
                  <a:schemeClr val="accent4"/>
                </a:solidFill>
              </a:rPr>
              <a:t>E</a:t>
            </a:r>
            <a:r>
              <a:rPr lang="en" sz="12000"/>
              <a:t> </a:t>
            </a:r>
            <a:r>
              <a:rPr lang="en" sz="17200"/>
              <a:t>PARENTS</a:t>
            </a:r>
            <a:endParaRPr sz="17200"/>
          </a:p>
        </p:txBody>
      </p:sp>
      <p:cxnSp>
        <p:nvCxnSpPr>
          <p:cNvPr id="1508" name="Google Shape;1508;p64"/>
          <p:cNvCxnSpPr/>
          <p:nvPr/>
        </p:nvCxnSpPr>
        <p:spPr>
          <a:xfrm>
            <a:off x="5287450" y="6270187"/>
            <a:ext cx="76701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09" name="Google Shape;1509;p64"/>
          <p:cNvCxnSpPr/>
          <p:nvPr/>
        </p:nvCxnSpPr>
        <p:spPr>
          <a:xfrm>
            <a:off x="5287450" y="8012760"/>
            <a:ext cx="76701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467" y="3639654"/>
            <a:ext cx="2780810" cy="453169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3659" y="3843117"/>
            <a:ext cx="2770875" cy="43282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7"/>
          <p:cNvSpPr/>
          <p:nvPr/>
        </p:nvSpPr>
        <p:spPr>
          <a:xfrm>
            <a:off x="12470247" y="6054216"/>
            <a:ext cx="1342504" cy="1445027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56" name="Google Shape;656;p47"/>
          <p:cNvSpPr/>
          <p:nvPr/>
        </p:nvSpPr>
        <p:spPr>
          <a:xfrm>
            <a:off x="4475236" y="6181551"/>
            <a:ext cx="1342504" cy="1445027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57" name="Google Shape;657;p47"/>
          <p:cNvSpPr/>
          <p:nvPr/>
        </p:nvSpPr>
        <p:spPr>
          <a:xfrm>
            <a:off x="12470253" y="1488611"/>
            <a:ext cx="1342504" cy="1445027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658" name="Google Shape;658;p47"/>
          <p:cNvSpPr/>
          <p:nvPr/>
        </p:nvSpPr>
        <p:spPr>
          <a:xfrm>
            <a:off x="4475236" y="1542162"/>
            <a:ext cx="1342504" cy="1445027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660" name="Google Shape;660;p47"/>
          <p:cNvSpPr txBox="1">
            <a:spLocks noGrp="1"/>
          </p:cNvSpPr>
          <p:nvPr>
            <p:ph type="title"/>
          </p:nvPr>
        </p:nvSpPr>
        <p:spPr>
          <a:xfrm>
            <a:off x="1603561" y="1278005"/>
            <a:ext cx="7085867" cy="16410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>
                <a:solidFill>
                  <a:schemeClr val="lt1"/>
                </a:solidFill>
              </a:rPr>
              <a:t>01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61" name="Google Shape;661;p47"/>
          <p:cNvSpPr txBox="1">
            <a:spLocks noGrp="1"/>
          </p:cNvSpPr>
          <p:nvPr>
            <p:ph type="subTitle" idx="1"/>
          </p:nvPr>
        </p:nvSpPr>
        <p:spPr>
          <a:xfrm>
            <a:off x="2560622" y="2766600"/>
            <a:ext cx="5171733" cy="158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>
                <a:solidFill>
                  <a:schemeClr val="dk2"/>
                </a:solidFill>
              </a:rPr>
              <a:t>A</a:t>
            </a:r>
            <a:r>
              <a:rPr lang="en">
                <a:solidFill>
                  <a:schemeClr val="lt2"/>
                </a:solidFill>
              </a:rPr>
              <a:t>B</a:t>
            </a:r>
            <a:r>
              <a:rPr lang="en">
                <a:solidFill>
                  <a:schemeClr val="accent1"/>
                </a:solidFill>
              </a:rPr>
              <a:t>O</a:t>
            </a:r>
            <a:r>
              <a:rPr lang="en">
                <a:solidFill>
                  <a:schemeClr val="accent3"/>
                </a:solidFill>
              </a:rPr>
              <a:t>U</a:t>
            </a:r>
            <a:r>
              <a:rPr lang="en">
                <a:solidFill>
                  <a:schemeClr val="accent2"/>
                </a:solidFill>
              </a:rPr>
              <a:t>T</a:t>
            </a:r>
            <a:r>
              <a:rPr lang="en"/>
              <a:t> MY BABY</a:t>
            </a:r>
            <a:endParaRPr/>
          </a:p>
        </p:txBody>
      </p:sp>
      <p:sp>
        <p:nvSpPr>
          <p:cNvPr id="662" name="Google Shape;662;p47"/>
          <p:cNvSpPr txBox="1">
            <a:spLocks noGrp="1"/>
          </p:cNvSpPr>
          <p:nvPr>
            <p:ph type="subTitle" idx="2"/>
          </p:nvPr>
        </p:nvSpPr>
        <p:spPr>
          <a:xfrm>
            <a:off x="1581428" y="4290701"/>
            <a:ext cx="7130133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Here you can describe the topic of the section</a:t>
            </a:r>
            <a:endParaRPr/>
          </a:p>
        </p:txBody>
      </p:sp>
      <p:sp>
        <p:nvSpPr>
          <p:cNvPr id="659" name="Google Shape;659;p47"/>
          <p:cNvSpPr txBox="1">
            <a:spLocks noGrp="1"/>
          </p:cNvSpPr>
          <p:nvPr>
            <p:ph type="title" idx="3"/>
          </p:nvPr>
        </p:nvSpPr>
        <p:spPr>
          <a:xfrm>
            <a:off x="9036172" y="1278015"/>
            <a:ext cx="8210667" cy="16410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>
                <a:solidFill>
                  <a:schemeClr val="lt1"/>
                </a:solidFill>
              </a:rPr>
              <a:t>02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63" name="Google Shape;663;p47"/>
          <p:cNvSpPr txBox="1">
            <a:spLocks noGrp="1"/>
          </p:cNvSpPr>
          <p:nvPr>
            <p:ph type="subTitle" idx="4"/>
          </p:nvPr>
        </p:nvSpPr>
        <p:spPr>
          <a:xfrm>
            <a:off x="10555778" y="2766600"/>
            <a:ext cx="5171733" cy="158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>
                <a:solidFill>
                  <a:schemeClr val="lt2"/>
                </a:solidFill>
              </a:rPr>
              <a:t>M</a:t>
            </a:r>
            <a:r>
              <a:rPr lang="en">
                <a:solidFill>
                  <a:schemeClr val="dk2"/>
                </a:solidFill>
              </a:rPr>
              <a:t>A</a:t>
            </a:r>
            <a:r>
              <a:rPr lang="en">
                <a:solidFill>
                  <a:schemeClr val="accent1"/>
                </a:solidFill>
              </a:rPr>
              <a:t>R</a:t>
            </a:r>
            <a:r>
              <a:rPr lang="en">
                <a:solidFill>
                  <a:schemeClr val="accent4"/>
                </a:solidFill>
              </a:rPr>
              <a:t>K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3"/>
                </a:solidFill>
              </a:rPr>
              <a:t>T</a:t>
            </a:r>
            <a:r>
              <a:rPr lang="en"/>
              <a:t> ANALYSIS</a:t>
            </a:r>
            <a:endParaRPr/>
          </a:p>
        </p:txBody>
      </p:sp>
      <p:sp>
        <p:nvSpPr>
          <p:cNvPr id="664" name="Google Shape;664;p47"/>
          <p:cNvSpPr txBox="1">
            <a:spLocks noGrp="1"/>
          </p:cNvSpPr>
          <p:nvPr>
            <p:ph type="subTitle" idx="5"/>
          </p:nvPr>
        </p:nvSpPr>
        <p:spPr>
          <a:xfrm>
            <a:off x="9576441" y="4290701"/>
            <a:ext cx="7130133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Here you can describe the topic of the section</a:t>
            </a:r>
            <a:endParaRPr/>
          </a:p>
        </p:txBody>
      </p:sp>
      <p:sp>
        <p:nvSpPr>
          <p:cNvPr id="665" name="Google Shape;665;p47"/>
          <p:cNvSpPr txBox="1">
            <a:spLocks noGrp="1"/>
          </p:cNvSpPr>
          <p:nvPr>
            <p:ph type="title" idx="6"/>
          </p:nvPr>
        </p:nvSpPr>
        <p:spPr>
          <a:xfrm>
            <a:off x="1041161" y="5917394"/>
            <a:ext cx="8210667" cy="16410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>
                <a:solidFill>
                  <a:schemeClr val="lt1"/>
                </a:solidFill>
              </a:rPr>
              <a:t>03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66" name="Google Shape;666;p47"/>
          <p:cNvSpPr txBox="1">
            <a:spLocks noGrp="1"/>
          </p:cNvSpPr>
          <p:nvPr>
            <p:ph type="subTitle" idx="7"/>
          </p:nvPr>
        </p:nvSpPr>
        <p:spPr>
          <a:xfrm>
            <a:off x="2560622" y="7406000"/>
            <a:ext cx="5171733" cy="158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>
                <a:solidFill>
                  <a:schemeClr val="accent1"/>
                </a:solidFill>
              </a:rPr>
              <a:t>G</a:t>
            </a:r>
            <a:r>
              <a:rPr lang="en">
                <a:solidFill>
                  <a:schemeClr val="dk2"/>
                </a:solidFill>
              </a:rPr>
              <a:t>O</a:t>
            </a:r>
            <a:r>
              <a:rPr lang="en">
                <a:solidFill>
                  <a:schemeClr val="accent2"/>
                </a:solidFill>
              </a:rPr>
              <a:t>A</a:t>
            </a:r>
            <a:r>
              <a:rPr lang="en">
                <a:solidFill>
                  <a:schemeClr val="accent3"/>
                </a:solidFill>
              </a:rPr>
              <a:t>L</a:t>
            </a:r>
            <a:r>
              <a:rPr lang="en">
                <a:solidFill>
                  <a:schemeClr val="lt2"/>
                </a:solidFill>
              </a:rPr>
              <a:t>S</a:t>
            </a:r>
            <a:r>
              <a:rPr lang="en"/>
              <a:t> &amp; STRATEGY</a:t>
            </a:r>
            <a:endParaRPr/>
          </a:p>
        </p:txBody>
      </p:sp>
      <p:sp>
        <p:nvSpPr>
          <p:cNvPr id="667" name="Google Shape;667;p47"/>
          <p:cNvSpPr txBox="1">
            <a:spLocks noGrp="1"/>
          </p:cNvSpPr>
          <p:nvPr>
            <p:ph type="subTitle" idx="8"/>
          </p:nvPr>
        </p:nvSpPr>
        <p:spPr>
          <a:xfrm>
            <a:off x="1581428" y="8930095"/>
            <a:ext cx="7130133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Here you can describe the topic of the section</a:t>
            </a:r>
            <a:endParaRPr/>
          </a:p>
        </p:txBody>
      </p:sp>
      <p:sp>
        <p:nvSpPr>
          <p:cNvPr id="668" name="Google Shape;668;p47"/>
          <p:cNvSpPr txBox="1">
            <a:spLocks noGrp="1"/>
          </p:cNvSpPr>
          <p:nvPr>
            <p:ph type="title" idx="9"/>
          </p:nvPr>
        </p:nvSpPr>
        <p:spPr>
          <a:xfrm>
            <a:off x="9036172" y="5917394"/>
            <a:ext cx="8210667" cy="16410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>
                <a:solidFill>
                  <a:schemeClr val="lt1"/>
                </a:solidFill>
              </a:rPr>
              <a:t>04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69" name="Google Shape;669;p47"/>
          <p:cNvSpPr txBox="1">
            <a:spLocks noGrp="1"/>
          </p:cNvSpPr>
          <p:nvPr>
            <p:ph type="subTitle" idx="13"/>
          </p:nvPr>
        </p:nvSpPr>
        <p:spPr>
          <a:xfrm>
            <a:off x="10555645" y="7405975"/>
            <a:ext cx="5171733" cy="158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>
                <a:solidFill>
                  <a:schemeClr val="accent3"/>
                </a:solidFill>
              </a:rPr>
              <a:t>C</a:t>
            </a:r>
            <a:r>
              <a:rPr lang="en">
                <a:solidFill>
                  <a:schemeClr val="dk2"/>
                </a:solidFill>
              </a:rPr>
              <a:t>O</a:t>
            </a:r>
            <a:r>
              <a:rPr lang="en">
                <a:solidFill>
                  <a:schemeClr val="accent1"/>
                </a:solidFill>
              </a:rPr>
              <a:t>N</a:t>
            </a:r>
            <a:r>
              <a:rPr lang="en">
                <a:solidFill>
                  <a:schemeClr val="accent2"/>
                </a:solidFill>
              </a:rPr>
              <a:t>T</a:t>
            </a:r>
            <a:r>
              <a:rPr lang="en">
                <a:solidFill>
                  <a:schemeClr val="accent4"/>
                </a:solidFill>
              </a:rPr>
              <a:t>E</a:t>
            </a:r>
            <a:r>
              <a:rPr lang="en">
                <a:solidFill>
                  <a:schemeClr val="lt2"/>
                </a:solidFill>
              </a:rPr>
              <a:t>N</a:t>
            </a:r>
            <a:r>
              <a:rPr lang="en">
                <a:solidFill>
                  <a:schemeClr val="accent3"/>
                </a:solidFill>
              </a:rPr>
              <a:t>T</a:t>
            </a:r>
            <a:r>
              <a:rPr lang="en"/>
              <a:t> PLAN</a:t>
            </a:r>
            <a:endParaRPr/>
          </a:p>
        </p:txBody>
      </p:sp>
      <p:sp>
        <p:nvSpPr>
          <p:cNvPr id="670" name="Google Shape;670;p47"/>
          <p:cNvSpPr txBox="1">
            <a:spLocks noGrp="1"/>
          </p:cNvSpPr>
          <p:nvPr>
            <p:ph type="subTitle" idx="14"/>
          </p:nvPr>
        </p:nvSpPr>
        <p:spPr>
          <a:xfrm>
            <a:off x="9576439" y="8930095"/>
            <a:ext cx="7130133" cy="16410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Here you can describe the topic of the section</a:t>
            </a:r>
            <a:endParaRPr/>
          </a:p>
        </p:txBody>
      </p:sp>
      <p:sp>
        <p:nvSpPr>
          <p:cNvPr id="19" name="Google Shape;692;p49"/>
          <p:cNvSpPr txBox="1">
            <a:spLocks/>
          </p:cNvSpPr>
          <p:nvPr/>
        </p:nvSpPr>
        <p:spPr>
          <a:xfrm>
            <a:off x="1495905" y="296605"/>
            <a:ext cx="15080533" cy="14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Font typeface="Kirang Haerang"/>
              <a:buNone/>
              <a:defRPr sz="7400" b="1" i="0" u="none" strike="noStrike" cap="none">
                <a:solidFill>
                  <a:schemeClr val="accent3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Font typeface="Arial"/>
              <a:buNone/>
              <a:defRPr sz="71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Font typeface="Arial"/>
              <a:buNone/>
              <a:defRPr sz="71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Font typeface="Arial"/>
              <a:buNone/>
              <a:defRPr sz="71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Font typeface="Arial"/>
              <a:buNone/>
              <a:defRPr sz="71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Font typeface="Arial"/>
              <a:buNone/>
              <a:defRPr sz="71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Font typeface="Arial"/>
              <a:buNone/>
              <a:defRPr sz="71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Font typeface="Arial"/>
              <a:buNone/>
              <a:defRPr sz="71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100"/>
              <a:buFont typeface="Arial"/>
              <a:buNone/>
              <a:defRPr sz="71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mtClean="0">
                <a:solidFill>
                  <a:schemeClr val="bg1"/>
                </a:solidFill>
              </a:rPr>
              <a:t>ABOUT MY BABY</a:t>
            </a:r>
            <a:endParaRPr lang="es-P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65"/>
          <p:cNvSpPr/>
          <p:nvPr/>
        </p:nvSpPr>
        <p:spPr>
          <a:xfrm>
            <a:off x="5124599" y="716676"/>
            <a:ext cx="2205432" cy="2373811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515" name="Google Shape;1515;p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>
                <a:solidFill>
                  <a:schemeClr val="lt2"/>
                </a:solidFill>
              </a:rPr>
              <a:t>C</a:t>
            </a:r>
            <a:r>
              <a:rPr lang="en">
                <a:solidFill>
                  <a:schemeClr val="lt1"/>
                </a:solidFill>
              </a:rPr>
              <a:t>O</a:t>
            </a:r>
            <a:r>
              <a:rPr lang="en">
                <a:solidFill>
                  <a:schemeClr val="accent3"/>
                </a:solidFill>
              </a:rPr>
              <a:t>N</a:t>
            </a:r>
            <a:r>
              <a:rPr lang="en">
                <a:solidFill>
                  <a:schemeClr val="accent2"/>
                </a:solidFill>
              </a:rPr>
              <a:t>T</a:t>
            </a:r>
            <a:r>
              <a:rPr lang="en">
                <a:solidFill>
                  <a:schemeClr val="dk2"/>
                </a:solidFill>
              </a:rPr>
              <a:t>E</a:t>
            </a:r>
            <a:r>
              <a:rPr lang="en">
                <a:solidFill>
                  <a:schemeClr val="lt1"/>
                </a:solidFill>
              </a:rPr>
              <a:t>N</a:t>
            </a:r>
            <a:r>
              <a:rPr lang="en">
                <a:solidFill>
                  <a:schemeClr val="accent3"/>
                </a:solidFill>
              </a:rPr>
              <a:t>T</a:t>
            </a:r>
            <a:r>
              <a:rPr lang="en"/>
              <a:t> PLAN</a:t>
            </a:r>
            <a:endParaRPr/>
          </a:p>
        </p:txBody>
      </p:sp>
      <p:sp>
        <p:nvSpPr>
          <p:cNvPr id="1516" name="Google Shape;1516;p6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sp>
        <p:nvSpPr>
          <p:cNvPr id="1517" name="Google Shape;1517;p65"/>
          <p:cNvSpPr txBox="1">
            <a:spLocks noGrp="1"/>
          </p:cNvSpPr>
          <p:nvPr>
            <p:ph type="title" idx="2"/>
          </p:nvPr>
        </p:nvSpPr>
        <p:spPr>
          <a:xfrm flipH="1">
            <a:off x="2823124" y="288968"/>
            <a:ext cx="6651200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 dirty="0"/>
              <a:t>04</a:t>
            </a:r>
            <a:endParaRPr dirty="0"/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0000">
            <a:off x="14479777" y="801567"/>
            <a:ext cx="3587020" cy="1845952"/>
          </a:xfrm>
          <a:prstGeom prst="rect">
            <a:avLst/>
          </a:prstGeom>
        </p:spPr>
      </p:pic>
      <p:pic>
        <p:nvPicPr>
          <p:cNvPr id="79" name="Imagen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92889">
            <a:off x="172334" y="931742"/>
            <a:ext cx="3900868" cy="205554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4816" y="3010866"/>
            <a:ext cx="4698900" cy="370965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6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SATURN</a:t>
            </a:r>
            <a:endParaRPr/>
          </a:p>
        </p:txBody>
      </p:sp>
      <p:sp>
        <p:nvSpPr>
          <p:cNvPr id="1596" name="Google Shape;1596;p66"/>
          <p:cNvSpPr txBox="1">
            <a:spLocks noGrp="1"/>
          </p:cNvSpPr>
          <p:nvPr>
            <p:ph type="subTitle" idx="2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Yes, Saturn is the ringed one</a:t>
            </a:r>
            <a:endParaRPr/>
          </a:p>
        </p:txBody>
      </p:sp>
      <p:sp>
        <p:nvSpPr>
          <p:cNvPr id="1594" name="Google Shape;1594;p66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NEPTUNE</a:t>
            </a:r>
            <a:endParaRPr/>
          </a:p>
        </p:txBody>
      </p:sp>
      <p:sp>
        <p:nvSpPr>
          <p:cNvPr id="1597" name="Google Shape;1597;p66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Neptune is the farthest planet of them all</a:t>
            </a:r>
            <a:endParaRPr/>
          </a:p>
        </p:txBody>
      </p:sp>
      <p:sp>
        <p:nvSpPr>
          <p:cNvPr id="1598" name="Google Shape;1598;p66"/>
          <p:cNvSpPr txBox="1">
            <a:spLocks noGrp="1"/>
          </p:cNvSpPr>
          <p:nvPr>
            <p:ph type="subTitle" idx="5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MERCURY</a:t>
            </a:r>
            <a:endParaRPr/>
          </a:p>
        </p:txBody>
      </p:sp>
      <p:sp>
        <p:nvSpPr>
          <p:cNvPr id="1599" name="Google Shape;1599;p66"/>
          <p:cNvSpPr txBox="1">
            <a:spLocks noGrp="1"/>
          </p:cNvSpPr>
          <p:nvPr>
            <p:ph type="subTitle" idx="6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Mercury is the closest planet of them all</a:t>
            </a:r>
            <a:endParaRPr/>
          </a:p>
        </p:txBody>
      </p:sp>
      <p:sp>
        <p:nvSpPr>
          <p:cNvPr id="1600" name="Google Shape;1600;p66"/>
          <p:cNvSpPr txBox="1">
            <a:spLocks noGrp="1"/>
          </p:cNvSpPr>
          <p:nvPr>
            <p:ph type="subTitle" idx="7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VENUS</a:t>
            </a:r>
            <a:endParaRPr/>
          </a:p>
        </p:txBody>
      </p:sp>
      <p:sp>
        <p:nvSpPr>
          <p:cNvPr id="1601" name="Google Shape;1601;p66"/>
          <p:cNvSpPr txBox="1">
            <a:spLocks noGrp="1"/>
          </p:cNvSpPr>
          <p:nvPr>
            <p:ph type="subTitle" idx="8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Venus has a beautiful name, but it is hot</a:t>
            </a:r>
            <a:endParaRPr/>
          </a:p>
        </p:txBody>
      </p:sp>
      <p:sp>
        <p:nvSpPr>
          <p:cNvPr id="1602" name="Google Shape;1602;p66"/>
          <p:cNvSpPr txBox="1">
            <a:spLocks noGrp="1"/>
          </p:cNvSpPr>
          <p:nvPr>
            <p:ph type="subTitle" idx="9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MARS</a:t>
            </a:r>
            <a:endParaRPr/>
          </a:p>
        </p:txBody>
      </p:sp>
      <p:sp>
        <p:nvSpPr>
          <p:cNvPr id="1603" name="Google Shape;1603;p66"/>
          <p:cNvSpPr txBox="1">
            <a:spLocks noGrp="1"/>
          </p:cNvSpPr>
          <p:nvPr>
            <p:ph type="subTitle" idx="13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Mars is actually a cold place, not hot</a:t>
            </a:r>
            <a:endParaRPr/>
          </a:p>
        </p:txBody>
      </p:sp>
      <p:sp>
        <p:nvSpPr>
          <p:cNvPr id="1604" name="Google Shape;1604;p66"/>
          <p:cNvSpPr txBox="1">
            <a:spLocks noGrp="1"/>
          </p:cNvSpPr>
          <p:nvPr>
            <p:ph type="subTitle" idx="14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JUPITER</a:t>
            </a:r>
            <a:endParaRPr/>
          </a:p>
        </p:txBody>
      </p:sp>
      <p:sp>
        <p:nvSpPr>
          <p:cNvPr id="1605" name="Google Shape;1605;p66"/>
          <p:cNvSpPr txBox="1">
            <a:spLocks noGrp="1"/>
          </p:cNvSpPr>
          <p:nvPr>
            <p:ph type="subTitle" idx="15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Jupiter is the biggest planet of all them</a:t>
            </a:r>
            <a:endParaRPr/>
          </a:p>
        </p:txBody>
      </p:sp>
      <p:sp>
        <p:nvSpPr>
          <p:cNvPr id="1606" name="Google Shape;1606;p66"/>
          <p:cNvSpPr txBox="1">
            <a:spLocks noGrp="1"/>
          </p:cNvSpPr>
          <p:nvPr>
            <p:ph type="title"/>
          </p:nvPr>
        </p:nvSpPr>
        <p:spPr>
          <a:xfrm>
            <a:off x="1348739" y="467562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>
                <a:solidFill>
                  <a:schemeClr val="accent6"/>
                </a:solidFill>
              </a:rPr>
              <a:t>OUR AREAS OF EXPERTISE</a:t>
            </a:r>
            <a:endParaRPr dirty="0">
              <a:solidFill>
                <a:schemeClr val="accent6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01" y="644112"/>
            <a:ext cx="968850" cy="9688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574" y="5180060"/>
            <a:ext cx="1853325" cy="510694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3684" y="5223018"/>
            <a:ext cx="1853325" cy="51069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1" name="Google Shape;1611;p67"/>
          <p:cNvGrpSpPr/>
          <p:nvPr/>
        </p:nvGrpSpPr>
        <p:grpSpPr>
          <a:xfrm>
            <a:off x="8689826" y="3492205"/>
            <a:ext cx="2480700" cy="1392143"/>
            <a:chOff x="4616276" y="3492204"/>
            <a:chExt cx="2480700" cy="1392143"/>
          </a:xfrm>
        </p:grpSpPr>
        <p:sp>
          <p:nvSpPr>
            <p:cNvPr id="1612" name="Google Shape;1612;p67"/>
            <p:cNvSpPr/>
            <p:nvPr/>
          </p:nvSpPr>
          <p:spPr>
            <a:xfrm>
              <a:off x="5803799" y="3492204"/>
              <a:ext cx="1293177" cy="1392143"/>
            </a:xfrm>
            <a:custGeom>
              <a:avLst/>
              <a:gdLst/>
              <a:ahLst/>
              <a:cxnLst/>
              <a:rect l="l" t="t" r="r" b="b"/>
              <a:pathLst>
                <a:path w="25591" h="27544" extrusionOk="0">
                  <a:moveTo>
                    <a:pt x="14046" y="70"/>
                  </a:moveTo>
                  <a:cubicBezTo>
                    <a:pt x="11186" y="-321"/>
                    <a:pt x="8318" y="1001"/>
                    <a:pt x="6315" y="1873"/>
                  </a:cubicBezTo>
                  <a:cubicBezTo>
                    <a:pt x="4312" y="2745"/>
                    <a:pt x="3013" y="4080"/>
                    <a:pt x="2029" y="5302"/>
                  </a:cubicBezTo>
                  <a:cubicBezTo>
                    <a:pt x="1045" y="6524"/>
                    <a:pt x="728" y="7683"/>
                    <a:pt x="410" y="9207"/>
                  </a:cubicBezTo>
                  <a:cubicBezTo>
                    <a:pt x="93" y="10731"/>
                    <a:pt x="-162" y="12541"/>
                    <a:pt x="124" y="14446"/>
                  </a:cubicBezTo>
                  <a:cubicBezTo>
                    <a:pt x="410" y="16351"/>
                    <a:pt x="330" y="18462"/>
                    <a:pt x="2124" y="20637"/>
                  </a:cubicBezTo>
                  <a:cubicBezTo>
                    <a:pt x="3918" y="22812"/>
                    <a:pt x="7486" y="27058"/>
                    <a:pt x="10887" y="27495"/>
                  </a:cubicBezTo>
                  <a:cubicBezTo>
                    <a:pt x="14288" y="27932"/>
                    <a:pt x="20087" y="25355"/>
                    <a:pt x="22532" y="23259"/>
                  </a:cubicBezTo>
                  <a:cubicBezTo>
                    <a:pt x="24977" y="21164"/>
                    <a:pt x="25399" y="18096"/>
                    <a:pt x="25556" y="14922"/>
                  </a:cubicBezTo>
                  <a:cubicBezTo>
                    <a:pt x="25713" y="11748"/>
                    <a:pt x="25392" y="6692"/>
                    <a:pt x="23474" y="4217"/>
                  </a:cubicBezTo>
                  <a:cubicBezTo>
                    <a:pt x="21556" y="1742"/>
                    <a:pt x="16906" y="461"/>
                    <a:pt x="14046" y="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cxnSp>
          <p:nvCxnSpPr>
            <p:cNvPr id="1613" name="Google Shape;1613;p67"/>
            <p:cNvCxnSpPr>
              <a:stCxn id="1614" idx="3"/>
            </p:cNvCxnSpPr>
            <p:nvPr/>
          </p:nvCxnSpPr>
          <p:spPr>
            <a:xfrm>
              <a:off x="4616276" y="3775300"/>
              <a:ext cx="1788600" cy="10377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15" name="Google Shape;1615;p67"/>
          <p:cNvGrpSpPr/>
          <p:nvPr/>
        </p:nvGrpSpPr>
        <p:grpSpPr>
          <a:xfrm>
            <a:off x="7034975" y="5726180"/>
            <a:ext cx="2563195" cy="1392143"/>
            <a:chOff x="2961424" y="5726179"/>
            <a:chExt cx="2563195" cy="1392143"/>
          </a:xfrm>
        </p:grpSpPr>
        <p:sp>
          <p:nvSpPr>
            <p:cNvPr id="1616" name="Google Shape;1616;p67"/>
            <p:cNvSpPr/>
            <p:nvPr/>
          </p:nvSpPr>
          <p:spPr>
            <a:xfrm>
              <a:off x="2961424" y="5726179"/>
              <a:ext cx="1293177" cy="1392143"/>
            </a:xfrm>
            <a:custGeom>
              <a:avLst/>
              <a:gdLst/>
              <a:ahLst/>
              <a:cxnLst/>
              <a:rect l="l" t="t" r="r" b="b"/>
              <a:pathLst>
                <a:path w="25591" h="27544" extrusionOk="0">
                  <a:moveTo>
                    <a:pt x="14046" y="70"/>
                  </a:moveTo>
                  <a:cubicBezTo>
                    <a:pt x="11186" y="-321"/>
                    <a:pt x="8318" y="1001"/>
                    <a:pt x="6315" y="1873"/>
                  </a:cubicBezTo>
                  <a:cubicBezTo>
                    <a:pt x="4312" y="2745"/>
                    <a:pt x="3013" y="4080"/>
                    <a:pt x="2029" y="5302"/>
                  </a:cubicBezTo>
                  <a:cubicBezTo>
                    <a:pt x="1045" y="6524"/>
                    <a:pt x="728" y="7683"/>
                    <a:pt x="410" y="9207"/>
                  </a:cubicBezTo>
                  <a:cubicBezTo>
                    <a:pt x="93" y="10731"/>
                    <a:pt x="-162" y="12541"/>
                    <a:pt x="124" y="14446"/>
                  </a:cubicBezTo>
                  <a:cubicBezTo>
                    <a:pt x="410" y="16351"/>
                    <a:pt x="330" y="18462"/>
                    <a:pt x="2124" y="20637"/>
                  </a:cubicBezTo>
                  <a:cubicBezTo>
                    <a:pt x="3918" y="22812"/>
                    <a:pt x="7486" y="27058"/>
                    <a:pt x="10887" y="27495"/>
                  </a:cubicBezTo>
                  <a:cubicBezTo>
                    <a:pt x="14288" y="27932"/>
                    <a:pt x="20087" y="25355"/>
                    <a:pt x="22532" y="23259"/>
                  </a:cubicBezTo>
                  <a:cubicBezTo>
                    <a:pt x="24977" y="21164"/>
                    <a:pt x="25399" y="18096"/>
                    <a:pt x="25556" y="14922"/>
                  </a:cubicBezTo>
                  <a:cubicBezTo>
                    <a:pt x="25713" y="11748"/>
                    <a:pt x="25392" y="6692"/>
                    <a:pt x="23474" y="4217"/>
                  </a:cubicBezTo>
                  <a:cubicBezTo>
                    <a:pt x="21556" y="1742"/>
                    <a:pt x="16906" y="461"/>
                    <a:pt x="14046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cxnSp>
          <p:nvCxnSpPr>
            <p:cNvPr id="1617" name="Google Shape;1617;p67"/>
            <p:cNvCxnSpPr>
              <a:stCxn id="1618" idx="1"/>
            </p:cNvCxnSpPr>
            <p:nvPr/>
          </p:nvCxnSpPr>
          <p:spPr>
            <a:xfrm flipH="1">
              <a:off x="3822719" y="5852098"/>
              <a:ext cx="1701900" cy="11103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19" name="Google Shape;1619;p67"/>
          <p:cNvGrpSpPr/>
          <p:nvPr/>
        </p:nvGrpSpPr>
        <p:grpSpPr>
          <a:xfrm>
            <a:off x="8689826" y="7836805"/>
            <a:ext cx="2709300" cy="1392143"/>
            <a:chOff x="4616276" y="7836804"/>
            <a:chExt cx="2709300" cy="1392143"/>
          </a:xfrm>
        </p:grpSpPr>
        <p:sp>
          <p:nvSpPr>
            <p:cNvPr id="1620" name="Google Shape;1620;p67"/>
            <p:cNvSpPr/>
            <p:nvPr/>
          </p:nvSpPr>
          <p:spPr>
            <a:xfrm>
              <a:off x="6032399" y="7836804"/>
              <a:ext cx="1293177" cy="1392143"/>
            </a:xfrm>
            <a:custGeom>
              <a:avLst/>
              <a:gdLst/>
              <a:ahLst/>
              <a:cxnLst/>
              <a:rect l="l" t="t" r="r" b="b"/>
              <a:pathLst>
                <a:path w="25591" h="27544" extrusionOk="0">
                  <a:moveTo>
                    <a:pt x="14046" y="70"/>
                  </a:moveTo>
                  <a:cubicBezTo>
                    <a:pt x="11186" y="-321"/>
                    <a:pt x="8318" y="1001"/>
                    <a:pt x="6315" y="1873"/>
                  </a:cubicBezTo>
                  <a:cubicBezTo>
                    <a:pt x="4312" y="2745"/>
                    <a:pt x="3013" y="4080"/>
                    <a:pt x="2029" y="5302"/>
                  </a:cubicBezTo>
                  <a:cubicBezTo>
                    <a:pt x="1045" y="6524"/>
                    <a:pt x="728" y="7683"/>
                    <a:pt x="410" y="9207"/>
                  </a:cubicBezTo>
                  <a:cubicBezTo>
                    <a:pt x="93" y="10731"/>
                    <a:pt x="-162" y="12541"/>
                    <a:pt x="124" y="14446"/>
                  </a:cubicBezTo>
                  <a:cubicBezTo>
                    <a:pt x="410" y="16351"/>
                    <a:pt x="330" y="18462"/>
                    <a:pt x="2124" y="20637"/>
                  </a:cubicBezTo>
                  <a:cubicBezTo>
                    <a:pt x="3918" y="22812"/>
                    <a:pt x="7486" y="27058"/>
                    <a:pt x="10887" y="27495"/>
                  </a:cubicBezTo>
                  <a:cubicBezTo>
                    <a:pt x="14288" y="27932"/>
                    <a:pt x="20087" y="25355"/>
                    <a:pt x="22532" y="23259"/>
                  </a:cubicBezTo>
                  <a:cubicBezTo>
                    <a:pt x="24977" y="21164"/>
                    <a:pt x="25399" y="18096"/>
                    <a:pt x="25556" y="14922"/>
                  </a:cubicBezTo>
                  <a:cubicBezTo>
                    <a:pt x="25713" y="11748"/>
                    <a:pt x="25392" y="6692"/>
                    <a:pt x="23474" y="4217"/>
                  </a:cubicBezTo>
                  <a:cubicBezTo>
                    <a:pt x="21556" y="1742"/>
                    <a:pt x="16906" y="461"/>
                    <a:pt x="14046" y="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cxnSp>
          <p:nvCxnSpPr>
            <p:cNvPr id="1621" name="Google Shape;1621;p67"/>
            <p:cNvCxnSpPr>
              <a:stCxn id="1622" idx="3"/>
            </p:cNvCxnSpPr>
            <p:nvPr/>
          </p:nvCxnSpPr>
          <p:spPr>
            <a:xfrm>
              <a:off x="4616276" y="7928900"/>
              <a:ext cx="1758900" cy="11664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14" name="Google Shape;1614;p67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MARS</a:t>
            </a:r>
            <a:endParaRPr/>
          </a:p>
        </p:txBody>
      </p:sp>
      <p:sp>
        <p:nvSpPr>
          <p:cNvPr id="1623" name="Google Shape;1623;p67"/>
          <p:cNvSpPr txBox="1">
            <a:spLocks noGrp="1"/>
          </p:cNvSpPr>
          <p:nvPr>
            <p:ph type="subTitle" idx="2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Despite being red, Mars is a cold place</a:t>
            </a:r>
            <a:endParaRPr/>
          </a:p>
        </p:txBody>
      </p:sp>
      <p:sp>
        <p:nvSpPr>
          <p:cNvPr id="1618" name="Google Shape;1618;p67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VENUS</a:t>
            </a:r>
            <a:endParaRPr/>
          </a:p>
        </p:txBody>
      </p:sp>
      <p:sp>
        <p:nvSpPr>
          <p:cNvPr id="1624" name="Google Shape;1624;p67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Venus has a beautiful name, but it is hot</a:t>
            </a:r>
            <a:endParaRPr/>
          </a:p>
        </p:txBody>
      </p:sp>
      <p:sp>
        <p:nvSpPr>
          <p:cNvPr id="1622" name="Google Shape;1622;p67"/>
          <p:cNvSpPr txBox="1">
            <a:spLocks noGrp="1"/>
          </p:cNvSpPr>
          <p:nvPr>
            <p:ph type="subTitle" idx="5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JUPITER</a:t>
            </a:r>
            <a:endParaRPr/>
          </a:p>
        </p:txBody>
      </p:sp>
      <p:sp>
        <p:nvSpPr>
          <p:cNvPr id="1625" name="Google Shape;1625;p67"/>
          <p:cNvSpPr txBox="1">
            <a:spLocks noGrp="1"/>
          </p:cNvSpPr>
          <p:nvPr>
            <p:ph type="subTitle" idx="6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Jupiter is the biggest planet of them all</a:t>
            </a:r>
            <a:endParaRPr/>
          </a:p>
        </p:txBody>
      </p:sp>
      <p:sp>
        <p:nvSpPr>
          <p:cNvPr id="1626" name="Google Shape;1626;p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WHAT </a:t>
            </a:r>
            <a:r>
              <a:rPr lang="en">
                <a:solidFill>
                  <a:schemeClr val="dk2"/>
                </a:solidFill>
              </a:rPr>
              <a:t>C</a:t>
            </a:r>
            <a:r>
              <a:rPr lang="en">
                <a:solidFill>
                  <a:schemeClr val="lt2"/>
                </a:solidFill>
              </a:rPr>
              <a:t>O</a:t>
            </a:r>
            <a:r>
              <a:rPr lang="en">
                <a:solidFill>
                  <a:schemeClr val="accent1"/>
                </a:solidFill>
              </a:rPr>
              <a:t>N</a:t>
            </a:r>
            <a:r>
              <a:rPr lang="en">
                <a:solidFill>
                  <a:schemeClr val="accent3"/>
                </a:solidFill>
              </a:rPr>
              <a:t>T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4"/>
                </a:solidFill>
              </a:rPr>
              <a:t>N</a:t>
            </a:r>
            <a:r>
              <a:rPr lang="en">
                <a:solidFill>
                  <a:schemeClr val="lt2"/>
                </a:solidFill>
              </a:rPr>
              <a:t>T</a:t>
            </a:r>
            <a:r>
              <a:rPr lang="en"/>
              <a:t> ARE WE GOING TO CREATE?</a:t>
            </a:r>
            <a:endParaRPr/>
          </a:p>
        </p:txBody>
      </p:sp>
      <p:grpSp>
        <p:nvGrpSpPr>
          <p:cNvPr id="1627" name="Google Shape;1627;p67"/>
          <p:cNvGrpSpPr/>
          <p:nvPr/>
        </p:nvGrpSpPr>
        <p:grpSpPr>
          <a:xfrm>
            <a:off x="7397984" y="6138672"/>
            <a:ext cx="567156" cy="567156"/>
            <a:chOff x="6235400" y="249400"/>
            <a:chExt cx="481825" cy="481825"/>
          </a:xfrm>
        </p:grpSpPr>
        <p:sp>
          <p:nvSpPr>
            <p:cNvPr id="1628" name="Google Shape;1628;p67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29" name="Google Shape;1629;p67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30" name="Google Shape;1630;p67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31" name="Google Shape;1631;p67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32" name="Google Shape;1632;p67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633" name="Google Shape;1633;p67"/>
          <p:cNvGrpSpPr/>
          <p:nvPr/>
        </p:nvGrpSpPr>
        <p:grpSpPr>
          <a:xfrm>
            <a:off x="10468915" y="8322483"/>
            <a:ext cx="567244" cy="420784"/>
            <a:chOff x="2678275" y="2090100"/>
            <a:chExt cx="481900" cy="357475"/>
          </a:xfrm>
        </p:grpSpPr>
        <p:sp>
          <p:nvSpPr>
            <p:cNvPr id="1634" name="Google Shape;1634;p67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35" name="Google Shape;1635;p67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36" name="Google Shape;1636;p67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37" name="Google Shape;1637;p67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38" name="Google Shape;1638;p67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639" name="Google Shape;1639;p67"/>
          <p:cNvGrpSpPr/>
          <p:nvPr/>
        </p:nvGrpSpPr>
        <p:grpSpPr>
          <a:xfrm>
            <a:off x="10240375" y="3939024"/>
            <a:ext cx="567127" cy="498502"/>
            <a:chOff x="898875" y="244725"/>
            <a:chExt cx="481800" cy="423500"/>
          </a:xfrm>
        </p:grpSpPr>
        <p:sp>
          <p:nvSpPr>
            <p:cNvPr id="1640" name="Google Shape;1640;p67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41" name="Google Shape;1641;p67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42" name="Google Shape;1642;p67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43" name="Google Shape;1643;p67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44" name="Google Shape;1644;p67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45" name="Google Shape;1645;p67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3899" y="7815388"/>
            <a:ext cx="1614759" cy="219145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68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Mercury is the closest planet to the Sun and the smallest one in the Solar System—it’s a bit larger than the Moon</a:t>
            </a:r>
            <a:endParaRPr/>
          </a:p>
        </p:txBody>
      </p:sp>
      <p:sp>
        <p:nvSpPr>
          <p:cNvPr id="1651" name="Google Shape;1651;p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W</a:t>
            </a:r>
            <a:r>
              <a:rPr lang="en">
                <a:solidFill>
                  <a:schemeClr val="lt2"/>
                </a:solidFill>
              </a:rPr>
              <a:t>H</a:t>
            </a:r>
            <a:r>
              <a:rPr lang="en">
                <a:solidFill>
                  <a:schemeClr val="accent1"/>
                </a:solidFill>
              </a:rPr>
              <a:t>A</a:t>
            </a:r>
            <a:r>
              <a:rPr lang="en">
                <a:solidFill>
                  <a:schemeClr val="accent3"/>
                </a:solidFill>
              </a:rPr>
              <a:t>T</a:t>
            </a:r>
            <a:r>
              <a:rPr lang="en"/>
              <a:t> </a:t>
            </a:r>
            <a:r>
              <a:rPr lang="en">
                <a:solidFill>
                  <a:schemeClr val="accent2"/>
                </a:solidFill>
              </a:rPr>
              <a:t>T</a:t>
            </a:r>
            <a:r>
              <a:rPr lang="en">
                <a:solidFill>
                  <a:schemeClr val="accent4"/>
                </a:solidFill>
              </a:rPr>
              <a:t>O</a:t>
            </a:r>
            <a:r>
              <a:rPr lang="en">
                <a:solidFill>
                  <a:schemeClr val="accent1"/>
                </a:solidFill>
              </a:rPr>
              <a:t>N</a:t>
            </a:r>
            <a:r>
              <a:rPr lang="en">
                <a:solidFill>
                  <a:schemeClr val="lt2"/>
                </a:solidFill>
              </a:rPr>
              <a:t>E</a:t>
            </a:r>
            <a:r>
              <a:rPr lang="en"/>
              <a:t> ARE WE GOING TO USE?</a:t>
            </a:r>
            <a:endParaRPr b="1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149" y="4114073"/>
            <a:ext cx="9591702" cy="587398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0000">
            <a:off x="14479777" y="801567"/>
            <a:ext cx="3587020" cy="184595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92889">
            <a:off x="172334" y="931742"/>
            <a:ext cx="3900868" cy="2055547"/>
          </a:xfrm>
          <a:prstGeom prst="rect">
            <a:avLst/>
          </a:prstGeom>
        </p:spPr>
      </p:pic>
      <p:sp>
        <p:nvSpPr>
          <p:cNvPr id="1657" name="Google Shape;1657;p69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INSTAGRAM</a:t>
            </a:r>
            <a:endParaRPr/>
          </a:p>
        </p:txBody>
      </p:sp>
      <p:sp>
        <p:nvSpPr>
          <p:cNvPr id="1658" name="Google Shape;1658;p69"/>
          <p:cNvSpPr txBox="1">
            <a:spLocks noGrp="1"/>
          </p:cNvSpPr>
          <p:nvPr>
            <p:ph type="subTitle" idx="2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Despite being red, Mars is very cold</a:t>
            </a:r>
            <a:endParaRPr/>
          </a:p>
        </p:txBody>
      </p:sp>
      <p:sp>
        <p:nvSpPr>
          <p:cNvPr id="1659" name="Google Shape;1659;p69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YOUTUBE</a:t>
            </a:r>
            <a:endParaRPr/>
          </a:p>
        </p:txBody>
      </p:sp>
      <p:sp>
        <p:nvSpPr>
          <p:cNvPr id="1660" name="Google Shape;1660;p69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Venus has a beautiful name</a:t>
            </a:r>
            <a:endParaRPr/>
          </a:p>
        </p:txBody>
      </p:sp>
      <p:sp>
        <p:nvSpPr>
          <p:cNvPr id="1661" name="Google Shape;1661;p69"/>
          <p:cNvSpPr txBox="1">
            <a:spLocks noGrp="1"/>
          </p:cNvSpPr>
          <p:nvPr>
            <p:ph type="subTitle" idx="5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FACEBOOK</a:t>
            </a:r>
            <a:endParaRPr/>
          </a:p>
        </p:txBody>
      </p:sp>
      <p:sp>
        <p:nvSpPr>
          <p:cNvPr id="1662" name="Google Shape;1662;p69"/>
          <p:cNvSpPr txBox="1">
            <a:spLocks noGrp="1"/>
          </p:cNvSpPr>
          <p:nvPr>
            <p:ph type="subTitle" idx="6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Jupiter is the biggest planet</a:t>
            </a:r>
            <a:endParaRPr/>
          </a:p>
        </p:txBody>
      </p:sp>
      <p:sp>
        <p:nvSpPr>
          <p:cNvPr id="1677" name="Google Shape;1677;p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WHAT </a:t>
            </a:r>
            <a:r>
              <a:rPr lang="en">
                <a:solidFill>
                  <a:schemeClr val="dk2"/>
                </a:solidFill>
              </a:rPr>
              <a:t>P</a:t>
            </a:r>
            <a:r>
              <a:rPr lang="en">
                <a:solidFill>
                  <a:schemeClr val="lt2"/>
                </a:solidFill>
              </a:rPr>
              <a:t>L</a:t>
            </a:r>
            <a:r>
              <a:rPr lang="en">
                <a:solidFill>
                  <a:schemeClr val="accent1"/>
                </a:solidFill>
              </a:rPr>
              <a:t>A</a:t>
            </a:r>
            <a:r>
              <a:rPr lang="en">
                <a:solidFill>
                  <a:schemeClr val="accent3"/>
                </a:solidFill>
              </a:rPr>
              <a:t>T</a:t>
            </a:r>
            <a:r>
              <a:rPr lang="en">
                <a:solidFill>
                  <a:schemeClr val="accent2"/>
                </a:solidFill>
              </a:rPr>
              <a:t>F</a:t>
            </a:r>
            <a:r>
              <a:rPr lang="en">
                <a:solidFill>
                  <a:schemeClr val="accent4"/>
                </a:solidFill>
              </a:rPr>
              <a:t>O</a:t>
            </a:r>
            <a:r>
              <a:rPr lang="en">
                <a:solidFill>
                  <a:schemeClr val="lt2"/>
                </a:solidFill>
              </a:rPr>
              <a:t>R</a:t>
            </a:r>
            <a:r>
              <a:rPr lang="en">
                <a:solidFill>
                  <a:schemeClr val="accent1"/>
                </a:solidFill>
              </a:rPr>
              <a:t>M</a:t>
            </a:r>
            <a:r>
              <a:rPr lang="en">
                <a:solidFill>
                  <a:schemeClr val="accent3"/>
                </a:solidFill>
              </a:rPr>
              <a:t>S</a:t>
            </a:r>
            <a:r>
              <a:rPr lang="en"/>
              <a:t> ARE WE GOING TO USE?</a:t>
            </a:r>
            <a:endParaRPr/>
          </a:p>
        </p:txBody>
      </p:sp>
      <p:grpSp>
        <p:nvGrpSpPr>
          <p:cNvPr id="1663" name="Google Shape;1663;p69"/>
          <p:cNvGrpSpPr/>
          <p:nvPr/>
        </p:nvGrpSpPr>
        <p:grpSpPr>
          <a:xfrm>
            <a:off x="4046359" y="5909019"/>
            <a:ext cx="1527539" cy="1573031"/>
            <a:chOff x="1020161" y="3616504"/>
            <a:chExt cx="1527539" cy="1573031"/>
          </a:xfrm>
        </p:grpSpPr>
        <p:sp>
          <p:nvSpPr>
            <p:cNvPr id="1664" name="Google Shape;1664;p69"/>
            <p:cNvSpPr/>
            <p:nvPr/>
          </p:nvSpPr>
          <p:spPr>
            <a:xfrm rot="1397837">
              <a:off x="1215738" y="3791356"/>
              <a:ext cx="1136384" cy="1223325"/>
            </a:xfrm>
            <a:custGeom>
              <a:avLst/>
              <a:gdLst/>
              <a:ahLst/>
              <a:cxnLst/>
              <a:rect l="l" t="t" r="r" b="b"/>
              <a:pathLst>
                <a:path w="25591" h="27544" extrusionOk="0">
                  <a:moveTo>
                    <a:pt x="14046" y="70"/>
                  </a:moveTo>
                  <a:cubicBezTo>
                    <a:pt x="11186" y="-321"/>
                    <a:pt x="8318" y="1001"/>
                    <a:pt x="6315" y="1873"/>
                  </a:cubicBezTo>
                  <a:cubicBezTo>
                    <a:pt x="4312" y="2745"/>
                    <a:pt x="3013" y="4080"/>
                    <a:pt x="2029" y="5302"/>
                  </a:cubicBezTo>
                  <a:cubicBezTo>
                    <a:pt x="1045" y="6524"/>
                    <a:pt x="728" y="7683"/>
                    <a:pt x="410" y="9207"/>
                  </a:cubicBezTo>
                  <a:cubicBezTo>
                    <a:pt x="93" y="10731"/>
                    <a:pt x="-162" y="12541"/>
                    <a:pt x="124" y="14446"/>
                  </a:cubicBezTo>
                  <a:cubicBezTo>
                    <a:pt x="410" y="16351"/>
                    <a:pt x="330" y="18462"/>
                    <a:pt x="2124" y="20637"/>
                  </a:cubicBezTo>
                  <a:cubicBezTo>
                    <a:pt x="3918" y="22812"/>
                    <a:pt x="7486" y="27058"/>
                    <a:pt x="10887" y="27495"/>
                  </a:cubicBezTo>
                  <a:cubicBezTo>
                    <a:pt x="14288" y="27932"/>
                    <a:pt x="20087" y="25355"/>
                    <a:pt x="22532" y="23259"/>
                  </a:cubicBezTo>
                  <a:cubicBezTo>
                    <a:pt x="24977" y="21164"/>
                    <a:pt x="25399" y="18096"/>
                    <a:pt x="25556" y="14922"/>
                  </a:cubicBezTo>
                  <a:cubicBezTo>
                    <a:pt x="25713" y="11748"/>
                    <a:pt x="25392" y="6692"/>
                    <a:pt x="23474" y="4217"/>
                  </a:cubicBezTo>
                  <a:cubicBezTo>
                    <a:pt x="21556" y="1742"/>
                    <a:pt x="16906" y="461"/>
                    <a:pt x="14046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65" name="Google Shape;1665;p69"/>
            <p:cNvSpPr/>
            <p:nvPr/>
          </p:nvSpPr>
          <p:spPr>
            <a:xfrm>
              <a:off x="1479931" y="4139038"/>
              <a:ext cx="608004" cy="875683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666" name="Google Shape;1666;p69"/>
          <p:cNvGrpSpPr/>
          <p:nvPr/>
        </p:nvGrpSpPr>
        <p:grpSpPr>
          <a:xfrm>
            <a:off x="8380231" y="3154917"/>
            <a:ext cx="1527539" cy="1573031"/>
            <a:chOff x="1020161" y="5462616"/>
            <a:chExt cx="1527539" cy="1573031"/>
          </a:xfrm>
        </p:grpSpPr>
        <p:sp>
          <p:nvSpPr>
            <p:cNvPr id="1667" name="Google Shape;1667;p69"/>
            <p:cNvSpPr/>
            <p:nvPr/>
          </p:nvSpPr>
          <p:spPr>
            <a:xfrm rot="1397837">
              <a:off x="1215738" y="5637469"/>
              <a:ext cx="1136384" cy="1223325"/>
            </a:xfrm>
            <a:custGeom>
              <a:avLst/>
              <a:gdLst/>
              <a:ahLst/>
              <a:cxnLst/>
              <a:rect l="l" t="t" r="r" b="b"/>
              <a:pathLst>
                <a:path w="25591" h="27544" extrusionOk="0">
                  <a:moveTo>
                    <a:pt x="14046" y="70"/>
                  </a:moveTo>
                  <a:cubicBezTo>
                    <a:pt x="11186" y="-321"/>
                    <a:pt x="8318" y="1001"/>
                    <a:pt x="6315" y="1873"/>
                  </a:cubicBezTo>
                  <a:cubicBezTo>
                    <a:pt x="4312" y="2745"/>
                    <a:pt x="3013" y="4080"/>
                    <a:pt x="2029" y="5302"/>
                  </a:cubicBezTo>
                  <a:cubicBezTo>
                    <a:pt x="1045" y="6524"/>
                    <a:pt x="728" y="7683"/>
                    <a:pt x="410" y="9207"/>
                  </a:cubicBezTo>
                  <a:cubicBezTo>
                    <a:pt x="93" y="10731"/>
                    <a:pt x="-162" y="12541"/>
                    <a:pt x="124" y="14446"/>
                  </a:cubicBezTo>
                  <a:cubicBezTo>
                    <a:pt x="410" y="16351"/>
                    <a:pt x="330" y="18462"/>
                    <a:pt x="2124" y="20637"/>
                  </a:cubicBezTo>
                  <a:cubicBezTo>
                    <a:pt x="3918" y="22812"/>
                    <a:pt x="7486" y="27058"/>
                    <a:pt x="10887" y="27495"/>
                  </a:cubicBezTo>
                  <a:cubicBezTo>
                    <a:pt x="14288" y="27932"/>
                    <a:pt x="20087" y="25355"/>
                    <a:pt x="22532" y="23259"/>
                  </a:cubicBezTo>
                  <a:cubicBezTo>
                    <a:pt x="24977" y="21164"/>
                    <a:pt x="25399" y="18096"/>
                    <a:pt x="25556" y="14922"/>
                  </a:cubicBezTo>
                  <a:cubicBezTo>
                    <a:pt x="25713" y="11748"/>
                    <a:pt x="25392" y="6692"/>
                    <a:pt x="23474" y="4217"/>
                  </a:cubicBezTo>
                  <a:cubicBezTo>
                    <a:pt x="21556" y="1742"/>
                    <a:pt x="16906" y="461"/>
                    <a:pt x="14046" y="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grpSp>
          <p:nvGrpSpPr>
            <p:cNvPr id="1668" name="Google Shape;1668;p69"/>
            <p:cNvGrpSpPr/>
            <p:nvPr/>
          </p:nvGrpSpPr>
          <p:grpSpPr>
            <a:xfrm>
              <a:off x="1426042" y="5890615"/>
              <a:ext cx="715776" cy="715776"/>
              <a:chOff x="3379082" y="3881296"/>
              <a:chExt cx="228595" cy="228595"/>
            </a:xfrm>
          </p:grpSpPr>
          <p:sp>
            <p:nvSpPr>
              <p:cNvPr id="1669" name="Google Shape;1669;p69"/>
              <p:cNvSpPr/>
              <p:nvPr/>
            </p:nvSpPr>
            <p:spPr>
              <a:xfrm>
                <a:off x="3379082" y="3881296"/>
                <a:ext cx="228595" cy="228595"/>
              </a:xfrm>
              <a:custGeom>
                <a:avLst/>
                <a:gdLst/>
                <a:ahLst/>
                <a:cxnLst/>
                <a:rect l="l" t="t" r="r" b="b"/>
                <a:pathLst>
                  <a:path w="8720" h="8720" extrusionOk="0">
                    <a:moveTo>
                      <a:pt x="6886" y="448"/>
                    </a:moveTo>
                    <a:cubicBezTo>
                      <a:pt x="7651" y="448"/>
                      <a:pt x="8272" y="1069"/>
                      <a:pt x="8272" y="1834"/>
                    </a:cubicBezTo>
                    <a:lnTo>
                      <a:pt x="8272" y="6872"/>
                    </a:lnTo>
                    <a:lnTo>
                      <a:pt x="8272" y="6886"/>
                    </a:lnTo>
                    <a:cubicBezTo>
                      <a:pt x="8272" y="7652"/>
                      <a:pt x="7651" y="8272"/>
                      <a:pt x="6872" y="8272"/>
                    </a:cubicBezTo>
                    <a:lnTo>
                      <a:pt x="1848" y="8272"/>
                    </a:lnTo>
                    <a:cubicBezTo>
                      <a:pt x="1069" y="8272"/>
                      <a:pt x="448" y="7652"/>
                      <a:pt x="448" y="6886"/>
                    </a:cubicBezTo>
                    <a:lnTo>
                      <a:pt x="448" y="1834"/>
                    </a:lnTo>
                    <a:cubicBezTo>
                      <a:pt x="448" y="1069"/>
                      <a:pt x="1069" y="448"/>
                      <a:pt x="1848" y="448"/>
                    </a:cubicBezTo>
                    <a:close/>
                    <a:moveTo>
                      <a:pt x="1848" y="1"/>
                    </a:moveTo>
                    <a:cubicBezTo>
                      <a:pt x="823" y="1"/>
                      <a:pt x="0" y="824"/>
                      <a:pt x="0" y="1834"/>
                    </a:cubicBezTo>
                    <a:lnTo>
                      <a:pt x="0" y="6872"/>
                    </a:lnTo>
                    <a:cubicBezTo>
                      <a:pt x="0" y="7897"/>
                      <a:pt x="823" y="8720"/>
                      <a:pt x="1848" y="8720"/>
                    </a:cubicBezTo>
                    <a:lnTo>
                      <a:pt x="6886" y="8720"/>
                    </a:lnTo>
                    <a:cubicBezTo>
                      <a:pt x="7897" y="8720"/>
                      <a:pt x="8719" y="7897"/>
                      <a:pt x="8719" y="6886"/>
                    </a:cubicBezTo>
                    <a:lnTo>
                      <a:pt x="8719" y="1834"/>
                    </a:lnTo>
                    <a:cubicBezTo>
                      <a:pt x="8719" y="824"/>
                      <a:pt x="7897" y="1"/>
                      <a:pt x="68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70" name="Google Shape;1670;p69"/>
              <p:cNvSpPr/>
              <p:nvPr/>
            </p:nvSpPr>
            <p:spPr>
              <a:xfrm>
                <a:off x="3412768" y="3935430"/>
                <a:ext cx="140408" cy="120274"/>
              </a:xfrm>
              <a:custGeom>
                <a:avLst/>
                <a:gdLst/>
                <a:ahLst/>
                <a:cxnLst/>
                <a:rect l="l" t="t" r="r" b="b"/>
                <a:pathLst>
                  <a:path w="5356" h="4588" extrusionOk="0">
                    <a:moveTo>
                      <a:pt x="3063" y="447"/>
                    </a:moveTo>
                    <a:cubicBezTo>
                      <a:pt x="4013" y="447"/>
                      <a:pt x="4923" y="1183"/>
                      <a:pt x="4923" y="2295"/>
                    </a:cubicBezTo>
                    <a:cubicBezTo>
                      <a:pt x="4908" y="3320"/>
                      <a:pt x="4085" y="4143"/>
                      <a:pt x="3075" y="4143"/>
                    </a:cubicBezTo>
                    <a:cubicBezTo>
                      <a:pt x="1429" y="4143"/>
                      <a:pt x="592" y="2151"/>
                      <a:pt x="1761" y="996"/>
                    </a:cubicBezTo>
                    <a:cubicBezTo>
                      <a:pt x="2140" y="617"/>
                      <a:pt x="2606" y="447"/>
                      <a:pt x="3063" y="447"/>
                    </a:cubicBezTo>
                    <a:close/>
                    <a:moveTo>
                      <a:pt x="3075" y="0"/>
                    </a:moveTo>
                    <a:cubicBezTo>
                      <a:pt x="1025" y="0"/>
                      <a:pt x="0" y="2468"/>
                      <a:pt x="1444" y="3912"/>
                    </a:cubicBezTo>
                    <a:cubicBezTo>
                      <a:pt x="1910" y="4379"/>
                      <a:pt x="2484" y="4587"/>
                      <a:pt x="3047" y="4587"/>
                    </a:cubicBezTo>
                    <a:cubicBezTo>
                      <a:pt x="4225" y="4587"/>
                      <a:pt x="5356" y="3673"/>
                      <a:pt x="5356" y="2295"/>
                    </a:cubicBezTo>
                    <a:cubicBezTo>
                      <a:pt x="5356" y="1025"/>
                      <a:pt x="4331" y="0"/>
                      <a:pt x="307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71" name="Google Shape;1671;p69"/>
              <p:cNvSpPr/>
              <p:nvPr/>
            </p:nvSpPr>
            <p:spPr>
              <a:xfrm>
                <a:off x="3539518" y="3910447"/>
                <a:ext cx="31065" cy="31039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1184" extrusionOk="0">
                    <a:moveTo>
                      <a:pt x="593" y="0"/>
                    </a:moveTo>
                    <a:cubicBezTo>
                      <a:pt x="275" y="0"/>
                      <a:pt x="1" y="260"/>
                      <a:pt x="1" y="592"/>
                    </a:cubicBezTo>
                    <a:cubicBezTo>
                      <a:pt x="1" y="910"/>
                      <a:pt x="275" y="1184"/>
                      <a:pt x="593" y="1184"/>
                    </a:cubicBezTo>
                    <a:cubicBezTo>
                      <a:pt x="925" y="1184"/>
                      <a:pt x="1185" y="910"/>
                      <a:pt x="1185" y="592"/>
                    </a:cubicBezTo>
                    <a:cubicBezTo>
                      <a:pt x="1185" y="260"/>
                      <a:pt x="925" y="0"/>
                      <a:pt x="5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1672" name="Google Shape;1672;p69"/>
          <p:cNvGrpSpPr/>
          <p:nvPr/>
        </p:nvGrpSpPr>
        <p:grpSpPr>
          <a:xfrm>
            <a:off x="12880185" y="6073079"/>
            <a:ext cx="1527539" cy="1573031"/>
            <a:chOff x="7434511" y="5528029"/>
            <a:chExt cx="1527539" cy="1573031"/>
          </a:xfrm>
        </p:grpSpPr>
        <p:sp>
          <p:nvSpPr>
            <p:cNvPr id="1673" name="Google Shape;1673;p69"/>
            <p:cNvSpPr/>
            <p:nvPr/>
          </p:nvSpPr>
          <p:spPr>
            <a:xfrm rot="1397837">
              <a:off x="7630088" y="5702881"/>
              <a:ext cx="1136384" cy="1223325"/>
            </a:xfrm>
            <a:custGeom>
              <a:avLst/>
              <a:gdLst/>
              <a:ahLst/>
              <a:cxnLst/>
              <a:rect l="l" t="t" r="r" b="b"/>
              <a:pathLst>
                <a:path w="25591" h="27544" extrusionOk="0">
                  <a:moveTo>
                    <a:pt x="14046" y="70"/>
                  </a:moveTo>
                  <a:cubicBezTo>
                    <a:pt x="11186" y="-321"/>
                    <a:pt x="8318" y="1001"/>
                    <a:pt x="6315" y="1873"/>
                  </a:cubicBezTo>
                  <a:cubicBezTo>
                    <a:pt x="4312" y="2745"/>
                    <a:pt x="3013" y="4080"/>
                    <a:pt x="2029" y="5302"/>
                  </a:cubicBezTo>
                  <a:cubicBezTo>
                    <a:pt x="1045" y="6524"/>
                    <a:pt x="728" y="7683"/>
                    <a:pt x="410" y="9207"/>
                  </a:cubicBezTo>
                  <a:cubicBezTo>
                    <a:pt x="93" y="10731"/>
                    <a:pt x="-162" y="12541"/>
                    <a:pt x="124" y="14446"/>
                  </a:cubicBezTo>
                  <a:cubicBezTo>
                    <a:pt x="410" y="16351"/>
                    <a:pt x="330" y="18462"/>
                    <a:pt x="2124" y="20637"/>
                  </a:cubicBezTo>
                  <a:cubicBezTo>
                    <a:pt x="3918" y="22812"/>
                    <a:pt x="7486" y="27058"/>
                    <a:pt x="10887" y="27495"/>
                  </a:cubicBezTo>
                  <a:cubicBezTo>
                    <a:pt x="14288" y="27932"/>
                    <a:pt x="20087" y="25355"/>
                    <a:pt x="22532" y="23259"/>
                  </a:cubicBezTo>
                  <a:cubicBezTo>
                    <a:pt x="24977" y="21164"/>
                    <a:pt x="25399" y="18096"/>
                    <a:pt x="25556" y="14922"/>
                  </a:cubicBezTo>
                  <a:cubicBezTo>
                    <a:pt x="25713" y="11748"/>
                    <a:pt x="25392" y="6692"/>
                    <a:pt x="23474" y="4217"/>
                  </a:cubicBezTo>
                  <a:cubicBezTo>
                    <a:pt x="21556" y="1742"/>
                    <a:pt x="16906" y="461"/>
                    <a:pt x="14046" y="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grpSp>
          <p:nvGrpSpPr>
            <p:cNvPr id="1674" name="Google Shape;1674;p69"/>
            <p:cNvGrpSpPr/>
            <p:nvPr/>
          </p:nvGrpSpPr>
          <p:grpSpPr>
            <a:xfrm>
              <a:off x="7862470" y="6061046"/>
              <a:ext cx="671620" cy="506996"/>
              <a:chOff x="5601563" y="3894456"/>
              <a:chExt cx="268337" cy="202563"/>
            </a:xfrm>
          </p:grpSpPr>
          <p:sp>
            <p:nvSpPr>
              <p:cNvPr id="1675" name="Google Shape;1675;p69"/>
              <p:cNvSpPr/>
              <p:nvPr/>
            </p:nvSpPr>
            <p:spPr>
              <a:xfrm>
                <a:off x="5601563" y="3894456"/>
                <a:ext cx="268337" cy="202563"/>
              </a:xfrm>
              <a:custGeom>
                <a:avLst/>
                <a:gdLst/>
                <a:ahLst/>
                <a:cxnLst/>
                <a:rect l="l" t="t" r="r" b="b"/>
                <a:pathLst>
                  <a:path w="10236" h="7727" extrusionOk="0">
                    <a:moveTo>
                      <a:pt x="5118" y="0"/>
                    </a:moveTo>
                    <a:cubicBezTo>
                      <a:pt x="3685" y="0"/>
                      <a:pt x="2253" y="83"/>
                      <a:pt x="824" y="249"/>
                    </a:cubicBezTo>
                    <a:cubicBezTo>
                      <a:pt x="564" y="278"/>
                      <a:pt x="347" y="480"/>
                      <a:pt x="304" y="755"/>
                    </a:cubicBezTo>
                    <a:cubicBezTo>
                      <a:pt x="1" y="2819"/>
                      <a:pt x="1" y="4912"/>
                      <a:pt x="304" y="6976"/>
                    </a:cubicBezTo>
                    <a:cubicBezTo>
                      <a:pt x="347" y="7236"/>
                      <a:pt x="564" y="7453"/>
                      <a:pt x="824" y="7482"/>
                    </a:cubicBezTo>
                    <a:cubicBezTo>
                      <a:pt x="2253" y="7640"/>
                      <a:pt x="3682" y="7712"/>
                      <a:pt x="5125" y="7727"/>
                    </a:cubicBezTo>
                    <a:cubicBezTo>
                      <a:pt x="6554" y="7712"/>
                      <a:pt x="7984" y="7640"/>
                      <a:pt x="9413" y="7482"/>
                    </a:cubicBezTo>
                    <a:cubicBezTo>
                      <a:pt x="9673" y="7453"/>
                      <a:pt x="9889" y="7236"/>
                      <a:pt x="9932" y="6976"/>
                    </a:cubicBezTo>
                    <a:cubicBezTo>
                      <a:pt x="10236" y="4912"/>
                      <a:pt x="10236" y="2819"/>
                      <a:pt x="9932" y="755"/>
                    </a:cubicBezTo>
                    <a:cubicBezTo>
                      <a:pt x="9889" y="480"/>
                      <a:pt x="9673" y="278"/>
                      <a:pt x="9413" y="249"/>
                    </a:cubicBezTo>
                    <a:cubicBezTo>
                      <a:pt x="7984" y="83"/>
                      <a:pt x="6551" y="0"/>
                      <a:pt x="51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76" name="Google Shape;1676;p69"/>
              <p:cNvSpPr/>
              <p:nvPr/>
            </p:nvSpPr>
            <p:spPr>
              <a:xfrm>
                <a:off x="5696567" y="3944343"/>
                <a:ext cx="98411" cy="102527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3911" extrusionOk="0">
                    <a:moveTo>
                      <a:pt x="129" y="0"/>
                    </a:moveTo>
                    <a:cubicBezTo>
                      <a:pt x="58" y="0"/>
                      <a:pt x="0" y="60"/>
                      <a:pt x="0" y="136"/>
                    </a:cubicBezTo>
                    <a:lnTo>
                      <a:pt x="0" y="3774"/>
                    </a:lnTo>
                    <a:cubicBezTo>
                      <a:pt x="0" y="3850"/>
                      <a:pt x="58" y="3910"/>
                      <a:pt x="123" y="3910"/>
                    </a:cubicBezTo>
                    <a:cubicBezTo>
                      <a:pt x="144" y="3910"/>
                      <a:pt x="166" y="3904"/>
                      <a:pt x="188" y="3890"/>
                    </a:cubicBezTo>
                    <a:lnTo>
                      <a:pt x="3667" y="2071"/>
                    </a:lnTo>
                    <a:cubicBezTo>
                      <a:pt x="3753" y="2027"/>
                      <a:pt x="3753" y="1883"/>
                      <a:pt x="3667" y="1840"/>
                    </a:cubicBezTo>
                    <a:lnTo>
                      <a:pt x="202" y="21"/>
                    </a:lnTo>
                    <a:cubicBezTo>
                      <a:pt x="177" y="7"/>
                      <a:pt x="153" y="0"/>
                      <a:pt x="1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2" name="Google Shape;1682;p70"/>
          <p:cNvSpPr txBox="1">
            <a:spLocks noGrp="1"/>
          </p:cNvSpPr>
          <p:nvPr>
            <p:ph type="title"/>
          </p:nvPr>
        </p:nvSpPr>
        <p:spPr>
          <a:xfrm>
            <a:off x="810991" y="6141988"/>
            <a:ext cx="17041067" cy="25059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Autofit/>
          </a:bodyPr>
          <a:lstStyle/>
          <a:p>
            <a:r>
              <a:rPr lang="en">
                <a:solidFill>
                  <a:schemeClr val="lt2"/>
                </a:solidFill>
              </a:rPr>
              <a:t>3</a:t>
            </a:r>
            <a:r>
              <a:rPr lang="en">
                <a:solidFill>
                  <a:schemeClr val="accent3"/>
                </a:solidFill>
              </a:rPr>
              <a:t>8</a:t>
            </a:r>
            <a:r>
              <a:rPr lang="en">
                <a:solidFill>
                  <a:schemeClr val="accent1"/>
                </a:solidFill>
              </a:rPr>
              <a:t>5,</a:t>
            </a:r>
            <a:r>
              <a:rPr lang="en">
                <a:solidFill>
                  <a:schemeClr val="accent2"/>
                </a:solidFill>
              </a:rPr>
              <a:t>0</a:t>
            </a:r>
            <a:r>
              <a:rPr lang="en">
                <a:solidFill>
                  <a:schemeClr val="accent4"/>
                </a:solidFill>
              </a:rPr>
              <a:t>0</a:t>
            </a:r>
            <a:r>
              <a:rPr lang="en">
                <a:solidFill>
                  <a:schemeClr val="dk2"/>
                </a:solidFill>
              </a:rPr>
              <a:t>0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683" name="Google Shape;1683;p70"/>
          <p:cNvSpPr txBox="1">
            <a:spLocks noGrp="1"/>
          </p:cNvSpPr>
          <p:nvPr>
            <p:ph type="subTitle" idx="1"/>
          </p:nvPr>
        </p:nvSpPr>
        <p:spPr>
          <a:xfrm>
            <a:off x="3201703" y="8475288"/>
            <a:ext cx="12259733" cy="10056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 dirty="0"/>
              <a:t>Number of babies are born each day in the world 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162" y="574743"/>
            <a:ext cx="2820745" cy="5937372"/>
          </a:xfrm>
          <a:prstGeom prst="rect">
            <a:avLst/>
          </a:prstGeom>
        </p:spPr>
      </p:pic>
      <p:pic>
        <p:nvPicPr>
          <p:cNvPr id="95" name="Imagen 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00000">
            <a:off x="14479777" y="801567"/>
            <a:ext cx="3587020" cy="1845952"/>
          </a:xfrm>
          <a:prstGeom prst="rect">
            <a:avLst/>
          </a:prstGeom>
        </p:spPr>
      </p:pic>
      <p:pic>
        <p:nvPicPr>
          <p:cNvPr id="96" name="Imagen 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92889">
            <a:off x="172334" y="931742"/>
            <a:ext cx="3900868" cy="205554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71"/>
          <p:cNvSpPr txBox="1">
            <a:spLocks noGrp="1"/>
          </p:cNvSpPr>
          <p:nvPr>
            <p:ph type="title"/>
          </p:nvPr>
        </p:nvSpPr>
        <p:spPr>
          <a:xfrm>
            <a:off x="2850025" y="248810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sz="8000" dirty="0">
                <a:solidFill>
                  <a:schemeClr val="accent6"/>
                </a:solidFill>
              </a:rPr>
              <a:t>CONTENT SHARING PLAN</a:t>
            </a:r>
            <a:endParaRPr sz="8000" dirty="0">
              <a:solidFill>
                <a:schemeClr val="accent6"/>
              </a:solidFill>
            </a:endParaRPr>
          </a:p>
        </p:txBody>
      </p:sp>
      <p:graphicFrame>
        <p:nvGraphicFramePr>
          <p:cNvPr id="1779" name="Google Shape;1779;p71"/>
          <p:cNvGraphicFramePr/>
          <p:nvPr>
            <p:extLst>
              <p:ext uri="{D42A27DB-BD31-4B8C-83A1-F6EECF244321}">
                <p14:modId xmlns:p14="http://schemas.microsoft.com/office/powerpoint/2010/main" val="3657076198"/>
              </p:ext>
            </p:extLst>
          </p:nvPr>
        </p:nvGraphicFramePr>
        <p:xfrm>
          <a:off x="2245400" y="4319244"/>
          <a:ext cx="8139300" cy="4851500"/>
        </p:xfrm>
        <a:graphic>
          <a:graphicData uri="http://schemas.openxmlformats.org/drawingml/2006/table">
            <a:tbl>
              <a:tblPr>
                <a:noFill/>
                <a:tableStyleId>{94743BDF-B694-49B8-88B1-716B783B3A38}</a:tableStyleId>
              </a:tblPr>
              <a:tblGrid>
                <a:gridCol w="2304600"/>
                <a:gridCol w="1944900"/>
                <a:gridCol w="1944900"/>
                <a:gridCol w="1944900"/>
              </a:tblGrid>
              <a:tr h="970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>
                          <a:solidFill>
                            <a:schemeClr val="accent1"/>
                          </a:solidFill>
                          <a:latin typeface="Kirang Haerang"/>
                          <a:ea typeface="Kirang Haerang"/>
                          <a:cs typeface="Kirang Haerang"/>
                          <a:sym typeface="Kirang Haerang"/>
                        </a:rPr>
                        <a:t>MON</a:t>
                      </a:r>
                      <a:endParaRPr sz="4000">
                        <a:solidFill>
                          <a:schemeClr val="accent1"/>
                        </a:solidFill>
                        <a:latin typeface="Kirang Haerang"/>
                        <a:ea typeface="Kirang Haerang"/>
                        <a:cs typeface="Kirang Haerang"/>
                        <a:sym typeface="Kirang Haerang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 story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 post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 video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970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>
                          <a:solidFill>
                            <a:schemeClr val="lt2"/>
                          </a:solidFill>
                          <a:latin typeface="Kirang Haerang"/>
                          <a:ea typeface="Kirang Haerang"/>
                          <a:cs typeface="Kirang Haerang"/>
                          <a:sym typeface="Kirang Haerang"/>
                        </a:rPr>
                        <a:t>TUE</a:t>
                      </a:r>
                      <a:endParaRPr sz="4000">
                        <a:solidFill>
                          <a:schemeClr val="lt2"/>
                        </a:solidFill>
                        <a:latin typeface="Kirang Haerang"/>
                        <a:ea typeface="Kirang Haerang"/>
                        <a:cs typeface="Kirang Haerang"/>
                        <a:sym typeface="Kirang Haerang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-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 comment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 videos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970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>
                          <a:solidFill>
                            <a:schemeClr val="accent2"/>
                          </a:solidFill>
                          <a:latin typeface="Kirang Haerang"/>
                          <a:ea typeface="Kirang Haerang"/>
                          <a:cs typeface="Kirang Haerang"/>
                          <a:sym typeface="Kirang Haerang"/>
                        </a:rPr>
                        <a:t>WED</a:t>
                      </a:r>
                      <a:endParaRPr sz="4000">
                        <a:solidFill>
                          <a:schemeClr val="accent2"/>
                        </a:solidFill>
                        <a:latin typeface="Kirang Haerang"/>
                        <a:ea typeface="Kirang Haerang"/>
                        <a:cs typeface="Kirang Haerang"/>
                        <a:sym typeface="Kirang Haerang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 stories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 post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-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970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>
                          <a:solidFill>
                            <a:schemeClr val="accent3"/>
                          </a:solidFill>
                          <a:latin typeface="Kirang Haerang"/>
                          <a:ea typeface="Kirang Haerang"/>
                          <a:cs typeface="Kirang Haerang"/>
                          <a:sym typeface="Kirang Haerang"/>
                        </a:rPr>
                        <a:t>THU</a:t>
                      </a:r>
                      <a:endParaRPr sz="4000">
                        <a:solidFill>
                          <a:schemeClr val="accent3"/>
                        </a:solidFill>
                        <a:latin typeface="Kirang Haerang"/>
                        <a:ea typeface="Kirang Haerang"/>
                        <a:cs typeface="Kirang Haerang"/>
                        <a:sym typeface="Kirang Haerang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-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-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 video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970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>
                          <a:solidFill>
                            <a:schemeClr val="accent4"/>
                          </a:solidFill>
                          <a:latin typeface="Kirang Haerang"/>
                          <a:ea typeface="Kirang Haerang"/>
                          <a:cs typeface="Kirang Haerang"/>
                          <a:sym typeface="Kirang Haerang"/>
                        </a:rPr>
                        <a:t>FRI</a:t>
                      </a:r>
                      <a:endParaRPr sz="4000">
                        <a:solidFill>
                          <a:schemeClr val="accent4"/>
                        </a:solidFill>
                        <a:latin typeface="Kirang Haerang"/>
                        <a:ea typeface="Kirang Haerang"/>
                        <a:cs typeface="Kirang Haerang"/>
                        <a:sym typeface="Kirang Haerang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 stories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 post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 videos</a:t>
                      </a:r>
                      <a:endParaRPr sz="2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131650" marR="131650" marT="131575" marB="13157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780" name="Google Shape;1780;p71"/>
          <p:cNvSpPr/>
          <p:nvPr/>
        </p:nvSpPr>
        <p:spPr>
          <a:xfrm>
            <a:off x="2124075" y="5276850"/>
            <a:ext cx="8477250" cy="58750"/>
          </a:xfrm>
          <a:custGeom>
            <a:avLst/>
            <a:gdLst/>
            <a:ahLst/>
            <a:cxnLst/>
            <a:rect l="l" t="t" r="r" b="b"/>
            <a:pathLst>
              <a:path w="339090" h="2350" extrusionOk="0">
                <a:moveTo>
                  <a:pt x="0" y="2286"/>
                </a:moveTo>
                <a:cubicBezTo>
                  <a:pt x="7366" y="1905"/>
                  <a:pt x="20955" y="0"/>
                  <a:pt x="44196" y="0"/>
                </a:cubicBezTo>
                <a:cubicBezTo>
                  <a:pt x="67437" y="0"/>
                  <a:pt x="113030" y="2159"/>
                  <a:pt x="139446" y="2286"/>
                </a:cubicBezTo>
                <a:cubicBezTo>
                  <a:pt x="165862" y="2413"/>
                  <a:pt x="183261" y="762"/>
                  <a:pt x="202692" y="762"/>
                </a:cubicBezTo>
                <a:cubicBezTo>
                  <a:pt x="222123" y="762"/>
                  <a:pt x="233299" y="2413"/>
                  <a:pt x="256032" y="2286"/>
                </a:cubicBezTo>
                <a:cubicBezTo>
                  <a:pt x="278765" y="2159"/>
                  <a:pt x="325247" y="381"/>
                  <a:pt x="339090" y="0"/>
                </a:cubicBezTo>
              </a:path>
            </a:pathLst>
          </a:cu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81" name="Google Shape;1781;p71"/>
          <p:cNvSpPr/>
          <p:nvPr/>
        </p:nvSpPr>
        <p:spPr>
          <a:xfrm>
            <a:off x="2124075" y="6238875"/>
            <a:ext cx="8477250" cy="58750"/>
          </a:xfrm>
          <a:custGeom>
            <a:avLst/>
            <a:gdLst/>
            <a:ahLst/>
            <a:cxnLst/>
            <a:rect l="l" t="t" r="r" b="b"/>
            <a:pathLst>
              <a:path w="339090" h="2350" extrusionOk="0">
                <a:moveTo>
                  <a:pt x="0" y="2286"/>
                </a:moveTo>
                <a:cubicBezTo>
                  <a:pt x="7366" y="1905"/>
                  <a:pt x="20955" y="0"/>
                  <a:pt x="44196" y="0"/>
                </a:cubicBezTo>
                <a:cubicBezTo>
                  <a:pt x="67437" y="0"/>
                  <a:pt x="113030" y="2159"/>
                  <a:pt x="139446" y="2286"/>
                </a:cubicBezTo>
                <a:cubicBezTo>
                  <a:pt x="165862" y="2413"/>
                  <a:pt x="183261" y="762"/>
                  <a:pt x="202692" y="762"/>
                </a:cubicBezTo>
                <a:cubicBezTo>
                  <a:pt x="222123" y="762"/>
                  <a:pt x="233299" y="2413"/>
                  <a:pt x="256032" y="2286"/>
                </a:cubicBezTo>
                <a:cubicBezTo>
                  <a:pt x="278765" y="2159"/>
                  <a:pt x="325247" y="381"/>
                  <a:pt x="339090" y="0"/>
                </a:cubicBezTo>
              </a:path>
            </a:pathLst>
          </a:cu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82" name="Google Shape;1782;p71"/>
          <p:cNvSpPr/>
          <p:nvPr/>
        </p:nvSpPr>
        <p:spPr>
          <a:xfrm>
            <a:off x="2124075" y="7200900"/>
            <a:ext cx="8477250" cy="58750"/>
          </a:xfrm>
          <a:custGeom>
            <a:avLst/>
            <a:gdLst/>
            <a:ahLst/>
            <a:cxnLst/>
            <a:rect l="l" t="t" r="r" b="b"/>
            <a:pathLst>
              <a:path w="339090" h="2350" extrusionOk="0">
                <a:moveTo>
                  <a:pt x="0" y="2286"/>
                </a:moveTo>
                <a:cubicBezTo>
                  <a:pt x="7366" y="1905"/>
                  <a:pt x="20955" y="0"/>
                  <a:pt x="44196" y="0"/>
                </a:cubicBezTo>
                <a:cubicBezTo>
                  <a:pt x="67437" y="0"/>
                  <a:pt x="113030" y="2159"/>
                  <a:pt x="139446" y="2286"/>
                </a:cubicBezTo>
                <a:cubicBezTo>
                  <a:pt x="165862" y="2413"/>
                  <a:pt x="183261" y="762"/>
                  <a:pt x="202692" y="762"/>
                </a:cubicBezTo>
                <a:cubicBezTo>
                  <a:pt x="222123" y="762"/>
                  <a:pt x="233299" y="2413"/>
                  <a:pt x="256032" y="2286"/>
                </a:cubicBezTo>
                <a:cubicBezTo>
                  <a:pt x="278765" y="2159"/>
                  <a:pt x="325247" y="381"/>
                  <a:pt x="339090" y="0"/>
                </a:cubicBezTo>
              </a:path>
            </a:pathLst>
          </a:cu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83" name="Google Shape;1783;p71"/>
          <p:cNvSpPr/>
          <p:nvPr/>
        </p:nvSpPr>
        <p:spPr>
          <a:xfrm>
            <a:off x="2124075" y="8162925"/>
            <a:ext cx="8477250" cy="58750"/>
          </a:xfrm>
          <a:custGeom>
            <a:avLst/>
            <a:gdLst/>
            <a:ahLst/>
            <a:cxnLst/>
            <a:rect l="l" t="t" r="r" b="b"/>
            <a:pathLst>
              <a:path w="339090" h="2350" extrusionOk="0">
                <a:moveTo>
                  <a:pt x="0" y="2286"/>
                </a:moveTo>
                <a:cubicBezTo>
                  <a:pt x="7366" y="1905"/>
                  <a:pt x="20955" y="0"/>
                  <a:pt x="44196" y="0"/>
                </a:cubicBezTo>
                <a:cubicBezTo>
                  <a:pt x="67437" y="0"/>
                  <a:pt x="113030" y="2159"/>
                  <a:pt x="139446" y="2286"/>
                </a:cubicBezTo>
                <a:cubicBezTo>
                  <a:pt x="165862" y="2413"/>
                  <a:pt x="183261" y="762"/>
                  <a:pt x="202692" y="762"/>
                </a:cubicBezTo>
                <a:cubicBezTo>
                  <a:pt x="222123" y="762"/>
                  <a:pt x="233299" y="2413"/>
                  <a:pt x="256032" y="2286"/>
                </a:cubicBezTo>
                <a:cubicBezTo>
                  <a:pt x="278765" y="2159"/>
                  <a:pt x="325247" y="381"/>
                  <a:pt x="339090" y="0"/>
                </a:cubicBezTo>
              </a:path>
            </a:pathLst>
          </a:cu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84" name="Google Shape;1784;p71"/>
          <p:cNvSpPr/>
          <p:nvPr/>
        </p:nvSpPr>
        <p:spPr>
          <a:xfrm>
            <a:off x="2124075" y="9124950"/>
            <a:ext cx="8477250" cy="58750"/>
          </a:xfrm>
          <a:custGeom>
            <a:avLst/>
            <a:gdLst/>
            <a:ahLst/>
            <a:cxnLst/>
            <a:rect l="l" t="t" r="r" b="b"/>
            <a:pathLst>
              <a:path w="339090" h="2350" extrusionOk="0">
                <a:moveTo>
                  <a:pt x="0" y="2286"/>
                </a:moveTo>
                <a:cubicBezTo>
                  <a:pt x="7366" y="1905"/>
                  <a:pt x="20955" y="0"/>
                  <a:pt x="44196" y="0"/>
                </a:cubicBezTo>
                <a:cubicBezTo>
                  <a:pt x="67437" y="0"/>
                  <a:pt x="113030" y="2159"/>
                  <a:pt x="139446" y="2286"/>
                </a:cubicBezTo>
                <a:cubicBezTo>
                  <a:pt x="165862" y="2413"/>
                  <a:pt x="183261" y="762"/>
                  <a:pt x="202692" y="762"/>
                </a:cubicBezTo>
                <a:cubicBezTo>
                  <a:pt x="222123" y="762"/>
                  <a:pt x="233299" y="2413"/>
                  <a:pt x="256032" y="2286"/>
                </a:cubicBezTo>
                <a:cubicBezTo>
                  <a:pt x="278765" y="2159"/>
                  <a:pt x="325247" y="381"/>
                  <a:pt x="339090" y="0"/>
                </a:cubicBezTo>
              </a:path>
            </a:pathLst>
          </a:cu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785" name="Google Shape;1785;p71"/>
          <p:cNvGrpSpPr/>
          <p:nvPr/>
        </p:nvGrpSpPr>
        <p:grpSpPr>
          <a:xfrm>
            <a:off x="6912036" y="3125788"/>
            <a:ext cx="1137711" cy="1171593"/>
            <a:chOff x="1020161" y="3616504"/>
            <a:chExt cx="1527539" cy="1573031"/>
          </a:xfrm>
        </p:grpSpPr>
        <p:sp>
          <p:nvSpPr>
            <p:cNvPr id="1786" name="Google Shape;1786;p71"/>
            <p:cNvSpPr/>
            <p:nvPr/>
          </p:nvSpPr>
          <p:spPr>
            <a:xfrm rot="1397837">
              <a:off x="1215738" y="3791356"/>
              <a:ext cx="1136384" cy="1223325"/>
            </a:xfrm>
            <a:custGeom>
              <a:avLst/>
              <a:gdLst/>
              <a:ahLst/>
              <a:cxnLst/>
              <a:rect l="l" t="t" r="r" b="b"/>
              <a:pathLst>
                <a:path w="25591" h="27544" extrusionOk="0">
                  <a:moveTo>
                    <a:pt x="14046" y="70"/>
                  </a:moveTo>
                  <a:cubicBezTo>
                    <a:pt x="11186" y="-321"/>
                    <a:pt x="8318" y="1001"/>
                    <a:pt x="6315" y="1873"/>
                  </a:cubicBezTo>
                  <a:cubicBezTo>
                    <a:pt x="4312" y="2745"/>
                    <a:pt x="3013" y="4080"/>
                    <a:pt x="2029" y="5302"/>
                  </a:cubicBezTo>
                  <a:cubicBezTo>
                    <a:pt x="1045" y="6524"/>
                    <a:pt x="728" y="7683"/>
                    <a:pt x="410" y="9207"/>
                  </a:cubicBezTo>
                  <a:cubicBezTo>
                    <a:pt x="93" y="10731"/>
                    <a:pt x="-162" y="12541"/>
                    <a:pt x="124" y="14446"/>
                  </a:cubicBezTo>
                  <a:cubicBezTo>
                    <a:pt x="410" y="16351"/>
                    <a:pt x="330" y="18462"/>
                    <a:pt x="2124" y="20637"/>
                  </a:cubicBezTo>
                  <a:cubicBezTo>
                    <a:pt x="3918" y="22812"/>
                    <a:pt x="7486" y="27058"/>
                    <a:pt x="10887" y="27495"/>
                  </a:cubicBezTo>
                  <a:cubicBezTo>
                    <a:pt x="14288" y="27932"/>
                    <a:pt x="20087" y="25355"/>
                    <a:pt x="22532" y="23259"/>
                  </a:cubicBezTo>
                  <a:cubicBezTo>
                    <a:pt x="24977" y="21164"/>
                    <a:pt x="25399" y="18096"/>
                    <a:pt x="25556" y="14922"/>
                  </a:cubicBezTo>
                  <a:cubicBezTo>
                    <a:pt x="25713" y="11748"/>
                    <a:pt x="25392" y="6692"/>
                    <a:pt x="23474" y="4217"/>
                  </a:cubicBezTo>
                  <a:cubicBezTo>
                    <a:pt x="21556" y="1742"/>
                    <a:pt x="16906" y="461"/>
                    <a:pt x="14046" y="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787" name="Google Shape;1787;p71"/>
            <p:cNvSpPr/>
            <p:nvPr/>
          </p:nvSpPr>
          <p:spPr>
            <a:xfrm>
              <a:off x="1479931" y="4139038"/>
              <a:ext cx="608004" cy="875683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788" name="Google Shape;1788;p71"/>
          <p:cNvGrpSpPr/>
          <p:nvPr/>
        </p:nvGrpSpPr>
        <p:grpSpPr>
          <a:xfrm>
            <a:off x="4987277" y="3126702"/>
            <a:ext cx="1137711" cy="1171593"/>
            <a:chOff x="1020161" y="5462616"/>
            <a:chExt cx="1527539" cy="1573031"/>
          </a:xfrm>
        </p:grpSpPr>
        <p:sp>
          <p:nvSpPr>
            <p:cNvPr id="1789" name="Google Shape;1789;p71"/>
            <p:cNvSpPr/>
            <p:nvPr/>
          </p:nvSpPr>
          <p:spPr>
            <a:xfrm rot="1397837">
              <a:off x="1215738" y="5637469"/>
              <a:ext cx="1136384" cy="1223325"/>
            </a:xfrm>
            <a:custGeom>
              <a:avLst/>
              <a:gdLst/>
              <a:ahLst/>
              <a:cxnLst/>
              <a:rect l="l" t="t" r="r" b="b"/>
              <a:pathLst>
                <a:path w="25591" h="27544" extrusionOk="0">
                  <a:moveTo>
                    <a:pt x="14046" y="70"/>
                  </a:moveTo>
                  <a:cubicBezTo>
                    <a:pt x="11186" y="-321"/>
                    <a:pt x="8318" y="1001"/>
                    <a:pt x="6315" y="1873"/>
                  </a:cubicBezTo>
                  <a:cubicBezTo>
                    <a:pt x="4312" y="2745"/>
                    <a:pt x="3013" y="4080"/>
                    <a:pt x="2029" y="5302"/>
                  </a:cubicBezTo>
                  <a:cubicBezTo>
                    <a:pt x="1045" y="6524"/>
                    <a:pt x="728" y="7683"/>
                    <a:pt x="410" y="9207"/>
                  </a:cubicBezTo>
                  <a:cubicBezTo>
                    <a:pt x="93" y="10731"/>
                    <a:pt x="-162" y="12541"/>
                    <a:pt x="124" y="14446"/>
                  </a:cubicBezTo>
                  <a:cubicBezTo>
                    <a:pt x="410" y="16351"/>
                    <a:pt x="330" y="18462"/>
                    <a:pt x="2124" y="20637"/>
                  </a:cubicBezTo>
                  <a:cubicBezTo>
                    <a:pt x="3918" y="22812"/>
                    <a:pt x="7486" y="27058"/>
                    <a:pt x="10887" y="27495"/>
                  </a:cubicBezTo>
                  <a:cubicBezTo>
                    <a:pt x="14288" y="27932"/>
                    <a:pt x="20087" y="25355"/>
                    <a:pt x="22532" y="23259"/>
                  </a:cubicBezTo>
                  <a:cubicBezTo>
                    <a:pt x="24977" y="21164"/>
                    <a:pt x="25399" y="18096"/>
                    <a:pt x="25556" y="14922"/>
                  </a:cubicBezTo>
                  <a:cubicBezTo>
                    <a:pt x="25713" y="11748"/>
                    <a:pt x="25392" y="6692"/>
                    <a:pt x="23474" y="4217"/>
                  </a:cubicBezTo>
                  <a:cubicBezTo>
                    <a:pt x="21556" y="1742"/>
                    <a:pt x="16906" y="461"/>
                    <a:pt x="14046" y="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grpSp>
          <p:nvGrpSpPr>
            <p:cNvPr id="1790" name="Google Shape;1790;p71"/>
            <p:cNvGrpSpPr/>
            <p:nvPr/>
          </p:nvGrpSpPr>
          <p:grpSpPr>
            <a:xfrm>
              <a:off x="1426042" y="5890615"/>
              <a:ext cx="715776" cy="715776"/>
              <a:chOff x="3379082" y="3881296"/>
              <a:chExt cx="228595" cy="228595"/>
            </a:xfrm>
          </p:grpSpPr>
          <p:sp>
            <p:nvSpPr>
              <p:cNvPr id="1791" name="Google Shape;1791;p71"/>
              <p:cNvSpPr/>
              <p:nvPr/>
            </p:nvSpPr>
            <p:spPr>
              <a:xfrm>
                <a:off x="3379082" y="3881296"/>
                <a:ext cx="228595" cy="228595"/>
              </a:xfrm>
              <a:custGeom>
                <a:avLst/>
                <a:gdLst/>
                <a:ahLst/>
                <a:cxnLst/>
                <a:rect l="l" t="t" r="r" b="b"/>
                <a:pathLst>
                  <a:path w="8720" h="8720" extrusionOk="0">
                    <a:moveTo>
                      <a:pt x="6886" y="448"/>
                    </a:moveTo>
                    <a:cubicBezTo>
                      <a:pt x="7651" y="448"/>
                      <a:pt x="8272" y="1069"/>
                      <a:pt x="8272" y="1834"/>
                    </a:cubicBezTo>
                    <a:lnTo>
                      <a:pt x="8272" y="6872"/>
                    </a:lnTo>
                    <a:lnTo>
                      <a:pt x="8272" y="6886"/>
                    </a:lnTo>
                    <a:cubicBezTo>
                      <a:pt x="8272" y="7652"/>
                      <a:pt x="7651" y="8272"/>
                      <a:pt x="6872" y="8272"/>
                    </a:cubicBezTo>
                    <a:lnTo>
                      <a:pt x="1848" y="8272"/>
                    </a:lnTo>
                    <a:cubicBezTo>
                      <a:pt x="1069" y="8272"/>
                      <a:pt x="448" y="7652"/>
                      <a:pt x="448" y="6886"/>
                    </a:cubicBezTo>
                    <a:lnTo>
                      <a:pt x="448" y="1834"/>
                    </a:lnTo>
                    <a:cubicBezTo>
                      <a:pt x="448" y="1069"/>
                      <a:pt x="1069" y="448"/>
                      <a:pt x="1848" y="448"/>
                    </a:cubicBezTo>
                    <a:close/>
                    <a:moveTo>
                      <a:pt x="1848" y="1"/>
                    </a:moveTo>
                    <a:cubicBezTo>
                      <a:pt x="823" y="1"/>
                      <a:pt x="0" y="824"/>
                      <a:pt x="0" y="1834"/>
                    </a:cubicBezTo>
                    <a:lnTo>
                      <a:pt x="0" y="6872"/>
                    </a:lnTo>
                    <a:cubicBezTo>
                      <a:pt x="0" y="7897"/>
                      <a:pt x="823" y="8720"/>
                      <a:pt x="1848" y="8720"/>
                    </a:cubicBezTo>
                    <a:lnTo>
                      <a:pt x="6886" y="8720"/>
                    </a:lnTo>
                    <a:cubicBezTo>
                      <a:pt x="7897" y="8720"/>
                      <a:pt x="8719" y="7897"/>
                      <a:pt x="8719" y="6886"/>
                    </a:cubicBezTo>
                    <a:lnTo>
                      <a:pt x="8719" y="1834"/>
                    </a:lnTo>
                    <a:cubicBezTo>
                      <a:pt x="8719" y="824"/>
                      <a:pt x="7897" y="1"/>
                      <a:pt x="68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92" name="Google Shape;1792;p71"/>
              <p:cNvSpPr/>
              <p:nvPr/>
            </p:nvSpPr>
            <p:spPr>
              <a:xfrm>
                <a:off x="3412768" y="3935430"/>
                <a:ext cx="140408" cy="120274"/>
              </a:xfrm>
              <a:custGeom>
                <a:avLst/>
                <a:gdLst/>
                <a:ahLst/>
                <a:cxnLst/>
                <a:rect l="l" t="t" r="r" b="b"/>
                <a:pathLst>
                  <a:path w="5356" h="4588" extrusionOk="0">
                    <a:moveTo>
                      <a:pt x="3063" y="447"/>
                    </a:moveTo>
                    <a:cubicBezTo>
                      <a:pt x="4013" y="447"/>
                      <a:pt x="4923" y="1183"/>
                      <a:pt x="4923" y="2295"/>
                    </a:cubicBezTo>
                    <a:cubicBezTo>
                      <a:pt x="4908" y="3320"/>
                      <a:pt x="4085" y="4143"/>
                      <a:pt x="3075" y="4143"/>
                    </a:cubicBezTo>
                    <a:cubicBezTo>
                      <a:pt x="1429" y="4143"/>
                      <a:pt x="592" y="2151"/>
                      <a:pt x="1761" y="996"/>
                    </a:cubicBezTo>
                    <a:cubicBezTo>
                      <a:pt x="2140" y="617"/>
                      <a:pt x="2606" y="447"/>
                      <a:pt x="3063" y="447"/>
                    </a:cubicBezTo>
                    <a:close/>
                    <a:moveTo>
                      <a:pt x="3075" y="0"/>
                    </a:moveTo>
                    <a:cubicBezTo>
                      <a:pt x="1025" y="0"/>
                      <a:pt x="0" y="2468"/>
                      <a:pt x="1444" y="3912"/>
                    </a:cubicBezTo>
                    <a:cubicBezTo>
                      <a:pt x="1910" y="4379"/>
                      <a:pt x="2484" y="4587"/>
                      <a:pt x="3047" y="4587"/>
                    </a:cubicBezTo>
                    <a:cubicBezTo>
                      <a:pt x="4225" y="4587"/>
                      <a:pt x="5356" y="3673"/>
                      <a:pt x="5356" y="2295"/>
                    </a:cubicBezTo>
                    <a:cubicBezTo>
                      <a:pt x="5356" y="1025"/>
                      <a:pt x="4331" y="0"/>
                      <a:pt x="307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93" name="Google Shape;1793;p71"/>
              <p:cNvSpPr/>
              <p:nvPr/>
            </p:nvSpPr>
            <p:spPr>
              <a:xfrm>
                <a:off x="3539518" y="3910447"/>
                <a:ext cx="31065" cy="31039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1184" extrusionOk="0">
                    <a:moveTo>
                      <a:pt x="593" y="0"/>
                    </a:moveTo>
                    <a:cubicBezTo>
                      <a:pt x="275" y="0"/>
                      <a:pt x="1" y="260"/>
                      <a:pt x="1" y="592"/>
                    </a:cubicBezTo>
                    <a:cubicBezTo>
                      <a:pt x="1" y="910"/>
                      <a:pt x="275" y="1184"/>
                      <a:pt x="593" y="1184"/>
                    </a:cubicBezTo>
                    <a:cubicBezTo>
                      <a:pt x="925" y="1184"/>
                      <a:pt x="1185" y="910"/>
                      <a:pt x="1185" y="592"/>
                    </a:cubicBezTo>
                    <a:cubicBezTo>
                      <a:pt x="1185" y="260"/>
                      <a:pt x="925" y="0"/>
                      <a:pt x="5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1794" name="Google Shape;1794;p71"/>
          <p:cNvGrpSpPr/>
          <p:nvPr/>
        </p:nvGrpSpPr>
        <p:grpSpPr>
          <a:xfrm>
            <a:off x="8874864" y="3144837"/>
            <a:ext cx="1137711" cy="1171593"/>
            <a:chOff x="7434511" y="5528029"/>
            <a:chExt cx="1527539" cy="1573031"/>
          </a:xfrm>
        </p:grpSpPr>
        <p:sp>
          <p:nvSpPr>
            <p:cNvPr id="1795" name="Google Shape;1795;p71"/>
            <p:cNvSpPr/>
            <p:nvPr/>
          </p:nvSpPr>
          <p:spPr>
            <a:xfrm rot="1397837">
              <a:off x="7630088" y="5702881"/>
              <a:ext cx="1136384" cy="1223325"/>
            </a:xfrm>
            <a:custGeom>
              <a:avLst/>
              <a:gdLst/>
              <a:ahLst/>
              <a:cxnLst/>
              <a:rect l="l" t="t" r="r" b="b"/>
              <a:pathLst>
                <a:path w="25591" h="27544" extrusionOk="0">
                  <a:moveTo>
                    <a:pt x="14046" y="70"/>
                  </a:moveTo>
                  <a:cubicBezTo>
                    <a:pt x="11186" y="-321"/>
                    <a:pt x="8318" y="1001"/>
                    <a:pt x="6315" y="1873"/>
                  </a:cubicBezTo>
                  <a:cubicBezTo>
                    <a:pt x="4312" y="2745"/>
                    <a:pt x="3013" y="4080"/>
                    <a:pt x="2029" y="5302"/>
                  </a:cubicBezTo>
                  <a:cubicBezTo>
                    <a:pt x="1045" y="6524"/>
                    <a:pt x="728" y="7683"/>
                    <a:pt x="410" y="9207"/>
                  </a:cubicBezTo>
                  <a:cubicBezTo>
                    <a:pt x="93" y="10731"/>
                    <a:pt x="-162" y="12541"/>
                    <a:pt x="124" y="14446"/>
                  </a:cubicBezTo>
                  <a:cubicBezTo>
                    <a:pt x="410" y="16351"/>
                    <a:pt x="330" y="18462"/>
                    <a:pt x="2124" y="20637"/>
                  </a:cubicBezTo>
                  <a:cubicBezTo>
                    <a:pt x="3918" y="22812"/>
                    <a:pt x="7486" y="27058"/>
                    <a:pt x="10887" y="27495"/>
                  </a:cubicBezTo>
                  <a:cubicBezTo>
                    <a:pt x="14288" y="27932"/>
                    <a:pt x="20087" y="25355"/>
                    <a:pt x="22532" y="23259"/>
                  </a:cubicBezTo>
                  <a:cubicBezTo>
                    <a:pt x="24977" y="21164"/>
                    <a:pt x="25399" y="18096"/>
                    <a:pt x="25556" y="14922"/>
                  </a:cubicBezTo>
                  <a:cubicBezTo>
                    <a:pt x="25713" y="11748"/>
                    <a:pt x="25392" y="6692"/>
                    <a:pt x="23474" y="4217"/>
                  </a:cubicBezTo>
                  <a:cubicBezTo>
                    <a:pt x="21556" y="1742"/>
                    <a:pt x="16906" y="461"/>
                    <a:pt x="14046" y="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grpSp>
          <p:nvGrpSpPr>
            <p:cNvPr id="1796" name="Google Shape;1796;p71"/>
            <p:cNvGrpSpPr/>
            <p:nvPr/>
          </p:nvGrpSpPr>
          <p:grpSpPr>
            <a:xfrm>
              <a:off x="7862470" y="6061046"/>
              <a:ext cx="671620" cy="506996"/>
              <a:chOff x="5601563" y="3894456"/>
              <a:chExt cx="268337" cy="202563"/>
            </a:xfrm>
          </p:grpSpPr>
          <p:sp>
            <p:nvSpPr>
              <p:cNvPr id="1797" name="Google Shape;1797;p71"/>
              <p:cNvSpPr/>
              <p:nvPr/>
            </p:nvSpPr>
            <p:spPr>
              <a:xfrm>
                <a:off x="5601563" y="3894456"/>
                <a:ext cx="268337" cy="202563"/>
              </a:xfrm>
              <a:custGeom>
                <a:avLst/>
                <a:gdLst/>
                <a:ahLst/>
                <a:cxnLst/>
                <a:rect l="l" t="t" r="r" b="b"/>
                <a:pathLst>
                  <a:path w="10236" h="7727" extrusionOk="0">
                    <a:moveTo>
                      <a:pt x="5118" y="0"/>
                    </a:moveTo>
                    <a:cubicBezTo>
                      <a:pt x="3685" y="0"/>
                      <a:pt x="2253" y="83"/>
                      <a:pt x="824" y="249"/>
                    </a:cubicBezTo>
                    <a:cubicBezTo>
                      <a:pt x="564" y="278"/>
                      <a:pt x="347" y="480"/>
                      <a:pt x="304" y="755"/>
                    </a:cubicBezTo>
                    <a:cubicBezTo>
                      <a:pt x="1" y="2819"/>
                      <a:pt x="1" y="4912"/>
                      <a:pt x="304" y="6976"/>
                    </a:cubicBezTo>
                    <a:cubicBezTo>
                      <a:pt x="347" y="7236"/>
                      <a:pt x="564" y="7453"/>
                      <a:pt x="824" y="7482"/>
                    </a:cubicBezTo>
                    <a:cubicBezTo>
                      <a:pt x="2253" y="7640"/>
                      <a:pt x="3682" y="7712"/>
                      <a:pt x="5125" y="7727"/>
                    </a:cubicBezTo>
                    <a:cubicBezTo>
                      <a:pt x="6554" y="7712"/>
                      <a:pt x="7984" y="7640"/>
                      <a:pt x="9413" y="7482"/>
                    </a:cubicBezTo>
                    <a:cubicBezTo>
                      <a:pt x="9673" y="7453"/>
                      <a:pt x="9889" y="7236"/>
                      <a:pt x="9932" y="6976"/>
                    </a:cubicBezTo>
                    <a:cubicBezTo>
                      <a:pt x="10236" y="4912"/>
                      <a:pt x="10236" y="2819"/>
                      <a:pt x="9932" y="755"/>
                    </a:cubicBezTo>
                    <a:cubicBezTo>
                      <a:pt x="9889" y="480"/>
                      <a:pt x="9673" y="278"/>
                      <a:pt x="9413" y="249"/>
                    </a:cubicBezTo>
                    <a:cubicBezTo>
                      <a:pt x="7984" y="83"/>
                      <a:pt x="6551" y="0"/>
                      <a:pt x="51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98" name="Google Shape;1798;p71"/>
              <p:cNvSpPr/>
              <p:nvPr/>
            </p:nvSpPr>
            <p:spPr>
              <a:xfrm>
                <a:off x="5696567" y="3944343"/>
                <a:ext cx="98411" cy="102527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3911" extrusionOk="0">
                    <a:moveTo>
                      <a:pt x="129" y="0"/>
                    </a:moveTo>
                    <a:cubicBezTo>
                      <a:pt x="58" y="0"/>
                      <a:pt x="0" y="60"/>
                      <a:pt x="0" y="136"/>
                    </a:cubicBezTo>
                    <a:lnTo>
                      <a:pt x="0" y="3774"/>
                    </a:lnTo>
                    <a:cubicBezTo>
                      <a:pt x="0" y="3850"/>
                      <a:pt x="58" y="3910"/>
                      <a:pt x="123" y="3910"/>
                    </a:cubicBezTo>
                    <a:cubicBezTo>
                      <a:pt x="144" y="3910"/>
                      <a:pt x="166" y="3904"/>
                      <a:pt x="188" y="3890"/>
                    </a:cubicBezTo>
                    <a:lnTo>
                      <a:pt x="3667" y="2071"/>
                    </a:lnTo>
                    <a:cubicBezTo>
                      <a:pt x="3753" y="2027"/>
                      <a:pt x="3753" y="1883"/>
                      <a:pt x="3667" y="1840"/>
                    </a:cubicBezTo>
                    <a:lnTo>
                      <a:pt x="202" y="21"/>
                    </a:lnTo>
                    <a:cubicBezTo>
                      <a:pt x="177" y="7"/>
                      <a:pt x="153" y="0"/>
                      <a:pt x="1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7300" y="2108447"/>
            <a:ext cx="4863376" cy="762882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" name="Google Shape;1815;p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C</a:t>
            </a:r>
            <a:r>
              <a:rPr lang="en">
                <a:solidFill>
                  <a:schemeClr val="lt2"/>
                </a:solidFill>
              </a:rPr>
              <a:t>A</a:t>
            </a:r>
            <a:r>
              <a:rPr lang="en">
                <a:solidFill>
                  <a:schemeClr val="accent1"/>
                </a:solidFill>
              </a:rPr>
              <a:t>L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N</a:t>
            </a:r>
            <a:r>
              <a:rPr lang="en">
                <a:solidFill>
                  <a:schemeClr val="accent4"/>
                </a:solidFill>
              </a:rPr>
              <a:t>D</a:t>
            </a:r>
            <a:r>
              <a:rPr lang="en">
                <a:solidFill>
                  <a:schemeClr val="lt2"/>
                </a:solidFill>
              </a:rPr>
              <a:t>A</a:t>
            </a:r>
            <a:r>
              <a:rPr lang="en">
                <a:solidFill>
                  <a:schemeClr val="accent1"/>
                </a:solidFill>
              </a:rPr>
              <a:t>R</a:t>
            </a:r>
            <a:r>
              <a:rPr lang="en"/>
              <a:t> OF THE EVENT</a:t>
            </a:r>
            <a:endParaRPr/>
          </a:p>
        </p:txBody>
      </p:sp>
      <p:grpSp>
        <p:nvGrpSpPr>
          <p:cNvPr id="2" name="Grupo 1"/>
          <p:cNvGrpSpPr/>
          <p:nvPr/>
        </p:nvGrpSpPr>
        <p:grpSpPr>
          <a:xfrm>
            <a:off x="1496523" y="3072154"/>
            <a:ext cx="8480438" cy="5705567"/>
            <a:chOff x="4919662" y="3400400"/>
            <a:chExt cx="8480438" cy="5705567"/>
          </a:xfrm>
        </p:grpSpPr>
        <p:grpSp>
          <p:nvGrpSpPr>
            <p:cNvPr id="1803" name="Google Shape;1803;p72"/>
            <p:cNvGrpSpPr/>
            <p:nvPr/>
          </p:nvGrpSpPr>
          <p:grpSpPr>
            <a:xfrm>
              <a:off x="4919662" y="3411975"/>
              <a:ext cx="2174888" cy="5693992"/>
              <a:chOff x="919162" y="3411975"/>
              <a:chExt cx="2174888" cy="5693992"/>
            </a:xfrm>
          </p:grpSpPr>
          <p:sp>
            <p:nvSpPr>
              <p:cNvPr id="1804" name="Google Shape;1804;p72"/>
              <p:cNvSpPr/>
              <p:nvPr/>
            </p:nvSpPr>
            <p:spPr>
              <a:xfrm>
                <a:off x="952474" y="3411975"/>
                <a:ext cx="2095519" cy="1561745"/>
              </a:xfrm>
              <a:custGeom>
                <a:avLst/>
                <a:gdLst/>
                <a:ahLst/>
                <a:cxnLst/>
                <a:rect l="l" t="t" r="r" b="b"/>
                <a:pathLst>
                  <a:path w="25591" h="27544" extrusionOk="0">
                    <a:moveTo>
                      <a:pt x="14046" y="70"/>
                    </a:moveTo>
                    <a:cubicBezTo>
                      <a:pt x="11186" y="-321"/>
                      <a:pt x="8318" y="1001"/>
                      <a:pt x="6315" y="1873"/>
                    </a:cubicBezTo>
                    <a:cubicBezTo>
                      <a:pt x="4312" y="2745"/>
                      <a:pt x="3013" y="4080"/>
                      <a:pt x="2029" y="5302"/>
                    </a:cubicBezTo>
                    <a:cubicBezTo>
                      <a:pt x="1045" y="6524"/>
                      <a:pt x="728" y="7683"/>
                      <a:pt x="410" y="9207"/>
                    </a:cubicBezTo>
                    <a:cubicBezTo>
                      <a:pt x="93" y="10731"/>
                      <a:pt x="-162" y="12541"/>
                      <a:pt x="124" y="14446"/>
                    </a:cubicBezTo>
                    <a:cubicBezTo>
                      <a:pt x="410" y="16351"/>
                      <a:pt x="330" y="18462"/>
                      <a:pt x="2124" y="20637"/>
                    </a:cubicBezTo>
                    <a:cubicBezTo>
                      <a:pt x="3918" y="22812"/>
                      <a:pt x="7486" y="27058"/>
                      <a:pt x="10887" y="27495"/>
                    </a:cubicBezTo>
                    <a:cubicBezTo>
                      <a:pt x="14288" y="27932"/>
                      <a:pt x="20087" y="25355"/>
                      <a:pt x="22532" y="23259"/>
                    </a:cubicBezTo>
                    <a:cubicBezTo>
                      <a:pt x="24977" y="21164"/>
                      <a:pt x="25399" y="18096"/>
                      <a:pt x="25556" y="14922"/>
                    </a:cubicBezTo>
                    <a:cubicBezTo>
                      <a:pt x="25713" y="11748"/>
                      <a:pt x="25392" y="6692"/>
                      <a:pt x="23474" y="4217"/>
                    </a:cubicBezTo>
                    <a:cubicBezTo>
                      <a:pt x="21556" y="1742"/>
                      <a:pt x="16906" y="461"/>
                      <a:pt x="14046" y="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805" name="Google Shape;1805;p72"/>
              <p:cNvSpPr/>
              <p:nvPr/>
            </p:nvSpPr>
            <p:spPr>
              <a:xfrm rot="5400000">
                <a:off x="642516" y="6654433"/>
                <a:ext cx="4837967" cy="65101"/>
              </a:xfrm>
              <a:custGeom>
                <a:avLst/>
                <a:gdLst/>
                <a:ahLst/>
                <a:cxnLst/>
                <a:rect l="l" t="t" r="r" b="b"/>
                <a:pathLst>
                  <a:path w="339090" h="2350" extrusionOk="0">
                    <a:moveTo>
                      <a:pt x="0" y="2286"/>
                    </a:moveTo>
                    <a:cubicBezTo>
                      <a:pt x="7366" y="1905"/>
                      <a:pt x="20955" y="0"/>
                      <a:pt x="44196" y="0"/>
                    </a:cubicBezTo>
                    <a:cubicBezTo>
                      <a:pt x="67437" y="0"/>
                      <a:pt x="113030" y="2159"/>
                      <a:pt x="139446" y="2286"/>
                    </a:cubicBezTo>
                    <a:cubicBezTo>
                      <a:pt x="165862" y="2413"/>
                      <a:pt x="183261" y="762"/>
                      <a:pt x="202692" y="762"/>
                    </a:cubicBezTo>
                    <a:cubicBezTo>
                      <a:pt x="222123" y="762"/>
                      <a:pt x="233299" y="2413"/>
                      <a:pt x="256032" y="2286"/>
                    </a:cubicBezTo>
                    <a:cubicBezTo>
                      <a:pt x="278765" y="2159"/>
                      <a:pt x="325247" y="381"/>
                      <a:pt x="339090" y="0"/>
                    </a:cubicBezTo>
                  </a:path>
                </a:pathLst>
              </a:custGeom>
              <a:noFill/>
              <a:ln w="3810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806" name="Google Shape;1806;p72"/>
              <p:cNvSpPr/>
              <p:nvPr/>
            </p:nvSpPr>
            <p:spPr>
              <a:xfrm rot="-5400000" flipH="1">
                <a:off x="-1467271" y="6654433"/>
                <a:ext cx="4837967" cy="65101"/>
              </a:xfrm>
              <a:custGeom>
                <a:avLst/>
                <a:gdLst/>
                <a:ahLst/>
                <a:cxnLst/>
                <a:rect l="l" t="t" r="r" b="b"/>
                <a:pathLst>
                  <a:path w="339090" h="2350" extrusionOk="0">
                    <a:moveTo>
                      <a:pt x="0" y="2286"/>
                    </a:moveTo>
                    <a:cubicBezTo>
                      <a:pt x="7366" y="1905"/>
                      <a:pt x="20955" y="0"/>
                      <a:pt x="44196" y="0"/>
                    </a:cubicBezTo>
                    <a:cubicBezTo>
                      <a:pt x="67437" y="0"/>
                      <a:pt x="113030" y="2159"/>
                      <a:pt x="139446" y="2286"/>
                    </a:cubicBezTo>
                    <a:cubicBezTo>
                      <a:pt x="165862" y="2413"/>
                      <a:pt x="183261" y="762"/>
                      <a:pt x="202692" y="762"/>
                    </a:cubicBezTo>
                    <a:cubicBezTo>
                      <a:pt x="222123" y="762"/>
                      <a:pt x="233299" y="2413"/>
                      <a:pt x="256032" y="2286"/>
                    </a:cubicBezTo>
                    <a:cubicBezTo>
                      <a:pt x="278765" y="2159"/>
                      <a:pt x="325247" y="381"/>
                      <a:pt x="339090" y="0"/>
                    </a:cubicBezTo>
                  </a:path>
                </a:pathLst>
              </a:custGeom>
              <a:noFill/>
              <a:ln w="3810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1807" name="Google Shape;1807;p72"/>
            <p:cNvGrpSpPr/>
            <p:nvPr/>
          </p:nvGrpSpPr>
          <p:grpSpPr>
            <a:xfrm>
              <a:off x="7061175" y="3411975"/>
              <a:ext cx="2138401" cy="5693992"/>
              <a:chOff x="3060674" y="3411975"/>
              <a:chExt cx="2138401" cy="5693992"/>
            </a:xfrm>
          </p:grpSpPr>
          <p:sp>
            <p:nvSpPr>
              <p:cNvPr id="1808" name="Google Shape;1808;p72"/>
              <p:cNvSpPr/>
              <p:nvPr/>
            </p:nvSpPr>
            <p:spPr>
              <a:xfrm>
                <a:off x="3060674" y="3411975"/>
                <a:ext cx="2095519" cy="1561745"/>
              </a:xfrm>
              <a:custGeom>
                <a:avLst/>
                <a:gdLst/>
                <a:ahLst/>
                <a:cxnLst/>
                <a:rect l="l" t="t" r="r" b="b"/>
                <a:pathLst>
                  <a:path w="25591" h="27544" extrusionOk="0">
                    <a:moveTo>
                      <a:pt x="14046" y="70"/>
                    </a:moveTo>
                    <a:cubicBezTo>
                      <a:pt x="11186" y="-321"/>
                      <a:pt x="8318" y="1001"/>
                      <a:pt x="6315" y="1873"/>
                    </a:cubicBezTo>
                    <a:cubicBezTo>
                      <a:pt x="4312" y="2745"/>
                      <a:pt x="3013" y="4080"/>
                      <a:pt x="2029" y="5302"/>
                    </a:cubicBezTo>
                    <a:cubicBezTo>
                      <a:pt x="1045" y="6524"/>
                      <a:pt x="728" y="7683"/>
                      <a:pt x="410" y="9207"/>
                    </a:cubicBezTo>
                    <a:cubicBezTo>
                      <a:pt x="93" y="10731"/>
                      <a:pt x="-162" y="12541"/>
                      <a:pt x="124" y="14446"/>
                    </a:cubicBezTo>
                    <a:cubicBezTo>
                      <a:pt x="410" y="16351"/>
                      <a:pt x="330" y="18462"/>
                      <a:pt x="2124" y="20637"/>
                    </a:cubicBezTo>
                    <a:cubicBezTo>
                      <a:pt x="3918" y="22812"/>
                      <a:pt x="7486" y="27058"/>
                      <a:pt x="10887" y="27495"/>
                    </a:cubicBezTo>
                    <a:cubicBezTo>
                      <a:pt x="14288" y="27932"/>
                      <a:pt x="20087" y="25355"/>
                      <a:pt x="22532" y="23259"/>
                    </a:cubicBezTo>
                    <a:cubicBezTo>
                      <a:pt x="24977" y="21164"/>
                      <a:pt x="25399" y="18096"/>
                      <a:pt x="25556" y="14922"/>
                    </a:cubicBezTo>
                    <a:cubicBezTo>
                      <a:pt x="25713" y="11748"/>
                      <a:pt x="25392" y="6692"/>
                      <a:pt x="23474" y="4217"/>
                    </a:cubicBezTo>
                    <a:cubicBezTo>
                      <a:pt x="21556" y="1742"/>
                      <a:pt x="16906" y="461"/>
                      <a:pt x="14046" y="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1809" name="Google Shape;1809;p72"/>
              <p:cNvSpPr/>
              <p:nvPr/>
            </p:nvSpPr>
            <p:spPr>
              <a:xfrm rot="5400000">
                <a:off x="2747541" y="6654433"/>
                <a:ext cx="4837967" cy="65101"/>
              </a:xfrm>
              <a:custGeom>
                <a:avLst/>
                <a:gdLst/>
                <a:ahLst/>
                <a:cxnLst/>
                <a:rect l="l" t="t" r="r" b="b"/>
                <a:pathLst>
                  <a:path w="339090" h="2350" extrusionOk="0">
                    <a:moveTo>
                      <a:pt x="0" y="2286"/>
                    </a:moveTo>
                    <a:cubicBezTo>
                      <a:pt x="7366" y="1905"/>
                      <a:pt x="20955" y="0"/>
                      <a:pt x="44196" y="0"/>
                    </a:cubicBezTo>
                    <a:cubicBezTo>
                      <a:pt x="67437" y="0"/>
                      <a:pt x="113030" y="2159"/>
                      <a:pt x="139446" y="2286"/>
                    </a:cubicBezTo>
                    <a:cubicBezTo>
                      <a:pt x="165862" y="2413"/>
                      <a:pt x="183261" y="762"/>
                      <a:pt x="202692" y="762"/>
                    </a:cubicBezTo>
                    <a:cubicBezTo>
                      <a:pt x="222123" y="762"/>
                      <a:pt x="233299" y="2413"/>
                      <a:pt x="256032" y="2286"/>
                    </a:cubicBezTo>
                    <a:cubicBezTo>
                      <a:pt x="278765" y="2159"/>
                      <a:pt x="325247" y="381"/>
                      <a:pt x="339090" y="0"/>
                    </a:cubicBezTo>
                  </a:path>
                </a:pathLst>
              </a:custGeom>
              <a:noFill/>
              <a:ln w="381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1810" name="Google Shape;1810;p72"/>
            <p:cNvGrpSpPr/>
            <p:nvPr/>
          </p:nvGrpSpPr>
          <p:grpSpPr>
            <a:xfrm>
              <a:off x="11244262" y="3411975"/>
              <a:ext cx="2155838" cy="5693992"/>
              <a:chOff x="7243762" y="3411975"/>
              <a:chExt cx="2155838" cy="5693992"/>
            </a:xfrm>
          </p:grpSpPr>
          <p:sp>
            <p:nvSpPr>
              <p:cNvPr id="1811" name="Google Shape;1811;p72"/>
              <p:cNvSpPr/>
              <p:nvPr/>
            </p:nvSpPr>
            <p:spPr>
              <a:xfrm>
                <a:off x="7277074" y="3411975"/>
                <a:ext cx="2095519" cy="1561745"/>
              </a:xfrm>
              <a:custGeom>
                <a:avLst/>
                <a:gdLst/>
                <a:ahLst/>
                <a:cxnLst/>
                <a:rect l="l" t="t" r="r" b="b"/>
                <a:pathLst>
                  <a:path w="25591" h="27544" extrusionOk="0">
                    <a:moveTo>
                      <a:pt x="14046" y="70"/>
                    </a:moveTo>
                    <a:cubicBezTo>
                      <a:pt x="11186" y="-321"/>
                      <a:pt x="8318" y="1001"/>
                      <a:pt x="6315" y="1873"/>
                    </a:cubicBezTo>
                    <a:cubicBezTo>
                      <a:pt x="4312" y="2745"/>
                      <a:pt x="3013" y="4080"/>
                      <a:pt x="2029" y="5302"/>
                    </a:cubicBezTo>
                    <a:cubicBezTo>
                      <a:pt x="1045" y="6524"/>
                      <a:pt x="728" y="7683"/>
                      <a:pt x="410" y="9207"/>
                    </a:cubicBezTo>
                    <a:cubicBezTo>
                      <a:pt x="93" y="10731"/>
                      <a:pt x="-162" y="12541"/>
                      <a:pt x="124" y="14446"/>
                    </a:cubicBezTo>
                    <a:cubicBezTo>
                      <a:pt x="410" y="16351"/>
                      <a:pt x="330" y="18462"/>
                      <a:pt x="2124" y="20637"/>
                    </a:cubicBezTo>
                    <a:cubicBezTo>
                      <a:pt x="3918" y="22812"/>
                      <a:pt x="7486" y="27058"/>
                      <a:pt x="10887" y="27495"/>
                    </a:cubicBezTo>
                    <a:cubicBezTo>
                      <a:pt x="14288" y="27932"/>
                      <a:pt x="20087" y="25355"/>
                      <a:pt x="22532" y="23259"/>
                    </a:cubicBezTo>
                    <a:cubicBezTo>
                      <a:pt x="24977" y="21164"/>
                      <a:pt x="25399" y="18096"/>
                      <a:pt x="25556" y="14922"/>
                    </a:cubicBezTo>
                    <a:cubicBezTo>
                      <a:pt x="25713" y="11748"/>
                      <a:pt x="25392" y="6692"/>
                      <a:pt x="23474" y="4217"/>
                    </a:cubicBezTo>
                    <a:cubicBezTo>
                      <a:pt x="21556" y="1742"/>
                      <a:pt x="16906" y="461"/>
                      <a:pt x="14046" y="7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812" name="Google Shape;1812;p72"/>
              <p:cNvSpPr/>
              <p:nvPr/>
            </p:nvSpPr>
            <p:spPr>
              <a:xfrm rot="-5400000" flipH="1">
                <a:off x="4857329" y="6654433"/>
                <a:ext cx="4837967" cy="65101"/>
              </a:xfrm>
              <a:custGeom>
                <a:avLst/>
                <a:gdLst/>
                <a:ahLst/>
                <a:cxnLst/>
                <a:rect l="l" t="t" r="r" b="b"/>
                <a:pathLst>
                  <a:path w="339090" h="2350" extrusionOk="0">
                    <a:moveTo>
                      <a:pt x="0" y="2286"/>
                    </a:moveTo>
                    <a:cubicBezTo>
                      <a:pt x="7366" y="1905"/>
                      <a:pt x="20955" y="0"/>
                      <a:pt x="44196" y="0"/>
                    </a:cubicBezTo>
                    <a:cubicBezTo>
                      <a:pt x="67437" y="0"/>
                      <a:pt x="113030" y="2159"/>
                      <a:pt x="139446" y="2286"/>
                    </a:cubicBezTo>
                    <a:cubicBezTo>
                      <a:pt x="165862" y="2413"/>
                      <a:pt x="183261" y="762"/>
                      <a:pt x="202692" y="762"/>
                    </a:cubicBezTo>
                    <a:cubicBezTo>
                      <a:pt x="222123" y="762"/>
                      <a:pt x="233299" y="2413"/>
                      <a:pt x="256032" y="2286"/>
                    </a:cubicBezTo>
                    <a:cubicBezTo>
                      <a:pt x="278765" y="2159"/>
                      <a:pt x="325247" y="381"/>
                      <a:pt x="339090" y="0"/>
                    </a:cubicBez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813" name="Google Shape;1813;p72"/>
              <p:cNvSpPr/>
              <p:nvPr/>
            </p:nvSpPr>
            <p:spPr>
              <a:xfrm rot="5400000">
                <a:off x="6948066" y="6654433"/>
                <a:ext cx="4837967" cy="65101"/>
              </a:xfrm>
              <a:custGeom>
                <a:avLst/>
                <a:gdLst/>
                <a:ahLst/>
                <a:cxnLst/>
                <a:rect l="l" t="t" r="r" b="b"/>
                <a:pathLst>
                  <a:path w="339090" h="2350" extrusionOk="0">
                    <a:moveTo>
                      <a:pt x="0" y="2286"/>
                    </a:moveTo>
                    <a:cubicBezTo>
                      <a:pt x="7366" y="1905"/>
                      <a:pt x="20955" y="0"/>
                      <a:pt x="44196" y="0"/>
                    </a:cubicBezTo>
                    <a:cubicBezTo>
                      <a:pt x="67437" y="0"/>
                      <a:pt x="113030" y="2159"/>
                      <a:pt x="139446" y="2286"/>
                    </a:cubicBezTo>
                    <a:cubicBezTo>
                      <a:pt x="165862" y="2413"/>
                      <a:pt x="183261" y="762"/>
                      <a:pt x="202692" y="762"/>
                    </a:cubicBezTo>
                    <a:cubicBezTo>
                      <a:pt x="222123" y="762"/>
                      <a:pt x="233299" y="2413"/>
                      <a:pt x="256032" y="2286"/>
                    </a:cubicBezTo>
                    <a:cubicBezTo>
                      <a:pt x="278765" y="2159"/>
                      <a:pt x="325247" y="381"/>
                      <a:pt x="339090" y="0"/>
                    </a:cubicBez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1814" name="Google Shape;1814;p72"/>
            <p:cNvSpPr/>
            <p:nvPr/>
          </p:nvSpPr>
          <p:spPr>
            <a:xfrm>
              <a:off x="9169375" y="3411976"/>
              <a:ext cx="2095519" cy="1561745"/>
            </a:xfrm>
            <a:custGeom>
              <a:avLst/>
              <a:gdLst/>
              <a:ahLst/>
              <a:cxnLst/>
              <a:rect l="l" t="t" r="r" b="b"/>
              <a:pathLst>
                <a:path w="25591" h="27544" extrusionOk="0">
                  <a:moveTo>
                    <a:pt x="14046" y="70"/>
                  </a:moveTo>
                  <a:cubicBezTo>
                    <a:pt x="11186" y="-321"/>
                    <a:pt x="8318" y="1001"/>
                    <a:pt x="6315" y="1873"/>
                  </a:cubicBezTo>
                  <a:cubicBezTo>
                    <a:pt x="4312" y="2745"/>
                    <a:pt x="3013" y="4080"/>
                    <a:pt x="2029" y="5302"/>
                  </a:cubicBezTo>
                  <a:cubicBezTo>
                    <a:pt x="1045" y="6524"/>
                    <a:pt x="728" y="7683"/>
                    <a:pt x="410" y="9207"/>
                  </a:cubicBezTo>
                  <a:cubicBezTo>
                    <a:pt x="93" y="10731"/>
                    <a:pt x="-162" y="12541"/>
                    <a:pt x="124" y="14446"/>
                  </a:cubicBezTo>
                  <a:cubicBezTo>
                    <a:pt x="410" y="16351"/>
                    <a:pt x="330" y="18462"/>
                    <a:pt x="2124" y="20637"/>
                  </a:cubicBezTo>
                  <a:cubicBezTo>
                    <a:pt x="3918" y="22812"/>
                    <a:pt x="7486" y="27058"/>
                    <a:pt x="10887" y="27495"/>
                  </a:cubicBezTo>
                  <a:cubicBezTo>
                    <a:pt x="14288" y="27932"/>
                    <a:pt x="20087" y="25355"/>
                    <a:pt x="22532" y="23259"/>
                  </a:cubicBezTo>
                  <a:cubicBezTo>
                    <a:pt x="24977" y="21164"/>
                    <a:pt x="25399" y="18096"/>
                    <a:pt x="25556" y="14922"/>
                  </a:cubicBezTo>
                  <a:cubicBezTo>
                    <a:pt x="25713" y="11748"/>
                    <a:pt x="25392" y="6692"/>
                    <a:pt x="23474" y="4217"/>
                  </a:cubicBezTo>
                  <a:cubicBezTo>
                    <a:pt x="21556" y="1742"/>
                    <a:pt x="16906" y="461"/>
                    <a:pt x="14046" y="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graphicFrame>
          <p:nvGraphicFramePr>
            <p:cNvPr id="1816" name="Google Shape;1816;p72"/>
            <p:cNvGraphicFramePr/>
            <p:nvPr>
              <p:extLst>
                <p:ext uri="{D42A27DB-BD31-4B8C-83A1-F6EECF244321}">
                  <p14:modId xmlns:p14="http://schemas.microsoft.com/office/powerpoint/2010/main" val="980444080"/>
                </p:ext>
              </p:extLst>
            </p:nvPr>
          </p:nvGraphicFramePr>
          <p:xfrm>
            <a:off x="4953000" y="3400400"/>
            <a:ext cx="8382000" cy="5513425"/>
          </p:xfrm>
          <a:graphic>
            <a:graphicData uri="http://schemas.openxmlformats.org/drawingml/2006/table">
              <a:tbl>
                <a:tblPr>
                  <a:noFill/>
                  <a:tableStyleId>{94743BDF-B694-49B8-88B1-716B783B3A38}</a:tableStyleId>
                </a:tblPr>
                <a:tblGrid>
                  <a:gridCol w="2095500"/>
                  <a:gridCol w="2095500"/>
                  <a:gridCol w="2095500"/>
                  <a:gridCol w="2095500"/>
                </a:tblGrid>
                <a:tr h="1584925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3600" dirty="0">
                            <a:solidFill>
                              <a:schemeClr val="lt1"/>
                            </a:solidFill>
                            <a:latin typeface="Kirang Haerang"/>
                            <a:ea typeface="Kirang Haerang"/>
                            <a:cs typeface="Kirang Haerang"/>
                            <a:sym typeface="Kirang Haerang"/>
                          </a:rPr>
                          <a:t>FIRST WEEK</a:t>
                        </a:r>
                        <a:endParaRPr sz="3600" dirty="0">
                          <a:solidFill>
                            <a:schemeClr val="lt1"/>
                          </a:solidFill>
                          <a:latin typeface="Kirang Haerang"/>
                          <a:ea typeface="Kirang Haerang"/>
                          <a:cs typeface="Kirang Haerang"/>
                          <a:sym typeface="Kirang Haerang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3600">
                            <a:solidFill>
                              <a:schemeClr val="lt1"/>
                            </a:solidFill>
                            <a:latin typeface="Kirang Haerang"/>
                            <a:ea typeface="Kirang Haerang"/>
                            <a:cs typeface="Kirang Haerang"/>
                            <a:sym typeface="Kirang Haerang"/>
                          </a:rPr>
                          <a:t>SECOND WEEK</a:t>
                        </a:r>
                        <a:endParaRPr sz="3600">
                          <a:solidFill>
                            <a:schemeClr val="lt1"/>
                          </a:solidFill>
                          <a:latin typeface="Kirang Haerang"/>
                          <a:ea typeface="Kirang Haerang"/>
                          <a:cs typeface="Kirang Haerang"/>
                          <a:sym typeface="Kirang Haerang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3600">
                            <a:solidFill>
                              <a:schemeClr val="lt1"/>
                            </a:solidFill>
                            <a:latin typeface="Kirang Haerang"/>
                            <a:ea typeface="Kirang Haerang"/>
                            <a:cs typeface="Kirang Haerang"/>
                            <a:sym typeface="Kirang Haerang"/>
                          </a:rPr>
                          <a:t>THIRD WEEK</a:t>
                        </a:r>
                        <a:endParaRPr sz="3600">
                          <a:solidFill>
                            <a:schemeClr val="lt1"/>
                          </a:solidFill>
                          <a:latin typeface="Kirang Haerang"/>
                          <a:ea typeface="Kirang Haerang"/>
                          <a:cs typeface="Kirang Haerang"/>
                          <a:sym typeface="Kirang Haerang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3600">
                            <a:solidFill>
                              <a:schemeClr val="lt1"/>
                            </a:solidFill>
                            <a:latin typeface="Kirang Haerang"/>
                            <a:ea typeface="Kirang Haerang"/>
                            <a:cs typeface="Kirang Haerang"/>
                            <a:sym typeface="Kirang Haerang"/>
                          </a:rPr>
                          <a:t>FOURTH WEEK</a:t>
                        </a:r>
                        <a:endParaRPr sz="3600">
                          <a:solidFill>
                            <a:schemeClr val="lt1"/>
                          </a:solidFill>
                          <a:latin typeface="Kirang Haerang"/>
                          <a:ea typeface="Kirang Haerang"/>
                          <a:cs typeface="Kirang Haerang"/>
                          <a:sym typeface="Kirang Haerang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</a:tr>
                <a:tr h="982125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Mercury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 dirty="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Mars</a:t>
                        </a:r>
                        <a:endParaRPr sz="2400" dirty="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Venus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Saturn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</a:tr>
                <a:tr h="982125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Ceres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Pluto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Earth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Sun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</a:tr>
                <a:tr h="982125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Saturn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Moon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Jupiter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Neptune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</a:tr>
                <a:tr h="982125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Sun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 dirty="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Neptune</a:t>
                        </a:r>
                        <a:endParaRPr sz="2400" dirty="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Mercury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2400">
                            <a:solidFill>
                              <a:schemeClr val="dk1"/>
                            </a:solidFill>
                            <a:latin typeface="Poppins"/>
                            <a:ea typeface="Poppins"/>
                            <a:cs typeface="Poppins"/>
                            <a:sym typeface="Poppins"/>
                          </a:rPr>
                          <a:t>Ceres</a:t>
                        </a:r>
                        <a:endParaRPr sz="24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endParaRPr>
                      </a:p>
                    </a:txBody>
                    <a:tcPr marL="91425" marR="91425" marT="91425" marB="91425" anchor="ctr">
                      <a:lnL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rgbClr val="9E9E9E">
                            <a:alpha val="0"/>
                          </a:srgbClr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</a:tr>
              </a:tbl>
            </a:graphicData>
          </a:graphic>
        </p:graphicFrame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5589" y="4645474"/>
            <a:ext cx="4743437" cy="435177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Google Shape;1821;p73"/>
          <p:cNvSpPr/>
          <p:nvPr/>
        </p:nvSpPr>
        <p:spPr>
          <a:xfrm>
            <a:off x="11193457" y="1840625"/>
            <a:ext cx="2223090" cy="2392816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822" name="Google Shape;1822;p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/>
              <a:t>OUR </a:t>
            </a:r>
            <a:r>
              <a:rPr lang="en">
                <a:solidFill>
                  <a:schemeClr val="lt2"/>
                </a:solidFill>
              </a:rPr>
              <a:t>B</a:t>
            </a:r>
            <a:r>
              <a:rPr lang="en">
                <a:solidFill>
                  <a:schemeClr val="accent2"/>
                </a:solidFill>
              </a:rPr>
              <a:t>U</a:t>
            </a:r>
            <a:r>
              <a:rPr lang="en">
                <a:solidFill>
                  <a:schemeClr val="accent1"/>
                </a:solidFill>
              </a:rPr>
              <a:t>D</a:t>
            </a:r>
            <a:r>
              <a:rPr lang="en">
                <a:solidFill>
                  <a:schemeClr val="accent4"/>
                </a:solidFill>
              </a:rPr>
              <a:t>G</a:t>
            </a:r>
            <a:r>
              <a:rPr lang="en">
                <a:solidFill>
                  <a:schemeClr val="lt1"/>
                </a:solidFill>
              </a:rPr>
              <a:t>E</a:t>
            </a:r>
            <a:r>
              <a:rPr lang="en">
                <a:solidFill>
                  <a:schemeClr val="accent1"/>
                </a:solidFill>
              </a:rPr>
              <a:t>T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823" name="Google Shape;1823;p7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sp>
        <p:nvSpPr>
          <p:cNvPr id="1824" name="Google Shape;1824;p73"/>
          <p:cNvSpPr txBox="1">
            <a:spLocks noGrp="1"/>
          </p:cNvSpPr>
          <p:nvPr>
            <p:ph type="title" idx="2"/>
          </p:nvPr>
        </p:nvSpPr>
        <p:spPr>
          <a:xfrm>
            <a:off x="6765347" y="1319841"/>
            <a:ext cx="6651200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 dirty="0"/>
              <a:t>05</a:t>
            </a:r>
            <a:endParaRPr dirty="0"/>
          </a:p>
        </p:txBody>
      </p:sp>
      <p:pic>
        <p:nvPicPr>
          <p:cNvPr id="55" name="Imagen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896" y="1319841"/>
            <a:ext cx="5370997" cy="89151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Google Shape;1879;p74"/>
          <p:cNvSpPr txBox="1">
            <a:spLocks noGrp="1"/>
          </p:cNvSpPr>
          <p:nvPr>
            <p:ph type="title"/>
          </p:nvPr>
        </p:nvSpPr>
        <p:spPr>
          <a:xfrm>
            <a:off x="10838773" y="2386200"/>
            <a:ext cx="6479467" cy="1672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/>
              <a:t>$23,200</a:t>
            </a:r>
            <a:endParaRPr/>
          </a:p>
        </p:txBody>
      </p:sp>
      <p:sp>
        <p:nvSpPr>
          <p:cNvPr id="1880" name="Google Shape;1880;p74"/>
          <p:cNvSpPr txBox="1">
            <a:spLocks noGrp="1"/>
          </p:cNvSpPr>
          <p:nvPr>
            <p:ph type="title" idx="2"/>
          </p:nvPr>
        </p:nvSpPr>
        <p:spPr>
          <a:xfrm>
            <a:off x="1423881" y="2378900"/>
            <a:ext cx="6479467" cy="1672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pPr>
              <a:buClr>
                <a:srgbClr val="000000"/>
              </a:buClr>
              <a:buSzPts val="990"/>
            </a:pPr>
            <a:r>
              <a:rPr lang="en"/>
              <a:t>$45,000</a:t>
            </a:r>
            <a:endParaRPr/>
          </a:p>
        </p:txBody>
      </p:sp>
      <p:sp>
        <p:nvSpPr>
          <p:cNvPr id="1881" name="Google Shape;1881;p74"/>
          <p:cNvSpPr txBox="1">
            <a:spLocks noGrp="1"/>
          </p:cNvSpPr>
          <p:nvPr>
            <p:ph type="subTitle" idx="1"/>
          </p:nvPr>
        </p:nvSpPr>
        <p:spPr>
          <a:xfrm>
            <a:off x="1550815" y="7707650"/>
            <a:ext cx="6225600" cy="16722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Mercury is the smallest planet in our Solar System</a:t>
            </a:r>
            <a:endParaRPr/>
          </a:p>
        </p:txBody>
      </p:sp>
      <p:sp>
        <p:nvSpPr>
          <p:cNvPr id="1882" name="Google Shape;1882;p74"/>
          <p:cNvSpPr txBox="1">
            <a:spLocks noGrp="1"/>
          </p:cNvSpPr>
          <p:nvPr>
            <p:ph type="subTitle" idx="3"/>
          </p:nvPr>
        </p:nvSpPr>
        <p:spPr>
          <a:xfrm>
            <a:off x="1181481" y="6737775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MERCURY</a:t>
            </a:r>
            <a:endParaRPr/>
          </a:p>
        </p:txBody>
      </p:sp>
      <p:sp>
        <p:nvSpPr>
          <p:cNvPr id="1878" name="Google Shape;1878;p74"/>
          <p:cNvSpPr txBox="1">
            <a:spLocks noGrp="1"/>
          </p:cNvSpPr>
          <p:nvPr>
            <p:ph type="subTitle" idx="4"/>
          </p:nvPr>
        </p:nvSpPr>
        <p:spPr>
          <a:xfrm>
            <a:off x="10596373" y="6744925"/>
            <a:ext cx="6964267" cy="893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JUPITER</a:t>
            </a:r>
            <a:endParaRPr/>
          </a:p>
        </p:txBody>
      </p:sp>
      <p:sp>
        <p:nvSpPr>
          <p:cNvPr id="1883" name="Google Shape;1883;p74"/>
          <p:cNvSpPr txBox="1">
            <a:spLocks noGrp="1"/>
          </p:cNvSpPr>
          <p:nvPr>
            <p:ph type="subTitle" idx="5"/>
          </p:nvPr>
        </p:nvSpPr>
        <p:spPr>
          <a:xfrm>
            <a:off x="10965440" y="7714825"/>
            <a:ext cx="6226133" cy="16722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Jupiter is the biggest planet in our Solar System</a:t>
            </a:r>
            <a:endParaRPr/>
          </a:p>
        </p:txBody>
      </p:sp>
      <p:sp>
        <p:nvSpPr>
          <p:cNvPr id="1884" name="Google Shape;1884;p74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OUR </a:t>
            </a:r>
            <a:r>
              <a:rPr lang="en">
                <a:solidFill>
                  <a:schemeClr val="lt2"/>
                </a:solidFill>
              </a:rPr>
              <a:t>B</a:t>
            </a:r>
            <a:r>
              <a:rPr lang="en">
                <a:solidFill>
                  <a:schemeClr val="dk2"/>
                </a:solidFill>
              </a:rPr>
              <a:t>U</a:t>
            </a:r>
            <a:r>
              <a:rPr lang="en">
                <a:solidFill>
                  <a:schemeClr val="accent1"/>
                </a:solidFill>
              </a:rPr>
              <a:t>D</a:t>
            </a:r>
            <a:r>
              <a:rPr lang="en">
                <a:solidFill>
                  <a:schemeClr val="accent3"/>
                </a:solidFill>
              </a:rPr>
              <a:t>G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4"/>
                </a:solidFill>
              </a:rPr>
              <a:t>T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885" name="Google Shape;1885;p74"/>
          <p:cNvSpPr/>
          <p:nvPr/>
        </p:nvSpPr>
        <p:spPr>
          <a:xfrm>
            <a:off x="3947588" y="4916490"/>
            <a:ext cx="1451010" cy="156174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886" name="Google Shape;1886;p74"/>
          <p:cNvSpPr/>
          <p:nvPr/>
        </p:nvSpPr>
        <p:spPr>
          <a:xfrm>
            <a:off x="13411342" y="4768563"/>
            <a:ext cx="1451010" cy="156174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1887" name="Google Shape;1887;p74"/>
          <p:cNvGrpSpPr/>
          <p:nvPr/>
        </p:nvGrpSpPr>
        <p:grpSpPr>
          <a:xfrm>
            <a:off x="13818584" y="5170765"/>
            <a:ext cx="750826" cy="757341"/>
            <a:chOff x="4464775" y="3806475"/>
            <a:chExt cx="477625" cy="481800"/>
          </a:xfrm>
        </p:grpSpPr>
        <p:sp>
          <p:nvSpPr>
            <p:cNvPr id="1888" name="Google Shape;1888;p74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89" name="Google Shape;1889;p74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90" name="Google Shape;1890;p74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91" name="Google Shape;1891;p74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92" name="Google Shape;1892;p74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93" name="Google Shape;1893;p74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894" name="Google Shape;1894;p74"/>
          <p:cNvGrpSpPr/>
          <p:nvPr/>
        </p:nvGrpSpPr>
        <p:grpSpPr>
          <a:xfrm>
            <a:off x="4382674" y="5366984"/>
            <a:ext cx="580838" cy="660754"/>
            <a:chOff x="2707950" y="4399325"/>
            <a:chExt cx="423475" cy="481775"/>
          </a:xfrm>
        </p:grpSpPr>
        <p:sp>
          <p:nvSpPr>
            <p:cNvPr id="1895" name="Google Shape;1895;p74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96" name="Google Shape;1896;p74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97" name="Google Shape;1897;p74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98" name="Google Shape;1898;p74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99" name="Google Shape;1899;p74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00" name="Google Shape;1900;p74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01" name="Google Shape;1901;p74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02" name="Google Shape;1902;p74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03" name="Google Shape;1903;p74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04" name="Google Shape;1904;p74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05" name="Google Shape;1905;p74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06" name="Google Shape;1906;p74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cxnSp>
        <p:nvCxnSpPr>
          <p:cNvPr id="1907" name="Google Shape;1907;p74"/>
          <p:cNvCxnSpPr/>
          <p:nvPr/>
        </p:nvCxnSpPr>
        <p:spPr>
          <a:xfrm rot="-5400000">
            <a:off x="3895325" y="4653566"/>
            <a:ext cx="1136100" cy="419400"/>
          </a:xfrm>
          <a:prstGeom prst="curvedConnector3">
            <a:avLst>
              <a:gd name="adj1" fmla="val 50000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08" name="Google Shape;1908;p74"/>
          <p:cNvCxnSpPr/>
          <p:nvPr/>
        </p:nvCxnSpPr>
        <p:spPr>
          <a:xfrm rot="5400000" flipH="1">
            <a:off x="13711504" y="4457939"/>
            <a:ext cx="1288500" cy="667200"/>
          </a:xfrm>
          <a:prstGeom prst="curvedConnector3">
            <a:avLst>
              <a:gd name="adj1" fmla="val 50000"/>
            </a:avLst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3061" y="3440858"/>
            <a:ext cx="3891923" cy="40911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5653405" y="4332719"/>
            <a:ext cx="7357501" cy="2970000"/>
          </a:xfrm>
          <a:prstGeom prst="rect">
            <a:avLst/>
          </a:prstGeom>
        </p:spPr>
      </p:pic>
      <p:sp>
        <p:nvSpPr>
          <p:cNvPr id="675" name="Google Shape;675;p48"/>
          <p:cNvSpPr/>
          <p:nvPr/>
        </p:nvSpPr>
        <p:spPr>
          <a:xfrm>
            <a:off x="12720304" y="5384847"/>
            <a:ext cx="1342504" cy="1445027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76" name="Google Shape;676;p48"/>
          <p:cNvSpPr/>
          <p:nvPr/>
        </p:nvSpPr>
        <p:spPr>
          <a:xfrm>
            <a:off x="4475236" y="5366970"/>
            <a:ext cx="1342504" cy="1445027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sp>
      <p:sp>
        <p:nvSpPr>
          <p:cNvPr id="677" name="Google Shape;677;p48"/>
          <p:cNvSpPr/>
          <p:nvPr/>
        </p:nvSpPr>
        <p:spPr>
          <a:xfrm>
            <a:off x="8472748" y="728295"/>
            <a:ext cx="1342504" cy="1445027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678" name="Google Shape;678;p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>
                <a:solidFill>
                  <a:schemeClr val="lt1"/>
                </a:solidFill>
              </a:rPr>
              <a:t>05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79" name="Google Shape;679;p48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OUR </a:t>
            </a:r>
            <a:r>
              <a:rPr lang="en">
                <a:solidFill>
                  <a:schemeClr val="lt2"/>
                </a:solidFill>
              </a:rPr>
              <a:t>B</a:t>
            </a:r>
            <a:r>
              <a:rPr lang="en">
                <a:solidFill>
                  <a:schemeClr val="dk2"/>
                </a:solidFill>
              </a:rPr>
              <a:t>U</a:t>
            </a:r>
            <a:r>
              <a:rPr lang="en">
                <a:solidFill>
                  <a:schemeClr val="accent1"/>
                </a:solidFill>
              </a:rPr>
              <a:t>D</a:t>
            </a:r>
            <a:r>
              <a:rPr lang="en">
                <a:solidFill>
                  <a:schemeClr val="accent3"/>
                </a:solidFill>
              </a:rPr>
              <a:t>G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4"/>
                </a:solidFill>
              </a:rPr>
              <a:t>T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80" name="Google Shape;680;p48"/>
          <p:cNvSpPr txBox="1">
            <a:spLocks noGrp="1"/>
          </p:cNvSpPr>
          <p:nvPr>
            <p:ph type="subTitle" idx="2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Here you can describe the topic of the section</a:t>
            </a:r>
            <a:endParaRPr/>
          </a:p>
        </p:txBody>
      </p:sp>
      <p:sp>
        <p:nvSpPr>
          <p:cNvPr id="681" name="Google Shape;681;p48"/>
          <p:cNvSpPr txBox="1">
            <a:spLocks noGrp="1"/>
          </p:cNvSpPr>
          <p:nvPr>
            <p:ph type="title" idx="3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>
                <a:solidFill>
                  <a:schemeClr val="lt1"/>
                </a:solidFill>
              </a:rPr>
              <a:t>06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82" name="Google Shape;682;p48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KPI </a:t>
            </a:r>
            <a:r>
              <a:rPr lang="en">
                <a:solidFill>
                  <a:schemeClr val="lt2"/>
                </a:solidFill>
              </a:rPr>
              <a:t>O</a:t>
            </a:r>
            <a:r>
              <a:rPr lang="en">
                <a:solidFill>
                  <a:schemeClr val="accent1"/>
                </a:solidFill>
              </a:rPr>
              <a:t>V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3"/>
                </a:solidFill>
              </a:rPr>
              <a:t>R</a:t>
            </a:r>
            <a:r>
              <a:rPr lang="en">
                <a:solidFill>
                  <a:schemeClr val="dk2"/>
                </a:solidFill>
              </a:rPr>
              <a:t>V</a:t>
            </a:r>
            <a:r>
              <a:rPr lang="en">
                <a:solidFill>
                  <a:schemeClr val="accent4"/>
                </a:solidFill>
              </a:rPr>
              <a:t>I</a:t>
            </a:r>
            <a:r>
              <a:rPr lang="en">
                <a:solidFill>
                  <a:schemeClr val="lt2"/>
                </a:solidFill>
              </a:rPr>
              <a:t>E</a:t>
            </a:r>
            <a:r>
              <a:rPr lang="en">
                <a:solidFill>
                  <a:schemeClr val="accent3"/>
                </a:solidFill>
              </a:rPr>
              <a:t>W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683" name="Google Shape;683;p48"/>
          <p:cNvSpPr txBox="1">
            <a:spLocks noGrp="1"/>
          </p:cNvSpPr>
          <p:nvPr>
            <p:ph type="subTitle" idx="5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Here you can describe the topic of the section</a:t>
            </a:r>
            <a:endParaRPr/>
          </a:p>
        </p:txBody>
      </p:sp>
      <p:sp>
        <p:nvSpPr>
          <p:cNvPr id="684" name="Google Shape;684;p48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>
                <a:solidFill>
                  <a:schemeClr val="lt1"/>
                </a:solidFill>
              </a:rPr>
              <a:t>07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85" name="Google Shape;685;p48"/>
          <p:cNvSpPr txBox="1">
            <a:spLocks noGrp="1"/>
          </p:cNvSpPr>
          <p:nvPr>
            <p:ph type="subTitle" idx="7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YOUR </a:t>
            </a:r>
            <a:r>
              <a:rPr lang="en">
                <a:solidFill>
                  <a:schemeClr val="dk2"/>
                </a:solidFill>
              </a:rPr>
              <a:t>I</a:t>
            </a:r>
            <a:r>
              <a:rPr lang="en">
                <a:solidFill>
                  <a:schemeClr val="lt2"/>
                </a:solidFill>
              </a:rPr>
              <a:t>N</a:t>
            </a:r>
            <a:r>
              <a:rPr lang="en">
                <a:solidFill>
                  <a:schemeClr val="accent3"/>
                </a:solidFill>
              </a:rPr>
              <a:t>V</a:t>
            </a:r>
            <a:r>
              <a:rPr lang="en">
                <a:solidFill>
                  <a:schemeClr val="accent1"/>
                </a:solidFill>
              </a:rPr>
              <a:t>I</a:t>
            </a:r>
            <a:r>
              <a:rPr lang="en">
                <a:solidFill>
                  <a:schemeClr val="accent2"/>
                </a:solidFill>
              </a:rPr>
              <a:t>T</a:t>
            </a:r>
            <a:r>
              <a:rPr lang="en">
                <a:solidFill>
                  <a:schemeClr val="accent4"/>
                </a:solidFill>
              </a:rPr>
              <a:t>A</a:t>
            </a:r>
            <a:r>
              <a:rPr lang="en">
                <a:solidFill>
                  <a:schemeClr val="lt2"/>
                </a:solidFill>
              </a:rPr>
              <a:t>T</a:t>
            </a:r>
            <a:r>
              <a:rPr lang="en">
                <a:solidFill>
                  <a:schemeClr val="accent1"/>
                </a:solidFill>
              </a:rPr>
              <a:t>I</a:t>
            </a:r>
            <a:r>
              <a:rPr lang="en">
                <a:solidFill>
                  <a:schemeClr val="dk2"/>
                </a:solidFill>
              </a:rPr>
              <a:t>O</a:t>
            </a:r>
            <a:r>
              <a:rPr lang="en">
                <a:solidFill>
                  <a:schemeClr val="accent2"/>
                </a:solidFill>
              </a:rPr>
              <a:t>N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686" name="Google Shape;686;p48"/>
          <p:cNvSpPr txBox="1">
            <a:spLocks noGrp="1"/>
          </p:cNvSpPr>
          <p:nvPr>
            <p:ph type="subTitle" idx="8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Here you can describe the topic of the section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p7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You can replace the image on the screen with your own work. Just right-click on it and select “Replace image”</a:t>
            </a:r>
            <a:endParaRPr/>
          </a:p>
        </p:txBody>
      </p:sp>
      <p:sp>
        <p:nvSpPr>
          <p:cNvPr id="1914" name="Google Shape;1914;p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S</a:t>
            </a:r>
            <a:r>
              <a:rPr lang="en">
                <a:solidFill>
                  <a:schemeClr val="lt2"/>
                </a:solidFill>
              </a:rPr>
              <a:t>N</a:t>
            </a:r>
            <a:r>
              <a:rPr lang="en">
                <a:solidFill>
                  <a:schemeClr val="accent1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A</a:t>
            </a:r>
            <a:r>
              <a:rPr lang="en">
                <a:solidFill>
                  <a:schemeClr val="accent3"/>
                </a:solidFill>
              </a:rPr>
              <a:t>K</a:t>
            </a:r>
            <a:r>
              <a:rPr lang="en"/>
              <a:t> PEEK</a:t>
            </a:r>
            <a:endParaRPr/>
          </a:p>
        </p:txBody>
      </p:sp>
      <p:grpSp>
        <p:nvGrpSpPr>
          <p:cNvPr id="1915" name="Google Shape;1915;p75"/>
          <p:cNvGrpSpPr/>
          <p:nvPr/>
        </p:nvGrpSpPr>
        <p:grpSpPr>
          <a:xfrm>
            <a:off x="7613097" y="2348146"/>
            <a:ext cx="3061936" cy="5538441"/>
            <a:chOff x="2265675" y="238125"/>
            <a:chExt cx="3057350" cy="5198950"/>
          </a:xfrm>
        </p:grpSpPr>
        <p:sp>
          <p:nvSpPr>
            <p:cNvPr id="1916" name="Google Shape;1916;p75"/>
            <p:cNvSpPr/>
            <p:nvPr/>
          </p:nvSpPr>
          <p:spPr>
            <a:xfrm>
              <a:off x="2265675" y="238125"/>
              <a:ext cx="3057350" cy="5198950"/>
            </a:xfrm>
            <a:custGeom>
              <a:avLst/>
              <a:gdLst/>
              <a:ahLst/>
              <a:cxnLst/>
              <a:rect l="l" t="t" r="r" b="b"/>
              <a:pathLst>
                <a:path w="122294" h="207958" extrusionOk="0">
                  <a:moveTo>
                    <a:pt x="9670" y="0"/>
                  </a:moveTo>
                  <a:cubicBezTo>
                    <a:pt x="4323" y="0"/>
                    <a:pt x="0" y="4323"/>
                    <a:pt x="0" y="9670"/>
                  </a:cubicBezTo>
                  <a:lnTo>
                    <a:pt x="0" y="198288"/>
                  </a:lnTo>
                  <a:cubicBezTo>
                    <a:pt x="0" y="203634"/>
                    <a:pt x="4323" y="207957"/>
                    <a:pt x="9670" y="207957"/>
                  </a:cubicBezTo>
                  <a:lnTo>
                    <a:pt x="112624" y="207957"/>
                  </a:lnTo>
                  <a:cubicBezTo>
                    <a:pt x="117971" y="207957"/>
                    <a:pt x="122294" y="203634"/>
                    <a:pt x="122294" y="198288"/>
                  </a:cubicBezTo>
                  <a:lnTo>
                    <a:pt x="122294" y="9670"/>
                  </a:lnTo>
                  <a:cubicBezTo>
                    <a:pt x="122294" y="4323"/>
                    <a:pt x="117971" y="0"/>
                    <a:pt x="1126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35050" tIns="135050" rIns="135050" bIns="135050" anchor="ctr" anchorCtr="0">
              <a:noAutofit/>
            </a:bodyPr>
            <a:lstStyle/>
            <a:p>
              <a:endParaRPr/>
            </a:p>
          </p:txBody>
        </p:sp>
        <p:sp>
          <p:nvSpPr>
            <p:cNvPr id="1917" name="Google Shape;1917;p75"/>
            <p:cNvSpPr/>
            <p:nvPr/>
          </p:nvSpPr>
          <p:spPr>
            <a:xfrm>
              <a:off x="2265675" y="684625"/>
              <a:ext cx="3057350" cy="4510700"/>
            </a:xfrm>
            <a:custGeom>
              <a:avLst/>
              <a:gdLst/>
              <a:ahLst/>
              <a:cxnLst/>
              <a:rect l="l" t="t" r="r" b="b"/>
              <a:pathLst>
                <a:path w="122294" h="180428" extrusionOk="0">
                  <a:moveTo>
                    <a:pt x="0" y="1"/>
                  </a:moveTo>
                  <a:lnTo>
                    <a:pt x="0" y="180428"/>
                  </a:lnTo>
                  <a:lnTo>
                    <a:pt x="122294" y="180428"/>
                  </a:lnTo>
                  <a:lnTo>
                    <a:pt x="12229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35050" tIns="135050" rIns="135050" bIns="135050" anchor="ctr" anchorCtr="0">
              <a:noAutofit/>
            </a:bodyPr>
            <a:lstStyle/>
            <a:p>
              <a:endParaRPr/>
            </a:p>
          </p:txBody>
        </p:sp>
        <p:sp>
          <p:nvSpPr>
            <p:cNvPr id="1918" name="Google Shape;1918;p75"/>
            <p:cNvSpPr/>
            <p:nvPr/>
          </p:nvSpPr>
          <p:spPr>
            <a:xfrm>
              <a:off x="4156950" y="417300"/>
              <a:ext cx="128000" cy="128000"/>
            </a:xfrm>
            <a:custGeom>
              <a:avLst/>
              <a:gdLst/>
              <a:ahLst/>
              <a:cxnLst/>
              <a:rect l="l" t="t" r="r" b="b"/>
              <a:pathLst>
                <a:path w="5120" h="5120" extrusionOk="0">
                  <a:moveTo>
                    <a:pt x="2617" y="0"/>
                  </a:moveTo>
                  <a:cubicBezTo>
                    <a:pt x="1138" y="0"/>
                    <a:pt x="0" y="1138"/>
                    <a:pt x="0" y="2503"/>
                  </a:cubicBezTo>
                  <a:cubicBezTo>
                    <a:pt x="0" y="3982"/>
                    <a:pt x="1138" y="5119"/>
                    <a:pt x="2617" y="5119"/>
                  </a:cubicBezTo>
                  <a:cubicBezTo>
                    <a:pt x="3982" y="5119"/>
                    <a:pt x="5120" y="3982"/>
                    <a:pt x="5120" y="2503"/>
                  </a:cubicBezTo>
                  <a:cubicBezTo>
                    <a:pt x="5120" y="1138"/>
                    <a:pt x="3982" y="0"/>
                    <a:pt x="26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35050" tIns="135050" rIns="135050" bIns="135050" anchor="ctr" anchorCtr="0">
              <a:noAutofit/>
            </a:bodyPr>
            <a:lstStyle/>
            <a:p>
              <a:endParaRPr/>
            </a:p>
          </p:txBody>
        </p:sp>
        <p:sp>
          <p:nvSpPr>
            <p:cNvPr id="1919" name="Google Shape;1919;p75"/>
            <p:cNvSpPr/>
            <p:nvPr/>
          </p:nvSpPr>
          <p:spPr>
            <a:xfrm>
              <a:off x="3303725" y="417300"/>
              <a:ext cx="753700" cy="128000"/>
            </a:xfrm>
            <a:custGeom>
              <a:avLst/>
              <a:gdLst/>
              <a:ahLst/>
              <a:cxnLst/>
              <a:rect l="l" t="t" r="r" b="b"/>
              <a:pathLst>
                <a:path w="30148" h="5120" extrusionOk="0">
                  <a:moveTo>
                    <a:pt x="2617" y="0"/>
                  </a:moveTo>
                  <a:cubicBezTo>
                    <a:pt x="1139" y="0"/>
                    <a:pt x="1" y="1138"/>
                    <a:pt x="1" y="2503"/>
                  </a:cubicBezTo>
                  <a:cubicBezTo>
                    <a:pt x="1" y="3982"/>
                    <a:pt x="1139" y="5119"/>
                    <a:pt x="2617" y="5119"/>
                  </a:cubicBezTo>
                  <a:lnTo>
                    <a:pt x="27645" y="5119"/>
                  </a:lnTo>
                  <a:cubicBezTo>
                    <a:pt x="29010" y="5119"/>
                    <a:pt x="30148" y="3982"/>
                    <a:pt x="30148" y="2503"/>
                  </a:cubicBezTo>
                  <a:cubicBezTo>
                    <a:pt x="30148" y="1138"/>
                    <a:pt x="29010" y="0"/>
                    <a:pt x="27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35050" tIns="135050" rIns="135050" bIns="135050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5349" y="2840128"/>
            <a:ext cx="2967817" cy="476279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" name="Google Shape;1925;p76"/>
          <p:cNvSpPr/>
          <p:nvPr/>
        </p:nvSpPr>
        <p:spPr>
          <a:xfrm>
            <a:off x="3587569" y="3057644"/>
            <a:ext cx="2223090" cy="2392816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927" name="Google Shape;1927;p7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/>
              <a:t>KPI </a:t>
            </a:r>
            <a:r>
              <a:rPr lang="en">
                <a:solidFill>
                  <a:schemeClr val="dk2"/>
                </a:solidFill>
              </a:rPr>
              <a:t>O</a:t>
            </a:r>
            <a:r>
              <a:rPr lang="en">
                <a:solidFill>
                  <a:schemeClr val="lt2"/>
                </a:solidFill>
              </a:rPr>
              <a:t>V</a:t>
            </a:r>
            <a:r>
              <a:rPr lang="en">
                <a:solidFill>
                  <a:schemeClr val="lt1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R</a:t>
            </a:r>
            <a:r>
              <a:rPr lang="en">
                <a:solidFill>
                  <a:schemeClr val="accent3"/>
                </a:solidFill>
              </a:rPr>
              <a:t>V</a:t>
            </a:r>
            <a:r>
              <a:rPr lang="en">
                <a:solidFill>
                  <a:schemeClr val="lt2"/>
                </a:solidFill>
              </a:rPr>
              <a:t>I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lt1"/>
                </a:solidFill>
              </a:rPr>
              <a:t>W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26" name="Google Shape;1926;p7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sp>
        <p:nvSpPr>
          <p:cNvPr id="1928" name="Google Shape;1928;p76"/>
          <p:cNvSpPr txBox="1">
            <a:spLocks noGrp="1"/>
          </p:cNvSpPr>
          <p:nvPr>
            <p:ph type="title" idx="2"/>
          </p:nvPr>
        </p:nvSpPr>
        <p:spPr>
          <a:xfrm>
            <a:off x="3234480" y="2661856"/>
            <a:ext cx="2929269" cy="291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pPr algn="ctr"/>
            <a:r>
              <a:rPr lang="en" dirty="0"/>
              <a:t>06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303" y="1013533"/>
            <a:ext cx="9373236" cy="847785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5" name="Google Shape;2005;p77"/>
          <p:cNvSpPr/>
          <p:nvPr/>
        </p:nvSpPr>
        <p:spPr>
          <a:xfrm>
            <a:off x="1754640" y="2581451"/>
            <a:ext cx="2095519" cy="156174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2006" name="Google Shape;2006;p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KPI </a:t>
            </a:r>
            <a:r>
              <a:rPr lang="en">
                <a:solidFill>
                  <a:schemeClr val="dk2"/>
                </a:solidFill>
              </a:rPr>
              <a:t>O</a:t>
            </a:r>
            <a:r>
              <a:rPr lang="en">
                <a:solidFill>
                  <a:schemeClr val="lt2"/>
                </a:solidFill>
              </a:rPr>
              <a:t>V</a:t>
            </a:r>
            <a:r>
              <a:rPr lang="en">
                <a:solidFill>
                  <a:schemeClr val="accent1"/>
                </a:solidFill>
              </a:rPr>
              <a:t>E</a:t>
            </a:r>
            <a:r>
              <a:rPr lang="en">
                <a:solidFill>
                  <a:schemeClr val="accent3"/>
                </a:solidFill>
              </a:rPr>
              <a:t>R</a:t>
            </a:r>
            <a:r>
              <a:rPr lang="en">
                <a:solidFill>
                  <a:schemeClr val="accent2"/>
                </a:solidFill>
              </a:rPr>
              <a:t>V</a:t>
            </a:r>
            <a:r>
              <a:rPr lang="en">
                <a:solidFill>
                  <a:schemeClr val="accent4"/>
                </a:solidFill>
              </a:rPr>
              <a:t>I</a:t>
            </a:r>
            <a:r>
              <a:rPr lang="en">
                <a:solidFill>
                  <a:schemeClr val="lt2"/>
                </a:solidFill>
              </a:rPr>
              <a:t>E</a:t>
            </a:r>
            <a:r>
              <a:rPr lang="en">
                <a:solidFill>
                  <a:schemeClr val="accent1"/>
                </a:solidFill>
              </a:rPr>
              <a:t>W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007" name="Google Shape;2007;p77"/>
          <p:cNvSpPr txBox="1">
            <a:spLocks noGrp="1"/>
          </p:cNvSpPr>
          <p:nvPr>
            <p:ph type="subTitle" idx="4294967295"/>
          </p:nvPr>
        </p:nvSpPr>
        <p:spPr>
          <a:xfrm>
            <a:off x="5150304" y="2370138"/>
            <a:ext cx="5614987" cy="800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spcAft>
                <a:spcPts val="1700"/>
              </a:spcAft>
              <a:buNone/>
            </a:pPr>
            <a:r>
              <a:rPr lang="en" sz="4800">
                <a:latin typeface="Kirang Haerang"/>
                <a:ea typeface="Kirang Haerang"/>
                <a:cs typeface="Kirang Haerang"/>
                <a:sym typeface="Kirang Haerang"/>
              </a:rPr>
              <a:t>TOTAL LEADS</a:t>
            </a:r>
            <a:endParaRPr sz="4800"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08" name="Google Shape;2008;p77"/>
          <p:cNvSpPr txBox="1">
            <a:spLocks noGrp="1"/>
          </p:cNvSpPr>
          <p:nvPr>
            <p:ph type="subTitle" idx="4294967295"/>
          </p:nvPr>
        </p:nvSpPr>
        <p:spPr>
          <a:xfrm>
            <a:off x="5150304" y="3170238"/>
            <a:ext cx="5614987" cy="167005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spcAft>
                <a:spcPts val="1700"/>
              </a:spcAft>
              <a:buNone/>
            </a:pPr>
            <a:r>
              <a:rPr lang="en"/>
              <a:t>Saturn is a gas giant and the biggest one in the Solar System</a:t>
            </a:r>
            <a:endParaRPr/>
          </a:p>
        </p:txBody>
      </p:sp>
      <p:sp>
        <p:nvSpPr>
          <p:cNvPr id="2009" name="Google Shape;2009;p77"/>
          <p:cNvSpPr txBox="1">
            <a:spLocks noGrp="1"/>
          </p:cNvSpPr>
          <p:nvPr>
            <p:ph type="subTitle" idx="4294967295"/>
          </p:nvPr>
        </p:nvSpPr>
        <p:spPr>
          <a:xfrm>
            <a:off x="5150304" y="4799013"/>
            <a:ext cx="5614987" cy="798512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spcAft>
                <a:spcPts val="1700"/>
              </a:spcAft>
              <a:buNone/>
            </a:pPr>
            <a:r>
              <a:rPr lang="en" sz="4800">
                <a:latin typeface="Kirang Haerang"/>
                <a:ea typeface="Kirang Haerang"/>
                <a:cs typeface="Kirang Haerang"/>
                <a:sym typeface="Kirang Haerang"/>
              </a:rPr>
              <a:t>GUESTS</a:t>
            </a:r>
            <a:endParaRPr sz="4800"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10" name="Google Shape;2010;p77"/>
          <p:cNvSpPr txBox="1">
            <a:spLocks noGrp="1"/>
          </p:cNvSpPr>
          <p:nvPr>
            <p:ph type="subTitle" idx="4294967295"/>
          </p:nvPr>
        </p:nvSpPr>
        <p:spPr>
          <a:xfrm>
            <a:off x="5150304" y="5597525"/>
            <a:ext cx="5614987" cy="167005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spcAft>
                <a:spcPts val="1700"/>
              </a:spcAft>
              <a:buNone/>
            </a:pPr>
            <a:r>
              <a:rPr lang="en"/>
              <a:t>Despite being red, Mars is a cold place. It’s full of iron oxide dust!</a:t>
            </a:r>
            <a:endParaRPr/>
          </a:p>
        </p:txBody>
      </p:sp>
      <p:sp>
        <p:nvSpPr>
          <p:cNvPr id="2011" name="Google Shape;2011;p77"/>
          <p:cNvSpPr txBox="1">
            <a:spLocks noGrp="1"/>
          </p:cNvSpPr>
          <p:nvPr>
            <p:ph type="subTitle" idx="4294967295"/>
          </p:nvPr>
        </p:nvSpPr>
        <p:spPr>
          <a:xfrm>
            <a:off x="5150304" y="7226301"/>
            <a:ext cx="5614987" cy="798513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spcAft>
                <a:spcPts val="1700"/>
              </a:spcAft>
              <a:buNone/>
            </a:pPr>
            <a:r>
              <a:rPr lang="en" sz="4800">
                <a:latin typeface="Kirang Haerang"/>
                <a:ea typeface="Kirang Haerang"/>
                <a:cs typeface="Kirang Haerang"/>
                <a:sym typeface="Kirang Haerang"/>
              </a:rPr>
              <a:t>NEW FOLLOWERS</a:t>
            </a:r>
            <a:endParaRPr sz="4800"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12" name="Google Shape;2012;p77"/>
          <p:cNvSpPr txBox="1">
            <a:spLocks noGrp="1"/>
          </p:cNvSpPr>
          <p:nvPr>
            <p:ph type="subTitle" idx="4294967295"/>
          </p:nvPr>
        </p:nvSpPr>
        <p:spPr>
          <a:xfrm>
            <a:off x="5150304" y="8024814"/>
            <a:ext cx="5614987" cy="1671637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spcAft>
                <a:spcPts val="1700"/>
              </a:spcAft>
              <a:buNone/>
            </a:pPr>
            <a:r>
              <a:rPr lang="en"/>
              <a:t>Venus has a  really beautiful name, but It’s terribly hot </a:t>
            </a:r>
            <a:endParaRPr/>
          </a:p>
        </p:txBody>
      </p:sp>
      <p:sp>
        <p:nvSpPr>
          <p:cNvPr id="2013" name="Google Shape;2013;p77"/>
          <p:cNvSpPr txBox="1"/>
          <p:nvPr/>
        </p:nvSpPr>
        <p:spPr>
          <a:xfrm>
            <a:off x="1716540" y="2790825"/>
            <a:ext cx="21909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5000">
                <a:solidFill>
                  <a:schemeClr val="lt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5,409</a:t>
            </a:r>
            <a:endParaRPr sz="5000">
              <a:solidFill>
                <a:schemeClr val="lt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14" name="Google Shape;2014;p77"/>
          <p:cNvSpPr/>
          <p:nvPr/>
        </p:nvSpPr>
        <p:spPr>
          <a:xfrm>
            <a:off x="1754640" y="5134151"/>
            <a:ext cx="2095519" cy="156174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015" name="Google Shape;2015;p77"/>
          <p:cNvSpPr txBox="1"/>
          <p:nvPr/>
        </p:nvSpPr>
        <p:spPr>
          <a:xfrm>
            <a:off x="1716540" y="5343525"/>
            <a:ext cx="21909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5000">
                <a:solidFill>
                  <a:schemeClr val="lt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223</a:t>
            </a:r>
            <a:endParaRPr sz="5000">
              <a:solidFill>
                <a:schemeClr val="lt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16" name="Google Shape;2016;p77"/>
          <p:cNvSpPr/>
          <p:nvPr/>
        </p:nvSpPr>
        <p:spPr>
          <a:xfrm>
            <a:off x="1754640" y="7496351"/>
            <a:ext cx="2095519" cy="156174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2017" name="Google Shape;2017;p77"/>
          <p:cNvSpPr txBox="1"/>
          <p:nvPr/>
        </p:nvSpPr>
        <p:spPr>
          <a:xfrm>
            <a:off x="1716540" y="7705725"/>
            <a:ext cx="21909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5000">
                <a:solidFill>
                  <a:schemeClr val="lt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1,890</a:t>
            </a:r>
            <a:endParaRPr sz="5000">
              <a:solidFill>
                <a:schemeClr val="lt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4275" y="3429477"/>
            <a:ext cx="6589350" cy="565689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2" name="Google Shape;2022;p7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>
                <a:solidFill>
                  <a:schemeClr val="accent6"/>
                </a:solidFill>
              </a:rPr>
              <a:t>KPI OVERVIEW</a:t>
            </a:r>
            <a:endParaRPr dirty="0">
              <a:solidFill>
                <a:schemeClr val="accent6"/>
              </a:solidFill>
            </a:endParaRPr>
          </a:p>
        </p:txBody>
      </p:sp>
      <p:sp>
        <p:nvSpPr>
          <p:cNvPr id="2023" name="Google Shape;2023;p78"/>
          <p:cNvSpPr txBox="1"/>
          <p:nvPr/>
        </p:nvSpPr>
        <p:spPr>
          <a:xfrm>
            <a:off x="14429343" y="6837987"/>
            <a:ext cx="2633700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925" tIns="176925" rIns="176925" bIns="176925" anchor="ctr" anchorCtr="0">
            <a:noAutofit/>
          </a:bodyPr>
          <a:lstStyle/>
          <a:p>
            <a:pPr algn="r">
              <a:spcAft>
                <a:spcPts val="2300"/>
              </a:spcAft>
            </a:pPr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Jupiter is a gas giant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24" name="Google Shape;2024;p78"/>
          <p:cNvSpPr txBox="1"/>
          <p:nvPr/>
        </p:nvSpPr>
        <p:spPr>
          <a:xfrm>
            <a:off x="14023743" y="6149787"/>
            <a:ext cx="30393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925" tIns="176925" rIns="176925" bIns="176925" anchor="ctr" anchorCtr="0">
            <a:noAutofit/>
          </a:bodyPr>
          <a:lstStyle/>
          <a:p>
            <a:pPr algn="r">
              <a:spcAft>
                <a:spcPts val="2300"/>
              </a:spcAft>
            </a:pPr>
            <a:r>
              <a:rPr lang="en" sz="4800">
                <a:solidFill>
                  <a:schemeClr val="accent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JUPITER</a:t>
            </a:r>
            <a:endParaRPr sz="4800">
              <a:solidFill>
                <a:schemeClr val="accent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25" name="Google Shape;2025;p78"/>
          <p:cNvSpPr txBox="1"/>
          <p:nvPr/>
        </p:nvSpPr>
        <p:spPr>
          <a:xfrm>
            <a:off x="11214202" y="6858619"/>
            <a:ext cx="2633700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925" tIns="176925" rIns="176925" bIns="176925" anchor="ctr" anchorCtr="0">
            <a:noAutofit/>
          </a:bodyPr>
          <a:lstStyle/>
          <a:p>
            <a:pPr algn="r">
              <a:spcAft>
                <a:spcPts val="2300"/>
              </a:spcAft>
            </a:pPr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Venus has a nice name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26" name="Google Shape;2026;p78"/>
          <p:cNvSpPr txBox="1"/>
          <p:nvPr/>
        </p:nvSpPr>
        <p:spPr>
          <a:xfrm>
            <a:off x="10808602" y="6170419"/>
            <a:ext cx="30393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925" tIns="176925" rIns="176925" bIns="176925" anchor="ctr" anchorCtr="0">
            <a:noAutofit/>
          </a:bodyPr>
          <a:lstStyle/>
          <a:p>
            <a:pPr algn="r">
              <a:spcAft>
                <a:spcPts val="2300"/>
              </a:spcAft>
            </a:pPr>
            <a:r>
              <a:rPr lang="en" sz="4800" dirty="0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VENUS</a:t>
            </a:r>
            <a:endParaRPr sz="4800" dirty="0">
              <a:solidFill>
                <a:schemeClr val="accent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27" name="Google Shape;2027;p78"/>
          <p:cNvSpPr txBox="1"/>
          <p:nvPr/>
        </p:nvSpPr>
        <p:spPr>
          <a:xfrm>
            <a:off x="7999061" y="6864862"/>
            <a:ext cx="2633700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925" tIns="176925" rIns="176925" bIns="176925" anchor="ctr" anchorCtr="0">
            <a:noAutofit/>
          </a:bodyPr>
          <a:lstStyle/>
          <a:p>
            <a:pPr algn="r">
              <a:spcAft>
                <a:spcPts val="2300"/>
              </a:spcAft>
            </a:pPr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Saturn has many rings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28" name="Google Shape;2028;p78"/>
          <p:cNvSpPr txBox="1"/>
          <p:nvPr/>
        </p:nvSpPr>
        <p:spPr>
          <a:xfrm>
            <a:off x="7593461" y="6176662"/>
            <a:ext cx="30393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925" tIns="176925" rIns="176925" bIns="176925" anchor="ctr" anchorCtr="0">
            <a:noAutofit/>
          </a:bodyPr>
          <a:lstStyle/>
          <a:p>
            <a:pPr algn="r">
              <a:spcAft>
                <a:spcPts val="2300"/>
              </a:spcAft>
            </a:pPr>
            <a:r>
              <a:rPr lang="en" sz="4800" dirty="0">
                <a:solidFill>
                  <a:schemeClr val="accent3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SATURN</a:t>
            </a:r>
            <a:endParaRPr sz="4800" dirty="0">
              <a:solidFill>
                <a:schemeClr val="accent3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29" name="Google Shape;2029;p78"/>
          <p:cNvSpPr txBox="1"/>
          <p:nvPr/>
        </p:nvSpPr>
        <p:spPr>
          <a:xfrm>
            <a:off x="2558721" y="8590875"/>
            <a:ext cx="13267433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925" tIns="176925" rIns="176925" bIns="176925" anchor="ctr" anchorCtr="0">
            <a:noAutofit/>
          </a:bodyPr>
          <a:lstStyle/>
          <a:p>
            <a:pPr algn="ctr"/>
            <a:r>
              <a:rPr lang="en" sz="36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Follow the link in the graph to modify its data and then paste the new one here. </a:t>
            </a:r>
            <a:r>
              <a:rPr lang="en" sz="3600" b="1" dirty="0">
                <a:solidFill>
                  <a:schemeClr val="lt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For more info</a:t>
            </a:r>
            <a:r>
              <a:rPr lang="en" sz="3600" b="1" dirty="0">
                <a:solidFill>
                  <a:schemeClr val="accent3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, click here</a:t>
            </a:r>
            <a:endParaRPr sz="4800" dirty="0">
              <a:solidFill>
                <a:schemeClr val="accent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030" name="Google Shape;2030;p78" title="Chart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57849" y="3041850"/>
            <a:ext cx="5211964" cy="5088525"/>
          </a:xfrm>
          <a:prstGeom prst="rect">
            <a:avLst/>
          </a:prstGeom>
          <a:noFill/>
          <a:ln>
            <a:noFill/>
          </a:ln>
        </p:spPr>
      </p:pic>
      <p:sp>
        <p:nvSpPr>
          <p:cNvPr id="2031" name="Google Shape;2031;p78"/>
          <p:cNvSpPr txBox="1"/>
          <p:nvPr/>
        </p:nvSpPr>
        <p:spPr>
          <a:xfrm>
            <a:off x="2179514" y="5479162"/>
            <a:ext cx="21909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5000">
                <a:solidFill>
                  <a:schemeClr val="lt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38%</a:t>
            </a:r>
            <a:endParaRPr sz="5000">
              <a:solidFill>
                <a:schemeClr val="lt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32" name="Google Shape;2032;p78"/>
          <p:cNvSpPr txBox="1"/>
          <p:nvPr/>
        </p:nvSpPr>
        <p:spPr>
          <a:xfrm>
            <a:off x="4503614" y="5262262"/>
            <a:ext cx="21909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5000">
                <a:solidFill>
                  <a:schemeClr val="lt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52%</a:t>
            </a:r>
            <a:endParaRPr sz="5000">
              <a:solidFill>
                <a:schemeClr val="lt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33" name="Google Shape;2033;p78"/>
          <p:cNvSpPr txBox="1"/>
          <p:nvPr/>
        </p:nvSpPr>
        <p:spPr>
          <a:xfrm>
            <a:off x="2751014" y="3705487"/>
            <a:ext cx="21909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5000">
                <a:solidFill>
                  <a:schemeClr val="lt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10%</a:t>
            </a:r>
            <a:endParaRPr sz="5000">
              <a:solidFill>
                <a:schemeClr val="lt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34" name="Google Shape;2034;p78"/>
          <p:cNvSpPr/>
          <p:nvPr/>
        </p:nvSpPr>
        <p:spPr>
          <a:xfrm rot="5233347">
            <a:off x="-1247601" y="7659296"/>
            <a:ext cx="342051" cy="240481"/>
          </a:xfrm>
          <a:custGeom>
            <a:avLst/>
            <a:gdLst/>
            <a:ahLst/>
            <a:cxnLst/>
            <a:rect l="l" t="t" r="r" b="b"/>
            <a:pathLst>
              <a:path w="15312" h="10764" extrusionOk="0">
                <a:moveTo>
                  <a:pt x="10380" y="0"/>
                </a:moveTo>
                <a:cubicBezTo>
                  <a:pt x="9851" y="0"/>
                  <a:pt x="9311" y="108"/>
                  <a:pt x="8783" y="339"/>
                </a:cubicBezTo>
                <a:cubicBezTo>
                  <a:pt x="7861" y="714"/>
                  <a:pt x="6972" y="1193"/>
                  <a:pt x="6049" y="1569"/>
                </a:cubicBezTo>
                <a:cubicBezTo>
                  <a:pt x="5844" y="1671"/>
                  <a:pt x="5605" y="1774"/>
                  <a:pt x="5366" y="1842"/>
                </a:cubicBezTo>
                <a:lnTo>
                  <a:pt x="5127" y="1945"/>
                </a:lnTo>
                <a:lnTo>
                  <a:pt x="4785" y="2013"/>
                </a:lnTo>
                <a:cubicBezTo>
                  <a:pt x="4511" y="2047"/>
                  <a:pt x="4272" y="2082"/>
                  <a:pt x="3999" y="2082"/>
                </a:cubicBezTo>
                <a:cubicBezTo>
                  <a:pt x="1777" y="2116"/>
                  <a:pt x="0" y="4850"/>
                  <a:pt x="376" y="7003"/>
                </a:cubicBezTo>
                <a:cubicBezTo>
                  <a:pt x="848" y="9532"/>
                  <a:pt x="2750" y="10763"/>
                  <a:pt x="5065" y="10763"/>
                </a:cubicBezTo>
                <a:cubicBezTo>
                  <a:pt x="5097" y="10763"/>
                  <a:pt x="5129" y="10763"/>
                  <a:pt x="5161" y="10762"/>
                </a:cubicBezTo>
                <a:cubicBezTo>
                  <a:pt x="7621" y="10694"/>
                  <a:pt x="9843" y="9361"/>
                  <a:pt x="12030" y="8404"/>
                </a:cubicBezTo>
                <a:cubicBezTo>
                  <a:pt x="14081" y="7516"/>
                  <a:pt x="15311" y="4850"/>
                  <a:pt x="14320" y="2697"/>
                </a:cubicBezTo>
                <a:cubicBezTo>
                  <a:pt x="13594" y="1063"/>
                  <a:pt x="12042" y="0"/>
                  <a:pt x="1038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035" name="Google Shape;2035;p78"/>
          <p:cNvGrpSpPr/>
          <p:nvPr/>
        </p:nvGrpSpPr>
        <p:grpSpPr>
          <a:xfrm>
            <a:off x="2558722" y="3437657"/>
            <a:ext cx="3978140" cy="3749392"/>
            <a:chOff x="1769858" y="3254395"/>
            <a:chExt cx="3978140" cy="3749392"/>
          </a:xfrm>
        </p:grpSpPr>
        <p:sp>
          <p:nvSpPr>
            <p:cNvPr id="2036" name="Google Shape;2036;p78"/>
            <p:cNvSpPr/>
            <p:nvPr/>
          </p:nvSpPr>
          <p:spPr>
            <a:xfrm rot="10800000">
              <a:off x="1769858" y="4734344"/>
              <a:ext cx="335152" cy="263835"/>
            </a:xfrm>
            <a:custGeom>
              <a:avLst/>
              <a:gdLst/>
              <a:ahLst/>
              <a:cxnLst/>
              <a:rect l="l" t="t" r="r" b="b"/>
              <a:pathLst>
                <a:path w="15004" h="11810" extrusionOk="0">
                  <a:moveTo>
                    <a:pt x="10036" y="0"/>
                  </a:moveTo>
                  <a:cubicBezTo>
                    <a:pt x="9253" y="0"/>
                    <a:pt x="8465" y="227"/>
                    <a:pt x="7758" y="711"/>
                  </a:cubicBezTo>
                  <a:cubicBezTo>
                    <a:pt x="6938" y="1292"/>
                    <a:pt x="6152" y="1907"/>
                    <a:pt x="5332" y="2488"/>
                  </a:cubicBezTo>
                  <a:cubicBezTo>
                    <a:pt x="5127" y="2625"/>
                    <a:pt x="4922" y="2762"/>
                    <a:pt x="4716" y="2898"/>
                  </a:cubicBezTo>
                  <a:lnTo>
                    <a:pt x="4477" y="3035"/>
                  </a:lnTo>
                  <a:lnTo>
                    <a:pt x="4170" y="3172"/>
                  </a:lnTo>
                  <a:cubicBezTo>
                    <a:pt x="3930" y="3274"/>
                    <a:pt x="3657" y="3343"/>
                    <a:pt x="3418" y="3411"/>
                  </a:cubicBezTo>
                  <a:cubicBezTo>
                    <a:pt x="1230" y="3924"/>
                    <a:pt x="0" y="6965"/>
                    <a:pt x="786" y="8948"/>
                  </a:cubicBezTo>
                  <a:cubicBezTo>
                    <a:pt x="1527" y="10897"/>
                    <a:pt x="3063" y="11810"/>
                    <a:pt x="4843" y="11810"/>
                  </a:cubicBezTo>
                  <a:cubicBezTo>
                    <a:pt x="5279" y="11810"/>
                    <a:pt x="5729" y="11755"/>
                    <a:pt x="6186" y="11648"/>
                  </a:cubicBezTo>
                  <a:cubicBezTo>
                    <a:pt x="8578" y="11101"/>
                    <a:pt x="10526" y="9392"/>
                    <a:pt x="12475" y="7991"/>
                  </a:cubicBezTo>
                  <a:cubicBezTo>
                    <a:pt x="14320" y="6726"/>
                    <a:pt x="15004" y="3855"/>
                    <a:pt x="13637" y="1942"/>
                  </a:cubicBezTo>
                  <a:cubicBezTo>
                    <a:pt x="12766" y="700"/>
                    <a:pt x="11409" y="0"/>
                    <a:pt x="100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7" name="Google Shape;2037;p78"/>
            <p:cNvSpPr/>
            <p:nvPr/>
          </p:nvSpPr>
          <p:spPr>
            <a:xfrm rot="10800000">
              <a:off x="4292033" y="6381537"/>
              <a:ext cx="344422" cy="483817"/>
            </a:xfrm>
            <a:custGeom>
              <a:avLst/>
              <a:gdLst/>
              <a:ahLst/>
              <a:cxnLst/>
              <a:rect l="l" t="t" r="r" b="b"/>
              <a:pathLst>
                <a:path w="15419" h="21657" extrusionOk="0">
                  <a:moveTo>
                    <a:pt x="5193" y="0"/>
                  </a:moveTo>
                  <a:cubicBezTo>
                    <a:pt x="2696" y="0"/>
                    <a:pt x="1" y="2168"/>
                    <a:pt x="659" y="5500"/>
                  </a:cubicBezTo>
                  <a:cubicBezTo>
                    <a:pt x="1616" y="10045"/>
                    <a:pt x="4521" y="14283"/>
                    <a:pt x="6093" y="18692"/>
                  </a:cubicBezTo>
                  <a:cubicBezTo>
                    <a:pt x="6836" y="20759"/>
                    <a:pt x="8567" y="21657"/>
                    <a:pt x="10271" y="21657"/>
                  </a:cubicBezTo>
                  <a:cubicBezTo>
                    <a:pt x="12877" y="21657"/>
                    <a:pt x="15418" y="19558"/>
                    <a:pt x="14261" y="16334"/>
                  </a:cubicBezTo>
                  <a:cubicBezTo>
                    <a:pt x="13407" y="13941"/>
                    <a:pt x="12381" y="11583"/>
                    <a:pt x="11356" y="9259"/>
                  </a:cubicBezTo>
                  <a:cubicBezTo>
                    <a:pt x="10502" y="7311"/>
                    <a:pt x="9271" y="5261"/>
                    <a:pt x="8861" y="3142"/>
                  </a:cubicBezTo>
                  <a:cubicBezTo>
                    <a:pt x="8412" y="950"/>
                    <a:pt x="6846" y="0"/>
                    <a:pt x="51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8" name="Google Shape;2038;p78"/>
            <p:cNvSpPr/>
            <p:nvPr/>
          </p:nvSpPr>
          <p:spPr>
            <a:xfrm rot="10800000">
              <a:off x="2909104" y="6686872"/>
              <a:ext cx="296999" cy="316915"/>
            </a:xfrm>
            <a:custGeom>
              <a:avLst/>
              <a:gdLst/>
              <a:ahLst/>
              <a:cxnLst/>
              <a:rect l="l" t="t" r="r" b="b"/>
              <a:pathLst>
                <a:path w="13296" h="14186" extrusionOk="0">
                  <a:moveTo>
                    <a:pt x="8250" y="1"/>
                  </a:moveTo>
                  <a:cubicBezTo>
                    <a:pt x="7206" y="1"/>
                    <a:pt x="6190" y="380"/>
                    <a:pt x="5503" y="1275"/>
                  </a:cubicBezTo>
                  <a:cubicBezTo>
                    <a:pt x="4649" y="2334"/>
                    <a:pt x="3897" y="3462"/>
                    <a:pt x="3179" y="4658"/>
                  </a:cubicBezTo>
                  <a:cubicBezTo>
                    <a:pt x="2906" y="5103"/>
                    <a:pt x="2598" y="5547"/>
                    <a:pt x="2325" y="5991"/>
                  </a:cubicBezTo>
                  <a:lnTo>
                    <a:pt x="2256" y="6094"/>
                  </a:lnTo>
                  <a:cubicBezTo>
                    <a:pt x="2085" y="6333"/>
                    <a:pt x="1915" y="6538"/>
                    <a:pt x="1709" y="6743"/>
                  </a:cubicBezTo>
                  <a:cubicBezTo>
                    <a:pt x="172" y="8384"/>
                    <a:pt x="1" y="11323"/>
                    <a:pt x="1709" y="12929"/>
                  </a:cubicBezTo>
                  <a:cubicBezTo>
                    <a:pt x="2581" y="13749"/>
                    <a:pt x="3693" y="14186"/>
                    <a:pt x="4791" y="14186"/>
                  </a:cubicBezTo>
                  <a:cubicBezTo>
                    <a:pt x="5846" y="14186"/>
                    <a:pt x="6887" y="13783"/>
                    <a:pt x="7690" y="12929"/>
                  </a:cubicBezTo>
                  <a:cubicBezTo>
                    <a:pt x="8613" y="11938"/>
                    <a:pt x="9399" y="10844"/>
                    <a:pt x="10117" y="9682"/>
                  </a:cubicBezTo>
                  <a:cubicBezTo>
                    <a:pt x="10390" y="9204"/>
                    <a:pt x="10664" y="8760"/>
                    <a:pt x="10971" y="8281"/>
                  </a:cubicBezTo>
                  <a:cubicBezTo>
                    <a:pt x="11074" y="8110"/>
                    <a:pt x="11211" y="7905"/>
                    <a:pt x="11347" y="7700"/>
                  </a:cubicBezTo>
                  <a:cubicBezTo>
                    <a:pt x="11395" y="7605"/>
                    <a:pt x="11760" y="7125"/>
                    <a:pt x="11754" y="7125"/>
                  </a:cubicBezTo>
                  <a:lnTo>
                    <a:pt x="11754" y="7125"/>
                  </a:lnTo>
                  <a:cubicBezTo>
                    <a:pt x="11751" y="7125"/>
                    <a:pt x="11679" y="7214"/>
                    <a:pt x="11484" y="7461"/>
                  </a:cubicBezTo>
                  <a:cubicBezTo>
                    <a:pt x="12851" y="5684"/>
                    <a:pt x="13295" y="2984"/>
                    <a:pt x="11484" y="1275"/>
                  </a:cubicBezTo>
                  <a:cubicBezTo>
                    <a:pt x="10665" y="493"/>
                    <a:pt x="9439" y="1"/>
                    <a:pt x="8250" y="1"/>
                  </a:cubicBezTo>
                  <a:close/>
                </a:path>
              </a:pathLst>
            </a:custGeom>
            <a:solidFill>
              <a:srgbClr val="F07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9" name="Google Shape;2039;p78"/>
            <p:cNvSpPr/>
            <p:nvPr/>
          </p:nvSpPr>
          <p:spPr>
            <a:xfrm rot="10800000">
              <a:off x="3967558" y="3541207"/>
              <a:ext cx="324475" cy="297882"/>
            </a:xfrm>
            <a:custGeom>
              <a:avLst/>
              <a:gdLst/>
              <a:ahLst/>
              <a:cxnLst/>
              <a:rect l="l" t="t" r="r" b="b"/>
              <a:pathLst>
                <a:path w="14526" h="13334" extrusionOk="0">
                  <a:moveTo>
                    <a:pt x="4589" y="0"/>
                  </a:moveTo>
                  <a:cubicBezTo>
                    <a:pt x="3475" y="0"/>
                    <a:pt x="2372" y="419"/>
                    <a:pt x="1641" y="1269"/>
                  </a:cubicBezTo>
                  <a:cubicBezTo>
                    <a:pt x="1" y="3012"/>
                    <a:pt x="1" y="5678"/>
                    <a:pt x="1641" y="7455"/>
                  </a:cubicBezTo>
                  <a:cubicBezTo>
                    <a:pt x="3179" y="9096"/>
                    <a:pt x="4888" y="10668"/>
                    <a:pt x="6665" y="12069"/>
                  </a:cubicBezTo>
                  <a:cubicBezTo>
                    <a:pt x="7588" y="12821"/>
                    <a:pt x="8442" y="13334"/>
                    <a:pt x="9673" y="13334"/>
                  </a:cubicBezTo>
                  <a:cubicBezTo>
                    <a:pt x="10800" y="13334"/>
                    <a:pt x="11860" y="12855"/>
                    <a:pt x="12646" y="12069"/>
                  </a:cubicBezTo>
                  <a:cubicBezTo>
                    <a:pt x="14081" y="10497"/>
                    <a:pt x="14526" y="7387"/>
                    <a:pt x="12646" y="5883"/>
                  </a:cubicBezTo>
                  <a:cubicBezTo>
                    <a:pt x="10869" y="4448"/>
                    <a:pt x="9160" y="2910"/>
                    <a:pt x="7622" y="1269"/>
                  </a:cubicBezTo>
                  <a:cubicBezTo>
                    <a:pt x="6849" y="428"/>
                    <a:pt x="5714" y="0"/>
                    <a:pt x="4589" y="0"/>
                  </a:cubicBezTo>
                  <a:close/>
                </a:path>
              </a:pathLst>
            </a:custGeom>
            <a:solidFill>
              <a:srgbClr val="56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0" name="Google Shape;2040;p78"/>
            <p:cNvSpPr/>
            <p:nvPr/>
          </p:nvSpPr>
          <p:spPr>
            <a:xfrm rot="5233347">
              <a:off x="5171539" y="4600269"/>
              <a:ext cx="592848" cy="531967"/>
            </a:xfrm>
            <a:custGeom>
              <a:avLst/>
              <a:gdLst/>
              <a:ahLst/>
              <a:cxnLst/>
              <a:rect l="l" t="t" r="r" b="b"/>
              <a:pathLst>
                <a:path w="26539" h="23811" extrusionOk="0">
                  <a:moveTo>
                    <a:pt x="20404" y="1"/>
                  </a:moveTo>
                  <a:cubicBezTo>
                    <a:pt x="19446" y="1"/>
                    <a:pt x="18456" y="383"/>
                    <a:pt x="17576" y="1294"/>
                  </a:cubicBezTo>
                  <a:lnTo>
                    <a:pt x="2983" y="16332"/>
                  </a:lnTo>
                  <a:cubicBezTo>
                    <a:pt x="0" y="19419"/>
                    <a:pt x="2887" y="23811"/>
                    <a:pt x="6135" y="23811"/>
                  </a:cubicBezTo>
                  <a:cubicBezTo>
                    <a:pt x="7094" y="23811"/>
                    <a:pt x="8083" y="23429"/>
                    <a:pt x="8963" y="22518"/>
                  </a:cubicBezTo>
                  <a:lnTo>
                    <a:pt x="23557" y="7480"/>
                  </a:lnTo>
                  <a:cubicBezTo>
                    <a:pt x="26539" y="4392"/>
                    <a:pt x="23652" y="1"/>
                    <a:pt x="204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1" name="Google Shape;2041;p78"/>
            <p:cNvSpPr/>
            <p:nvPr/>
          </p:nvSpPr>
          <p:spPr>
            <a:xfrm rot="10800000">
              <a:off x="4513705" y="4390391"/>
              <a:ext cx="351454" cy="265618"/>
            </a:xfrm>
            <a:custGeom>
              <a:avLst/>
              <a:gdLst/>
              <a:ahLst/>
              <a:cxnLst/>
              <a:rect l="l" t="t" r="r" b="b"/>
              <a:pathLst>
                <a:path w="16816" h="12709" extrusionOk="0">
                  <a:moveTo>
                    <a:pt x="12208" y="1"/>
                  </a:moveTo>
                  <a:cubicBezTo>
                    <a:pt x="11115" y="1"/>
                    <a:pt x="10013" y="461"/>
                    <a:pt x="9085" y="1237"/>
                  </a:cubicBezTo>
                  <a:lnTo>
                    <a:pt x="9085" y="1237"/>
                  </a:lnTo>
                  <a:cubicBezTo>
                    <a:pt x="9221" y="1122"/>
                    <a:pt x="9250" y="1077"/>
                    <a:pt x="9214" y="1077"/>
                  </a:cubicBezTo>
                  <a:cubicBezTo>
                    <a:pt x="9103" y="1077"/>
                    <a:pt x="8381" y="1492"/>
                    <a:pt x="8203" y="1568"/>
                  </a:cubicBezTo>
                  <a:cubicBezTo>
                    <a:pt x="7622" y="1841"/>
                    <a:pt x="7041" y="2080"/>
                    <a:pt x="6494" y="2354"/>
                  </a:cubicBezTo>
                  <a:cubicBezTo>
                    <a:pt x="5196" y="3003"/>
                    <a:pt x="3931" y="3858"/>
                    <a:pt x="2667" y="4575"/>
                  </a:cubicBezTo>
                  <a:cubicBezTo>
                    <a:pt x="650" y="5737"/>
                    <a:pt x="1" y="8540"/>
                    <a:pt x="1129" y="10556"/>
                  </a:cubicBezTo>
                  <a:cubicBezTo>
                    <a:pt x="1909" y="11932"/>
                    <a:pt x="3350" y="12708"/>
                    <a:pt x="4824" y="12708"/>
                  </a:cubicBezTo>
                  <a:cubicBezTo>
                    <a:pt x="5546" y="12708"/>
                    <a:pt x="6276" y="12522"/>
                    <a:pt x="6939" y="12128"/>
                  </a:cubicBezTo>
                  <a:cubicBezTo>
                    <a:pt x="8340" y="11342"/>
                    <a:pt x="9673" y="10419"/>
                    <a:pt x="11108" y="9736"/>
                  </a:cubicBezTo>
                  <a:cubicBezTo>
                    <a:pt x="12510" y="9121"/>
                    <a:pt x="13842" y="8369"/>
                    <a:pt x="15039" y="7446"/>
                  </a:cubicBezTo>
                  <a:cubicBezTo>
                    <a:pt x="16816" y="5977"/>
                    <a:pt x="16508" y="2798"/>
                    <a:pt x="15039" y="1260"/>
                  </a:cubicBezTo>
                  <a:cubicBezTo>
                    <a:pt x="14195" y="384"/>
                    <a:pt x="13205" y="1"/>
                    <a:pt x="12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2" name="Google Shape;2042;p78"/>
            <p:cNvSpPr/>
            <p:nvPr/>
          </p:nvSpPr>
          <p:spPr>
            <a:xfrm rot="8358168">
              <a:off x="3080108" y="3326967"/>
              <a:ext cx="314281" cy="247216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29953" y="3830018"/>
            <a:ext cx="2171250" cy="2070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53751" y="3882606"/>
            <a:ext cx="2171250" cy="2070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112059" y="3895736"/>
            <a:ext cx="2171250" cy="2070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p79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MOTHER</a:t>
            </a:r>
            <a:endParaRPr/>
          </a:p>
        </p:txBody>
      </p:sp>
      <p:sp>
        <p:nvSpPr>
          <p:cNvPr id="2049" name="Google Shape;2049;p79"/>
          <p:cNvSpPr txBox="1">
            <a:spLocks noGrp="1"/>
          </p:cNvSpPr>
          <p:nvPr>
            <p:ph type="subTitle" idx="2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Here you can talk a bit about this person</a:t>
            </a:r>
            <a:endParaRPr/>
          </a:p>
        </p:txBody>
      </p:sp>
      <p:sp>
        <p:nvSpPr>
          <p:cNvPr id="2050" name="Google Shape;2050;p79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FATHER</a:t>
            </a:r>
            <a:endParaRPr/>
          </a:p>
        </p:txBody>
      </p:sp>
      <p:sp>
        <p:nvSpPr>
          <p:cNvPr id="2051" name="Google Shape;2051;p79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Here you can talk a bit about this person</a:t>
            </a:r>
            <a:endParaRPr/>
          </a:p>
        </p:txBody>
      </p:sp>
      <p:sp>
        <p:nvSpPr>
          <p:cNvPr id="2047" name="Google Shape;2047;p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OUR </a:t>
            </a:r>
            <a:r>
              <a:rPr lang="en">
                <a:solidFill>
                  <a:schemeClr val="dk2"/>
                </a:solidFill>
              </a:rPr>
              <a:t>F</a:t>
            </a:r>
            <a:r>
              <a:rPr lang="en">
                <a:solidFill>
                  <a:schemeClr val="lt2"/>
                </a:solidFill>
              </a:rPr>
              <a:t>A</a:t>
            </a:r>
            <a:r>
              <a:rPr lang="en">
                <a:solidFill>
                  <a:schemeClr val="accent1"/>
                </a:solidFill>
              </a:rPr>
              <a:t>M</a:t>
            </a:r>
            <a:r>
              <a:rPr lang="en">
                <a:solidFill>
                  <a:schemeClr val="accent4"/>
                </a:solidFill>
              </a:rPr>
              <a:t>I</a:t>
            </a:r>
            <a:r>
              <a:rPr lang="en">
                <a:solidFill>
                  <a:schemeClr val="accent2"/>
                </a:solidFill>
              </a:rPr>
              <a:t>L</a:t>
            </a:r>
            <a:r>
              <a:rPr lang="en">
                <a:solidFill>
                  <a:schemeClr val="accent3"/>
                </a:solidFill>
              </a:rPr>
              <a:t>Y</a:t>
            </a:r>
            <a:endParaRPr>
              <a:solidFill>
                <a:schemeClr val="accent3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2295" y="4205172"/>
            <a:ext cx="3071250" cy="473625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642" y="1448639"/>
            <a:ext cx="3037500" cy="471375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p80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JOHANNA MATHISON </a:t>
            </a:r>
            <a:endParaRPr/>
          </a:p>
        </p:txBody>
      </p:sp>
      <p:sp>
        <p:nvSpPr>
          <p:cNvPr id="2179" name="Google Shape;2179;p80"/>
          <p:cNvSpPr txBox="1">
            <a:spLocks noGrp="1"/>
          </p:cNvSpPr>
          <p:nvPr>
            <p:ph type="title"/>
          </p:nvPr>
        </p:nvSpPr>
        <p:spPr>
          <a:xfrm>
            <a:off x="1750666" y="498526"/>
            <a:ext cx="15080533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/>
              <a:t>JOIN US FOR A </a:t>
            </a:r>
            <a:endParaRPr dirty="0"/>
          </a:p>
        </p:txBody>
      </p:sp>
      <p:sp>
        <p:nvSpPr>
          <p:cNvPr id="2181" name="Google Shape;2181;p80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B</a:t>
            </a:r>
            <a:r>
              <a:rPr lang="en">
                <a:solidFill>
                  <a:schemeClr val="lt2"/>
                </a:solidFill>
              </a:rPr>
              <a:t>A</a:t>
            </a:r>
            <a:r>
              <a:rPr lang="en">
                <a:solidFill>
                  <a:schemeClr val="accent1"/>
                </a:solidFill>
              </a:rPr>
              <a:t>B</a:t>
            </a:r>
            <a:r>
              <a:rPr lang="en">
                <a:solidFill>
                  <a:schemeClr val="accent4"/>
                </a:solidFill>
              </a:rPr>
              <a:t>Y</a:t>
            </a:r>
            <a:r>
              <a:rPr lang="en"/>
              <a:t> </a:t>
            </a:r>
            <a:r>
              <a:rPr lang="en">
                <a:solidFill>
                  <a:schemeClr val="dk2"/>
                </a:solidFill>
              </a:rPr>
              <a:t>S</a:t>
            </a:r>
            <a:r>
              <a:rPr lang="en">
                <a:solidFill>
                  <a:schemeClr val="lt2"/>
                </a:solidFill>
              </a:rPr>
              <a:t>H</a:t>
            </a:r>
            <a:r>
              <a:rPr lang="en">
                <a:solidFill>
                  <a:schemeClr val="accent4"/>
                </a:solidFill>
              </a:rPr>
              <a:t>O</a:t>
            </a:r>
            <a:r>
              <a:rPr lang="en">
                <a:solidFill>
                  <a:schemeClr val="accent1"/>
                </a:solidFill>
              </a:rPr>
              <a:t>W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182" name="Google Shape;2182;p80"/>
          <p:cNvSpPr txBox="1">
            <a:spLocks noGrp="1"/>
          </p:cNvSpPr>
          <p:nvPr>
            <p:ph type="title" idx="3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sz="6400"/>
              <a:t>HONORING</a:t>
            </a:r>
            <a:endParaRPr sz="6400"/>
          </a:p>
        </p:txBody>
      </p:sp>
      <p:sp>
        <p:nvSpPr>
          <p:cNvPr id="2209" name="Google Shape;2209;p80"/>
          <p:cNvSpPr txBox="1">
            <a:spLocks noGrp="1"/>
          </p:cNvSpPr>
          <p:nvPr>
            <p:ph type="subTitle" idx="4"/>
          </p:nvPr>
        </p:nvSpPr>
        <p:spPr>
          <a:xfrm>
            <a:off x="8923734" y="6718091"/>
            <a:ext cx="7760533" cy="1652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 dirty="0"/>
              <a:t>MARCH 16</a:t>
            </a:r>
            <a:r>
              <a:rPr lang="en" baseline="30000" dirty="0"/>
              <a:t>TH</a:t>
            </a:r>
            <a:r>
              <a:rPr lang="en" dirty="0"/>
              <a:t> - 4:00 PM</a:t>
            </a:r>
            <a:endParaRPr dirty="0"/>
          </a:p>
          <a:p>
            <a:pPr marL="0" indent="0"/>
            <a:r>
              <a:rPr lang="en" dirty="0"/>
              <a:t>1234 MEREDITH  ROAD</a:t>
            </a:r>
            <a:endParaRPr dirty="0"/>
          </a:p>
          <a:p>
            <a:pPr marL="0" indent="0"/>
            <a:r>
              <a:rPr lang="en" dirty="0"/>
              <a:t>GRAND RAPIDS, MI 34032</a:t>
            </a:r>
            <a:endParaRPr dirty="0"/>
          </a:p>
        </p:txBody>
      </p:sp>
      <p:cxnSp>
        <p:nvCxnSpPr>
          <p:cNvPr id="2207" name="Google Shape;2207;p80"/>
          <p:cNvCxnSpPr/>
          <p:nvPr/>
        </p:nvCxnSpPr>
        <p:spPr>
          <a:xfrm>
            <a:off x="5936500" y="5035013"/>
            <a:ext cx="6414900" cy="0"/>
          </a:xfrm>
          <a:prstGeom prst="straightConnector1">
            <a:avLst/>
          </a:prstGeom>
          <a:noFill/>
          <a:ln w="28575" cap="flat" cmpd="sng">
            <a:solidFill>
              <a:srgbClr val="39363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08" name="Google Shape;2208;p80"/>
          <p:cNvCxnSpPr/>
          <p:nvPr/>
        </p:nvCxnSpPr>
        <p:spPr>
          <a:xfrm>
            <a:off x="5936500" y="5961463"/>
            <a:ext cx="6414900" cy="0"/>
          </a:xfrm>
          <a:prstGeom prst="straightConnector1">
            <a:avLst/>
          </a:prstGeom>
          <a:noFill/>
          <a:ln w="28575" cap="flat" cmpd="sng">
            <a:solidFill>
              <a:srgbClr val="39363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210" name="Google Shape;2210;p80"/>
          <p:cNvGrpSpPr/>
          <p:nvPr/>
        </p:nvGrpSpPr>
        <p:grpSpPr>
          <a:xfrm>
            <a:off x="13071936" y="5352238"/>
            <a:ext cx="4890262" cy="5023193"/>
            <a:chOff x="5330644" y="5675738"/>
            <a:chExt cx="4890262" cy="5023193"/>
          </a:xfrm>
        </p:grpSpPr>
        <p:sp>
          <p:nvSpPr>
            <p:cNvPr id="2211" name="Google Shape;2211;p80"/>
            <p:cNvSpPr/>
            <p:nvPr/>
          </p:nvSpPr>
          <p:spPr>
            <a:xfrm>
              <a:off x="8424947" y="9107742"/>
              <a:ext cx="1785704" cy="1591189"/>
            </a:xfrm>
            <a:custGeom>
              <a:avLst/>
              <a:gdLst/>
              <a:ahLst/>
              <a:cxnLst/>
              <a:rect l="l" t="t" r="r" b="b"/>
              <a:pathLst>
                <a:path w="79942" h="71226" extrusionOk="0">
                  <a:moveTo>
                    <a:pt x="74166" y="0"/>
                  </a:moveTo>
                  <a:cubicBezTo>
                    <a:pt x="73767" y="0"/>
                    <a:pt x="73344" y="61"/>
                    <a:pt x="72899" y="194"/>
                  </a:cubicBezTo>
                  <a:cubicBezTo>
                    <a:pt x="64082" y="2826"/>
                    <a:pt x="54752" y="536"/>
                    <a:pt x="48053" y="8567"/>
                  </a:cubicBezTo>
                  <a:cubicBezTo>
                    <a:pt x="45045" y="12293"/>
                    <a:pt x="42926" y="16667"/>
                    <a:pt x="41901" y="21349"/>
                  </a:cubicBezTo>
                  <a:cubicBezTo>
                    <a:pt x="40773" y="26100"/>
                    <a:pt x="41047" y="31158"/>
                    <a:pt x="39816" y="35874"/>
                  </a:cubicBezTo>
                  <a:cubicBezTo>
                    <a:pt x="36980" y="46811"/>
                    <a:pt x="24198" y="43120"/>
                    <a:pt x="16166" y="45854"/>
                  </a:cubicBezTo>
                  <a:cubicBezTo>
                    <a:pt x="7485" y="48759"/>
                    <a:pt x="1" y="57269"/>
                    <a:pt x="479" y="67009"/>
                  </a:cubicBezTo>
                  <a:cubicBezTo>
                    <a:pt x="599" y="69816"/>
                    <a:pt x="2793" y="71226"/>
                    <a:pt x="4919" y="71226"/>
                  </a:cubicBezTo>
                  <a:cubicBezTo>
                    <a:pt x="7039" y="71226"/>
                    <a:pt x="9091" y="69824"/>
                    <a:pt x="8955" y="67009"/>
                  </a:cubicBezTo>
                  <a:cubicBezTo>
                    <a:pt x="8716" y="62395"/>
                    <a:pt x="11313" y="58670"/>
                    <a:pt x="14936" y="56141"/>
                  </a:cubicBezTo>
                  <a:cubicBezTo>
                    <a:pt x="19037" y="53270"/>
                    <a:pt x="23651" y="53373"/>
                    <a:pt x="28401" y="52928"/>
                  </a:cubicBezTo>
                  <a:cubicBezTo>
                    <a:pt x="36262" y="52211"/>
                    <a:pt x="43678" y="49169"/>
                    <a:pt x="46959" y="41240"/>
                  </a:cubicBezTo>
                  <a:cubicBezTo>
                    <a:pt x="50206" y="33380"/>
                    <a:pt x="48292" y="24391"/>
                    <a:pt x="52701" y="16838"/>
                  </a:cubicBezTo>
                  <a:cubicBezTo>
                    <a:pt x="57691" y="8328"/>
                    <a:pt x="67158" y="11028"/>
                    <a:pt x="75155" y="8636"/>
                  </a:cubicBezTo>
                  <a:cubicBezTo>
                    <a:pt x="79942" y="7197"/>
                    <a:pt x="78485" y="0"/>
                    <a:pt x="74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2" name="Google Shape;2212;p80"/>
            <p:cNvSpPr/>
            <p:nvPr/>
          </p:nvSpPr>
          <p:spPr>
            <a:xfrm>
              <a:off x="5977109" y="9087215"/>
              <a:ext cx="545884" cy="1564582"/>
            </a:xfrm>
            <a:custGeom>
              <a:avLst/>
              <a:gdLst/>
              <a:ahLst/>
              <a:cxnLst/>
              <a:rect l="l" t="t" r="r" b="b"/>
              <a:pathLst>
                <a:path w="24438" h="70035" extrusionOk="0">
                  <a:moveTo>
                    <a:pt x="14753" y="0"/>
                  </a:moveTo>
                  <a:cubicBezTo>
                    <a:pt x="12192" y="0"/>
                    <a:pt x="9593" y="2134"/>
                    <a:pt x="10561" y="5412"/>
                  </a:cubicBezTo>
                  <a:cubicBezTo>
                    <a:pt x="12133" y="10812"/>
                    <a:pt x="16098" y="16246"/>
                    <a:pt x="15585" y="22056"/>
                  </a:cubicBezTo>
                  <a:cubicBezTo>
                    <a:pt x="15107" y="27353"/>
                    <a:pt x="10083" y="31044"/>
                    <a:pt x="7280" y="35077"/>
                  </a:cubicBezTo>
                  <a:cubicBezTo>
                    <a:pt x="1" y="45501"/>
                    <a:pt x="1675" y="58214"/>
                    <a:pt x="8818" y="68160"/>
                  </a:cubicBezTo>
                  <a:cubicBezTo>
                    <a:pt x="9769" y="69485"/>
                    <a:pt x="11086" y="70035"/>
                    <a:pt x="12383" y="70035"/>
                  </a:cubicBezTo>
                  <a:cubicBezTo>
                    <a:pt x="15467" y="70035"/>
                    <a:pt x="18442" y="66927"/>
                    <a:pt x="16132" y="63751"/>
                  </a:cubicBezTo>
                  <a:cubicBezTo>
                    <a:pt x="12680" y="58898"/>
                    <a:pt x="10015" y="53224"/>
                    <a:pt x="11177" y="47073"/>
                  </a:cubicBezTo>
                  <a:cubicBezTo>
                    <a:pt x="12236" y="41194"/>
                    <a:pt x="16611" y="37469"/>
                    <a:pt x="19960" y="32889"/>
                  </a:cubicBezTo>
                  <a:cubicBezTo>
                    <a:pt x="22899" y="28891"/>
                    <a:pt x="24437" y="24345"/>
                    <a:pt x="23993" y="19253"/>
                  </a:cubicBezTo>
                  <a:cubicBezTo>
                    <a:pt x="23480" y="13443"/>
                    <a:pt x="20336" y="8556"/>
                    <a:pt x="18730" y="3053"/>
                  </a:cubicBezTo>
                  <a:cubicBezTo>
                    <a:pt x="18106" y="924"/>
                    <a:pt x="16438" y="0"/>
                    <a:pt x="147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3" name="Google Shape;2213;p80"/>
            <p:cNvSpPr/>
            <p:nvPr/>
          </p:nvSpPr>
          <p:spPr>
            <a:xfrm rot="10800000">
              <a:off x="6941957" y="8689589"/>
              <a:ext cx="1625232" cy="903720"/>
            </a:xfrm>
            <a:custGeom>
              <a:avLst/>
              <a:gdLst/>
              <a:ahLst/>
              <a:cxnLst/>
              <a:rect l="l" t="t" r="r" b="b"/>
              <a:pathLst>
                <a:path w="72758" h="40453" extrusionOk="0">
                  <a:moveTo>
                    <a:pt x="66812" y="1"/>
                  </a:moveTo>
                  <a:cubicBezTo>
                    <a:pt x="65526" y="1"/>
                    <a:pt x="64233" y="584"/>
                    <a:pt x="63330" y="1991"/>
                  </a:cubicBezTo>
                  <a:cubicBezTo>
                    <a:pt x="60766" y="6058"/>
                    <a:pt x="54410" y="9647"/>
                    <a:pt x="49864" y="10535"/>
                  </a:cubicBezTo>
                  <a:cubicBezTo>
                    <a:pt x="48884" y="10736"/>
                    <a:pt x="47884" y="10817"/>
                    <a:pt x="46873" y="10817"/>
                  </a:cubicBezTo>
                  <a:cubicBezTo>
                    <a:pt x="43939" y="10817"/>
                    <a:pt x="40921" y="10139"/>
                    <a:pt x="38073" y="9783"/>
                  </a:cubicBezTo>
                  <a:cubicBezTo>
                    <a:pt x="36091" y="9527"/>
                    <a:pt x="34100" y="9399"/>
                    <a:pt x="32105" y="9399"/>
                  </a:cubicBezTo>
                  <a:cubicBezTo>
                    <a:pt x="30110" y="9399"/>
                    <a:pt x="28111" y="9527"/>
                    <a:pt x="26111" y="9783"/>
                  </a:cubicBezTo>
                  <a:cubicBezTo>
                    <a:pt x="14013" y="11390"/>
                    <a:pt x="0" y="22223"/>
                    <a:pt x="718" y="36236"/>
                  </a:cubicBezTo>
                  <a:cubicBezTo>
                    <a:pt x="872" y="39042"/>
                    <a:pt x="3074" y="40452"/>
                    <a:pt x="5201" y="40452"/>
                  </a:cubicBezTo>
                  <a:cubicBezTo>
                    <a:pt x="7320" y="40452"/>
                    <a:pt x="9365" y="39051"/>
                    <a:pt x="9228" y="36236"/>
                  </a:cubicBezTo>
                  <a:cubicBezTo>
                    <a:pt x="8886" y="30118"/>
                    <a:pt x="14218" y="23761"/>
                    <a:pt x="19139" y="20993"/>
                  </a:cubicBezTo>
                  <a:cubicBezTo>
                    <a:pt x="22974" y="18836"/>
                    <a:pt x="27242" y="18150"/>
                    <a:pt x="31552" y="18150"/>
                  </a:cubicBezTo>
                  <a:cubicBezTo>
                    <a:pt x="34616" y="18150"/>
                    <a:pt x="37702" y="18496"/>
                    <a:pt x="40671" y="18908"/>
                  </a:cubicBezTo>
                  <a:cubicBezTo>
                    <a:pt x="42698" y="19184"/>
                    <a:pt x="44615" y="19346"/>
                    <a:pt x="46475" y="19346"/>
                  </a:cubicBezTo>
                  <a:cubicBezTo>
                    <a:pt x="50384" y="19346"/>
                    <a:pt x="54039" y="18631"/>
                    <a:pt x="57930" y="16755"/>
                  </a:cubicBezTo>
                  <a:cubicBezTo>
                    <a:pt x="62749" y="14431"/>
                    <a:pt x="67738" y="11116"/>
                    <a:pt x="70678" y="6434"/>
                  </a:cubicBezTo>
                  <a:cubicBezTo>
                    <a:pt x="72757" y="3159"/>
                    <a:pt x="69804" y="1"/>
                    <a:pt x="668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4" name="Google Shape;2214;p80"/>
            <p:cNvSpPr/>
            <p:nvPr/>
          </p:nvSpPr>
          <p:spPr>
            <a:xfrm>
              <a:off x="5330644" y="8875560"/>
              <a:ext cx="227507" cy="336016"/>
            </a:xfrm>
            <a:custGeom>
              <a:avLst/>
              <a:gdLst/>
              <a:ahLst/>
              <a:cxnLst/>
              <a:rect l="l" t="t" r="r" b="b"/>
              <a:pathLst>
                <a:path w="10185" h="15041" extrusionOk="0">
                  <a:moveTo>
                    <a:pt x="4764" y="0"/>
                  </a:moveTo>
                  <a:cubicBezTo>
                    <a:pt x="4748" y="0"/>
                    <a:pt x="4732" y="0"/>
                    <a:pt x="4717" y="1"/>
                  </a:cubicBezTo>
                  <a:cubicBezTo>
                    <a:pt x="2188" y="35"/>
                    <a:pt x="684" y="1812"/>
                    <a:pt x="342" y="4239"/>
                  </a:cubicBezTo>
                  <a:cubicBezTo>
                    <a:pt x="0" y="6733"/>
                    <a:pt x="855" y="9228"/>
                    <a:pt x="1401" y="11621"/>
                  </a:cubicBezTo>
                  <a:cubicBezTo>
                    <a:pt x="1839" y="13518"/>
                    <a:pt x="3623" y="15041"/>
                    <a:pt x="5518" y="15041"/>
                  </a:cubicBezTo>
                  <a:cubicBezTo>
                    <a:pt x="5842" y="15041"/>
                    <a:pt x="6169" y="14996"/>
                    <a:pt x="6494" y="14902"/>
                  </a:cubicBezTo>
                  <a:cubicBezTo>
                    <a:pt x="8784" y="14286"/>
                    <a:pt x="10185" y="11997"/>
                    <a:pt x="9672" y="9673"/>
                  </a:cubicBezTo>
                  <a:cubicBezTo>
                    <a:pt x="9467" y="8681"/>
                    <a:pt x="9160" y="7690"/>
                    <a:pt x="8954" y="6699"/>
                  </a:cubicBezTo>
                  <a:cubicBezTo>
                    <a:pt x="8886" y="6460"/>
                    <a:pt x="8852" y="6221"/>
                    <a:pt x="8818" y="5947"/>
                  </a:cubicBezTo>
                  <a:cubicBezTo>
                    <a:pt x="8818" y="5913"/>
                    <a:pt x="8784" y="5811"/>
                    <a:pt x="8749" y="5674"/>
                  </a:cubicBezTo>
                  <a:cubicBezTo>
                    <a:pt x="8749" y="5571"/>
                    <a:pt x="8749" y="5401"/>
                    <a:pt x="8749" y="5332"/>
                  </a:cubicBezTo>
                  <a:cubicBezTo>
                    <a:pt x="8784" y="5059"/>
                    <a:pt x="8784" y="4785"/>
                    <a:pt x="8818" y="4512"/>
                  </a:cubicBezTo>
                  <a:cubicBezTo>
                    <a:pt x="9157" y="2273"/>
                    <a:pt x="6870" y="0"/>
                    <a:pt x="4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5" name="Google Shape;2215;p80"/>
            <p:cNvSpPr/>
            <p:nvPr/>
          </p:nvSpPr>
          <p:spPr>
            <a:xfrm>
              <a:off x="9750649" y="7949280"/>
              <a:ext cx="342032" cy="240468"/>
            </a:xfrm>
            <a:custGeom>
              <a:avLst/>
              <a:gdLst/>
              <a:ahLst/>
              <a:cxnLst/>
              <a:rect l="l" t="t" r="r" b="b"/>
              <a:pathLst>
                <a:path w="15312" h="10764" extrusionOk="0">
                  <a:moveTo>
                    <a:pt x="10380" y="0"/>
                  </a:moveTo>
                  <a:cubicBezTo>
                    <a:pt x="9851" y="0"/>
                    <a:pt x="9311" y="108"/>
                    <a:pt x="8783" y="339"/>
                  </a:cubicBezTo>
                  <a:cubicBezTo>
                    <a:pt x="7861" y="714"/>
                    <a:pt x="6972" y="1193"/>
                    <a:pt x="6049" y="1569"/>
                  </a:cubicBezTo>
                  <a:cubicBezTo>
                    <a:pt x="5844" y="1671"/>
                    <a:pt x="5605" y="1774"/>
                    <a:pt x="5366" y="1842"/>
                  </a:cubicBezTo>
                  <a:lnTo>
                    <a:pt x="5127" y="1945"/>
                  </a:lnTo>
                  <a:lnTo>
                    <a:pt x="4785" y="2013"/>
                  </a:lnTo>
                  <a:cubicBezTo>
                    <a:pt x="4511" y="2047"/>
                    <a:pt x="4272" y="2082"/>
                    <a:pt x="3999" y="2082"/>
                  </a:cubicBezTo>
                  <a:cubicBezTo>
                    <a:pt x="1777" y="2116"/>
                    <a:pt x="0" y="4850"/>
                    <a:pt x="376" y="7003"/>
                  </a:cubicBezTo>
                  <a:cubicBezTo>
                    <a:pt x="848" y="9532"/>
                    <a:pt x="2750" y="10763"/>
                    <a:pt x="5065" y="10763"/>
                  </a:cubicBezTo>
                  <a:cubicBezTo>
                    <a:pt x="5097" y="10763"/>
                    <a:pt x="5129" y="10763"/>
                    <a:pt x="5161" y="10762"/>
                  </a:cubicBezTo>
                  <a:cubicBezTo>
                    <a:pt x="7621" y="10694"/>
                    <a:pt x="9843" y="9361"/>
                    <a:pt x="12030" y="8404"/>
                  </a:cubicBezTo>
                  <a:cubicBezTo>
                    <a:pt x="14081" y="7516"/>
                    <a:pt x="15311" y="4850"/>
                    <a:pt x="14320" y="2697"/>
                  </a:cubicBezTo>
                  <a:cubicBezTo>
                    <a:pt x="13594" y="1063"/>
                    <a:pt x="12042" y="0"/>
                    <a:pt x="10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6" name="Google Shape;2216;p80"/>
            <p:cNvSpPr/>
            <p:nvPr/>
          </p:nvSpPr>
          <p:spPr>
            <a:xfrm>
              <a:off x="7458066" y="9861833"/>
              <a:ext cx="592815" cy="531938"/>
            </a:xfrm>
            <a:custGeom>
              <a:avLst/>
              <a:gdLst/>
              <a:ahLst/>
              <a:cxnLst/>
              <a:rect l="l" t="t" r="r" b="b"/>
              <a:pathLst>
                <a:path w="26539" h="23811" extrusionOk="0">
                  <a:moveTo>
                    <a:pt x="20404" y="1"/>
                  </a:moveTo>
                  <a:cubicBezTo>
                    <a:pt x="19446" y="1"/>
                    <a:pt x="18456" y="383"/>
                    <a:pt x="17576" y="1294"/>
                  </a:cubicBezTo>
                  <a:lnTo>
                    <a:pt x="2983" y="16332"/>
                  </a:lnTo>
                  <a:cubicBezTo>
                    <a:pt x="0" y="19419"/>
                    <a:pt x="2887" y="23811"/>
                    <a:pt x="6135" y="23811"/>
                  </a:cubicBezTo>
                  <a:cubicBezTo>
                    <a:pt x="7094" y="23811"/>
                    <a:pt x="8083" y="23429"/>
                    <a:pt x="8963" y="22518"/>
                  </a:cubicBezTo>
                  <a:lnTo>
                    <a:pt x="23557" y="7480"/>
                  </a:lnTo>
                  <a:cubicBezTo>
                    <a:pt x="26539" y="4392"/>
                    <a:pt x="23652" y="1"/>
                    <a:pt x="20404" y="1"/>
                  </a:cubicBezTo>
                  <a:close/>
                </a:path>
              </a:pathLst>
            </a:custGeom>
            <a:solidFill>
              <a:srgbClr val="F07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7" name="Google Shape;2217;p80"/>
            <p:cNvSpPr/>
            <p:nvPr/>
          </p:nvSpPr>
          <p:spPr>
            <a:xfrm rot="-4727049">
              <a:off x="9467556" y="7338857"/>
              <a:ext cx="314281" cy="247216"/>
            </a:xfrm>
            <a:custGeom>
              <a:avLst/>
              <a:gdLst/>
              <a:ahLst/>
              <a:cxnLst/>
              <a:rect l="l" t="t" r="r" b="b"/>
              <a:pathLst>
                <a:path w="15038" h="11829" extrusionOk="0">
                  <a:moveTo>
                    <a:pt x="10070" y="0"/>
                  </a:moveTo>
                  <a:cubicBezTo>
                    <a:pt x="9287" y="0"/>
                    <a:pt x="8499" y="227"/>
                    <a:pt x="7792" y="711"/>
                  </a:cubicBezTo>
                  <a:cubicBezTo>
                    <a:pt x="6972" y="1292"/>
                    <a:pt x="6186" y="1907"/>
                    <a:pt x="5366" y="2488"/>
                  </a:cubicBezTo>
                  <a:cubicBezTo>
                    <a:pt x="5161" y="2625"/>
                    <a:pt x="4922" y="2762"/>
                    <a:pt x="4751" y="2898"/>
                  </a:cubicBezTo>
                  <a:lnTo>
                    <a:pt x="4512" y="3035"/>
                  </a:lnTo>
                  <a:lnTo>
                    <a:pt x="4204" y="3206"/>
                  </a:lnTo>
                  <a:cubicBezTo>
                    <a:pt x="3931" y="3274"/>
                    <a:pt x="3691" y="3343"/>
                    <a:pt x="3418" y="3411"/>
                  </a:cubicBezTo>
                  <a:cubicBezTo>
                    <a:pt x="1265" y="3924"/>
                    <a:pt x="0" y="6965"/>
                    <a:pt x="820" y="8982"/>
                  </a:cubicBezTo>
                  <a:cubicBezTo>
                    <a:pt x="1569" y="10922"/>
                    <a:pt x="3104" y="11828"/>
                    <a:pt x="4915" y="11828"/>
                  </a:cubicBezTo>
                  <a:cubicBezTo>
                    <a:pt x="5337" y="11828"/>
                    <a:pt x="5774" y="11779"/>
                    <a:pt x="6220" y="11682"/>
                  </a:cubicBezTo>
                  <a:cubicBezTo>
                    <a:pt x="8579" y="11135"/>
                    <a:pt x="10527" y="9392"/>
                    <a:pt x="12509" y="7991"/>
                  </a:cubicBezTo>
                  <a:cubicBezTo>
                    <a:pt x="14354" y="6726"/>
                    <a:pt x="15038" y="3855"/>
                    <a:pt x="13671" y="1942"/>
                  </a:cubicBezTo>
                  <a:cubicBezTo>
                    <a:pt x="12800" y="700"/>
                    <a:pt x="11443" y="0"/>
                    <a:pt x="100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8" name="Google Shape;2218;p80"/>
            <p:cNvSpPr/>
            <p:nvPr/>
          </p:nvSpPr>
          <p:spPr>
            <a:xfrm>
              <a:off x="9622413" y="5675738"/>
              <a:ext cx="598492" cy="1299917"/>
            </a:xfrm>
            <a:custGeom>
              <a:avLst/>
              <a:gdLst/>
              <a:ahLst/>
              <a:cxnLst/>
              <a:rect l="l" t="t" r="r" b="b"/>
              <a:pathLst>
                <a:path w="28636" h="62197" extrusionOk="0">
                  <a:moveTo>
                    <a:pt x="22216" y="0"/>
                  </a:moveTo>
                  <a:cubicBezTo>
                    <a:pt x="21273" y="0"/>
                    <a:pt x="20298" y="337"/>
                    <a:pt x="19413" y="1134"/>
                  </a:cubicBezTo>
                  <a:cubicBezTo>
                    <a:pt x="15722" y="4449"/>
                    <a:pt x="11210" y="6670"/>
                    <a:pt x="7622" y="10122"/>
                  </a:cubicBezTo>
                  <a:cubicBezTo>
                    <a:pt x="3726" y="13779"/>
                    <a:pt x="1265" y="18735"/>
                    <a:pt x="684" y="24032"/>
                  </a:cubicBezTo>
                  <a:cubicBezTo>
                    <a:pt x="0" y="29705"/>
                    <a:pt x="1641" y="34558"/>
                    <a:pt x="3965" y="39616"/>
                  </a:cubicBezTo>
                  <a:cubicBezTo>
                    <a:pt x="5298" y="42453"/>
                    <a:pt x="6767" y="45290"/>
                    <a:pt x="7212" y="48434"/>
                  </a:cubicBezTo>
                  <a:cubicBezTo>
                    <a:pt x="7622" y="51305"/>
                    <a:pt x="6801" y="54005"/>
                    <a:pt x="6186" y="56739"/>
                  </a:cubicBezTo>
                  <a:cubicBezTo>
                    <a:pt x="5425" y="60032"/>
                    <a:pt x="8084" y="62197"/>
                    <a:pt x="10596" y="62197"/>
                  </a:cubicBezTo>
                  <a:cubicBezTo>
                    <a:pt x="12256" y="62197"/>
                    <a:pt x="13851" y="61252"/>
                    <a:pt x="14354" y="59063"/>
                  </a:cubicBezTo>
                  <a:cubicBezTo>
                    <a:pt x="15414" y="54483"/>
                    <a:pt x="16303" y="50143"/>
                    <a:pt x="15277" y="45461"/>
                  </a:cubicBezTo>
                  <a:cubicBezTo>
                    <a:pt x="14047" y="39753"/>
                    <a:pt x="10151" y="34968"/>
                    <a:pt x="9160" y="29261"/>
                  </a:cubicBezTo>
                  <a:cubicBezTo>
                    <a:pt x="7143" y="17675"/>
                    <a:pt x="18524" y="13540"/>
                    <a:pt x="25393" y="7354"/>
                  </a:cubicBezTo>
                  <a:cubicBezTo>
                    <a:pt x="28636" y="4433"/>
                    <a:pt x="25639" y="0"/>
                    <a:pt x="222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0000">
            <a:off x="14479777" y="801567"/>
            <a:ext cx="3587020" cy="1845952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92889">
            <a:off x="172334" y="931742"/>
            <a:ext cx="3900868" cy="2055547"/>
          </a:xfrm>
          <a:prstGeom prst="rect">
            <a:avLst/>
          </a:prstGeom>
        </p:spPr>
      </p:pic>
      <p:sp>
        <p:nvSpPr>
          <p:cNvPr id="2223" name="Google Shape;2223;p81"/>
          <p:cNvSpPr txBox="1">
            <a:spLocks noGrp="1"/>
          </p:cNvSpPr>
          <p:nvPr>
            <p:ph type="subTitle" idx="1"/>
          </p:nvPr>
        </p:nvSpPr>
        <p:spPr>
          <a:xfrm>
            <a:off x="1603734" y="5931313"/>
            <a:ext cx="12746133" cy="956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AMELIA JACKSON</a:t>
            </a:r>
            <a:endParaRPr/>
          </a:p>
        </p:txBody>
      </p:sp>
      <p:sp>
        <p:nvSpPr>
          <p:cNvPr id="2224" name="Google Shape;2224;p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>
                <a:solidFill>
                  <a:schemeClr val="dk2"/>
                </a:solidFill>
              </a:rPr>
              <a:t>B</a:t>
            </a:r>
            <a:r>
              <a:rPr lang="en" dirty="0">
                <a:solidFill>
                  <a:schemeClr val="lt2"/>
                </a:solidFill>
              </a:rPr>
              <a:t>A</a:t>
            </a:r>
            <a:r>
              <a:rPr lang="en" dirty="0">
                <a:solidFill>
                  <a:schemeClr val="accent1"/>
                </a:solidFill>
              </a:rPr>
              <a:t>B</a:t>
            </a:r>
            <a:r>
              <a:rPr lang="en" dirty="0">
                <a:solidFill>
                  <a:schemeClr val="accent3"/>
                </a:solidFill>
              </a:rPr>
              <a:t>Y</a:t>
            </a:r>
            <a:r>
              <a:rPr lang="en" dirty="0"/>
              <a:t> </a:t>
            </a:r>
            <a:r>
              <a:rPr lang="en" dirty="0">
                <a:solidFill>
                  <a:schemeClr val="accent4"/>
                </a:solidFill>
              </a:rPr>
              <a:t>S</a:t>
            </a:r>
            <a:r>
              <a:rPr lang="en" dirty="0">
                <a:solidFill>
                  <a:schemeClr val="lt1"/>
                </a:solidFill>
              </a:rPr>
              <a:t>H</a:t>
            </a:r>
            <a:r>
              <a:rPr lang="en" dirty="0">
                <a:solidFill>
                  <a:schemeClr val="dk2"/>
                </a:solidFill>
              </a:rPr>
              <a:t>O</a:t>
            </a:r>
            <a:r>
              <a:rPr lang="en" dirty="0">
                <a:solidFill>
                  <a:schemeClr val="accent3"/>
                </a:solidFill>
              </a:rPr>
              <a:t>W</a:t>
            </a:r>
            <a:r>
              <a:rPr lang="en" dirty="0">
                <a:solidFill>
                  <a:schemeClr val="accent1"/>
                </a:solidFill>
              </a:rPr>
              <a:t>E</a:t>
            </a:r>
            <a:r>
              <a:rPr lang="en" dirty="0">
                <a:solidFill>
                  <a:schemeClr val="lt2"/>
                </a:solidFill>
              </a:rPr>
              <a:t>R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2225" name="Google Shape;2225;p81"/>
          <p:cNvSpPr txBox="1">
            <a:spLocks noGrp="1"/>
          </p:cNvSpPr>
          <p:nvPr>
            <p:ph type="title" idx="2"/>
          </p:nvPr>
        </p:nvSpPr>
        <p:spPr>
          <a:xfrm>
            <a:off x="1603733" y="5153300"/>
            <a:ext cx="4560000" cy="956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/>
              <a:t>FOR</a:t>
            </a:r>
            <a:endParaRPr dirty="0"/>
          </a:p>
        </p:txBody>
      </p:sp>
      <p:sp>
        <p:nvSpPr>
          <p:cNvPr id="2280" name="Google Shape;2280;p81"/>
          <p:cNvSpPr txBox="1">
            <a:spLocks noGrp="1"/>
          </p:cNvSpPr>
          <p:nvPr>
            <p:ph type="title" idx="3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IT IS A</a:t>
            </a:r>
            <a:endParaRPr/>
          </a:p>
        </p:txBody>
      </p:sp>
      <p:sp>
        <p:nvSpPr>
          <p:cNvPr id="2281" name="Google Shape;2281;p81"/>
          <p:cNvSpPr txBox="1">
            <a:spLocks noGrp="1"/>
          </p:cNvSpPr>
          <p:nvPr>
            <p:ph type="subTitle" idx="4"/>
          </p:nvPr>
        </p:nvSpPr>
        <p:spPr>
          <a:xfrm>
            <a:off x="1625600" y="7502975"/>
            <a:ext cx="9402667" cy="1652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SATURDAY , APRIL 20</a:t>
            </a:r>
            <a:r>
              <a:rPr lang="en" baseline="30000"/>
              <a:t>TH</a:t>
            </a:r>
            <a:r>
              <a:rPr lang="en"/>
              <a:t> I 3:00 PM</a:t>
            </a:r>
            <a:endParaRPr/>
          </a:p>
          <a:p>
            <a:pPr marL="0" indent="0"/>
            <a:r>
              <a:rPr lang="en"/>
              <a:t>IN JACKSON’S PLACE</a:t>
            </a:r>
            <a:endParaRPr/>
          </a:p>
        </p:txBody>
      </p:sp>
      <p:cxnSp>
        <p:nvCxnSpPr>
          <p:cNvPr id="2282" name="Google Shape;2282;p81"/>
          <p:cNvCxnSpPr/>
          <p:nvPr/>
        </p:nvCxnSpPr>
        <p:spPr>
          <a:xfrm>
            <a:off x="4945900" y="6244700"/>
            <a:ext cx="6531600" cy="0"/>
          </a:xfrm>
          <a:prstGeom prst="straightConnector1">
            <a:avLst/>
          </a:prstGeom>
          <a:noFill/>
          <a:ln w="28575" cap="flat" cmpd="sng">
            <a:solidFill>
              <a:srgbClr val="39363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3" name="Google Shape;2283;p81"/>
          <p:cNvCxnSpPr/>
          <p:nvPr/>
        </p:nvCxnSpPr>
        <p:spPr>
          <a:xfrm>
            <a:off x="4945900" y="7171150"/>
            <a:ext cx="6531600" cy="0"/>
          </a:xfrm>
          <a:prstGeom prst="straightConnector1">
            <a:avLst/>
          </a:prstGeom>
          <a:noFill/>
          <a:ln w="28575" cap="flat" cmpd="sng">
            <a:solidFill>
              <a:srgbClr val="39363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0368" y="3974925"/>
            <a:ext cx="4978595" cy="486917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p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SMITH FAMILY IS WAITING A BABY</a:t>
            </a:r>
            <a:endParaRPr/>
          </a:p>
        </p:txBody>
      </p:sp>
      <p:sp>
        <p:nvSpPr>
          <p:cNvPr id="2289" name="Google Shape;2289;p82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>
                <a:solidFill>
                  <a:schemeClr val="lt2"/>
                </a:solidFill>
              </a:rPr>
              <a:t>B</a:t>
            </a:r>
            <a:r>
              <a:rPr lang="en" dirty="0">
                <a:solidFill>
                  <a:schemeClr val="lt1"/>
                </a:solidFill>
              </a:rPr>
              <a:t>O</a:t>
            </a:r>
            <a:r>
              <a:rPr lang="en" dirty="0">
                <a:solidFill>
                  <a:schemeClr val="accent2"/>
                </a:solidFill>
              </a:rPr>
              <a:t>Y</a:t>
            </a:r>
            <a:r>
              <a:rPr lang="en" dirty="0"/>
              <a:t> OR </a:t>
            </a:r>
            <a:r>
              <a:rPr lang="en" dirty="0">
                <a:solidFill>
                  <a:schemeClr val="accent4"/>
                </a:solidFill>
              </a:rPr>
              <a:t>G</a:t>
            </a:r>
            <a:r>
              <a:rPr lang="en" dirty="0">
                <a:solidFill>
                  <a:schemeClr val="lt1"/>
                </a:solidFill>
              </a:rPr>
              <a:t>I</a:t>
            </a:r>
            <a:r>
              <a:rPr lang="en" dirty="0">
                <a:solidFill>
                  <a:schemeClr val="accent1"/>
                </a:solidFill>
              </a:rPr>
              <a:t>R</a:t>
            </a:r>
            <a:r>
              <a:rPr lang="en" dirty="0">
                <a:solidFill>
                  <a:schemeClr val="accent2"/>
                </a:solidFill>
              </a:rPr>
              <a:t>L</a:t>
            </a:r>
            <a:r>
              <a:rPr lang="en" dirty="0"/>
              <a:t>?</a:t>
            </a:r>
            <a:endParaRPr dirty="0"/>
          </a:p>
        </p:txBody>
      </p:sp>
      <p:sp>
        <p:nvSpPr>
          <p:cNvPr id="2290" name="Google Shape;2290;p82"/>
          <p:cNvSpPr txBox="1">
            <a:spLocks noGrp="1"/>
          </p:cNvSpPr>
          <p:nvPr>
            <p:ph type="title" idx="3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JOIN US FOR A GENDER REVEAL PARTY</a:t>
            </a:r>
            <a:endParaRPr/>
          </a:p>
        </p:txBody>
      </p:sp>
      <p:sp>
        <p:nvSpPr>
          <p:cNvPr id="2291" name="Google Shape;2291;p82"/>
          <p:cNvSpPr txBox="1">
            <a:spLocks noGrp="1"/>
          </p:cNvSpPr>
          <p:nvPr>
            <p:ph type="subTitle" idx="1"/>
          </p:nvPr>
        </p:nvSpPr>
        <p:spPr>
          <a:xfrm>
            <a:off x="1603734" y="7624950"/>
            <a:ext cx="15080533" cy="1652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 sz="4000" b="1" dirty="0"/>
              <a:t>TERRY + ASHLEY HOUSE - 4:00 PM</a:t>
            </a:r>
            <a:endParaRPr sz="4000" b="1" dirty="0"/>
          </a:p>
          <a:p>
            <a:pPr marL="0" indent="0"/>
            <a:r>
              <a:rPr lang="en" sz="4000" b="1" dirty="0"/>
              <a:t>2134 MULHOLLAND STREET</a:t>
            </a:r>
            <a:endParaRPr sz="4000" b="1" dirty="0"/>
          </a:p>
          <a:p>
            <a:pPr marL="0" indent="0">
              <a:spcBef>
                <a:spcPts val="1000"/>
              </a:spcBef>
            </a:pPr>
            <a:r>
              <a:rPr lang="en" sz="3200" dirty="0"/>
              <a:t>RSVP TO JENA AT (001) 456 4534 BY JUNE 1</a:t>
            </a:r>
            <a:endParaRPr sz="4000" dirty="0"/>
          </a:p>
        </p:txBody>
      </p:sp>
      <p:sp>
        <p:nvSpPr>
          <p:cNvPr id="4" name="Freeform 5"/>
          <p:cNvSpPr>
            <a:spLocks noEditPoints="1"/>
          </p:cNvSpPr>
          <p:nvPr/>
        </p:nvSpPr>
        <p:spPr bwMode="auto">
          <a:xfrm>
            <a:off x="767108" y="370461"/>
            <a:ext cx="556375" cy="1004365"/>
          </a:xfrm>
          <a:custGeom>
            <a:avLst/>
            <a:gdLst>
              <a:gd name="T0" fmla="*/ 126 w 194"/>
              <a:gd name="T1" fmla="*/ 250 h 351"/>
              <a:gd name="T2" fmla="*/ 108 w 194"/>
              <a:gd name="T3" fmla="*/ 262 h 351"/>
              <a:gd name="T4" fmla="*/ 89 w 194"/>
              <a:gd name="T5" fmla="*/ 316 h 351"/>
              <a:gd name="T6" fmla="*/ 93 w 194"/>
              <a:gd name="T7" fmla="*/ 351 h 351"/>
              <a:gd name="T8" fmla="*/ 78 w 194"/>
              <a:gd name="T9" fmla="*/ 343 h 351"/>
              <a:gd name="T10" fmla="*/ 73 w 194"/>
              <a:gd name="T11" fmla="*/ 320 h 351"/>
              <a:gd name="T12" fmla="*/ 89 w 194"/>
              <a:gd name="T13" fmla="*/ 295 h 351"/>
              <a:gd name="T14" fmla="*/ 76 w 194"/>
              <a:gd name="T15" fmla="*/ 256 h 351"/>
              <a:gd name="T16" fmla="*/ 75 w 194"/>
              <a:gd name="T17" fmla="*/ 250 h 351"/>
              <a:gd name="T18" fmla="*/ 66 w 194"/>
              <a:gd name="T19" fmla="*/ 228 h 351"/>
              <a:gd name="T20" fmla="*/ 3 w 194"/>
              <a:gd name="T21" fmla="*/ 94 h 351"/>
              <a:gd name="T22" fmla="*/ 35 w 194"/>
              <a:gd name="T23" fmla="*/ 24 h 351"/>
              <a:gd name="T24" fmla="*/ 155 w 194"/>
              <a:gd name="T25" fmla="*/ 26 h 351"/>
              <a:gd name="T26" fmla="*/ 174 w 194"/>
              <a:gd name="T27" fmla="*/ 144 h 351"/>
              <a:gd name="T28" fmla="*/ 122 w 194"/>
              <a:gd name="T29" fmla="*/ 227 h 351"/>
              <a:gd name="T30" fmla="*/ 126 w 194"/>
              <a:gd name="T31" fmla="*/ 250 h 351"/>
              <a:gd name="T32" fmla="*/ 22 w 194"/>
              <a:gd name="T33" fmla="*/ 93 h 351"/>
              <a:gd name="T34" fmla="*/ 39 w 194"/>
              <a:gd name="T35" fmla="*/ 113 h 351"/>
              <a:gd name="T36" fmla="*/ 49 w 194"/>
              <a:gd name="T37" fmla="*/ 91 h 351"/>
              <a:gd name="T38" fmla="*/ 59 w 194"/>
              <a:gd name="T39" fmla="*/ 60 h 351"/>
              <a:gd name="T40" fmla="*/ 61 w 194"/>
              <a:gd name="T41" fmla="*/ 41 h 351"/>
              <a:gd name="T42" fmla="*/ 43 w 194"/>
              <a:gd name="T43" fmla="*/ 48 h 351"/>
              <a:gd name="T44" fmla="*/ 22 w 194"/>
              <a:gd name="T45" fmla="*/ 93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94" h="351">
                <a:moveTo>
                  <a:pt x="126" y="250"/>
                </a:moveTo>
                <a:cubicBezTo>
                  <a:pt x="118" y="255"/>
                  <a:pt x="113" y="258"/>
                  <a:pt x="108" y="262"/>
                </a:cubicBezTo>
                <a:cubicBezTo>
                  <a:pt x="111" y="283"/>
                  <a:pt x="106" y="301"/>
                  <a:pt x="89" y="316"/>
                </a:cubicBezTo>
                <a:cubicBezTo>
                  <a:pt x="73" y="329"/>
                  <a:pt x="90" y="337"/>
                  <a:pt x="93" y="351"/>
                </a:cubicBezTo>
                <a:cubicBezTo>
                  <a:pt x="88" y="348"/>
                  <a:pt x="81" y="347"/>
                  <a:pt x="78" y="343"/>
                </a:cubicBezTo>
                <a:cubicBezTo>
                  <a:pt x="74" y="336"/>
                  <a:pt x="71" y="327"/>
                  <a:pt x="73" y="320"/>
                </a:cubicBezTo>
                <a:cubicBezTo>
                  <a:pt x="76" y="311"/>
                  <a:pt x="83" y="303"/>
                  <a:pt x="89" y="295"/>
                </a:cubicBezTo>
                <a:cubicBezTo>
                  <a:pt x="103" y="273"/>
                  <a:pt x="100" y="264"/>
                  <a:pt x="76" y="256"/>
                </a:cubicBezTo>
                <a:cubicBezTo>
                  <a:pt x="74" y="255"/>
                  <a:pt x="73" y="254"/>
                  <a:pt x="75" y="250"/>
                </a:cubicBezTo>
                <a:cubicBezTo>
                  <a:pt x="72" y="243"/>
                  <a:pt x="71" y="234"/>
                  <a:pt x="66" y="228"/>
                </a:cubicBezTo>
                <a:cubicBezTo>
                  <a:pt x="38" y="187"/>
                  <a:pt x="7" y="147"/>
                  <a:pt x="3" y="94"/>
                </a:cubicBezTo>
                <a:cubicBezTo>
                  <a:pt x="0" y="64"/>
                  <a:pt x="11" y="41"/>
                  <a:pt x="35" y="24"/>
                </a:cubicBezTo>
                <a:cubicBezTo>
                  <a:pt x="69" y="0"/>
                  <a:pt x="122" y="1"/>
                  <a:pt x="155" y="26"/>
                </a:cubicBezTo>
                <a:cubicBezTo>
                  <a:pt x="192" y="54"/>
                  <a:pt x="194" y="96"/>
                  <a:pt x="174" y="144"/>
                </a:cubicBezTo>
                <a:cubicBezTo>
                  <a:pt x="161" y="174"/>
                  <a:pt x="140" y="200"/>
                  <a:pt x="122" y="227"/>
                </a:cubicBezTo>
                <a:cubicBezTo>
                  <a:pt x="116" y="236"/>
                  <a:pt x="112" y="242"/>
                  <a:pt x="126" y="250"/>
                </a:cubicBezTo>
                <a:close/>
                <a:moveTo>
                  <a:pt x="22" y="93"/>
                </a:moveTo>
                <a:cubicBezTo>
                  <a:pt x="28" y="101"/>
                  <a:pt x="34" y="107"/>
                  <a:pt x="39" y="113"/>
                </a:cubicBezTo>
                <a:cubicBezTo>
                  <a:pt x="43" y="106"/>
                  <a:pt x="46" y="99"/>
                  <a:pt x="49" y="91"/>
                </a:cubicBezTo>
                <a:cubicBezTo>
                  <a:pt x="53" y="81"/>
                  <a:pt x="56" y="71"/>
                  <a:pt x="59" y="60"/>
                </a:cubicBezTo>
                <a:cubicBezTo>
                  <a:pt x="61" y="54"/>
                  <a:pt x="60" y="48"/>
                  <a:pt x="61" y="41"/>
                </a:cubicBezTo>
                <a:cubicBezTo>
                  <a:pt x="55" y="43"/>
                  <a:pt x="45" y="43"/>
                  <a:pt x="43" y="48"/>
                </a:cubicBezTo>
                <a:cubicBezTo>
                  <a:pt x="35" y="61"/>
                  <a:pt x="29" y="75"/>
                  <a:pt x="22" y="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Freeform 6"/>
          <p:cNvSpPr>
            <a:spLocks noEditPoints="1"/>
          </p:cNvSpPr>
          <p:nvPr/>
        </p:nvSpPr>
        <p:spPr bwMode="auto">
          <a:xfrm>
            <a:off x="767108" y="370461"/>
            <a:ext cx="556375" cy="1004365"/>
          </a:xfrm>
          <a:custGeom>
            <a:avLst/>
            <a:gdLst>
              <a:gd name="T0" fmla="*/ 126 w 194"/>
              <a:gd name="T1" fmla="*/ 250 h 351"/>
              <a:gd name="T2" fmla="*/ 108 w 194"/>
              <a:gd name="T3" fmla="*/ 262 h 351"/>
              <a:gd name="T4" fmla="*/ 89 w 194"/>
              <a:gd name="T5" fmla="*/ 316 h 351"/>
              <a:gd name="T6" fmla="*/ 93 w 194"/>
              <a:gd name="T7" fmla="*/ 351 h 351"/>
              <a:gd name="T8" fmla="*/ 78 w 194"/>
              <a:gd name="T9" fmla="*/ 343 h 351"/>
              <a:gd name="T10" fmla="*/ 73 w 194"/>
              <a:gd name="T11" fmla="*/ 320 h 351"/>
              <a:gd name="T12" fmla="*/ 89 w 194"/>
              <a:gd name="T13" fmla="*/ 295 h 351"/>
              <a:gd name="T14" fmla="*/ 76 w 194"/>
              <a:gd name="T15" fmla="*/ 256 h 351"/>
              <a:gd name="T16" fmla="*/ 75 w 194"/>
              <a:gd name="T17" fmla="*/ 250 h 351"/>
              <a:gd name="T18" fmla="*/ 66 w 194"/>
              <a:gd name="T19" fmla="*/ 228 h 351"/>
              <a:gd name="T20" fmla="*/ 3 w 194"/>
              <a:gd name="T21" fmla="*/ 94 h 351"/>
              <a:gd name="T22" fmla="*/ 35 w 194"/>
              <a:gd name="T23" fmla="*/ 24 h 351"/>
              <a:gd name="T24" fmla="*/ 155 w 194"/>
              <a:gd name="T25" fmla="*/ 26 h 351"/>
              <a:gd name="T26" fmla="*/ 174 w 194"/>
              <a:gd name="T27" fmla="*/ 144 h 351"/>
              <a:gd name="T28" fmla="*/ 122 w 194"/>
              <a:gd name="T29" fmla="*/ 227 h 351"/>
              <a:gd name="T30" fmla="*/ 126 w 194"/>
              <a:gd name="T31" fmla="*/ 250 h 351"/>
              <a:gd name="T32" fmla="*/ 22 w 194"/>
              <a:gd name="T33" fmla="*/ 93 h 351"/>
              <a:gd name="T34" fmla="*/ 39 w 194"/>
              <a:gd name="T35" fmla="*/ 113 h 351"/>
              <a:gd name="T36" fmla="*/ 49 w 194"/>
              <a:gd name="T37" fmla="*/ 91 h 351"/>
              <a:gd name="T38" fmla="*/ 59 w 194"/>
              <a:gd name="T39" fmla="*/ 60 h 351"/>
              <a:gd name="T40" fmla="*/ 61 w 194"/>
              <a:gd name="T41" fmla="*/ 41 h 351"/>
              <a:gd name="T42" fmla="*/ 43 w 194"/>
              <a:gd name="T43" fmla="*/ 48 h 351"/>
              <a:gd name="T44" fmla="*/ 22 w 194"/>
              <a:gd name="T45" fmla="*/ 93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94" h="351">
                <a:moveTo>
                  <a:pt x="126" y="250"/>
                </a:moveTo>
                <a:cubicBezTo>
                  <a:pt x="118" y="255"/>
                  <a:pt x="113" y="258"/>
                  <a:pt x="108" y="262"/>
                </a:cubicBezTo>
                <a:cubicBezTo>
                  <a:pt x="111" y="283"/>
                  <a:pt x="106" y="301"/>
                  <a:pt x="89" y="316"/>
                </a:cubicBezTo>
                <a:cubicBezTo>
                  <a:pt x="73" y="329"/>
                  <a:pt x="90" y="337"/>
                  <a:pt x="93" y="351"/>
                </a:cubicBezTo>
                <a:cubicBezTo>
                  <a:pt x="88" y="348"/>
                  <a:pt x="81" y="347"/>
                  <a:pt x="78" y="343"/>
                </a:cubicBezTo>
                <a:cubicBezTo>
                  <a:pt x="74" y="336"/>
                  <a:pt x="71" y="327"/>
                  <a:pt x="73" y="320"/>
                </a:cubicBezTo>
                <a:cubicBezTo>
                  <a:pt x="76" y="311"/>
                  <a:pt x="83" y="303"/>
                  <a:pt x="89" y="295"/>
                </a:cubicBezTo>
                <a:cubicBezTo>
                  <a:pt x="103" y="273"/>
                  <a:pt x="100" y="264"/>
                  <a:pt x="76" y="256"/>
                </a:cubicBezTo>
                <a:cubicBezTo>
                  <a:pt x="74" y="255"/>
                  <a:pt x="73" y="254"/>
                  <a:pt x="75" y="250"/>
                </a:cubicBezTo>
                <a:cubicBezTo>
                  <a:pt x="72" y="243"/>
                  <a:pt x="71" y="234"/>
                  <a:pt x="66" y="228"/>
                </a:cubicBezTo>
                <a:cubicBezTo>
                  <a:pt x="38" y="187"/>
                  <a:pt x="7" y="147"/>
                  <a:pt x="3" y="94"/>
                </a:cubicBezTo>
                <a:cubicBezTo>
                  <a:pt x="0" y="64"/>
                  <a:pt x="11" y="41"/>
                  <a:pt x="35" y="24"/>
                </a:cubicBezTo>
                <a:cubicBezTo>
                  <a:pt x="69" y="0"/>
                  <a:pt x="122" y="1"/>
                  <a:pt x="155" y="26"/>
                </a:cubicBezTo>
                <a:cubicBezTo>
                  <a:pt x="192" y="54"/>
                  <a:pt x="194" y="96"/>
                  <a:pt x="174" y="144"/>
                </a:cubicBezTo>
                <a:cubicBezTo>
                  <a:pt x="161" y="174"/>
                  <a:pt x="140" y="200"/>
                  <a:pt x="122" y="227"/>
                </a:cubicBezTo>
                <a:cubicBezTo>
                  <a:pt x="116" y="236"/>
                  <a:pt x="112" y="242"/>
                  <a:pt x="126" y="250"/>
                </a:cubicBezTo>
                <a:close/>
                <a:moveTo>
                  <a:pt x="22" y="93"/>
                </a:moveTo>
                <a:cubicBezTo>
                  <a:pt x="28" y="101"/>
                  <a:pt x="34" y="107"/>
                  <a:pt x="39" y="113"/>
                </a:cubicBezTo>
                <a:cubicBezTo>
                  <a:pt x="43" y="106"/>
                  <a:pt x="46" y="99"/>
                  <a:pt x="49" y="91"/>
                </a:cubicBezTo>
                <a:cubicBezTo>
                  <a:pt x="53" y="81"/>
                  <a:pt x="56" y="71"/>
                  <a:pt x="59" y="60"/>
                </a:cubicBezTo>
                <a:cubicBezTo>
                  <a:pt x="61" y="54"/>
                  <a:pt x="60" y="48"/>
                  <a:pt x="61" y="41"/>
                </a:cubicBezTo>
                <a:cubicBezTo>
                  <a:pt x="55" y="43"/>
                  <a:pt x="45" y="43"/>
                  <a:pt x="43" y="48"/>
                </a:cubicBezTo>
                <a:cubicBezTo>
                  <a:pt x="35" y="61"/>
                  <a:pt x="29" y="75"/>
                  <a:pt x="22" y="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7"/>
          <p:cNvSpPr>
            <a:spLocks noEditPoints="1"/>
          </p:cNvSpPr>
          <p:nvPr/>
        </p:nvSpPr>
        <p:spPr bwMode="auto">
          <a:xfrm>
            <a:off x="1178270" y="984824"/>
            <a:ext cx="564805" cy="773144"/>
          </a:xfrm>
          <a:custGeom>
            <a:avLst/>
            <a:gdLst>
              <a:gd name="T0" fmla="*/ 14 w 197"/>
              <a:gd name="T1" fmla="*/ 247 h 270"/>
              <a:gd name="T2" fmla="*/ 16 w 197"/>
              <a:gd name="T3" fmla="*/ 268 h 270"/>
              <a:gd name="T4" fmla="*/ 10 w 197"/>
              <a:gd name="T5" fmla="*/ 270 h 270"/>
              <a:gd name="T6" fmla="*/ 0 w 197"/>
              <a:gd name="T7" fmla="*/ 253 h 270"/>
              <a:gd name="T8" fmla="*/ 9 w 197"/>
              <a:gd name="T9" fmla="*/ 233 h 270"/>
              <a:gd name="T10" fmla="*/ 32 w 197"/>
              <a:gd name="T11" fmla="*/ 222 h 270"/>
              <a:gd name="T12" fmla="*/ 40 w 197"/>
              <a:gd name="T13" fmla="*/ 199 h 270"/>
              <a:gd name="T14" fmla="*/ 40 w 197"/>
              <a:gd name="T15" fmla="*/ 175 h 270"/>
              <a:gd name="T16" fmla="*/ 37 w 197"/>
              <a:gd name="T17" fmla="*/ 70 h 270"/>
              <a:gd name="T18" fmla="*/ 123 w 197"/>
              <a:gd name="T19" fmla="*/ 6 h 270"/>
              <a:gd name="T20" fmla="*/ 190 w 197"/>
              <a:gd name="T21" fmla="*/ 89 h 270"/>
              <a:gd name="T22" fmla="*/ 162 w 197"/>
              <a:gd name="T23" fmla="*/ 142 h 270"/>
              <a:gd name="T24" fmla="*/ 113 w 197"/>
              <a:gd name="T25" fmla="*/ 178 h 270"/>
              <a:gd name="T26" fmla="*/ 68 w 197"/>
              <a:gd name="T27" fmla="*/ 210 h 270"/>
              <a:gd name="T28" fmla="*/ 20 w 197"/>
              <a:gd name="T29" fmla="*/ 242 h 270"/>
              <a:gd name="T30" fmla="*/ 14 w 197"/>
              <a:gd name="T31" fmla="*/ 247 h 270"/>
              <a:gd name="T32" fmla="*/ 107 w 197"/>
              <a:gd name="T33" fmla="*/ 34 h 270"/>
              <a:gd name="T34" fmla="*/ 94 w 197"/>
              <a:gd name="T35" fmla="*/ 30 h 270"/>
              <a:gd name="T36" fmla="*/ 58 w 197"/>
              <a:gd name="T37" fmla="*/ 68 h 270"/>
              <a:gd name="T38" fmla="*/ 65 w 197"/>
              <a:gd name="T39" fmla="*/ 79 h 270"/>
              <a:gd name="T40" fmla="*/ 107 w 197"/>
              <a:gd name="T41" fmla="*/ 34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97" h="270">
                <a:moveTo>
                  <a:pt x="14" y="247"/>
                </a:moveTo>
                <a:cubicBezTo>
                  <a:pt x="14" y="254"/>
                  <a:pt x="15" y="261"/>
                  <a:pt x="16" y="268"/>
                </a:cubicBezTo>
                <a:cubicBezTo>
                  <a:pt x="14" y="268"/>
                  <a:pt x="12" y="269"/>
                  <a:pt x="10" y="270"/>
                </a:cubicBezTo>
                <a:cubicBezTo>
                  <a:pt x="7" y="265"/>
                  <a:pt x="0" y="259"/>
                  <a:pt x="0" y="253"/>
                </a:cubicBezTo>
                <a:cubicBezTo>
                  <a:pt x="0" y="247"/>
                  <a:pt x="4" y="238"/>
                  <a:pt x="9" y="233"/>
                </a:cubicBezTo>
                <a:cubicBezTo>
                  <a:pt x="15" y="228"/>
                  <a:pt x="25" y="226"/>
                  <a:pt x="32" y="222"/>
                </a:cubicBezTo>
                <a:cubicBezTo>
                  <a:pt x="41" y="217"/>
                  <a:pt x="49" y="212"/>
                  <a:pt x="40" y="199"/>
                </a:cubicBezTo>
                <a:cubicBezTo>
                  <a:pt x="36" y="193"/>
                  <a:pt x="40" y="183"/>
                  <a:pt x="40" y="175"/>
                </a:cubicBezTo>
                <a:cubicBezTo>
                  <a:pt x="39" y="140"/>
                  <a:pt x="33" y="105"/>
                  <a:pt x="37" y="70"/>
                </a:cubicBezTo>
                <a:cubicBezTo>
                  <a:pt x="42" y="23"/>
                  <a:pt x="76" y="0"/>
                  <a:pt x="123" y="6"/>
                </a:cubicBezTo>
                <a:cubicBezTo>
                  <a:pt x="161" y="11"/>
                  <a:pt x="197" y="51"/>
                  <a:pt x="190" y="89"/>
                </a:cubicBezTo>
                <a:cubicBezTo>
                  <a:pt x="187" y="108"/>
                  <a:pt x="175" y="127"/>
                  <a:pt x="162" y="142"/>
                </a:cubicBezTo>
                <a:cubicBezTo>
                  <a:pt x="149" y="157"/>
                  <a:pt x="129" y="165"/>
                  <a:pt x="113" y="178"/>
                </a:cubicBezTo>
                <a:cubicBezTo>
                  <a:pt x="99" y="190"/>
                  <a:pt x="77" y="185"/>
                  <a:pt x="68" y="210"/>
                </a:cubicBezTo>
                <a:cubicBezTo>
                  <a:pt x="63" y="225"/>
                  <a:pt x="37" y="232"/>
                  <a:pt x="20" y="242"/>
                </a:cubicBezTo>
                <a:cubicBezTo>
                  <a:pt x="18" y="243"/>
                  <a:pt x="16" y="245"/>
                  <a:pt x="14" y="247"/>
                </a:cubicBezTo>
                <a:close/>
                <a:moveTo>
                  <a:pt x="107" y="34"/>
                </a:moveTo>
                <a:cubicBezTo>
                  <a:pt x="104" y="33"/>
                  <a:pt x="99" y="29"/>
                  <a:pt x="94" y="30"/>
                </a:cubicBezTo>
                <a:cubicBezTo>
                  <a:pt x="80" y="31"/>
                  <a:pt x="59" y="54"/>
                  <a:pt x="58" y="68"/>
                </a:cubicBezTo>
                <a:cubicBezTo>
                  <a:pt x="58" y="71"/>
                  <a:pt x="63" y="75"/>
                  <a:pt x="65" y="79"/>
                </a:cubicBezTo>
                <a:cubicBezTo>
                  <a:pt x="79" y="65"/>
                  <a:pt x="92" y="50"/>
                  <a:pt x="107" y="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8"/>
          <p:cNvSpPr>
            <a:spLocks noEditPoints="1"/>
          </p:cNvSpPr>
          <p:nvPr/>
        </p:nvSpPr>
        <p:spPr bwMode="auto">
          <a:xfrm>
            <a:off x="441670" y="1135637"/>
            <a:ext cx="441969" cy="604546"/>
          </a:xfrm>
          <a:custGeom>
            <a:avLst/>
            <a:gdLst>
              <a:gd name="T0" fmla="*/ 145 w 154"/>
              <a:gd name="T1" fmla="*/ 197 h 211"/>
              <a:gd name="T2" fmla="*/ 154 w 154"/>
              <a:gd name="T3" fmla="*/ 203 h 211"/>
              <a:gd name="T4" fmla="*/ 154 w 154"/>
              <a:gd name="T5" fmla="*/ 208 h 211"/>
              <a:gd name="T6" fmla="*/ 137 w 154"/>
              <a:gd name="T7" fmla="*/ 208 h 211"/>
              <a:gd name="T8" fmla="*/ 126 w 154"/>
              <a:gd name="T9" fmla="*/ 192 h 211"/>
              <a:gd name="T10" fmla="*/ 91 w 154"/>
              <a:gd name="T11" fmla="*/ 142 h 211"/>
              <a:gd name="T12" fmla="*/ 28 w 154"/>
              <a:gd name="T13" fmla="*/ 105 h 211"/>
              <a:gd name="T14" fmla="*/ 9 w 154"/>
              <a:gd name="T15" fmla="*/ 41 h 211"/>
              <a:gd name="T16" fmla="*/ 73 w 154"/>
              <a:gd name="T17" fmla="*/ 2 h 211"/>
              <a:gd name="T18" fmla="*/ 123 w 154"/>
              <a:gd name="T19" fmla="*/ 47 h 211"/>
              <a:gd name="T20" fmla="*/ 126 w 154"/>
              <a:gd name="T21" fmla="*/ 112 h 211"/>
              <a:gd name="T22" fmla="*/ 132 w 154"/>
              <a:gd name="T23" fmla="*/ 152 h 211"/>
              <a:gd name="T24" fmla="*/ 145 w 154"/>
              <a:gd name="T25" fmla="*/ 197 h 211"/>
              <a:gd name="T26" fmla="*/ 34 w 154"/>
              <a:gd name="T27" fmla="*/ 39 h 211"/>
              <a:gd name="T28" fmla="*/ 27 w 154"/>
              <a:gd name="T29" fmla="*/ 45 h 211"/>
              <a:gd name="T30" fmla="*/ 38 w 154"/>
              <a:gd name="T31" fmla="*/ 89 h 211"/>
              <a:gd name="T32" fmla="*/ 45 w 154"/>
              <a:gd name="T33" fmla="*/ 89 h 211"/>
              <a:gd name="T34" fmla="*/ 42 w 154"/>
              <a:gd name="T35" fmla="*/ 49 h 211"/>
              <a:gd name="T36" fmla="*/ 34 w 154"/>
              <a:gd name="T37" fmla="*/ 39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" h="211">
                <a:moveTo>
                  <a:pt x="145" y="197"/>
                </a:moveTo>
                <a:cubicBezTo>
                  <a:pt x="145" y="197"/>
                  <a:pt x="150" y="200"/>
                  <a:pt x="154" y="203"/>
                </a:cubicBezTo>
                <a:cubicBezTo>
                  <a:pt x="154" y="204"/>
                  <a:pt x="154" y="206"/>
                  <a:pt x="154" y="208"/>
                </a:cubicBezTo>
                <a:cubicBezTo>
                  <a:pt x="148" y="208"/>
                  <a:pt x="141" y="211"/>
                  <a:pt x="137" y="208"/>
                </a:cubicBezTo>
                <a:cubicBezTo>
                  <a:pt x="132" y="205"/>
                  <a:pt x="127" y="198"/>
                  <a:pt x="126" y="192"/>
                </a:cubicBezTo>
                <a:cubicBezTo>
                  <a:pt x="125" y="159"/>
                  <a:pt x="121" y="156"/>
                  <a:pt x="91" y="142"/>
                </a:cubicBezTo>
                <a:cubicBezTo>
                  <a:pt x="69" y="132"/>
                  <a:pt x="47" y="120"/>
                  <a:pt x="28" y="105"/>
                </a:cubicBezTo>
                <a:cubicBezTo>
                  <a:pt x="5" y="88"/>
                  <a:pt x="0" y="63"/>
                  <a:pt x="9" y="41"/>
                </a:cubicBezTo>
                <a:cubicBezTo>
                  <a:pt x="19" y="18"/>
                  <a:pt x="48" y="0"/>
                  <a:pt x="73" y="2"/>
                </a:cubicBezTo>
                <a:cubicBezTo>
                  <a:pt x="98" y="4"/>
                  <a:pt x="117" y="18"/>
                  <a:pt x="123" y="47"/>
                </a:cubicBezTo>
                <a:cubicBezTo>
                  <a:pt x="127" y="68"/>
                  <a:pt x="125" y="90"/>
                  <a:pt x="126" y="112"/>
                </a:cubicBezTo>
                <a:cubicBezTo>
                  <a:pt x="127" y="125"/>
                  <a:pt x="129" y="139"/>
                  <a:pt x="132" y="152"/>
                </a:cubicBezTo>
                <a:cubicBezTo>
                  <a:pt x="135" y="165"/>
                  <a:pt x="140" y="179"/>
                  <a:pt x="145" y="197"/>
                </a:cubicBezTo>
                <a:close/>
                <a:moveTo>
                  <a:pt x="34" y="39"/>
                </a:moveTo>
                <a:cubicBezTo>
                  <a:pt x="31" y="42"/>
                  <a:pt x="28" y="43"/>
                  <a:pt x="27" y="45"/>
                </a:cubicBezTo>
                <a:cubicBezTo>
                  <a:pt x="19" y="55"/>
                  <a:pt x="26" y="85"/>
                  <a:pt x="38" y="89"/>
                </a:cubicBezTo>
                <a:cubicBezTo>
                  <a:pt x="40" y="90"/>
                  <a:pt x="43" y="89"/>
                  <a:pt x="45" y="89"/>
                </a:cubicBezTo>
                <a:cubicBezTo>
                  <a:pt x="44" y="76"/>
                  <a:pt x="44" y="62"/>
                  <a:pt x="42" y="49"/>
                </a:cubicBezTo>
                <a:cubicBezTo>
                  <a:pt x="41" y="46"/>
                  <a:pt x="37" y="43"/>
                  <a:pt x="34" y="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520" y="5093100"/>
            <a:ext cx="2754541" cy="245362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9112" y="4297256"/>
            <a:ext cx="3689775" cy="3327694"/>
          </a:xfrm>
          <a:prstGeom prst="rect">
            <a:avLst/>
          </a:prstGeom>
        </p:spPr>
      </p:pic>
      <p:pic>
        <p:nvPicPr>
          <p:cNvPr id="128" name="Imagen 1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9724" y="5159152"/>
            <a:ext cx="2754541" cy="245362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9" name="Google Shape;2409;p83"/>
          <p:cNvSpPr/>
          <p:nvPr/>
        </p:nvSpPr>
        <p:spPr>
          <a:xfrm>
            <a:off x="4895875" y="8267525"/>
            <a:ext cx="8382012" cy="695486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2410" name="Google Shape;2410;p83"/>
          <p:cNvSpPr/>
          <p:nvPr/>
        </p:nvSpPr>
        <p:spPr>
          <a:xfrm>
            <a:off x="4914901" y="7282551"/>
            <a:ext cx="1695852" cy="956397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411" name="Google Shape;2411;p83"/>
          <p:cNvSpPr/>
          <p:nvPr/>
        </p:nvSpPr>
        <p:spPr>
          <a:xfrm>
            <a:off x="6610751" y="7208126"/>
            <a:ext cx="5161449" cy="1145417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412" name="Google Shape;2412;p83"/>
          <p:cNvSpPr/>
          <p:nvPr/>
        </p:nvSpPr>
        <p:spPr>
          <a:xfrm>
            <a:off x="11772201" y="7282551"/>
            <a:ext cx="1695852" cy="956397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sp>
      <p:sp>
        <p:nvSpPr>
          <p:cNvPr id="2416" name="Google Shape;2416;p8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CLARICE THOMPSON</a:t>
            </a:r>
            <a:endParaRPr/>
          </a:p>
        </p:txBody>
      </p:sp>
      <p:sp>
        <p:nvSpPr>
          <p:cNvPr id="2413" name="Google Shape;2413;p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>
                <a:solidFill>
                  <a:schemeClr val="lt1"/>
                </a:solidFill>
              </a:rPr>
              <a:t>O</a:t>
            </a:r>
            <a:r>
              <a:rPr lang="en">
                <a:solidFill>
                  <a:schemeClr val="accent2"/>
                </a:solidFill>
              </a:rPr>
              <a:t>H</a:t>
            </a:r>
            <a:r>
              <a:rPr lang="en"/>
              <a:t> </a:t>
            </a:r>
            <a:r>
              <a:rPr lang="en">
                <a:solidFill>
                  <a:schemeClr val="lt2"/>
                </a:solidFill>
              </a:rPr>
              <a:t>B</a:t>
            </a:r>
            <a:r>
              <a:rPr lang="en">
                <a:solidFill>
                  <a:schemeClr val="accent1"/>
                </a:solidFill>
              </a:rPr>
              <a:t>A</a:t>
            </a:r>
            <a:r>
              <a:rPr lang="en">
                <a:solidFill>
                  <a:schemeClr val="accent4"/>
                </a:solidFill>
              </a:rPr>
              <a:t>B</a:t>
            </a:r>
            <a:r>
              <a:rPr lang="en">
                <a:solidFill>
                  <a:schemeClr val="lt1"/>
                </a:solidFill>
              </a:rPr>
              <a:t>Y</a:t>
            </a:r>
            <a:r>
              <a:rPr lang="en"/>
              <a:t>!</a:t>
            </a:r>
            <a:endParaRPr/>
          </a:p>
        </p:txBody>
      </p:sp>
      <p:sp>
        <p:nvSpPr>
          <p:cNvPr id="2414" name="Google Shape;2414;p8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Please join us for a baby shower honoring</a:t>
            </a:r>
            <a:endParaRPr/>
          </a:p>
        </p:txBody>
      </p:sp>
      <p:graphicFrame>
        <p:nvGraphicFramePr>
          <p:cNvPr id="2415" name="Google Shape;2415;p83"/>
          <p:cNvGraphicFramePr/>
          <p:nvPr/>
        </p:nvGraphicFramePr>
        <p:xfrm>
          <a:off x="4953000" y="7179836"/>
          <a:ext cx="8382000" cy="1843225"/>
        </p:xfrm>
        <a:graphic>
          <a:graphicData uri="http://schemas.openxmlformats.org/drawingml/2006/table">
            <a:tbl>
              <a:tblPr>
                <a:noFill/>
                <a:tableStyleId>{94743BDF-B694-49B8-88B1-716B783B3A38}</a:tableStyleId>
              </a:tblPr>
              <a:tblGrid>
                <a:gridCol w="1517650"/>
                <a:gridCol w="5441950"/>
                <a:gridCol w="1422400"/>
              </a:tblGrid>
              <a:tr h="1154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JUN 19</a:t>
                      </a:r>
                      <a:endParaRPr sz="3000" b="1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CLARICE’S HOUSE</a:t>
                      </a:r>
                      <a:endParaRPr sz="25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2102 WILSON AVENUE</a:t>
                      </a:r>
                      <a:endParaRPr sz="25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 PM</a:t>
                      </a:r>
                      <a:endParaRPr sz="3000" b="1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88875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RSVP TO JENA AT (001) 456 4534 BY JUNE 1</a:t>
                      </a:r>
                      <a:endParaRPr sz="25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417" name="Google Shape;2417;p83"/>
          <p:cNvCxnSpPr/>
          <p:nvPr/>
        </p:nvCxnSpPr>
        <p:spPr>
          <a:xfrm>
            <a:off x="5879350" y="5499736"/>
            <a:ext cx="6531600" cy="0"/>
          </a:xfrm>
          <a:prstGeom prst="straightConnector1">
            <a:avLst/>
          </a:prstGeom>
          <a:noFill/>
          <a:ln w="28575" cap="flat" cmpd="sng">
            <a:solidFill>
              <a:srgbClr val="39363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18" name="Google Shape;2418;p83"/>
          <p:cNvCxnSpPr/>
          <p:nvPr/>
        </p:nvCxnSpPr>
        <p:spPr>
          <a:xfrm>
            <a:off x="5879350" y="6426186"/>
            <a:ext cx="6531600" cy="0"/>
          </a:xfrm>
          <a:prstGeom prst="straightConnector1">
            <a:avLst/>
          </a:prstGeom>
          <a:noFill/>
          <a:ln w="28575" cap="flat" cmpd="sng">
            <a:solidFill>
              <a:srgbClr val="39363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19" name="Google Shape;2419;p83"/>
          <p:cNvSpPr/>
          <p:nvPr/>
        </p:nvSpPr>
        <p:spPr>
          <a:xfrm>
            <a:off x="12732142" y="9638543"/>
            <a:ext cx="335152" cy="263835"/>
          </a:xfrm>
          <a:custGeom>
            <a:avLst/>
            <a:gdLst/>
            <a:ahLst/>
            <a:cxnLst/>
            <a:rect l="l" t="t" r="r" b="b"/>
            <a:pathLst>
              <a:path w="15004" h="11810" extrusionOk="0">
                <a:moveTo>
                  <a:pt x="10036" y="0"/>
                </a:moveTo>
                <a:cubicBezTo>
                  <a:pt x="9253" y="0"/>
                  <a:pt x="8465" y="227"/>
                  <a:pt x="7758" y="711"/>
                </a:cubicBezTo>
                <a:cubicBezTo>
                  <a:pt x="6938" y="1292"/>
                  <a:pt x="6152" y="1907"/>
                  <a:pt x="5332" y="2488"/>
                </a:cubicBezTo>
                <a:cubicBezTo>
                  <a:pt x="5127" y="2625"/>
                  <a:pt x="4922" y="2762"/>
                  <a:pt x="4716" y="2898"/>
                </a:cubicBezTo>
                <a:lnTo>
                  <a:pt x="4477" y="3035"/>
                </a:lnTo>
                <a:lnTo>
                  <a:pt x="4170" y="3172"/>
                </a:lnTo>
                <a:cubicBezTo>
                  <a:pt x="3930" y="3274"/>
                  <a:pt x="3657" y="3343"/>
                  <a:pt x="3418" y="3411"/>
                </a:cubicBezTo>
                <a:cubicBezTo>
                  <a:pt x="1230" y="3924"/>
                  <a:pt x="0" y="6965"/>
                  <a:pt x="786" y="8948"/>
                </a:cubicBezTo>
                <a:cubicBezTo>
                  <a:pt x="1527" y="10897"/>
                  <a:pt x="3063" y="11810"/>
                  <a:pt x="4843" y="11810"/>
                </a:cubicBezTo>
                <a:cubicBezTo>
                  <a:pt x="5279" y="11810"/>
                  <a:pt x="5729" y="11755"/>
                  <a:pt x="6186" y="11648"/>
                </a:cubicBezTo>
                <a:cubicBezTo>
                  <a:pt x="8578" y="11101"/>
                  <a:pt x="10526" y="9392"/>
                  <a:pt x="12475" y="7991"/>
                </a:cubicBezTo>
                <a:cubicBezTo>
                  <a:pt x="14320" y="6726"/>
                  <a:pt x="15004" y="3855"/>
                  <a:pt x="13637" y="1942"/>
                </a:cubicBezTo>
                <a:cubicBezTo>
                  <a:pt x="12766" y="700"/>
                  <a:pt x="11409" y="0"/>
                  <a:pt x="100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163" y="2965518"/>
            <a:ext cx="2762100" cy="56497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3807" y="2703973"/>
            <a:ext cx="2840207" cy="594462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9458325" y="7629525"/>
            <a:ext cx="8172450" cy="1971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24" name="Google Shape;2424;p84"/>
          <p:cNvSpPr txBox="1">
            <a:spLocks noGrp="1"/>
          </p:cNvSpPr>
          <p:nvPr>
            <p:ph type="ctrTitle"/>
          </p:nvPr>
        </p:nvSpPr>
        <p:spPr>
          <a:xfrm>
            <a:off x="-2117725" y="3476631"/>
            <a:ext cx="15036800" cy="16995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Autofit/>
          </a:bodyPr>
          <a:lstStyle/>
          <a:p>
            <a:r>
              <a:rPr lang="en" sz="20800" dirty="0">
                <a:solidFill>
                  <a:schemeClr val="dk2"/>
                </a:solidFill>
              </a:rPr>
              <a:t>T</a:t>
            </a:r>
            <a:r>
              <a:rPr lang="en" sz="20800" dirty="0">
                <a:solidFill>
                  <a:schemeClr val="lt2"/>
                </a:solidFill>
              </a:rPr>
              <a:t>H</a:t>
            </a:r>
            <a:r>
              <a:rPr lang="en" sz="20800" dirty="0">
                <a:solidFill>
                  <a:schemeClr val="accent1"/>
                </a:solidFill>
              </a:rPr>
              <a:t>A</a:t>
            </a:r>
            <a:r>
              <a:rPr lang="en" sz="20800" dirty="0">
                <a:solidFill>
                  <a:schemeClr val="accent4"/>
                </a:solidFill>
              </a:rPr>
              <a:t>N</a:t>
            </a:r>
            <a:r>
              <a:rPr lang="en" sz="20800" dirty="0">
                <a:solidFill>
                  <a:schemeClr val="accent2"/>
                </a:solidFill>
              </a:rPr>
              <a:t>K</a:t>
            </a:r>
            <a:r>
              <a:rPr lang="en" sz="20800" dirty="0">
                <a:solidFill>
                  <a:schemeClr val="accent3"/>
                </a:solidFill>
              </a:rPr>
              <a:t>S</a:t>
            </a:r>
            <a:r>
              <a:rPr lang="en" sz="20800" dirty="0"/>
              <a:t>!</a:t>
            </a:r>
            <a:endParaRPr sz="20800" dirty="0"/>
          </a:p>
        </p:txBody>
      </p:sp>
      <p:sp>
        <p:nvSpPr>
          <p:cNvPr id="2425" name="Google Shape;2425;p84"/>
          <p:cNvSpPr txBox="1">
            <a:spLocks noGrp="1"/>
          </p:cNvSpPr>
          <p:nvPr>
            <p:ph type="subTitle" idx="1"/>
          </p:nvPr>
        </p:nvSpPr>
        <p:spPr>
          <a:xfrm>
            <a:off x="-2117725" y="5464088"/>
            <a:ext cx="15036800" cy="28416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buClr>
                <a:schemeClr val="lt1"/>
              </a:buClr>
              <a:buSzPts val="1100"/>
            </a:pPr>
            <a:r>
              <a:rPr lang="en" dirty="0">
                <a:solidFill>
                  <a:schemeClr val="dk1"/>
                </a:solidFill>
              </a:rPr>
              <a:t>Do you have any questions?</a:t>
            </a:r>
            <a:endParaRPr dirty="0">
              <a:solidFill>
                <a:schemeClr val="dk1"/>
              </a:solidFill>
            </a:endParaRPr>
          </a:p>
          <a:p>
            <a:pPr marL="0" indent="0">
              <a:buClr>
                <a:schemeClr val="lt1"/>
              </a:buClr>
              <a:buSzPts val="1100"/>
            </a:pPr>
            <a:endParaRPr dirty="0">
              <a:solidFill>
                <a:schemeClr val="dk1"/>
              </a:solidFill>
            </a:endParaRPr>
          </a:p>
          <a:p>
            <a:pPr marL="0" indent="0">
              <a:buClr>
                <a:schemeClr val="lt1"/>
              </a:buClr>
              <a:buSzPts val="1100"/>
            </a:pPr>
            <a:r>
              <a:rPr lang="en" dirty="0">
                <a:solidFill>
                  <a:schemeClr val="dk1"/>
                </a:solidFill>
              </a:rPr>
              <a:t>youremail@freepik.com </a:t>
            </a:r>
            <a:endParaRPr dirty="0">
              <a:solidFill>
                <a:schemeClr val="dk1"/>
              </a:solidFill>
            </a:endParaRPr>
          </a:p>
          <a:p>
            <a:pPr marL="0" indent="0">
              <a:buClr>
                <a:schemeClr val="lt1"/>
              </a:buClr>
              <a:buSzPts val="1100"/>
            </a:pPr>
            <a:r>
              <a:rPr lang="en" dirty="0">
                <a:solidFill>
                  <a:schemeClr val="dk1"/>
                </a:solidFill>
              </a:rPr>
              <a:t>+91  620 421 838 </a:t>
            </a:r>
            <a:endParaRPr dirty="0">
              <a:solidFill>
                <a:schemeClr val="dk1"/>
              </a:solidFill>
            </a:endParaRPr>
          </a:p>
          <a:p>
            <a:pPr marL="0" indent="0"/>
            <a:r>
              <a:rPr lang="en" dirty="0">
                <a:solidFill>
                  <a:schemeClr val="dk1"/>
                </a:solidFill>
              </a:rPr>
              <a:t>yourcompany.com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5425" y="1895468"/>
            <a:ext cx="6430950" cy="713723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1925" y="2349372"/>
            <a:ext cx="1440000" cy="160875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8325" y="591425"/>
            <a:ext cx="1440000" cy="160875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8325" y="5864038"/>
            <a:ext cx="1440000" cy="160875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3575" y="5464087"/>
            <a:ext cx="1440000" cy="16087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9"/>
          <p:cNvSpPr/>
          <p:nvPr/>
        </p:nvSpPr>
        <p:spPr>
          <a:xfrm>
            <a:off x="8134513" y="716678"/>
            <a:ext cx="2043569" cy="219959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92" name="Google Shape;692;p49"/>
          <p:cNvSpPr txBox="1">
            <a:spLocks noGrp="1"/>
          </p:cNvSpPr>
          <p:nvPr>
            <p:ph type="title"/>
          </p:nvPr>
        </p:nvSpPr>
        <p:spPr>
          <a:xfrm>
            <a:off x="1625600" y="7137868"/>
            <a:ext cx="15080533" cy="14631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 dirty="0">
                <a:solidFill>
                  <a:schemeClr val="accent4"/>
                </a:solidFill>
              </a:rPr>
              <a:t>A</a:t>
            </a:r>
            <a:r>
              <a:rPr lang="en" dirty="0">
                <a:solidFill>
                  <a:schemeClr val="lt2"/>
                </a:solidFill>
              </a:rPr>
              <a:t>B</a:t>
            </a:r>
            <a:r>
              <a:rPr lang="en" dirty="0">
                <a:solidFill>
                  <a:schemeClr val="accent1"/>
                </a:solidFill>
              </a:rPr>
              <a:t>O</a:t>
            </a:r>
            <a:r>
              <a:rPr lang="en" dirty="0">
                <a:solidFill>
                  <a:schemeClr val="lt1"/>
                </a:solidFill>
              </a:rPr>
              <a:t>U</a:t>
            </a:r>
            <a:r>
              <a:rPr lang="en" dirty="0">
                <a:solidFill>
                  <a:schemeClr val="accent2"/>
                </a:solidFill>
              </a:rPr>
              <a:t>T</a:t>
            </a:r>
            <a:r>
              <a:rPr lang="en" dirty="0"/>
              <a:t> MY BABY</a:t>
            </a:r>
            <a:endParaRPr dirty="0"/>
          </a:p>
        </p:txBody>
      </p:sp>
      <p:sp>
        <p:nvSpPr>
          <p:cNvPr id="693" name="Google Shape;693;p49"/>
          <p:cNvSpPr txBox="1">
            <a:spLocks noGrp="1"/>
          </p:cNvSpPr>
          <p:nvPr>
            <p:ph type="subTitle" idx="1"/>
          </p:nvPr>
        </p:nvSpPr>
        <p:spPr>
          <a:xfrm>
            <a:off x="1625600" y="8600843"/>
            <a:ext cx="15080533" cy="8187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sp>
        <p:nvSpPr>
          <p:cNvPr id="694" name="Google Shape;694;p49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r>
              <a:rPr lang="en"/>
              <a:t>01</a:t>
            </a:r>
            <a:endParaRPr/>
          </a:p>
        </p:txBody>
      </p:sp>
      <p:grpSp>
        <p:nvGrpSpPr>
          <p:cNvPr id="102" name="Grupo 101"/>
          <p:cNvGrpSpPr/>
          <p:nvPr/>
        </p:nvGrpSpPr>
        <p:grpSpPr>
          <a:xfrm>
            <a:off x="7256279" y="3494178"/>
            <a:ext cx="3775441" cy="3839627"/>
            <a:chOff x="8305800" y="2554288"/>
            <a:chExt cx="2054225" cy="2089149"/>
          </a:xfrm>
        </p:grpSpPr>
        <p:sp>
          <p:nvSpPr>
            <p:cNvPr id="103" name="Freeform 12"/>
            <p:cNvSpPr>
              <a:spLocks noEditPoints="1"/>
            </p:cNvSpPr>
            <p:nvPr/>
          </p:nvSpPr>
          <p:spPr bwMode="auto">
            <a:xfrm>
              <a:off x="8305800" y="2554288"/>
              <a:ext cx="2054225" cy="2089149"/>
            </a:xfrm>
            <a:custGeom>
              <a:avLst/>
              <a:gdLst>
                <a:gd name="T0" fmla="*/ 314 w 545"/>
                <a:gd name="T1" fmla="*/ 13 h 554"/>
                <a:gd name="T2" fmla="*/ 393 w 545"/>
                <a:gd name="T3" fmla="*/ 3 h 554"/>
                <a:gd name="T4" fmla="*/ 484 w 545"/>
                <a:gd name="T5" fmla="*/ 42 h 554"/>
                <a:gd name="T6" fmla="*/ 519 w 545"/>
                <a:gd name="T7" fmla="*/ 23 h 554"/>
                <a:gd name="T8" fmla="*/ 524 w 545"/>
                <a:gd name="T9" fmla="*/ 38 h 554"/>
                <a:gd name="T10" fmla="*/ 508 w 545"/>
                <a:gd name="T11" fmla="*/ 70 h 554"/>
                <a:gd name="T12" fmla="*/ 529 w 545"/>
                <a:gd name="T13" fmla="*/ 229 h 554"/>
                <a:gd name="T14" fmla="*/ 478 w 545"/>
                <a:gd name="T15" fmla="*/ 323 h 554"/>
                <a:gd name="T16" fmla="*/ 441 w 545"/>
                <a:gd name="T17" fmla="*/ 345 h 554"/>
                <a:gd name="T18" fmla="*/ 426 w 545"/>
                <a:gd name="T19" fmla="*/ 339 h 554"/>
                <a:gd name="T20" fmla="*/ 421 w 545"/>
                <a:gd name="T21" fmla="*/ 299 h 554"/>
                <a:gd name="T22" fmla="*/ 300 w 545"/>
                <a:gd name="T23" fmla="*/ 260 h 554"/>
                <a:gd name="T24" fmla="*/ 313 w 545"/>
                <a:gd name="T25" fmla="*/ 393 h 554"/>
                <a:gd name="T26" fmla="*/ 293 w 545"/>
                <a:gd name="T27" fmla="*/ 455 h 554"/>
                <a:gd name="T28" fmla="*/ 406 w 545"/>
                <a:gd name="T29" fmla="*/ 375 h 554"/>
                <a:gd name="T30" fmla="*/ 419 w 545"/>
                <a:gd name="T31" fmla="*/ 384 h 554"/>
                <a:gd name="T32" fmla="*/ 296 w 545"/>
                <a:gd name="T33" fmla="*/ 472 h 554"/>
                <a:gd name="T34" fmla="*/ 276 w 545"/>
                <a:gd name="T35" fmla="*/ 474 h 554"/>
                <a:gd name="T36" fmla="*/ 172 w 545"/>
                <a:gd name="T37" fmla="*/ 536 h 554"/>
                <a:gd name="T38" fmla="*/ 144 w 545"/>
                <a:gd name="T39" fmla="*/ 535 h 554"/>
                <a:gd name="T40" fmla="*/ 0 w 545"/>
                <a:gd name="T41" fmla="*/ 441 h 554"/>
                <a:gd name="T42" fmla="*/ 6 w 545"/>
                <a:gd name="T43" fmla="*/ 392 h 554"/>
                <a:gd name="T44" fmla="*/ 4 w 545"/>
                <a:gd name="T45" fmla="*/ 366 h 554"/>
                <a:gd name="T46" fmla="*/ 66 w 545"/>
                <a:gd name="T47" fmla="*/ 263 h 554"/>
                <a:gd name="T48" fmla="*/ 67 w 545"/>
                <a:gd name="T49" fmla="*/ 243 h 554"/>
                <a:gd name="T50" fmla="*/ 122 w 545"/>
                <a:gd name="T51" fmla="*/ 144 h 554"/>
                <a:gd name="T52" fmla="*/ 221 w 545"/>
                <a:gd name="T53" fmla="*/ 85 h 554"/>
                <a:gd name="T54" fmla="*/ 269 w 545"/>
                <a:gd name="T55" fmla="*/ 1 h 554"/>
                <a:gd name="T56" fmla="*/ 99 w 545"/>
                <a:gd name="T57" fmla="*/ 418 h 554"/>
                <a:gd name="T58" fmla="*/ 102 w 545"/>
                <a:gd name="T59" fmla="*/ 399 h 554"/>
                <a:gd name="T60" fmla="*/ 135 w 545"/>
                <a:gd name="T61" fmla="*/ 479 h 554"/>
                <a:gd name="T62" fmla="*/ 162 w 545"/>
                <a:gd name="T63" fmla="*/ 521 h 554"/>
                <a:gd name="T64" fmla="*/ 282 w 545"/>
                <a:gd name="T65" fmla="*/ 443 h 554"/>
                <a:gd name="T66" fmla="*/ 294 w 545"/>
                <a:gd name="T67" fmla="*/ 338 h 554"/>
                <a:gd name="T68" fmla="*/ 241 w 545"/>
                <a:gd name="T69" fmla="*/ 120 h 554"/>
                <a:gd name="T70" fmla="*/ 108 w 545"/>
                <a:gd name="T71" fmla="*/ 177 h 554"/>
                <a:gd name="T72" fmla="*/ 99 w 545"/>
                <a:gd name="T73" fmla="*/ 347 h 554"/>
                <a:gd name="T74" fmla="*/ 98 w 545"/>
                <a:gd name="T75" fmla="*/ 379 h 554"/>
                <a:gd name="T76" fmla="*/ 87 w 545"/>
                <a:gd name="T77" fmla="*/ 369 h 554"/>
                <a:gd name="T78" fmla="*/ 71 w 545"/>
                <a:gd name="T79" fmla="*/ 281 h 554"/>
                <a:gd name="T80" fmla="*/ 48 w 545"/>
                <a:gd name="T81" fmla="*/ 308 h 554"/>
                <a:gd name="T82" fmla="*/ 32 w 545"/>
                <a:gd name="T83" fmla="*/ 392 h 554"/>
                <a:gd name="T84" fmla="*/ 521 w 545"/>
                <a:gd name="T85" fmla="*/ 153 h 554"/>
                <a:gd name="T86" fmla="*/ 438 w 545"/>
                <a:gd name="T87" fmla="*/ 32 h 554"/>
                <a:gd name="T88" fmla="*/ 246 w 545"/>
                <a:gd name="T89" fmla="*/ 95 h 554"/>
                <a:gd name="T90" fmla="*/ 263 w 545"/>
                <a:gd name="T91" fmla="*/ 128 h 554"/>
                <a:gd name="T92" fmla="*/ 305 w 545"/>
                <a:gd name="T93" fmla="*/ 245 h 554"/>
                <a:gd name="T94" fmla="*/ 440 w 545"/>
                <a:gd name="T95" fmla="*/ 293 h 554"/>
                <a:gd name="T96" fmla="*/ 475 w 545"/>
                <a:gd name="T97" fmla="*/ 270 h 554"/>
                <a:gd name="T98" fmla="*/ 136 w 545"/>
                <a:gd name="T99" fmla="*/ 521 h 554"/>
                <a:gd name="T100" fmla="*/ 105 w 545"/>
                <a:gd name="T101" fmla="*/ 440 h 554"/>
                <a:gd name="T102" fmla="*/ 33 w 545"/>
                <a:gd name="T103" fmla="*/ 411 h 554"/>
                <a:gd name="T104" fmla="*/ 44 w 545"/>
                <a:gd name="T105" fmla="*/ 496 h 554"/>
                <a:gd name="T106" fmla="*/ 298 w 545"/>
                <a:gd name="T107" fmla="*/ 22 h 554"/>
                <a:gd name="T108" fmla="*/ 237 w 545"/>
                <a:gd name="T109" fmla="*/ 80 h 554"/>
                <a:gd name="T110" fmla="*/ 460 w 545"/>
                <a:gd name="T111" fmla="*/ 303 h 554"/>
                <a:gd name="T112" fmla="*/ 517 w 545"/>
                <a:gd name="T113" fmla="*/ 24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5" h="554">
                  <a:moveTo>
                    <a:pt x="286" y="1"/>
                  </a:moveTo>
                  <a:cubicBezTo>
                    <a:pt x="296" y="4"/>
                    <a:pt x="306" y="7"/>
                    <a:pt x="314" y="13"/>
                  </a:cubicBezTo>
                  <a:cubicBezTo>
                    <a:pt x="316" y="14"/>
                    <a:pt x="318" y="13"/>
                    <a:pt x="320" y="12"/>
                  </a:cubicBezTo>
                  <a:cubicBezTo>
                    <a:pt x="344" y="4"/>
                    <a:pt x="368" y="0"/>
                    <a:pt x="393" y="3"/>
                  </a:cubicBezTo>
                  <a:cubicBezTo>
                    <a:pt x="426" y="6"/>
                    <a:pt x="456" y="18"/>
                    <a:pt x="481" y="40"/>
                  </a:cubicBezTo>
                  <a:cubicBezTo>
                    <a:pt x="482" y="41"/>
                    <a:pt x="484" y="42"/>
                    <a:pt x="484" y="42"/>
                  </a:cubicBezTo>
                  <a:cubicBezTo>
                    <a:pt x="492" y="37"/>
                    <a:pt x="500" y="32"/>
                    <a:pt x="508" y="28"/>
                  </a:cubicBezTo>
                  <a:cubicBezTo>
                    <a:pt x="512" y="26"/>
                    <a:pt x="515" y="25"/>
                    <a:pt x="519" y="23"/>
                  </a:cubicBezTo>
                  <a:cubicBezTo>
                    <a:pt x="524" y="22"/>
                    <a:pt x="529" y="24"/>
                    <a:pt x="530" y="28"/>
                  </a:cubicBezTo>
                  <a:cubicBezTo>
                    <a:pt x="531" y="33"/>
                    <a:pt x="529" y="37"/>
                    <a:pt x="524" y="38"/>
                  </a:cubicBezTo>
                  <a:cubicBezTo>
                    <a:pt x="514" y="42"/>
                    <a:pt x="505" y="47"/>
                    <a:pt x="497" y="55"/>
                  </a:cubicBezTo>
                  <a:cubicBezTo>
                    <a:pt x="501" y="60"/>
                    <a:pt x="505" y="64"/>
                    <a:pt x="508" y="70"/>
                  </a:cubicBezTo>
                  <a:cubicBezTo>
                    <a:pt x="540" y="116"/>
                    <a:pt x="545" y="166"/>
                    <a:pt x="528" y="218"/>
                  </a:cubicBezTo>
                  <a:cubicBezTo>
                    <a:pt x="526" y="223"/>
                    <a:pt x="527" y="226"/>
                    <a:pt x="529" y="229"/>
                  </a:cubicBezTo>
                  <a:cubicBezTo>
                    <a:pt x="541" y="249"/>
                    <a:pt x="542" y="270"/>
                    <a:pt x="531" y="291"/>
                  </a:cubicBezTo>
                  <a:cubicBezTo>
                    <a:pt x="520" y="311"/>
                    <a:pt x="502" y="323"/>
                    <a:pt x="478" y="323"/>
                  </a:cubicBezTo>
                  <a:cubicBezTo>
                    <a:pt x="469" y="323"/>
                    <a:pt x="459" y="320"/>
                    <a:pt x="451" y="319"/>
                  </a:cubicBezTo>
                  <a:cubicBezTo>
                    <a:pt x="448" y="327"/>
                    <a:pt x="445" y="336"/>
                    <a:pt x="441" y="345"/>
                  </a:cubicBezTo>
                  <a:cubicBezTo>
                    <a:pt x="439" y="351"/>
                    <a:pt x="434" y="353"/>
                    <a:pt x="430" y="351"/>
                  </a:cubicBezTo>
                  <a:cubicBezTo>
                    <a:pt x="425" y="349"/>
                    <a:pt x="424" y="344"/>
                    <a:pt x="426" y="339"/>
                  </a:cubicBezTo>
                  <a:cubicBezTo>
                    <a:pt x="428" y="335"/>
                    <a:pt x="430" y="331"/>
                    <a:pt x="431" y="327"/>
                  </a:cubicBezTo>
                  <a:cubicBezTo>
                    <a:pt x="436" y="315"/>
                    <a:pt x="432" y="305"/>
                    <a:pt x="421" y="299"/>
                  </a:cubicBezTo>
                  <a:cubicBezTo>
                    <a:pt x="396" y="286"/>
                    <a:pt x="369" y="277"/>
                    <a:pt x="342" y="270"/>
                  </a:cubicBezTo>
                  <a:cubicBezTo>
                    <a:pt x="328" y="267"/>
                    <a:pt x="314" y="264"/>
                    <a:pt x="300" y="260"/>
                  </a:cubicBezTo>
                  <a:cubicBezTo>
                    <a:pt x="300" y="267"/>
                    <a:pt x="301" y="272"/>
                    <a:pt x="302" y="278"/>
                  </a:cubicBezTo>
                  <a:cubicBezTo>
                    <a:pt x="308" y="316"/>
                    <a:pt x="312" y="355"/>
                    <a:pt x="313" y="393"/>
                  </a:cubicBezTo>
                  <a:cubicBezTo>
                    <a:pt x="314" y="414"/>
                    <a:pt x="309" y="434"/>
                    <a:pt x="296" y="451"/>
                  </a:cubicBezTo>
                  <a:cubicBezTo>
                    <a:pt x="295" y="452"/>
                    <a:pt x="294" y="454"/>
                    <a:pt x="293" y="455"/>
                  </a:cubicBezTo>
                  <a:cubicBezTo>
                    <a:pt x="319" y="459"/>
                    <a:pt x="341" y="453"/>
                    <a:pt x="359" y="435"/>
                  </a:cubicBezTo>
                  <a:cubicBezTo>
                    <a:pt x="377" y="417"/>
                    <a:pt x="392" y="396"/>
                    <a:pt x="406" y="375"/>
                  </a:cubicBezTo>
                  <a:cubicBezTo>
                    <a:pt x="410" y="368"/>
                    <a:pt x="415" y="366"/>
                    <a:pt x="419" y="369"/>
                  </a:cubicBezTo>
                  <a:cubicBezTo>
                    <a:pt x="424" y="372"/>
                    <a:pt x="424" y="377"/>
                    <a:pt x="419" y="384"/>
                  </a:cubicBezTo>
                  <a:cubicBezTo>
                    <a:pt x="403" y="408"/>
                    <a:pt x="386" y="431"/>
                    <a:pt x="365" y="451"/>
                  </a:cubicBezTo>
                  <a:cubicBezTo>
                    <a:pt x="346" y="469"/>
                    <a:pt x="322" y="475"/>
                    <a:pt x="296" y="472"/>
                  </a:cubicBezTo>
                  <a:cubicBezTo>
                    <a:pt x="291" y="472"/>
                    <a:pt x="287" y="471"/>
                    <a:pt x="282" y="471"/>
                  </a:cubicBezTo>
                  <a:cubicBezTo>
                    <a:pt x="280" y="471"/>
                    <a:pt x="278" y="473"/>
                    <a:pt x="276" y="474"/>
                  </a:cubicBezTo>
                  <a:cubicBezTo>
                    <a:pt x="257" y="494"/>
                    <a:pt x="235" y="511"/>
                    <a:pt x="210" y="524"/>
                  </a:cubicBezTo>
                  <a:cubicBezTo>
                    <a:pt x="198" y="530"/>
                    <a:pt x="185" y="535"/>
                    <a:pt x="172" y="536"/>
                  </a:cubicBezTo>
                  <a:cubicBezTo>
                    <a:pt x="165" y="537"/>
                    <a:pt x="159" y="535"/>
                    <a:pt x="152" y="535"/>
                  </a:cubicBezTo>
                  <a:cubicBezTo>
                    <a:pt x="150" y="534"/>
                    <a:pt x="147" y="534"/>
                    <a:pt x="144" y="535"/>
                  </a:cubicBezTo>
                  <a:cubicBezTo>
                    <a:pt x="81" y="554"/>
                    <a:pt x="18" y="518"/>
                    <a:pt x="2" y="454"/>
                  </a:cubicBezTo>
                  <a:cubicBezTo>
                    <a:pt x="1" y="449"/>
                    <a:pt x="1" y="445"/>
                    <a:pt x="0" y="441"/>
                  </a:cubicBezTo>
                  <a:cubicBezTo>
                    <a:pt x="0" y="433"/>
                    <a:pt x="0" y="426"/>
                    <a:pt x="0" y="418"/>
                  </a:cubicBezTo>
                  <a:cubicBezTo>
                    <a:pt x="2" y="409"/>
                    <a:pt x="4" y="401"/>
                    <a:pt x="6" y="392"/>
                  </a:cubicBezTo>
                  <a:cubicBezTo>
                    <a:pt x="6" y="391"/>
                    <a:pt x="5" y="389"/>
                    <a:pt x="5" y="388"/>
                  </a:cubicBezTo>
                  <a:cubicBezTo>
                    <a:pt x="5" y="380"/>
                    <a:pt x="3" y="373"/>
                    <a:pt x="4" y="366"/>
                  </a:cubicBezTo>
                  <a:cubicBezTo>
                    <a:pt x="5" y="351"/>
                    <a:pt x="12" y="337"/>
                    <a:pt x="19" y="324"/>
                  </a:cubicBezTo>
                  <a:cubicBezTo>
                    <a:pt x="31" y="301"/>
                    <a:pt x="47" y="281"/>
                    <a:pt x="66" y="263"/>
                  </a:cubicBezTo>
                  <a:cubicBezTo>
                    <a:pt x="67" y="262"/>
                    <a:pt x="69" y="259"/>
                    <a:pt x="69" y="257"/>
                  </a:cubicBezTo>
                  <a:cubicBezTo>
                    <a:pt x="69" y="252"/>
                    <a:pt x="68" y="248"/>
                    <a:pt x="67" y="243"/>
                  </a:cubicBezTo>
                  <a:cubicBezTo>
                    <a:pt x="65" y="221"/>
                    <a:pt x="70" y="201"/>
                    <a:pt x="82" y="183"/>
                  </a:cubicBezTo>
                  <a:cubicBezTo>
                    <a:pt x="93" y="167"/>
                    <a:pt x="108" y="156"/>
                    <a:pt x="122" y="144"/>
                  </a:cubicBezTo>
                  <a:cubicBezTo>
                    <a:pt x="153" y="121"/>
                    <a:pt x="184" y="99"/>
                    <a:pt x="222" y="88"/>
                  </a:cubicBezTo>
                  <a:cubicBezTo>
                    <a:pt x="222" y="88"/>
                    <a:pt x="222" y="87"/>
                    <a:pt x="221" y="85"/>
                  </a:cubicBezTo>
                  <a:cubicBezTo>
                    <a:pt x="209" y="56"/>
                    <a:pt x="221" y="23"/>
                    <a:pt x="249" y="8"/>
                  </a:cubicBezTo>
                  <a:cubicBezTo>
                    <a:pt x="255" y="5"/>
                    <a:pt x="262" y="3"/>
                    <a:pt x="269" y="1"/>
                  </a:cubicBezTo>
                  <a:cubicBezTo>
                    <a:pt x="275" y="1"/>
                    <a:pt x="280" y="1"/>
                    <a:pt x="286" y="1"/>
                  </a:cubicBezTo>
                  <a:close/>
                  <a:moveTo>
                    <a:pt x="99" y="418"/>
                  </a:moveTo>
                  <a:cubicBezTo>
                    <a:pt x="98" y="415"/>
                    <a:pt x="98" y="414"/>
                    <a:pt x="98" y="413"/>
                  </a:cubicBezTo>
                  <a:cubicBezTo>
                    <a:pt x="96" y="405"/>
                    <a:pt x="97" y="401"/>
                    <a:pt x="102" y="399"/>
                  </a:cubicBezTo>
                  <a:cubicBezTo>
                    <a:pt x="108" y="398"/>
                    <a:pt x="111" y="401"/>
                    <a:pt x="113" y="409"/>
                  </a:cubicBezTo>
                  <a:cubicBezTo>
                    <a:pt x="120" y="433"/>
                    <a:pt x="127" y="456"/>
                    <a:pt x="135" y="479"/>
                  </a:cubicBezTo>
                  <a:cubicBezTo>
                    <a:pt x="139" y="491"/>
                    <a:pt x="145" y="502"/>
                    <a:pt x="150" y="513"/>
                  </a:cubicBezTo>
                  <a:cubicBezTo>
                    <a:pt x="153" y="518"/>
                    <a:pt x="157" y="520"/>
                    <a:pt x="162" y="521"/>
                  </a:cubicBezTo>
                  <a:cubicBezTo>
                    <a:pt x="172" y="521"/>
                    <a:pt x="181" y="519"/>
                    <a:pt x="190" y="515"/>
                  </a:cubicBezTo>
                  <a:cubicBezTo>
                    <a:pt x="227" y="500"/>
                    <a:pt x="257" y="475"/>
                    <a:pt x="282" y="443"/>
                  </a:cubicBezTo>
                  <a:cubicBezTo>
                    <a:pt x="292" y="430"/>
                    <a:pt x="298" y="414"/>
                    <a:pt x="297" y="397"/>
                  </a:cubicBezTo>
                  <a:cubicBezTo>
                    <a:pt x="296" y="377"/>
                    <a:pt x="295" y="358"/>
                    <a:pt x="294" y="338"/>
                  </a:cubicBezTo>
                  <a:cubicBezTo>
                    <a:pt x="291" y="299"/>
                    <a:pt x="284" y="261"/>
                    <a:pt x="275" y="223"/>
                  </a:cubicBezTo>
                  <a:cubicBezTo>
                    <a:pt x="267" y="188"/>
                    <a:pt x="257" y="153"/>
                    <a:pt x="241" y="120"/>
                  </a:cubicBezTo>
                  <a:cubicBezTo>
                    <a:pt x="235" y="107"/>
                    <a:pt x="225" y="103"/>
                    <a:pt x="211" y="109"/>
                  </a:cubicBezTo>
                  <a:cubicBezTo>
                    <a:pt x="173" y="125"/>
                    <a:pt x="139" y="149"/>
                    <a:pt x="108" y="177"/>
                  </a:cubicBezTo>
                  <a:cubicBezTo>
                    <a:pt x="89" y="195"/>
                    <a:pt x="81" y="216"/>
                    <a:pt x="84" y="242"/>
                  </a:cubicBezTo>
                  <a:cubicBezTo>
                    <a:pt x="87" y="277"/>
                    <a:pt x="92" y="312"/>
                    <a:pt x="99" y="347"/>
                  </a:cubicBezTo>
                  <a:cubicBezTo>
                    <a:pt x="101" y="354"/>
                    <a:pt x="102" y="360"/>
                    <a:pt x="104" y="367"/>
                  </a:cubicBezTo>
                  <a:cubicBezTo>
                    <a:pt x="105" y="373"/>
                    <a:pt x="103" y="377"/>
                    <a:pt x="98" y="379"/>
                  </a:cubicBezTo>
                  <a:cubicBezTo>
                    <a:pt x="93" y="380"/>
                    <a:pt x="89" y="377"/>
                    <a:pt x="88" y="371"/>
                  </a:cubicBezTo>
                  <a:cubicBezTo>
                    <a:pt x="88" y="370"/>
                    <a:pt x="88" y="370"/>
                    <a:pt x="87" y="369"/>
                  </a:cubicBezTo>
                  <a:cubicBezTo>
                    <a:pt x="83" y="346"/>
                    <a:pt x="79" y="322"/>
                    <a:pt x="74" y="298"/>
                  </a:cubicBezTo>
                  <a:cubicBezTo>
                    <a:pt x="73" y="292"/>
                    <a:pt x="72" y="287"/>
                    <a:pt x="71" y="281"/>
                  </a:cubicBezTo>
                  <a:cubicBezTo>
                    <a:pt x="71" y="281"/>
                    <a:pt x="70" y="281"/>
                    <a:pt x="70" y="281"/>
                  </a:cubicBezTo>
                  <a:cubicBezTo>
                    <a:pt x="63" y="290"/>
                    <a:pt x="55" y="299"/>
                    <a:pt x="48" y="308"/>
                  </a:cubicBezTo>
                  <a:cubicBezTo>
                    <a:pt x="35" y="325"/>
                    <a:pt x="25" y="343"/>
                    <a:pt x="20" y="364"/>
                  </a:cubicBezTo>
                  <a:cubicBezTo>
                    <a:pt x="17" y="381"/>
                    <a:pt x="19" y="386"/>
                    <a:pt x="32" y="392"/>
                  </a:cubicBezTo>
                  <a:cubicBezTo>
                    <a:pt x="53" y="404"/>
                    <a:pt x="75" y="411"/>
                    <a:pt x="99" y="418"/>
                  </a:cubicBezTo>
                  <a:close/>
                  <a:moveTo>
                    <a:pt x="521" y="153"/>
                  </a:moveTo>
                  <a:cubicBezTo>
                    <a:pt x="520" y="147"/>
                    <a:pt x="520" y="138"/>
                    <a:pt x="517" y="129"/>
                  </a:cubicBezTo>
                  <a:cubicBezTo>
                    <a:pt x="506" y="84"/>
                    <a:pt x="480" y="51"/>
                    <a:pt x="438" y="32"/>
                  </a:cubicBezTo>
                  <a:cubicBezTo>
                    <a:pt x="400" y="14"/>
                    <a:pt x="360" y="14"/>
                    <a:pt x="320" y="30"/>
                  </a:cubicBezTo>
                  <a:cubicBezTo>
                    <a:pt x="288" y="43"/>
                    <a:pt x="264" y="65"/>
                    <a:pt x="246" y="95"/>
                  </a:cubicBezTo>
                  <a:cubicBezTo>
                    <a:pt x="246" y="96"/>
                    <a:pt x="246" y="99"/>
                    <a:pt x="246" y="100"/>
                  </a:cubicBezTo>
                  <a:cubicBezTo>
                    <a:pt x="255" y="108"/>
                    <a:pt x="258" y="118"/>
                    <a:pt x="263" y="128"/>
                  </a:cubicBezTo>
                  <a:cubicBezTo>
                    <a:pt x="278" y="162"/>
                    <a:pt x="287" y="198"/>
                    <a:pt x="294" y="234"/>
                  </a:cubicBezTo>
                  <a:cubicBezTo>
                    <a:pt x="297" y="246"/>
                    <a:pt x="294" y="243"/>
                    <a:pt x="305" y="245"/>
                  </a:cubicBezTo>
                  <a:cubicBezTo>
                    <a:pt x="342" y="253"/>
                    <a:pt x="379" y="263"/>
                    <a:pt x="414" y="278"/>
                  </a:cubicBezTo>
                  <a:cubicBezTo>
                    <a:pt x="423" y="282"/>
                    <a:pt x="433" y="286"/>
                    <a:pt x="440" y="293"/>
                  </a:cubicBezTo>
                  <a:cubicBezTo>
                    <a:pt x="441" y="294"/>
                    <a:pt x="444" y="294"/>
                    <a:pt x="445" y="293"/>
                  </a:cubicBezTo>
                  <a:cubicBezTo>
                    <a:pt x="455" y="286"/>
                    <a:pt x="466" y="279"/>
                    <a:pt x="475" y="270"/>
                  </a:cubicBezTo>
                  <a:cubicBezTo>
                    <a:pt x="507" y="239"/>
                    <a:pt x="522" y="201"/>
                    <a:pt x="521" y="153"/>
                  </a:cubicBezTo>
                  <a:close/>
                  <a:moveTo>
                    <a:pt x="136" y="521"/>
                  </a:moveTo>
                  <a:cubicBezTo>
                    <a:pt x="133" y="515"/>
                    <a:pt x="129" y="509"/>
                    <a:pt x="127" y="504"/>
                  </a:cubicBezTo>
                  <a:cubicBezTo>
                    <a:pt x="120" y="483"/>
                    <a:pt x="112" y="462"/>
                    <a:pt x="105" y="440"/>
                  </a:cubicBezTo>
                  <a:cubicBezTo>
                    <a:pt x="104" y="437"/>
                    <a:pt x="103" y="436"/>
                    <a:pt x="99" y="434"/>
                  </a:cubicBezTo>
                  <a:cubicBezTo>
                    <a:pt x="77" y="427"/>
                    <a:pt x="55" y="419"/>
                    <a:pt x="33" y="411"/>
                  </a:cubicBezTo>
                  <a:cubicBezTo>
                    <a:pt x="29" y="410"/>
                    <a:pt x="24" y="407"/>
                    <a:pt x="19" y="404"/>
                  </a:cubicBezTo>
                  <a:cubicBezTo>
                    <a:pt x="11" y="440"/>
                    <a:pt x="18" y="471"/>
                    <a:pt x="44" y="496"/>
                  </a:cubicBezTo>
                  <a:cubicBezTo>
                    <a:pt x="69" y="522"/>
                    <a:pt x="100" y="529"/>
                    <a:pt x="136" y="521"/>
                  </a:cubicBezTo>
                  <a:close/>
                  <a:moveTo>
                    <a:pt x="298" y="22"/>
                  </a:moveTo>
                  <a:cubicBezTo>
                    <a:pt x="280" y="13"/>
                    <a:pt x="259" y="17"/>
                    <a:pt x="246" y="30"/>
                  </a:cubicBezTo>
                  <a:cubicBezTo>
                    <a:pt x="233" y="44"/>
                    <a:pt x="229" y="64"/>
                    <a:pt x="237" y="80"/>
                  </a:cubicBezTo>
                  <a:cubicBezTo>
                    <a:pt x="252" y="56"/>
                    <a:pt x="273" y="36"/>
                    <a:pt x="298" y="22"/>
                  </a:cubicBezTo>
                  <a:close/>
                  <a:moveTo>
                    <a:pt x="460" y="303"/>
                  </a:moveTo>
                  <a:cubicBezTo>
                    <a:pt x="480" y="311"/>
                    <a:pt x="501" y="306"/>
                    <a:pt x="514" y="289"/>
                  </a:cubicBezTo>
                  <a:cubicBezTo>
                    <a:pt x="524" y="276"/>
                    <a:pt x="526" y="255"/>
                    <a:pt x="517" y="242"/>
                  </a:cubicBezTo>
                  <a:cubicBezTo>
                    <a:pt x="503" y="267"/>
                    <a:pt x="484" y="287"/>
                    <a:pt x="460" y="3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" name="Freeform 13"/>
            <p:cNvSpPr>
              <a:spLocks/>
            </p:cNvSpPr>
            <p:nvPr/>
          </p:nvSpPr>
          <p:spPr bwMode="auto">
            <a:xfrm>
              <a:off x="9515475" y="2859088"/>
              <a:ext cx="161925" cy="166687"/>
            </a:xfrm>
            <a:custGeom>
              <a:avLst/>
              <a:gdLst>
                <a:gd name="T0" fmla="*/ 43 w 43"/>
                <a:gd name="T1" fmla="*/ 25 h 44"/>
                <a:gd name="T2" fmla="*/ 36 w 43"/>
                <a:gd name="T3" fmla="*/ 39 h 44"/>
                <a:gd name="T4" fmla="*/ 25 w 43"/>
                <a:gd name="T5" fmla="*/ 41 h 44"/>
                <a:gd name="T6" fmla="*/ 23 w 43"/>
                <a:gd name="T7" fmla="*/ 30 h 44"/>
                <a:gd name="T8" fmla="*/ 24 w 43"/>
                <a:gd name="T9" fmla="*/ 20 h 44"/>
                <a:gd name="T10" fmla="*/ 13 w 43"/>
                <a:gd name="T11" fmla="*/ 20 h 44"/>
                <a:gd name="T12" fmla="*/ 2 w 43"/>
                <a:gd name="T13" fmla="*/ 19 h 44"/>
                <a:gd name="T14" fmla="*/ 4 w 43"/>
                <a:gd name="T15" fmla="*/ 7 h 44"/>
                <a:gd name="T16" fmla="*/ 28 w 43"/>
                <a:gd name="T17" fmla="*/ 3 h 44"/>
                <a:gd name="T18" fmla="*/ 42 w 43"/>
                <a:gd name="T19" fmla="*/ 24 h 44"/>
                <a:gd name="T20" fmla="*/ 43 w 43"/>
                <a:gd name="T21" fmla="*/ 2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44">
                  <a:moveTo>
                    <a:pt x="43" y="25"/>
                  </a:moveTo>
                  <a:cubicBezTo>
                    <a:pt x="41" y="30"/>
                    <a:pt x="39" y="35"/>
                    <a:pt x="36" y="39"/>
                  </a:cubicBezTo>
                  <a:cubicBezTo>
                    <a:pt x="33" y="44"/>
                    <a:pt x="29" y="44"/>
                    <a:pt x="25" y="41"/>
                  </a:cubicBezTo>
                  <a:cubicBezTo>
                    <a:pt x="21" y="39"/>
                    <a:pt x="21" y="34"/>
                    <a:pt x="23" y="30"/>
                  </a:cubicBezTo>
                  <a:cubicBezTo>
                    <a:pt x="26" y="27"/>
                    <a:pt x="27" y="23"/>
                    <a:pt x="24" y="20"/>
                  </a:cubicBezTo>
                  <a:cubicBezTo>
                    <a:pt x="21" y="16"/>
                    <a:pt x="17" y="18"/>
                    <a:pt x="13" y="20"/>
                  </a:cubicBezTo>
                  <a:cubicBezTo>
                    <a:pt x="9" y="23"/>
                    <a:pt x="5" y="22"/>
                    <a:pt x="2" y="19"/>
                  </a:cubicBezTo>
                  <a:cubicBezTo>
                    <a:pt x="0" y="15"/>
                    <a:pt x="0" y="10"/>
                    <a:pt x="4" y="7"/>
                  </a:cubicBezTo>
                  <a:cubicBezTo>
                    <a:pt x="11" y="1"/>
                    <a:pt x="20" y="0"/>
                    <a:pt x="28" y="3"/>
                  </a:cubicBezTo>
                  <a:cubicBezTo>
                    <a:pt x="36" y="7"/>
                    <a:pt x="42" y="15"/>
                    <a:pt x="42" y="24"/>
                  </a:cubicBezTo>
                  <a:cubicBezTo>
                    <a:pt x="42" y="24"/>
                    <a:pt x="43" y="25"/>
                    <a:pt x="4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" name="Freeform 14"/>
            <p:cNvSpPr>
              <a:spLocks/>
            </p:cNvSpPr>
            <p:nvPr/>
          </p:nvSpPr>
          <p:spPr bwMode="auto">
            <a:xfrm>
              <a:off x="9869488" y="3221038"/>
              <a:ext cx="166688" cy="158750"/>
            </a:xfrm>
            <a:custGeom>
              <a:avLst/>
              <a:gdLst>
                <a:gd name="T0" fmla="*/ 16 w 44"/>
                <a:gd name="T1" fmla="*/ 0 h 42"/>
                <a:gd name="T2" fmla="*/ 40 w 44"/>
                <a:gd name="T3" fmla="*/ 13 h 42"/>
                <a:gd name="T4" fmla="*/ 37 w 44"/>
                <a:gd name="T5" fmla="*/ 37 h 42"/>
                <a:gd name="T6" fmla="*/ 25 w 44"/>
                <a:gd name="T7" fmla="*/ 40 h 42"/>
                <a:gd name="T8" fmla="*/ 24 w 44"/>
                <a:gd name="T9" fmla="*/ 28 h 42"/>
                <a:gd name="T10" fmla="*/ 24 w 44"/>
                <a:gd name="T11" fmla="*/ 18 h 42"/>
                <a:gd name="T12" fmla="*/ 14 w 44"/>
                <a:gd name="T13" fmla="*/ 18 h 42"/>
                <a:gd name="T14" fmla="*/ 2 w 44"/>
                <a:gd name="T15" fmla="*/ 17 h 42"/>
                <a:gd name="T16" fmla="*/ 5 w 44"/>
                <a:gd name="T17" fmla="*/ 5 h 42"/>
                <a:gd name="T18" fmla="*/ 16 w 44"/>
                <a:gd name="T1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42">
                  <a:moveTo>
                    <a:pt x="16" y="0"/>
                  </a:moveTo>
                  <a:cubicBezTo>
                    <a:pt x="29" y="0"/>
                    <a:pt x="36" y="4"/>
                    <a:pt x="40" y="13"/>
                  </a:cubicBezTo>
                  <a:cubicBezTo>
                    <a:pt x="44" y="22"/>
                    <a:pt x="43" y="30"/>
                    <a:pt x="37" y="37"/>
                  </a:cubicBezTo>
                  <a:cubicBezTo>
                    <a:pt x="33" y="41"/>
                    <a:pt x="29" y="42"/>
                    <a:pt x="25" y="40"/>
                  </a:cubicBezTo>
                  <a:cubicBezTo>
                    <a:pt x="21" y="37"/>
                    <a:pt x="21" y="32"/>
                    <a:pt x="24" y="28"/>
                  </a:cubicBezTo>
                  <a:cubicBezTo>
                    <a:pt x="26" y="25"/>
                    <a:pt x="27" y="21"/>
                    <a:pt x="24" y="18"/>
                  </a:cubicBezTo>
                  <a:cubicBezTo>
                    <a:pt x="21" y="15"/>
                    <a:pt x="17" y="16"/>
                    <a:pt x="14" y="18"/>
                  </a:cubicBezTo>
                  <a:cubicBezTo>
                    <a:pt x="9" y="21"/>
                    <a:pt x="5" y="20"/>
                    <a:pt x="2" y="17"/>
                  </a:cubicBezTo>
                  <a:cubicBezTo>
                    <a:pt x="0" y="13"/>
                    <a:pt x="0" y="8"/>
                    <a:pt x="5" y="5"/>
                  </a:cubicBezTo>
                  <a:cubicBezTo>
                    <a:pt x="9" y="2"/>
                    <a:pt x="14" y="1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6" name="Freeform 15"/>
            <p:cNvSpPr>
              <a:spLocks/>
            </p:cNvSpPr>
            <p:nvPr/>
          </p:nvSpPr>
          <p:spPr bwMode="auto">
            <a:xfrm>
              <a:off x="9647238" y="3100388"/>
              <a:ext cx="144463" cy="147637"/>
            </a:xfrm>
            <a:custGeom>
              <a:avLst/>
              <a:gdLst>
                <a:gd name="T0" fmla="*/ 0 w 38"/>
                <a:gd name="T1" fmla="*/ 11 h 39"/>
                <a:gd name="T2" fmla="*/ 7 w 38"/>
                <a:gd name="T3" fmla="*/ 1 h 39"/>
                <a:gd name="T4" fmla="*/ 16 w 38"/>
                <a:gd name="T5" fmla="*/ 9 h 39"/>
                <a:gd name="T6" fmla="*/ 29 w 38"/>
                <a:gd name="T7" fmla="*/ 23 h 39"/>
                <a:gd name="T8" fmla="*/ 38 w 38"/>
                <a:gd name="T9" fmla="*/ 32 h 39"/>
                <a:gd name="T10" fmla="*/ 28 w 38"/>
                <a:gd name="T11" fmla="*/ 39 h 39"/>
                <a:gd name="T12" fmla="*/ 0 w 38"/>
                <a:gd name="T13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9">
                  <a:moveTo>
                    <a:pt x="0" y="11"/>
                  </a:moveTo>
                  <a:cubicBezTo>
                    <a:pt x="0" y="5"/>
                    <a:pt x="2" y="1"/>
                    <a:pt x="7" y="1"/>
                  </a:cubicBezTo>
                  <a:cubicBezTo>
                    <a:pt x="12" y="0"/>
                    <a:pt x="15" y="3"/>
                    <a:pt x="16" y="9"/>
                  </a:cubicBezTo>
                  <a:cubicBezTo>
                    <a:pt x="17" y="19"/>
                    <a:pt x="20" y="22"/>
                    <a:pt x="29" y="23"/>
                  </a:cubicBezTo>
                  <a:cubicBezTo>
                    <a:pt x="35" y="24"/>
                    <a:pt x="38" y="27"/>
                    <a:pt x="38" y="32"/>
                  </a:cubicBezTo>
                  <a:cubicBezTo>
                    <a:pt x="37" y="36"/>
                    <a:pt x="34" y="39"/>
                    <a:pt x="28" y="39"/>
                  </a:cubicBezTo>
                  <a:cubicBezTo>
                    <a:pt x="13" y="39"/>
                    <a:pt x="0" y="26"/>
                    <a:pt x="0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07" name="Imagen 1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0000">
            <a:off x="14479777" y="801567"/>
            <a:ext cx="3587020" cy="1845952"/>
          </a:xfrm>
          <a:prstGeom prst="rect">
            <a:avLst/>
          </a:prstGeom>
        </p:spPr>
      </p:pic>
      <p:pic>
        <p:nvPicPr>
          <p:cNvPr id="108" name="Imagen 1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92889">
            <a:off x="172334" y="931742"/>
            <a:ext cx="3900868" cy="2055547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9" name="Google Shape;2839;p87"/>
          <p:cNvSpPr txBox="1">
            <a:spLocks noGrp="1"/>
          </p:cNvSpPr>
          <p:nvPr>
            <p:ph type="title"/>
          </p:nvPr>
        </p:nvSpPr>
        <p:spPr>
          <a:xfrm>
            <a:off x="1882775" y="4517475"/>
            <a:ext cx="15080533" cy="2225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s-PE" dirty="0" smtClean="0"/>
              <a:t>https</a:t>
            </a:r>
            <a:r>
              <a:rPr lang="es-PE" dirty="0"/>
              <a:t>://www.plantillaspower-point.com</a:t>
            </a:r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p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A</a:t>
            </a:r>
            <a:r>
              <a:rPr lang="en">
                <a:solidFill>
                  <a:schemeClr val="lt2"/>
                </a:solidFill>
              </a:rPr>
              <a:t>L</a:t>
            </a:r>
            <a:r>
              <a:rPr lang="en">
                <a:solidFill>
                  <a:schemeClr val="accent1"/>
                </a:solidFill>
              </a:rPr>
              <a:t>T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R</a:t>
            </a:r>
            <a:r>
              <a:rPr lang="en">
                <a:solidFill>
                  <a:schemeClr val="accent4"/>
                </a:solidFill>
              </a:rPr>
              <a:t>N</a:t>
            </a:r>
            <a:r>
              <a:rPr lang="en">
                <a:solidFill>
                  <a:schemeClr val="lt2"/>
                </a:solidFill>
              </a:rPr>
              <a:t>A</a:t>
            </a:r>
            <a:r>
              <a:rPr lang="en">
                <a:solidFill>
                  <a:schemeClr val="accent1"/>
                </a:solidFill>
              </a:rPr>
              <a:t>T</a:t>
            </a:r>
            <a:r>
              <a:rPr lang="en">
                <a:solidFill>
                  <a:schemeClr val="accent2"/>
                </a:solidFill>
              </a:rPr>
              <a:t>I</a:t>
            </a:r>
            <a:r>
              <a:rPr lang="en">
                <a:solidFill>
                  <a:schemeClr val="dk2"/>
                </a:solidFill>
              </a:rPr>
              <a:t>V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/>
              <a:t> RESOURCES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24" y="2354700"/>
            <a:ext cx="7572732" cy="73036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2386933"/>
            <a:ext cx="7403625" cy="7271417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p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A</a:t>
            </a:r>
            <a:r>
              <a:rPr lang="en">
                <a:solidFill>
                  <a:schemeClr val="lt2"/>
                </a:solidFill>
              </a:rPr>
              <a:t>L</a:t>
            </a:r>
            <a:r>
              <a:rPr lang="en">
                <a:solidFill>
                  <a:schemeClr val="accent1"/>
                </a:solidFill>
              </a:rPr>
              <a:t>T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R</a:t>
            </a:r>
            <a:r>
              <a:rPr lang="en">
                <a:solidFill>
                  <a:schemeClr val="accent4"/>
                </a:solidFill>
              </a:rPr>
              <a:t>N</a:t>
            </a:r>
            <a:r>
              <a:rPr lang="en">
                <a:solidFill>
                  <a:schemeClr val="lt2"/>
                </a:solidFill>
              </a:rPr>
              <a:t>A</a:t>
            </a:r>
            <a:r>
              <a:rPr lang="en">
                <a:solidFill>
                  <a:schemeClr val="accent1"/>
                </a:solidFill>
              </a:rPr>
              <a:t>T</a:t>
            </a:r>
            <a:r>
              <a:rPr lang="en">
                <a:solidFill>
                  <a:schemeClr val="accent2"/>
                </a:solidFill>
              </a:rPr>
              <a:t>I</a:t>
            </a:r>
            <a:r>
              <a:rPr lang="en">
                <a:solidFill>
                  <a:schemeClr val="dk2"/>
                </a:solidFill>
              </a:rPr>
              <a:t>V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/>
              <a:t> RESOURCES</a:t>
            </a: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699" y="2245274"/>
            <a:ext cx="7406271" cy="769882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1621575"/>
            <a:ext cx="8212501" cy="825750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18850" y="5065312"/>
            <a:ext cx="1451250" cy="205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347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p85"/>
          <p:cNvSpPr txBox="1">
            <a:spLocks noGrp="1"/>
          </p:cNvSpPr>
          <p:nvPr>
            <p:ph type="title" idx="4294967295"/>
          </p:nvPr>
        </p:nvSpPr>
        <p:spPr>
          <a:xfrm>
            <a:off x="3000375" y="431800"/>
            <a:ext cx="12684125" cy="1144588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algn="ctr"/>
            <a:r>
              <a:rPr lang="en" dirty="0">
                <a:solidFill>
                  <a:schemeClr val="tx1"/>
                </a:solidFill>
              </a:rPr>
              <a:t>ALTERNATIVE RESOURCES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0000">
            <a:off x="14479777" y="801567"/>
            <a:ext cx="3587020" cy="18459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92889">
            <a:off x="172334" y="931742"/>
            <a:ext cx="3900868" cy="205554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25" y="4977899"/>
            <a:ext cx="4294522" cy="47661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2017" y="1906740"/>
            <a:ext cx="3064860" cy="5087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5929" y="2637685"/>
            <a:ext cx="3376125" cy="710638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0789" y="3554324"/>
            <a:ext cx="4658952" cy="6189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62722" y="3689862"/>
            <a:ext cx="5525278" cy="499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289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p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ALTERNATIVE RESOURCES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25" y="1825874"/>
            <a:ext cx="8030372" cy="491782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32949" y="2116350"/>
            <a:ext cx="6283575" cy="772062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1950" y="2116350"/>
            <a:ext cx="3733482" cy="36670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327" y="6294525"/>
            <a:ext cx="3246975" cy="32469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9500" y="7066500"/>
            <a:ext cx="1518750" cy="2475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2800" y="7100250"/>
            <a:ext cx="1541250" cy="240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940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p85"/>
          <p:cNvSpPr txBox="1">
            <a:spLocks noGrp="1"/>
          </p:cNvSpPr>
          <p:nvPr>
            <p:ph type="title"/>
          </p:nvPr>
        </p:nvSpPr>
        <p:spPr>
          <a:xfrm>
            <a:off x="1630825" y="374100"/>
            <a:ext cx="126832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ALTERNATIVE RESOURCES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Google Shape;2451;p85"/>
          <p:cNvSpPr txBox="1">
            <a:spLocks/>
          </p:cNvSpPr>
          <p:nvPr/>
        </p:nvSpPr>
        <p:spPr>
          <a:xfrm>
            <a:off x="-5341475" y="0"/>
            <a:ext cx="12683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Kirang Haerang"/>
              <a:buNone/>
              <a:defRPr sz="7000" b="0" i="0" u="none" strike="noStrike" cap="none">
                <a:solidFill>
                  <a:schemeClr val="dk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11500" dirty="0" smtClean="0">
                <a:solidFill>
                  <a:schemeClr val="bg1"/>
                </a:solidFill>
              </a:rPr>
              <a:t>1</a:t>
            </a:r>
            <a:endParaRPr lang="es-PE" sz="11500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00" y="2750625"/>
            <a:ext cx="4512974" cy="707917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969" y="4296825"/>
            <a:ext cx="5263512" cy="55329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2943" y="3065700"/>
            <a:ext cx="3266415" cy="38502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73225" y="2432574"/>
            <a:ext cx="3893219" cy="39078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4095" y="7253448"/>
            <a:ext cx="2617425" cy="223880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39171" y="6806952"/>
            <a:ext cx="1761326" cy="26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446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" name="Google Shape;2621;p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A</a:t>
            </a:r>
            <a:r>
              <a:rPr lang="en">
                <a:solidFill>
                  <a:schemeClr val="lt2"/>
                </a:solidFill>
              </a:rPr>
              <a:t>L</a:t>
            </a:r>
            <a:r>
              <a:rPr lang="en">
                <a:solidFill>
                  <a:schemeClr val="accent1"/>
                </a:solidFill>
              </a:rPr>
              <a:t>T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R</a:t>
            </a:r>
            <a:r>
              <a:rPr lang="en">
                <a:solidFill>
                  <a:schemeClr val="accent4"/>
                </a:solidFill>
              </a:rPr>
              <a:t>N</a:t>
            </a:r>
            <a:r>
              <a:rPr lang="en">
                <a:solidFill>
                  <a:schemeClr val="lt2"/>
                </a:solidFill>
              </a:rPr>
              <a:t>A</a:t>
            </a:r>
            <a:r>
              <a:rPr lang="en">
                <a:solidFill>
                  <a:schemeClr val="accent1"/>
                </a:solidFill>
              </a:rPr>
              <a:t>T</a:t>
            </a:r>
            <a:r>
              <a:rPr lang="en">
                <a:solidFill>
                  <a:schemeClr val="accent2"/>
                </a:solidFill>
              </a:rPr>
              <a:t>I</a:t>
            </a:r>
            <a:r>
              <a:rPr lang="en">
                <a:solidFill>
                  <a:schemeClr val="dk2"/>
                </a:solidFill>
              </a:rPr>
              <a:t>V</a:t>
            </a:r>
            <a:r>
              <a:rPr lang="en">
                <a:solidFill>
                  <a:schemeClr val="accent3"/>
                </a:solidFill>
              </a:rPr>
              <a:t>E </a:t>
            </a:r>
            <a:r>
              <a:rPr lang="en"/>
              <a:t>RESOURCES</a:t>
            </a:r>
            <a:endParaRPr/>
          </a:p>
        </p:txBody>
      </p:sp>
      <p:grpSp>
        <p:nvGrpSpPr>
          <p:cNvPr id="2622" name="Google Shape;2622;p86"/>
          <p:cNvGrpSpPr/>
          <p:nvPr/>
        </p:nvGrpSpPr>
        <p:grpSpPr>
          <a:xfrm>
            <a:off x="5915095" y="2472878"/>
            <a:ext cx="2396674" cy="3515482"/>
            <a:chOff x="2038175" y="739000"/>
            <a:chExt cx="1394550" cy="2045550"/>
          </a:xfrm>
        </p:grpSpPr>
        <p:sp>
          <p:nvSpPr>
            <p:cNvPr id="2623" name="Google Shape;2623;p86"/>
            <p:cNvSpPr/>
            <p:nvPr/>
          </p:nvSpPr>
          <p:spPr>
            <a:xfrm>
              <a:off x="2038175" y="2553975"/>
              <a:ext cx="1394550" cy="230575"/>
            </a:xfrm>
            <a:custGeom>
              <a:avLst/>
              <a:gdLst/>
              <a:ahLst/>
              <a:cxnLst/>
              <a:rect l="l" t="t" r="r" b="b"/>
              <a:pathLst>
                <a:path w="55782" h="9223" extrusionOk="0">
                  <a:moveTo>
                    <a:pt x="27882" y="1"/>
                  </a:moveTo>
                  <a:cubicBezTo>
                    <a:pt x="12490" y="1"/>
                    <a:pt x="0" y="2069"/>
                    <a:pt x="0" y="4620"/>
                  </a:cubicBezTo>
                  <a:cubicBezTo>
                    <a:pt x="0" y="7155"/>
                    <a:pt x="12490" y="9223"/>
                    <a:pt x="27882" y="9223"/>
                  </a:cubicBezTo>
                  <a:cubicBezTo>
                    <a:pt x="43291" y="9223"/>
                    <a:pt x="55781" y="7155"/>
                    <a:pt x="55781" y="4620"/>
                  </a:cubicBezTo>
                  <a:cubicBezTo>
                    <a:pt x="55781" y="2069"/>
                    <a:pt x="43291" y="1"/>
                    <a:pt x="278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4" name="Google Shape;2624;p86"/>
            <p:cNvSpPr/>
            <p:nvPr/>
          </p:nvSpPr>
          <p:spPr>
            <a:xfrm>
              <a:off x="2318750" y="2013275"/>
              <a:ext cx="331450" cy="642575"/>
            </a:xfrm>
            <a:custGeom>
              <a:avLst/>
              <a:gdLst/>
              <a:ahLst/>
              <a:cxnLst/>
              <a:rect l="l" t="t" r="r" b="b"/>
              <a:pathLst>
                <a:path w="13258" h="25703" extrusionOk="0">
                  <a:moveTo>
                    <a:pt x="8271" y="0"/>
                  </a:moveTo>
                  <a:lnTo>
                    <a:pt x="10639" y="24114"/>
                  </a:lnTo>
                  <a:cubicBezTo>
                    <a:pt x="10639" y="24114"/>
                    <a:pt x="0" y="24464"/>
                    <a:pt x="384" y="25381"/>
                  </a:cubicBezTo>
                  <a:cubicBezTo>
                    <a:pt x="486" y="25616"/>
                    <a:pt x="1379" y="25703"/>
                    <a:pt x="2650" y="25703"/>
                  </a:cubicBezTo>
                  <a:cubicBezTo>
                    <a:pt x="6349" y="25703"/>
                    <a:pt x="13258" y="24964"/>
                    <a:pt x="13258" y="24964"/>
                  </a:cubicBezTo>
                  <a:lnTo>
                    <a:pt x="9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5" name="Google Shape;2625;p86"/>
            <p:cNvSpPr/>
            <p:nvPr/>
          </p:nvSpPr>
          <p:spPr>
            <a:xfrm>
              <a:off x="2661025" y="2047875"/>
              <a:ext cx="331450" cy="642400"/>
            </a:xfrm>
            <a:custGeom>
              <a:avLst/>
              <a:gdLst/>
              <a:ahLst/>
              <a:cxnLst/>
              <a:rect l="l" t="t" r="r" b="b"/>
              <a:pathLst>
                <a:path w="13258" h="25696" extrusionOk="0">
                  <a:moveTo>
                    <a:pt x="8255" y="0"/>
                  </a:moveTo>
                  <a:lnTo>
                    <a:pt x="10623" y="24114"/>
                  </a:lnTo>
                  <a:cubicBezTo>
                    <a:pt x="10623" y="24114"/>
                    <a:pt x="0" y="24464"/>
                    <a:pt x="384" y="25381"/>
                  </a:cubicBezTo>
                  <a:cubicBezTo>
                    <a:pt x="481" y="25610"/>
                    <a:pt x="1365" y="25696"/>
                    <a:pt x="2627" y="25696"/>
                  </a:cubicBezTo>
                  <a:cubicBezTo>
                    <a:pt x="6320" y="25696"/>
                    <a:pt x="13257" y="24964"/>
                    <a:pt x="13257" y="24964"/>
                  </a:cubicBezTo>
                  <a:lnTo>
                    <a:pt x="99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6" name="Google Shape;2626;p86"/>
            <p:cNvSpPr/>
            <p:nvPr/>
          </p:nvSpPr>
          <p:spPr>
            <a:xfrm>
              <a:off x="2472150" y="1926125"/>
              <a:ext cx="284775" cy="138175"/>
            </a:xfrm>
            <a:custGeom>
              <a:avLst/>
              <a:gdLst/>
              <a:ahLst/>
              <a:cxnLst/>
              <a:rect l="l" t="t" r="r" b="b"/>
              <a:pathLst>
                <a:path w="11391" h="5527" extrusionOk="0">
                  <a:moveTo>
                    <a:pt x="1" y="1"/>
                  </a:moveTo>
                  <a:lnTo>
                    <a:pt x="268" y="3720"/>
                  </a:lnTo>
                  <a:cubicBezTo>
                    <a:pt x="2791" y="5090"/>
                    <a:pt x="5875" y="5526"/>
                    <a:pt x="8802" y="5526"/>
                  </a:cubicBezTo>
                  <a:cubicBezTo>
                    <a:pt x="9686" y="5526"/>
                    <a:pt x="10555" y="5486"/>
                    <a:pt x="11391" y="5421"/>
                  </a:cubicBezTo>
                  <a:cubicBezTo>
                    <a:pt x="11257" y="3936"/>
                    <a:pt x="11157" y="2536"/>
                    <a:pt x="11074" y="1202"/>
                  </a:cubicBezTo>
                  <a:cubicBezTo>
                    <a:pt x="9827" y="1508"/>
                    <a:pt x="8380" y="1736"/>
                    <a:pt x="6829" y="1736"/>
                  </a:cubicBezTo>
                  <a:cubicBezTo>
                    <a:pt x="4667" y="1736"/>
                    <a:pt x="2303" y="1293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7" name="Google Shape;2627;p86"/>
            <p:cNvSpPr/>
            <p:nvPr/>
          </p:nvSpPr>
          <p:spPr>
            <a:xfrm>
              <a:off x="2450900" y="1621800"/>
              <a:ext cx="298100" cy="347725"/>
            </a:xfrm>
            <a:custGeom>
              <a:avLst/>
              <a:gdLst/>
              <a:ahLst/>
              <a:cxnLst/>
              <a:rect l="l" t="t" r="r" b="b"/>
              <a:pathLst>
                <a:path w="11924" h="13909" extrusionOk="0">
                  <a:moveTo>
                    <a:pt x="1735" y="0"/>
                  </a:moveTo>
                  <a:cubicBezTo>
                    <a:pt x="1184" y="301"/>
                    <a:pt x="601" y="551"/>
                    <a:pt x="0" y="751"/>
                  </a:cubicBezTo>
                  <a:lnTo>
                    <a:pt x="851" y="12174"/>
                  </a:lnTo>
                  <a:cubicBezTo>
                    <a:pt x="3153" y="13466"/>
                    <a:pt x="5517" y="13909"/>
                    <a:pt x="7679" y="13909"/>
                  </a:cubicBezTo>
                  <a:cubicBezTo>
                    <a:pt x="9230" y="13909"/>
                    <a:pt x="10677" y="13681"/>
                    <a:pt x="11924" y="13375"/>
                  </a:cubicBezTo>
                  <a:cubicBezTo>
                    <a:pt x="11624" y="8539"/>
                    <a:pt x="11607" y="4736"/>
                    <a:pt x="11657" y="2435"/>
                  </a:cubicBezTo>
                  <a:lnTo>
                    <a:pt x="11657" y="2435"/>
                  </a:lnTo>
                  <a:cubicBezTo>
                    <a:pt x="11007" y="3119"/>
                    <a:pt x="10223" y="3703"/>
                    <a:pt x="9389" y="3836"/>
                  </a:cubicBezTo>
                  <a:cubicBezTo>
                    <a:pt x="9286" y="3852"/>
                    <a:pt x="9184" y="3859"/>
                    <a:pt x="9083" y="3859"/>
                  </a:cubicBezTo>
                  <a:cubicBezTo>
                    <a:pt x="7044" y="3859"/>
                    <a:pt x="5620" y="784"/>
                    <a:pt x="5620" y="784"/>
                  </a:cubicBezTo>
                  <a:cubicBezTo>
                    <a:pt x="5620" y="784"/>
                    <a:pt x="3828" y="3089"/>
                    <a:pt x="2140" y="3089"/>
                  </a:cubicBezTo>
                  <a:cubicBezTo>
                    <a:pt x="2105" y="3089"/>
                    <a:pt x="2070" y="3088"/>
                    <a:pt x="2035" y="3086"/>
                  </a:cubicBezTo>
                  <a:cubicBezTo>
                    <a:pt x="351" y="2985"/>
                    <a:pt x="1668" y="134"/>
                    <a:pt x="1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8" name="Google Shape;2628;p86"/>
            <p:cNvSpPr/>
            <p:nvPr/>
          </p:nvSpPr>
          <p:spPr>
            <a:xfrm>
              <a:off x="2505100" y="1600950"/>
              <a:ext cx="221400" cy="145525"/>
            </a:xfrm>
            <a:custGeom>
              <a:avLst/>
              <a:gdLst/>
              <a:ahLst/>
              <a:cxnLst/>
              <a:rect l="l" t="t" r="r" b="b"/>
              <a:pathLst>
                <a:path w="8856" h="5821" extrusionOk="0">
                  <a:moveTo>
                    <a:pt x="7655" y="1"/>
                  </a:moveTo>
                  <a:lnTo>
                    <a:pt x="0" y="1201"/>
                  </a:lnTo>
                  <a:lnTo>
                    <a:pt x="2235" y="5637"/>
                  </a:lnTo>
                  <a:cubicBezTo>
                    <a:pt x="2535" y="4570"/>
                    <a:pt x="2835" y="3453"/>
                    <a:pt x="2835" y="3453"/>
                  </a:cubicBezTo>
                  <a:lnTo>
                    <a:pt x="1801" y="1868"/>
                  </a:lnTo>
                  <a:lnTo>
                    <a:pt x="1901" y="1335"/>
                  </a:lnTo>
                  <a:lnTo>
                    <a:pt x="5070" y="1068"/>
                  </a:lnTo>
                  <a:cubicBezTo>
                    <a:pt x="5070" y="1068"/>
                    <a:pt x="5553" y="2319"/>
                    <a:pt x="5420" y="2319"/>
                  </a:cubicBezTo>
                  <a:cubicBezTo>
                    <a:pt x="5287" y="2319"/>
                    <a:pt x="4119" y="3836"/>
                    <a:pt x="4119" y="3836"/>
                  </a:cubicBezTo>
                  <a:lnTo>
                    <a:pt x="4486" y="5821"/>
                  </a:lnTo>
                  <a:lnTo>
                    <a:pt x="8855" y="2769"/>
                  </a:lnTo>
                  <a:lnTo>
                    <a:pt x="76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9" name="Google Shape;2629;p86"/>
            <p:cNvSpPr/>
            <p:nvPr/>
          </p:nvSpPr>
          <p:spPr>
            <a:xfrm>
              <a:off x="2550125" y="1627625"/>
              <a:ext cx="93825" cy="146375"/>
            </a:xfrm>
            <a:custGeom>
              <a:avLst/>
              <a:gdLst/>
              <a:ahLst/>
              <a:cxnLst/>
              <a:rect l="l" t="t" r="r" b="b"/>
              <a:pathLst>
                <a:path w="3753" h="5855" extrusionOk="0">
                  <a:moveTo>
                    <a:pt x="3269" y="1"/>
                  </a:moveTo>
                  <a:lnTo>
                    <a:pt x="100" y="268"/>
                  </a:lnTo>
                  <a:lnTo>
                    <a:pt x="0" y="801"/>
                  </a:lnTo>
                  <a:lnTo>
                    <a:pt x="1034" y="2386"/>
                  </a:lnTo>
                  <a:cubicBezTo>
                    <a:pt x="1034" y="2386"/>
                    <a:pt x="734" y="3486"/>
                    <a:pt x="434" y="4570"/>
                  </a:cubicBezTo>
                  <a:lnTo>
                    <a:pt x="1084" y="5854"/>
                  </a:lnTo>
                  <a:lnTo>
                    <a:pt x="2668" y="4754"/>
                  </a:lnTo>
                  <a:lnTo>
                    <a:pt x="2318" y="2752"/>
                  </a:lnTo>
                  <a:cubicBezTo>
                    <a:pt x="2318" y="2752"/>
                    <a:pt x="3486" y="1252"/>
                    <a:pt x="3619" y="1252"/>
                  </a:cubicBezTo>
                  <a:cubicBezTo>
                    <a:pt x="3752" y="1252"/>
                    <a:pt x="3269" y="1"/>
                    <a:pt x="32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0" name="Google Shape;2630;p86"/>
            <p:cNvSpPr/>
            <p:nvPr/>
          </p:nvSpPr>
          <p:spPr>
            <a:xfrm>
              <a:off x="2510525" y="1653475"/>
              <a:ext cx="210550" cy="128025"/>
            </a:xfrm>
            <a:custGeom>
              <a:avLst/>
              <a:gdLst/>
              <a:ahLst/>
              <a:cxnLst/>
              <a:rect l="l" t="t" r="r" b="b"/>
              <a:pathLst>
                <a:path w="8422" h="5121" extrusionOk="0">
                  <a:moveTo>
                    <a:pt x="350" y="1"/>
                  </a:moveTo>
                  <a:lnTo>
                    <a:pt x="0" y="168"/>
                  </a:lnTo>
                  <a:lnTo>
                    <a:pt x="2585" y="5120"/>
                  </a:lnTo>
                  <a:lnTo>
                    <a:pt x="8421" y="968"/>
                  </a:lnTo>
                  <a:lnTo>
                    <a:pt x="8205" y="651"/>
                  </a:lnTo>
                  <a:lnTo>
                    <a:pt x="2735" y="4537"/>
                  </a:lnTo>
                  <a:lnTo>
                    <a:pt x="3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1" name="Google Shape;2631;p86"/>
            <p:cNvSpPr/>
            <p:nvPr/>
          </p:nvSpPr>
          <p:spPr>
            <a:xfrm>
              <a:off x="2455475" y="1905300"/>
              <a:ext cx="324800" cy="75050"/>
            </a:xfrm>
            <a:custGeom>
              <a:avLst/>
              <a:gdLst/>
              <a:ahLst/>
              <a:cxnLst/>
              <a:rect l="l" t="t" r="r" b="b"/>
              <a:pathLst>
                <a:path w="12992" h="3002" extrusionOk="0">
                  <a:moveTo>
                    <a:pt x="484" y="0"/>
                  </a:moveTo>
                  <a:lnTo>
                    <a:pt x="1" y="617"/>
                  </a:lnTo>
                  <a:cubicBezTo>
                    <a:pt x="2252" y="2168"/>
                    <a:pt x="4904" y="2985"/>
                    <a:pt x="7622" y="3002"/>
                  </a:cubicBezTo>
                  <a:cubicBezTo>
                    <a:pt x="9473" y="2985"/>
                    <a:pt x="11307" y="2602"/>
                    <a:pt x="12991" y="1851"/>
                  </a:cubicBezTo>
                  <a:lnTo>
                    <a:pt x="12675" y="1117"/>
                  </a:lnTo>
                  <a:cubicBezTo>
                    <a:pt x="10855" y="1918"/>
                    <a:pt x="9140" y="2211"/>
                    <a:pt x="7603" y="2211"/>
                  </a:cubicBezTo>
                  <a:cubicBezTo>
                    <a:pt x="3405" y="2211"/>
                    <a:pt x="533" y="25"/>
                    <a:pt x="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2" name="Google Shape;2632;p86"/>
            <p:cNvSpPr/>
            <p:nvPr/>
          </p:nvSpPr>
          <p:spPr>
            <a:xfrm>
              <a:off x="2125725" y="1446275"/>
              <a:ext cx="277250" cy="403175"/>
            </a:xfrm>
            <a:custGeom>
              <a:avLst/>
              <a:gdLst/>
              <a:ahLst/>
              <a:cxnLst/>
              <a:rect l="l" t="t" r="r" b="b"/>
              <a:pathLst>
                <a:path w="11090" h="16127" extrusionOk="0">
                  <a:moveTo>
                    <a:pt x="8855" y="1"/>
                  </a:moveTo>
                  <a:cubicBezTo>
                    <a:pt x="8855" y="1"/>
                    <a:pt x="1968" y="2286"/>
                    <a:pt x="0" y="12925"/>
                  </a:cubicBezTo>
                  <a:lnTo>
                    <a:pt x="8205" y="16127"/>
                  </a:lnTo>
                  <a:lnTo>
                    <a:pt x="11090" y="1869"/>
                  </a:lnTo>
                  <a:lnTo>
                    <a:pt x="8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3" name="Google Shape;2633;p86"/>
            <p:cNvSpPr/>
            <p:nvPr/>
          </p:nvSpPr>
          <p:spPr>
            <a:xfrm>
              <a:off x="2222025" y="1551750"/>
              <a:ext cx="265175" cy="574950"/>
            </a:xfrm>
            <a:custGeom>
              <a:avLst/>
              <a:gdLst/>
              <a:ahLst/>
              <a:cxnLst/>
              <a:rect l="l" t="t" r="r" b="b"/>
              <a:pathLst>
                <a:path w="10607" h="22998" extrusionOk="0">
                  <a:moveTo>
                    <a:pt x="5003" y="1"/>
                  </a:moveTo>
                  <a:lnTo>
                    <a:pt x="5003" y="1"/>
                  </a:lnTo>
                  <a:cubicBezTo>
                    <a:pt x="4741" y="41"/>
                    <a:pt x="4472" y="63"/>
                    <a:pt x="4204" y="63"/>
                  </a:cubicBezTo>
                  <a:cubicBezTo>
                    <a:pt x="4030" y="63"/>
                    <a:pt x="3857" y="54"/>
                    <a:pt x="3686" y="34"/>
                  </a:cubicBezTo>
                  <a:cubicBezTo>
                    <a:pt x="34" y="6071"/>
                    <a:pt x="0" y="19328"/>
                    <a:pt x="0" y="19328"/>
                  </a:cubicBezTo>
                  <a:lnTo>
                    <a:pt x="10606" y="22997"/>
                  </a:lnTo>
                  <a:lnTo>
                    <a:pt x="10273" y="18695"/>
                  </a:lnTo>
                  <a:lnTo>
                    <a:pt x="10006" y="14976"/>
                  </a:lnTo>
                  <a:lnTo>
                    <a:pt x="9155" y="3553"/>
                  </a:lnTo>
                  <a:cubicBezTo>
                    <a:pt x="8458" y="3813"/>
                    <a:pt x="7716" y="3938"/>
                    <a:pt x="6976" y="3938"/>
                  </a:cubicBezTo>
                  <a:cubicBezTo>
                    <a:pt x="6813" y="3938"/>
                    <a:pt x="6650" y="3932"/>
                    <a:pt x="6487" y="3920"/>
                  </a:cubicBezTo>
                  <a:cubicBezTo>
                    <a:pt x="4419" y="3686"/>
                    <a:pt x="5003" y="1"/>
                    <a:pt x="5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4" name="Google Shape;2634;p86"/>
            <p:cNvSpPr/>
            <p:nvPr/>
          </p:nvSpPr>
          <p:spPr>
            <a:xfrm>
              <a:off x="2741050" y="1455050"/>
              <a:ext cx="648725" cy="692475"/>
            </a:xfrm>
            <a:custGeom>
              <a:avLst/>
              <a:gdLst/>
              <a:ahLst/>
              <a:cxnLst/>
              <a:rect l="l" t="t" r="r" b="b"/>
              <a:pathLst>
                <a:path w="25949" h="27699" extrusionOk="0">
                  <a:moveTo>
                    <a:pt x="14559" y="0"/>
                  </a:moveTo>
                  <a:cubicBezTo>
                    <a:pt x="14559" y="700"/>
                    <a:pt x="14459" y="1267"/>
                    <a:pt x="14225" y="1501"/>
                  </a:cubicBezTo>
                  <a:cubicBezTo>
                    <a:pt x="14019" y="1698"/>
                    <a:pt x="13785" y="1771"/>
                    <a:pt x="13552" y="1771"/>
                  </a:cubicBezTo>
                  <a:cubicBezTo>
                    <a:pt x="12901" y="1771"/>
                    <a:pt x="12258" y="1201"/>
                    <a:pt x="12258" y="1201"/>
                  </a:cubicBezTo>
                  <a:lnTo>
                    <a:pt x="12258" y="1201"/>
                  </a:lnTo>
                  <a:cubicBezTo>
                    <a:pt x="12258" y="1201"/>
                    <a:pt x="12508" y="3752"/>
                    <a:pt x="11140" y="4986"/>
                  </a:cubicBezTo>
                  <a:cubicBezTo>
                    <a:pt x="10877" y="5220"/>
                    <a:pt x="10592" y="5315"/>
                    <a:pt x="10304" y="5315"/>
                  </a:cubicBezTo>
                  <a:cubicBezTo>
                    <a:pt x="9155" y="5315"/>
                    <a:pt x="7955" y="3795"/>
                    <a:pt x="7822" y="3502"/>
                  </a:cubicBezTo>
                  <a:lnTo>
                    <a:pt x="7822" y="3502"/>
                  </a:lnTo>
                  <a:cubicBezTo>
                    <a:pt x="7922" y="3869"/>
                    <a:pt x="8472" y="6554"/>
                    <a:pt x="7405" y="7471"/>
                  </a:cubicBezTo>
                  <a:cubicBezTo>
                    <a:pt x="7177" y="7663"/>
                    <a:pt x="6917" y="7741"/>
                    <a:pt x="6645" y="7741"/>
                  </a:cubicBezTo>
                  <a:cubicBezTo>
                    <a:pt x="5502" y="7741"/>
                    <a:pt x="4153" y="6370"/>
                    <a:pt x="4153" y="6370"/>
                  </a:cubicBezTo>
                  <a:cubicBezTo>
                    <a:pt x="4153" y="6370"/>
                    <a:pt x="4103" y="8622"/>
                    <a:pt x="3219" y="8872"/>
                  </a:cubicBezTo>
                  <a:cubicBezTo>
                    <a:pt x="3181" y="8882"/>
                    <a:pt x="3143" y="8887"/>
                    <a:pt x="3105" y="8887"/>
                  </a:cubicBezTo>
                  <a:cubicBezTo>
                    <a:pt x="2304" y="8887"/>
                    <a:pt x="1802" y="6604"/>
                    <a:pt x="1802" y="6604"/>
                  </a:cubicBezTo>
                  <a:cubicBezTo>
                    <a:pt x="1335" y="7504"/>
                    <a:pt x="735" y="8338"/>
                    <a:pt x="51" y="9088"/>
                  </a:cubicBezTo>
                  <a:cubicBezTo>
                    <a:pt x="1" y="11406"/>
                    <a:pt x="18" y="15209"/>
                    <a:pt x="318" y="20045"/>
                  </a:cubicBezTo>
                  <a:cubicBezTo>
                    <a:pt x="401" y="21379"/>
                    <a:pt x="501" y="22779"/>
                    <a:pt x="635" y="24264"/>
                  </a:cubicBezTo>
                  <a:cubicBezTo>
                    <a:pt x="751" y="25364"/>
                    <a:pt x="851" y="26515"/>
                    <a:pt x="985" y="27699"/>
                  </a:cubicBezTo>
                  <a:lnTo>
                    <a:pt x="17827" y="23430"/>
                  </a:lnTo>
                  <a:lnTo>
                    <a:pt x="16777" y="16192"/>
                  </a:lnTo>
                  <a:lnTo>
                    <a:pt x="25949" y="11573"/>
                  </a:lnTo>
                  <a:cubicBezTo>
                    <a:pt x="25248" y="5853"/>
                    <a:pt x="19612" y="1267"/>
                    <a:pt x="145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5" name="Google Shape;2635;p86"/>
            <p:cNvSpPr/>
            <p:nvPr/>
          </p:nvSpPr>
          <p:spPr>
            <a:xfrm>
              <a:off x="3105000" y="1545500"/>
              <a:ext cx="57575" cy="329375"/>
            </a:xfrm>
            <a:custGeom>
              <a:avLst/>
              <a:gdLst/>
              <a:ahLst/>
              <a:cxnLst/>
              <a:rect l="l" t="t" r="r" b="b"/>
              <a:pathLst>
                <a:path w="2303" h="13175" extrusionOk="0">
                  <a:moveTo>
                    <a:pt x="785" y="1"/>
                  </a:moveTo>
                  <a:lnTo>
                    <a:pt x="1" y="118"/>
                  </a:lnTo>
                  <a:lnTo>
                    <a:pt x="2302" y="13175"/>
                  </a:lnTo>
                  <a:lnTo>
                    <a:pt x="7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6" name="Google Shape;2636;p86"/>
            <p:cNvSpPr/>
            <p:nvPr/>
          </p:nvSpPr>
          <p:spPr>
            <a:xfrm>
              <a:off x="2848200" y="1902800"/>
              <a:ext cx="217650" cy="64475"/>
            </a:xfrm>
            <a:custGeom>
              <a:avLst/>
              <a:gdLst/>
              <a:ahLst/>
              <a:cxnLst/>
              <a:rect l="l" t="t" r="r" b="b"/>
              <a:pathLst>
                <a:path w="8706" h="2579" extrusionOk="0">
                  <a:moveTo>
                    <a:pt x="551" y="0"/>
                  </a:moveTo>
                  <a:lnTo>
                    <a:pt x="1" y="550"/>
                  </a:lnTo>
                  <a:cubicBezTo>
                    <a:pt x="601" y="1067"/>
                    <a:pt x="1285" y="1468"/>
                    <a:pt x="2002" y="1784"/>
                  </a:cubicBezTo>
                  <a:cubicBezTo>
                    <a:pt x="3202" y="2307"/>
                    <a:pt x="4486" y="2578"/>
                    <a:pt x="5783" y="2578"/>
                  </a:cubicBezTo>
                  <a:cubicBezTo>
                    <a:pt x="6017" y="2578"/>
                    <a:pt x="6253" y="2569"/>
                    <a:pt x="6488" y="2551"/>
                  </a:cubicBezTo>
                  <a:cubicBezTo>
                    <a:pt x="6854" y="2518"/>
                    <a:pt x="7238" y="2468"/>
                    <a:pt x="7605" y="2401"/>
                  </a:cubicBezTo>
                  <a:cubicBezTo>
                    <a:pt x="7972" y="2335"/>
                    <a:pt x="8339" y="2235"/>
                    <a:pt x="8705" y="2135"/>
                  </a:cubicBezTo>
                  <a:lnTo>
                    <a:pt x="8705" y="2135"/>
                  </a:lnTo>
                  <a:cubicBezTo>
                    <a:pt x="8322" y="2201"/>
                    <a:pt x="7955" y="2268"/>
                    <a:pt x="7588" y="2301"/>
                  </a:cubicBezTo>
                  <a:cubicBezTo>
                    <a:pt x="7221" y="2335"/>
                    <a:pt x="6854" y="2351"/>
                    <a:pt x="6471" y="2351"/>
                  </a:cubicBezTo>
                  <a:cubicBezTo>
                    <a:pt x="5737" y="2351"/>
                    <a:pt x="5003" y="2251"/>
                    <a:pt x="4286" y="2051"/>
                  </a:cubicBezTo>
                  <a:cubicBezTo>
                    <a:pt x="3586" y="1868"/>
                    <a:pt x="2902" y="1601"/>
                    <a:pt x="2269" y="1251"/>
                  </a:cubicBezTo>
                  <a:cubicBezTo>
                    <a:pt x="1635" y="917"/>
                    <a:pt x="1068" y="500"/>
                    <a:pt x="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7" name="Google Shape;2637;p86"/>
            <p:cNvSpPr/>
            <p:nvPr/>
          </p:nvSpPr>
          <p:spPr>
            <a:xfrm>
              <a:off x="2276625" y="1874450"/>
              <a:ext cx="139275" cy="85875"/>
            </a:xfrm>
            <a:custGeom>
              <a:avLst/>
              <a:gdLst/>
              <a:ahLst/>
              <a:cxnLst/>
              <a:rect l="l" t="t" r="r" b="b"/>
              <a:pathLst>
                <a:path w="5571" h="3435" extrusionOk="0">
                  <a:moveTo>
                    <a:pt x="5571" y="0"/>
                  </a:moveTo>
                  <a:cubicBezTo>
                    <a:pt x="5404" y="234"/>
                    <a:pt x="5254" y="450"/>
                    <a:pt x="5054" y="650"/>
                  </a:cubicBezTo>
                  <a:cubicBezTo>
                    <a:pt x="4854" y="834"/>
                    <a:pt x="4687" y="1051"/>
                    <a:pt x="4470" y="1234"/>
                  </a:cubicBezTo>
                  <a:cubicBezTo>
                    <a:pt x="4070" y="1584"/>
                    <a:pt x="3620" y="1901"/>
                    <a:pt x="3153" y="2151"/>
                  </a:cubicBezTo>
                  <a:cubicBezTo>
                    <a:pt x="2686" y="2385"/>
                    <a:pt x="2169" y="2552"/>
                    <a:pt x="1652" y="2652"/>
                  </a:cubicBezTo>
                  <a:cubicBezTo>
                    <a:pt x="1402" y="2693"/>
                    <a:pt x="1151" y="2714"/>
                    <a:pt x="901" y="2714"/>
                  </a:cubicBezTo>
                  <a:cubicBezTo>
                    <a:pt x="651" y="2714"/>
                    <a:pt x="401" y="2693"/>
                    <a:pt x="151" y="2652"/>
                  </a:cubicBezTo>
                  <a:lnTo>
                    <a:pt x="1" y="3419"/>
                  </a:lnTo>
                  <a:cubicBezTo>
                    <a:pt x="132" y="3430"/>
                    <a:pt x="263" y="3435"/>
                    <a:pt x="395" y="3435"/>
                  </a:cubicBezTo>
                  <a:cubicBezTo>
                    <a:pt x="867" y="3435"/>
                    <a:pt x="1342" y="3366"/>
                    <a:pt x="1785" y="3235"/>
                  </a:cubicBezTo>
                  <a:cubicBezTo>
                    <a:pt x="2335" y="3068"/>
                    <a:pt x="2869" y="2818"/>
                    <a:pt x="3353" y="2502"/>
                  </a:cubicBezTo>
                  <a:cubicBezTo>
                    <a:pt x="3820" y="2168"/>
                    <a:pt x="4237" y="1784"/>
                    <a:pt x="4620" y="1368"/>
                  </a:cubicBezTo>
                  <a:cubicBezTo>
                    <a:pt x="4804" y="1167"/>
                    <a:pt x="4970" y="934"/>
                    <a:pt x="5137" y="701"/>
                  </a:cubicBezTo>
                  <a:cubicBezTo>
                    <a:pt x="5287" y="467"/>
                    <a:pt x="5421" y="234"/>
                    <a:pt x="5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8" name="Google Shape;2638;p86"/>
            <p:cNvSpPr/>
            <p:nvPr/>
          </p:nvSpPr>
          <p:spPr>
            <a:xfrm>
              <a:off x="2294975" y="1523000"/>
              <a:ext cx="164275" cy="376900"/>
            </a:xfrm>
            <a:custGeom>
              <a:avLst/>
              <a:gdLst/>
              <a:ahLst/>
              <a:cxnLst/>
              <a:rect l="l" t="t" r="r" b="b"/>
              <a:pathLst>
                <a:path w="6571" h="15076" extrusionOk="0">
                  <a:moveTo>
                    <a:pt x="618" y="5237"/>
                  </a:moveTo>
                  <a:cubicBezTo>
                    <a:pt x="618" y="5240"/>
                    <a:pt x="618" y="5243"/>
                    <a:pt x="618" y="5245"/>
                  </a:cubicBezTo>
                  <a:lnTo>
                    <a:pt x="618" y="5245"/>
                  </a:lnTo>
                  <a:cubicBezTo>
                    <a:pt x="610" y="5237"/>
                    <a:pt x="607" y="5237"/>
                    <a:pt x="618" y="5237"/>
                  </a:cubicBezTo>
                  <a:close/>
                  <a:moveTo>
                    <a:pt x="1368" y="7605"/>
                  </a:moveTo>
                  <a:cubicBezTo>
                    <a:pt x="1368" y="7621"/>
                    <a:pt x="1351" y="7621"/>
                    <a:pt x="1351" y="7638"/>
                  </a:cubicBezTo>
                  <a:lnTo>
                    <a:pt x="1335" y="7638"/>
                  </a:lnTo>
                  <a:lnTo>
                    <a:pt x="1368" y="7605"/>
                  </a:lnTo>
                  <a:close/>
                  <a:moveTo>
                    <a:pt x="2052" y="0"/>
                  </a:moveTo>
                  <a:cubicBezTo>
                    <a:pt x="1652" y="667"/>
                    <a:pt x="1301" y="1368"/>
                    <a:pt x="984" y="2068"/>
                  </a:cubicBezTo>
                  <a:cubicBezTo>
                    <a:pt x="651" y="2802"/>
                    <a:pt x="384" y="3536"/>
                    <a:pt x="151" y="4303"/>
                  </a:cubicBezTo>
                  <a:cubicBezTo>
                    <a:pt x="101" y="4503"/>
                    <a:pt x="51" y="4703"/>
                    <a:pt x="17" y="4920"/>
                  </a:cubicBezTo>
                  <a:cubicBezTo>
                    <a:pt x="1" y="5036"/>
                    <a:pt x="1" y="5153"/>
                    <a:pt x="1" y="5270"/>
                  </a:cubicBezTo>
                  <a:cubicBezTo>
                    <a:pt x="17" y="5387"/>
                    <a:pt x="51" y="5487"/>
                    <a:pt x="101" y="5570"/>
                  </a:cubicBezTo>
                  <a:cubicBezTo>
                    <a:pt x="151" y="5637"/>
                    <a:pt x="217" y="5703"/>
                    <a:pt x="284" y="5753"/>
                  </a:cubicBezTo>
                  <a:cubicBezTo>
                    <a:pt x="484" y="5854"/>
                    <a:pt x="701" y="5937"/>
                    <a:pt x="934" y="5970"/>
                  </a:cubicBezTo>
                  <a:cubicBezTo>
                    <a:pt x="1135" y="6020"/>
                    <a:pt x="1335" y="6037"/>
                    <a:pt x="1535" y="6070"/>
                  </a:cubicBezTo>
                  <a:lnTo>
                    <a:pt x="3291" y="6244"/>
                  </a:lnTo>
                  <a:lnTo>
                    <a:pt x="3291" y="6244"/>
                  </a:lnTo>
                  <a:cubicBezTo>
                    <a:pt x="2982" y="6336"/>
                    <a:pt x="2670" y="6428"/>
                    <a:pt x="2352" y="6521"/>
                  </a:cubicBezTo>
                  <a:cubicBezTo>
                    <a:pt x="2102" y="6604"/>
                    <a:pt x="1852" y="6687"/>
                    <a:pt x="1601" y="6787"/>
                  </a:cubicBezTo>
                  <a:cubicBezTo>
                    <a:pt x="1468" y="6837"/>
                    <a:pt x="1351" y="6887"/>
                    <a:pt x="1218" y="6954"/>
                  </a:cubicBezTo>
                  <a:cubicBezTo>
                    <a:pt x="1151" y="6988"/>
                    <a:pt x="1085" y="7021"/>
                    <a:pt x="1018" y="7071"/>
                  </a:cubicBezTo>
                  <a:lnTo>
                    <a:pt x="901" y="7154"/>
                  </a:lnTo>
                  <a:cubicBezTo>
                    <a:pt x="851" y="7204"/>
                    <a:pt x="801" y="7254"/>
                    <a:pt x="768" y="7321"/>
                  </a:cubicBezTo>
                  <a:cubicBezTo>
                    <a:pt x="734" y="7371"/>
                    <a:pt x="718" y="7438"/>
                    <a:pt x="718" y="7504"/>
                  </a:cubicBezTo>
                  <a:cubicBezTo>
                    <a:pt x="718" y="7538"/>
                    <a:pt x="734" y="7571"/>
                    <a:pt x="734" y="7621"/>
                  </a:cubicBezTo>
                  <a:lnTo>
                    <a:pt x="751" y="7655"/>
                  </a:lnTo>
                  <a:cubicBezTo>
                    <a:pt x="768" y="7705"/>
                    <a:pt x="784" y="7738"/>
                    <a:pt x="801" y="7788"/>
                  </a:cubicBezTo>
                  <a:cubicBezTo>
                    <a:pt x="834" y="7871"/>
                    <a:pt x="868" y="7938"/>
                    <a:pt x="901" y="8005"/>
                  </a:cubicBezTo>
                  <a:cubicBezTo>
                    <a:pt x="968" y="8121"/>
                    <a:pt x="1035" y="8238"/>
                    <a:pt x="1101" y="8355"/>
                  </a:cubicBezTo>
                  <a:cubicBezTo>
                    <a:pt x="1235" y="8588"/>
                    <a:pt x="1385" y="8805"/>
                    <a:pt x="1518" y="9022"/>
                  </a:cubicBezTo>
                  <a:cubicBezTo>
                    <a:pt x="1818" y="9456"/>
                    <a:pt x="2102" y="9906"/>
                    <a:pt x="2419" y="10323"/>
                  </a:cubicBezTo>
                  <a:cubicBezTo>
                    <a:pt x="3019" y="11173"/>
                    <a:pt x="3669" y="11990"/>
                    <a:pt x="4370" y="12774"/>
                  </a:cubicBezTo>
                  <a:cubicBezTo>
                    <a:pt x="5053" y="13575"/>
                    <a:pt x="5754" y="14342"/>
                    <a:pt x="6504" y="15075"/>
                  </a:cubicBezTo>
                  <a:lnTo>
                    <a:pt x="6571" y="15025"/>
                  </a:lnTo>
                  <a:cubicBezTo>
                    <a:pt x="6054" y="14108"/>
                    <a:pt x="5487" y="13224"/>
                    <a:pt x="4903" y="12374"/>
                  </a:cubicBezTo>
                  <a:cubicBezTo>
                    <a:pt x="4320" y="11507"/>
                    <a:pt x="3719" y="10656"/>
                    <a:pt x="3102" y="9822"/>
                  </a:cubicBezTo>
                  <a:lnTo>
                    <a:pt x="2152" y="8588"/>
                  </a:lnTo>
                  <a:cubicBezTo>
                    <a:pt x="2002" y="8372"/>
                    <a:pt x="1852" y="8172"/>
                    <a:pt x="1702" y="7955"/>
                  </a:cubicBezTo>
                  <a:cubicBezTo>
                    <a:pt x="1635" y="7855"/>
                    <a:pt x="1568" y="7755"/>
                    <a:pt x="1501" y="7655"/>
                  </a:cubicBezTo>
                  <a:cubicBezTo>
                    <a:pt x="1480" y="7612"/>
                    <a:pt x="1458" y="7569"/>
                    <a:pt x="1441" y="7539"/>
                  </a:cubicBezTo>
                  <a:lnTo>
                    <a:pt x="1441" y="7539"/>
                  </a:lnTo>
                  <a:cubicBezTo>
                    <a:pt x="1463" y="7522"/>
                    <a:pt x="1484" y="7505"/>
                    <a:pt x="1501" y="7488"/>
                  </a:cubicBezTo>
                  <a:cubicBezTo>
                    <a:pt x="1618" y="7438"/>
                    <a:pt x="1718" y="7371"/>
                    <a:pt x="1818" y="7304"/>
                  </a:cubicBezTo>
                  <a:cubicBezTo>
                    <a:pt x="2035" y="7171"/>
                    <a:pt x="2269" y="7054"/>
                    <a:pt x="2502" y="6937"/>
                  </a:cubicBezTo>
                  <a:cubicBezTo>
                    <a:pt x="2969" y="6721"/>
                    <a:pt x="3436" y="6504"/>
                    <a:pt x="3936" y="6320"/>
                  </a:cubicBezTo>
                  <a:lnTo>
                    <a:pt x="4486" y="6104"/>
                  </a:lnTo>
                  <a:lnTo>
                    <a:pt x="3903" y="6070"/>
                  </a:lnTo>
                  <a:cubicBezTo>
                    <a:pt x="3119" y="6037"/>
                    <a:pt x="2352" y="5904"/>
                    <a:pt x="1601" y="5687"/>
                  </a:cubicBezTo>
                  <a:cubicBezTo>
                    <a:pt x="1418" y="5637"/>
                    <a:pt x="1235" y="5570"/>
                    <a:pt x="1068" y="5503"/>
                  </a:cubicBezTo>
                  <a:cubicBezTo>
                    <a:pt x="901" y="5453"/>
                    <a:pt x="768" y="5370"/>
                    <a:pt x="634" y="5270"/>
                  </a:cubicBezTo>
                  <a:cubicBezTo>
                    <a:pt x="634" y="5203"/>
                    <a:pt x="651" y="5120"/>
                    <a:pt x="668" y="5053"/>
                  </a:cubicBezTo>
                  <a:cubicBezTo>
                    <a:pt x="701" y="4886"/>
                    <a:pt x="768" y="4703"/>
                    <a:pt x="818" y="4519"/>
                  </a:cubicBezTo>
                  <a:cubicBezTo>
                    <a:pt x="1251" y="3052"/>
                    <a:pt x="1768" y="1568"/>
                    <a:pt x="2135" y="34"/>
                  </a:cubicBezTo>
                  <a:lnTo>
                    <a:pt x="20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9" name="Google Shape;2639;p86"/>
            <p:cNvSpPr/>
            <p:nvPr/>
          </p:nvSpPr>
          <p:spPr>
            <a:xfrm>
              <a:off x="2756475" y="1523000"/>
              <a:ext cx="246000" cy="403575"/>
            </a:xfrm>
            <a:custGeom>
              <a:avLst/>
              <a:gdLst/>
              <a:ahLst/>
              <a:cxnLst/>
              <a:rect l="l" t="t" r="r" b="b"/>
              <a:pathLst>
                <a:path w="9840" h="16143" extrusionOk="0">
                  <a:moveTo>
                    <a:pt x="9121" y="4751"/>
                  </a:moveTo>
                  <a:cubicBezTo>
                    <a:pt x="9122" y="4751"/>
                    <a:pt x="9121" y="4752"/>
                    <a:pt x="9118" y="4752"/>
                  </a:cubicBezTo>
                  <a:lnTo>
                    <a:pt x="9118" y="4752"/>
                  </a:lnTo>
                  <a:cubicBezTo>
                    <a:pt x="9120" y="4751"/>
                    <a:pt x="9121" y="4751"/>
                    <a:pt x="9121" y="4751"/>
                  </a:cubicBezTo>
                  <a:close/>
                  <a:moveTo>
                    <a:pt x="8189" y="0"/>
                  </a:moveTo>
                  <a:lnTo>
                    <a:pt x="8105" y="34"/>
                  </a:lnTo>
                  <a:cubicBezTo>
                    <a:pt x="8255" y="951"/>
                    <a:pt x="8439" y="1835"/>
                    <a:pt x="8606" y="2735"/>
                  </a:cubicBezTo>
                  <a:lnTo>
                    <a:pt x="8872" y="4069"/>
                  </a:lnTo>
                  <a:cubicBezTo>
                    <a:pt x="8923" y="4286"/>
                    <a:pt x="8956" y="4519"/>
                    <a:pt x="8989" y="4720"/>
                  </a:cubicBezTo>
                  <a:cubicBezTo>
                    <a:pt x="8994" y="4747"/>
                    <a:pt x="8998" y="4777"/>
                    <a:pt x="9003" y="4804"/>
                  </a:cubicBezTo>
                  <a:lnTo>
                    <a:pt x="9003" y="4804"/>
                  </a:lnTo>
                  <a:cubicBezTo>
                    <a:pt x="8636" y="4937"/>
                    <a:pt x="8171" y="5037"/>
                    <a:pt x="7755" y="5136"/>
                  </a:cubicBezTo>
                  <a:lnTo>
                    <a:pt x="6421" y="5437"/>
                  </a:lnTo>
                  <a:cubicBezTo>
                    <a:pt x="5537" y="5637"/>
                    <a:pt x="4637" y="5804"/>
                    <a:pt x="3753" y="6004"/>
                  </a:cubicBezTo>
                  <a:lnTo>
                    <a:pt x="2953" y="6204"/>
                  </a:lnTo>
                  <a:lnTo>
                    <a:pt x="3670" y="6537"/>
                  </a:lnTo>
                  <a:cubicBezTo>
                    <a:pt x="4153" y="6737"/>
                    <a:pt x="4620" y="6971"/>
                    <a:pt x="5070" y="7204"/>
                  </a:cubicBezTo>
                  <a:cubicBezTo>
                    <a:pt x="5204" y="7288"/>
                    <a:pt x="5304" y="7354"/>
                    <a:pt x="5404" y="7421"/>
                  </a:cubicBezTo>
                  <a:cubicBezTo>
                    <a:pt x="5454" y="7454"/>
                    <a:pt x="5504" y="7488"/>
                    <a:pt x="5554" y="7538"/>
                  </a:cubicBezTo>
                  <a:cubicBezTo>
                    <a:pt x="5571" y="7554"/>
                    <a:pt x="5604" y="7571"/>
                    <a:pt x="5621" y="7588"/>
                  </a:cubicBezTo>
                  <a:lnTo>
                    <a:pt x="5631" y="7608"/>
                  </a:lnTo>
                  <a:lnTo>
                    <a:pt x="5631" y="7608"/>
                  </a:lnTo>
                  <a:cubicBezTo>
                    <a:pt x="5599" y="7703"/>
                    <a:pt x="5566" y="7811"/>
                    <a:pt x="5504" y="7905"/>
                  </a:cubicBezTo>
                  <a:cubicBezTo>
                    <a:pt x="5454" y="8021"/>
                    <a:pt x="5387" y="8121"/>
                    <a:pt x="5321" y="8238"/>
                  </a:cubicBezTo>
                  <a:cubicBezTo>
                    <a:pt x="4787" y="9155"/>
                    <a:pt x="4086" y="9939"/>
                    <a:pt x="3436" y="10773"/>
                  </a:cubicBezTo>
                  <a:cubicBezTo>
                    <a:pt x="2786" y="11607"/>
                    <a:pt x="2185" y="12474"/>
                    <a:pt x="1618" y="13358"/>
                  </a:cubicBezTo>
                  <a:cubicBezTo>
                    <a:pt x="1035" y="14258"/>
                    <a:pt x="484" y="15142"/>
                    <a:pt x="1" y="16093"/>
                  </a:cubicBezTo>
                  <a:lnTo>
                    <a:pt x="51" y="16143"/>
                  </a:lnTo>
                  <a:cubicBezTo>
                    <a:pt x="785" y="15376"/>
                    <a:pt x="1485" y="14575"/>
                    <a:pt x="2119" y="13725"/>
                  </a:cubicBezTo>
                  <a:cubicBezTo>
                    <a:pt x="2786" y="12891"/>
                    <a:pt x="3386" y="12024"/>
                    <a:pt x="3920" y="11123"/>
                  </a:cubicBezTo>
                  <a:cubicBezTo>
                    <a:pt x="4470" y="10206"/>
                    <a:pt x="4954" y="9272"/>
                    <a:pt x="5521" y="8372"/>
                  </a:cubicBezTo>
                  <a:cubicBezTo>
                    <a:pt x="5587" y="8255"/>
                    <a:pt x="5654" y="8138"/>
                    <a:pt x="5721" y="8021"/>
                  </a:cubicBezTo>
                  <a:cubicBezTo>
                    <a:pt x="5804" y="7888"/>
                    <a:pt x="5854" y="7738"/>
                    <a:pt x="5887" y="7605"/>
                  </a:cubicBezTo>
                  <a:cubicBezTo>
                    <a:pt x="5904" y="7571"/>
                    <a:pt x="5904" y="7554"/>
                    <a:pt x="5887" y="7538"/>
                  </a:cubicBezTo>
                  <a:cubicBezTo>
                    <a:pt x="5887" y="7521"/>
                    <a:pt x="5871" y="7488"/>
                    <a:pt x="5871" y="7471"/>
                  </a:cubicBezTo>
                  <a:lnTo>
                    <a:pt x="5821" y="7421"/>
                  </a:lnTo>
                  <a:cubicBezTo>
                    <a:pt x="5804" y="7388"/>
                    <a:pt x="5771" y="7354"/>
                    <a:pt x="5737" y="7338"/>
                  </a:cubicBezTo>
                  <a:cubicBezTo>
                    <a:pt x="5687" y="7288"/>
                    <a:pt x="5637" y="7238"/>
                    <a:pt x="5587" y="7188"/>
                  </a:cubicBezTo>
                  <a:cubicBezTo>
                    <a:pt x="5471" y="7104"/>
                    <a:pt x="5371" y="7021"/>
                    <a:pt x="5270" y="6937"/>
                  </a:cubicBezTo>
                  <a:cubicBezTo>
                    <a:pt x="5054" y="6779"/>
                    <a:pt x="4833" y="6629"/>
                    <a:pt x="4611" y="6482"/>
                  </a:cubicBezTo>
                  <a:lnTo>
                    <a:pt x="4611" y="6482"/>
                  </a:lnTo>
                  <a:cubicBezTo>
                    <a:pt x="5268" y="6405"/>
                    <a:pt x="5920" y="6300"/>
                    <a:pt x="6571" y="6204"/>
                  </a:cubicBezTo>
                  <a:cubicBezTo>
                    <a:pt x="7038" y="6120"/>
                    <a:pt x="7488" y="6054"/>
                    <a:pt x="7939" y="5954"/>
                  </a:cubicBezTo>
                  <a:cubicBezTo>
                    <a:pt x="8406" y="5854"/>
                    <a:pt x="8872" y="5720"/>
                    <a:pt x="9323" y="5553"/>
                  </a:cubicBezTo>
                  <a:cubicBezTo>
                    <a:pt x="9389" y="5520"/>
                    <a:pt x="9456" y="5487"/>
                    <a:pt x="9523" y="5453"/>
                  </a:cubicBezTo>
                  <a:lnTo>
                    <a:pt x="9590" y="5420"/>
                  </a:lnTo>
                  <a:cubicBezTo>
                    <a:pt x="9606" y="5387"/>
                    <a:pt x="9640" y="5370"/>
                    <a:pt x="9673" y="5353"/>
                  </a:cubicBezTo>
                  <a:cubicBezTo>
                    <a:pt x="9706" y="5320"/>
                    <a:pt x="9740" y="5270"/>
                    <a:pt x="9756" y="5237"/>
                  </a:cubicBezTo>
                  <a:cubicBezTo>
                    <a:pt x="9790" y="5187"/>
                    <a:pt x="9806" y="5153"/>
                    <a:pt x="9806" y="5120"/>
                  </a:cubicBezTo>
                  <a:cubicBezTo>
                    <a:pt x="9823" y="5086"/>
                    <a:pt x="9823" y="5070"/>
                    <a:pt x="9840" y="5036"/>
                  </a:cubicBezTo>
                  <a:cubicBezTo>
                    <a:pt x="9840" y="4870"/>
                    <a:pt x="9823" y="4720"/>
                    <a:pt x="9790" y="4569"/>
                  </a:cubicBezTo>
                  <a:cubicBezTo>
                    <a:pt x="9740" y="4336"/>
                    <a:pt x="9673" y="4103"/>
                    <a:pt x="9606" y="3886"/>
                  </a:cubicBezTo>
                  <a:cubicBezTo>
                    <a:pt x="9473" y="3436"/>
                    <a:pt x="9339" y="3002"/>
                    <a:pt x="9189" y="2568"/>
                  </a:cubicBezTo>
                  <a:cubicBezTo>
                    <a:pt x="8872" y="1701"/>
                    <a:pt x="8572" y="851"/>
                    <a:pt x="8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0" name="Google Shape;2640;p86"/>
            <p:cNvSpPr/>
            <p:nvPr/>
          </p:nvSpPr>
          <p:spPr>
            <a:xfrm>
              <a:off x="2201175" y="1103300"/>
              <a:ext cx="951400" cy="615000"/>
            </a:xfrm>
            <a:custGeom>
              <a:avLst/>
              <a:gdLst/>
              <a:ahLst/>
              <a:cxnLst/>
              <a:rect l="l" t="t" r="r" b="b"/>
              <a:pathLst>
                <a:path w="38056" h="24600" extrusionOk="0">
                  <a:moveTo>
                    <a:pt x="9027" y="0"/>
                  </a:moveTo>
                  <a:cubicBezTo>
                    <a:pt x="8947" y="0"/>
                    <a:pt x="8867" y="4"/>
                    <a:pt x="8789" y="12"/>
                  </a:cubicBezTo>
                  <a:cubicBezTo>
                    <a:pt x="5754" y="396"/>
                    <a:pt x="6821" y="2831"/>
                    <a:pt x="6821" y="2831"/>
                  </a:cubicBezTo>
                  <a:cubicBezTo>
                    <a:pt x="6821" y="2831"/>
                    <a:pt x="5752" y="2488"/>
                    <a:pt x="5024" y="2488"/>
                  </a:cubicBezTo>
                  <a:cubicBezTo>
                    <a:pt x="4616" y="2488"/>
                    <a:pt x="4316" y="2595"/>
                    <a:pt x="4370" y="2931"/>
                  </a:cubicBezTo>
                  <a:cubicBezTo>
                    <a:pt x="4520" y="3864"/>
                    <a:pt x="5454" y="4415"/>
                    <a:pt x="5454" y="4415"/>
                  </a:cubicBezTo>
                  <a:cubicBezTo>
                    <a:pt x="5454" y="4415"/>
                    <a:pt x="1" y="9501"/>
                    <a:pt x="834" y="11319"/>
                  </a:cubicBezTo>
                  <a:cubicBezTo>
                    <a:pt x="1177" y="12066"/>
                    <a:pt x="1768" y="12286"/>
                    <a:pt x="2346" y="12286"/>
                  </a:cubicBezTo>
                  <a:cubicBezTo>
                    <a:pt x="3172" y="12286"/>
                    <a:pt x="3969" y="11836"/>
                    <a:pt x="3969" y="11836"/>
                  </a:cubicBezTo>
                  <a:lnTo>
                    <a:pt x="3969" y="11836"/>
                  </a:lnTo>
                  <a:cubicBezTo>
                    <a:pt x="3969" y="11836"/>
                    <a:pt x="2602" y="16038"/>
                    <a:pt x="3152" y="17189"/>
                  </a:cubicBezTo>
                  <a:cubicBezTo>
                    <a:pt x="3419" y="17689"/>
                    <a:pt x="3969" y="17906"/>
                    <a:pt x="4520" y="17956"/>
                  </a:cubicBezTo>
                  <a:cubicBezTo>
                    <a:pt x="4729" y="17979"/>
                    <a:pt x="4934" y="17991"/>
                    <a:pt x="5137" y="17991"/>
                  </a:cubicBezTo>
                  <a:cubicBezTo>
                    <a:pt x="5372" y="17991"/>
                    <a:pt x="5605" y="17975"/>
                    <a:pt x="5837" y="17939"/>
                  </a:cubicBezTo>
                  <a:lnTo>
                    <a:pt x="5837" y="17939"/>
                  </a:lnTo>
                  <a:cubicBezTo>
                    <a:pt x="5837" y="17939"/>
                    <a:pt x="5253" y="21624"/>
                    <a:pt x="7321" y="21858"/>
                  </a:cubicBezTo>
                  <a:cubicBezTo>
                    <a:pt x="7484" y="21870"/>
                    <a:pt x="7647" y="21876"/>
                    <a:pt x="7810" y="21876"/>
                  </a:cubicBezTo>
                  <a:cubicBezTo>
                    <a:pt x="8550" y="21876"/>
                    <a:pt x="9292" y="21751"/>
                    <a:pt x="9989" y="21491"/>
                  </a:cubicBezTo>
                  <a:cubicBezTo>
                    <a:pt x="10590" y="21291"/>
                    <a:pt x="11173" y="21041"/>
                    <a:pt x="11724" y="20740"/>
                  </a:cubicBezTo>
                  <a:lnTo>
                    <a:pt x="11724" y="20740"/>
                  </a:lnTo>
                  <a:cubicBezTo>
                    <a:pt x="11657" y="20874"/>
                    <a:pt x="10340" y="23742"/>
                    <a:pt x="12024" y="23826"/>
                  </a:cubicBezTo>
                  <a:cubicBezTo>
                    <a:pt x="12059" y="23828"/>
                    <a:pt x="12095" y="23829"/>
                    <a:pt x="12130" y="23829"/>
                  </a:cubicBezTo>
                  <a:cubicBezTo>
                    <a:pt x="13817" y="23829"/>
                    <a:pt x="15609" y="21541"/>
                    <a:pt x="15609" y="21541"/>
                  </a:cubicBezTo>
                  <a:cubicBezTo>
                    <a:pt x="15609" y="21541"/>
                    <a:pt x="17032" y="24599"/>
                    <a:pt x="19071" y="24599"/>
                  </a:cubicBezTo>
                  <a:cubicBezTo>
                    <a:pt x="19172" y="24599"/>
                    <a:pt x="19274" y="24592"/>
                    <a:pt x="19378" y="24576"/>
                  </a:cubicBezTo>
                  <a:cubicBezTo>
                    <a:pt x="20212" y="24443"/>
                    <a:pt x="20996" y="23859"/>
                    <a:pt x="21629" y="23175"/>
                  </a:cubicBezTo>
                  <a:cubicBezTo>
                    <a:pt x="22330" y="22425"/>
                    <a:pt x="22913" y="21591"/>
                    <a:pt x="23397" y="20690"/>
                  </a:cubicBezTo>
                  <a:cubicBezTo>
                    <a:pt x="23397" y="20690"/>
                    <a:pt x="23881" y="22959"/>
                    <a:pt x="24690" y="22959"/>
                  </a:cubicBezTo>
                  <a:cubicBezTo>
                    <a:pt x="24731" y="22959"/>
                    <a:pt x="24772" y="22954"/>
                    <a:pt x="24814" y="22942"/>
                  </a:cubicBezTo>
                  <a:cubicBezTo>
                    <a:pt x="25698" y="22692"/>
                    <a:pt x="25748" y="20440"/>
                    <a:pt x="25748" y="20440"/>
                  </a:cubicBezTo>
                  <a:cubicBezTo>
                    <a:pt x="25748" y="20440"/>
                    <a:pt x="27086" y="21811"/>
                    <a:pt x="28225" y="21811"/>
                  </a:cubicBezTo>
                  <a:cubicBezTo>
                    <a:pt x="28496" y="21811"/>
                    <a:pt x="28756" y="21733"/>
                    <a:pt x="28983" y="21541"/>
                  </a:cubicBezTo>
                  <a:cubicBezTo>
                    <a:pt x="30067" y="20624"/>
                    <a:pt x="29517" y="17956"/>
                    <a:pt x="29400" y="17589"/>
                  </a:cubicBezTo>
                  <a:lnTo>
                    <a:pt x="29400" y="17589"/>
                  </a:lnTo>
                  <a:cubicBezTo>
                    <a:pt x="29547" y="17883"/>
                    <a:pt x="30753" y="19396"/>
                    <a:pt x="31895" y="19396"/>
                  </a:cubicBezTo>
                  <a:cubicBezTo>
                    <a:pt x="32179" y="19396"/>
                    <a:pt x="32460" y="19302"/>
                    <a:pt x="32719" y="19073"/>
                  </a:cubicBezTo>
                  <a:cubicBezTo>
                    <a:pt x="34103" y="17839"/>
                    <a:pt x="33853" y="15288"/>
                    <a:pt x="33853" y="15287"/>
                  </a:cubicBezTo>
                  <a:lnTo>
                    <a:pt x="33853" y="15287"/>
                  </a:lnTo>
                  <a:cubicBezTo>
                    <a:pt x="33853" y="15288"/>
                    <a:pt x="34489" y="15851"/>
                    <a:pt x="35137" y="15851"/>
                  </a:cubicBezTo>
                  <a:cubicBezTo>
                    <a:pt x="35367" y="15851"/>
                    <a:pt x="35599" y="15780"/>
                    <a:pt x="35804" y="15588"/>
                  </a:cubicBezTo>
                  <a:cubicBezTo>
                    <a:pt x="36054" y="15354"/>
                    <a:pt x="36137" y="14787"/>
                    <a:pt x="36154" y="14087"/>
                  </a:cubicBezTo>
                  <a:cubicBezTo>
                    <a:pt x="36187" y="12503"/>
                    <a:pt x="35804" y="10318"/>
                    <a:pt x="35804" y="10318"/>
                  </a:cubicBezTo>
                  <a:lnTo>
                    <a:pt x="35804" y="10318"/>
                  </a:lnTo>
                  <a:cubicBezTo>
                    <a:pt x="35804" y="10318"/>
                    <a:pt x="36379" y="11021"/>
                    <a:pt x="37012" y="11021"/>
                  </a:cubicBezTo>
                  <a:cubicBezTo>
                    <a:pt x="37267" y="11021"/>
                    <a:pt x="37532" y="10906"/>
                    <a:pt x="37772" y="10585"/>
                  </a:cubicBezTo>
                  <a:cubicBezTo>
                    <a:pt x="37972" y="10318"/>
                    <a:pt x="37988" y="9918"/>
                    <a:pt x="37905" y="9468"/>
                  </a:cubicBezTo>
                  <a:cubicBezTo>
                    <a:pt x="37638" y="7950"/>
                    <a:pt x="36254" y="5799"/>
                    <a:pt x="36254" y="5799"/>
                  </a:cubicBezTo>
                  <a:lnTo>
                    <a:pt x="36254" y="5799"/>
                  </a:lnTo>
                  <a:cubicBezTo>
                    <a:pt x="36254" y="5799"/>
                    <a:pt x="36363" y="5811"/>
                    <a:pt x="36526" y="5811"/>
                  </a:cubicBezTo>
                  <a:cubicBezTo>
                    <a:pt x="36974" y="5811"/>
                    <a:pt x="37828" y="5721"/>
                    <a:pt x="37938" y="5048"/>
                  </a:cubicBezTo>
                  <a:cubicBezTo>
                    <a:pt x="38055" y="4448"/>
                    <a:pt x="37004" y="2747"/>
                    <a:pt x="35237" y="1647"/>
                  </a:cubicBezTo>
                  <a:cubicBezTo>
                    <a:pt x="34670" y="1280"/>
                    <a:pt x="34069" y="1013"/>
                    <a:pt x="33419" y="829"/>
                  </a:cubicBezTo>
                  <a:cubicBezTo>
                    <a:pt x="32915" y="692"/>
                    <a:pt x="32384" y="611"/>
                    <a:pt x="31849" y="611"/>
                  </a:cubicBezTo>
                  <a:cubicBezTo>
                    <a:pt x="31800" y="611"/>
                    <a:pt x="31751" y="611"/>
                    <a:pt x="31701" y="613"/>
                  </a:cubicBezTo>
                  <a:cubicBezTo>
                    <a:pt x="29133" y="663"/>
                    <a:pt x="26499" y="2981"/>
                    <a:pt x="25048" y="4498"/>
                  </a:cubicBezTo>
                  <a:cubicBezTo>
                    <a:pt x="24839" y="5666"/>
                    <a:pt x="23623" y="9301"/>
                    <a:pt x="20433" y="9301"/>
                  </a:cubicBezTo>
                  <a:cubicBezTo>
                    <a:pt x="19796" y="9301"/>
                    <a:pt x="19080" y="9156"/>
                    <a:pt x="18277" y="8817"/>
                  </a:cubicBezTo>
                  <a:cubicBezTo>
                    <a:pt x="15009" y="7416"/>
                    <a:pt x="14292" y="5032"/>
                    <a:pt x="14242" y="3397"/>
                  </a:cubicBezTo>
                  <a:cubicBezTo>
                    <a:pt x="13291" y="2347"/>
                    <a:pt x="12057" y="1196"/>
                    <a:pt x="10840" y="529"/>
                  </a:cubicBezTo>
                  <a:cubicBezTo>
                    <a:pt x="10224" y="207"/>
                    <a:pt x="9609" y="0"/>
                    <a:pt x="90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1" name="Google Shape;2641;p86"/>
            <p:cNvSpPr/>
            <p:nvPr/>
          </p:nvSpPr>
          <p:spPr>
            <a:xfrm>
              <a:off x="2283725" y="1242850"/>
              <a:ext cx="266425" cy="203925"/>
            </a:xfrm>
            <a:custGeom>
              <a:avLst/>
              <a:gdLst/>
              <a:ahLst/>
              <a:cxnLst/>
              <a:rect l="l" t="t" r="r" b="b"/>
              <a:pathLst>
                <a:path w="10657" h="8157" extrusionOk="0">
                  <a:moveTo>
                    <a:pt x="3235" y="0"/>
                  </a:moveTo>
                  <a:cubicBezTo>
                    <a:pt x="2668" y="284"/>
                    <a:pt x="2135" y="600"/>
                    <a:pt x="1601" y="951"/>
                  </a:cubicBezTo>
                  <a:cubicBezTo>
                    <a:pt x="1334" y="1117"/>
                    <a:pt x="1068" y="1284"/>
                    <a:pt x="817" y="1484"/>
                  </a:cubicBezTo>
                  <a:cubicBezTo>
                    <a:pt x="534" y="1651"/>
                    <a:pt x="284" y="1884"/>
                    <a:pt x="84" y="2135"/>
                  </a:cubicBezTo>
                  <a:cubicBezTo>
                    <a:pt x="17" y="2235"/>
                    <a:pt x="0" y="2351"/>
                    <a:pt x="50" y="2468"/>
                  </a:cubicBezTo>
                  <a:cubicBezTo>
                    <a:pt x="84" y="2518"/>
                    <a:pt x="134" y="2551"/>
                    <a:pt x="200" y="2585"/>
                  </a:cubicBezTo>
                  <a:lnTo>
                    <a:pt x="317" y="2618"/>
                  </a:lnTo>
                  <a:cubicBezTo>
                    <a:pt x="439" y="2643"/>
                    <a:pt x="561" y="2658"/>
                    <a:pt x="683" y="2658"/>
                  </a:cubicBezTo>
                  <a:cubicBezTo>
                    <a:pt x="728" y="2658"/>
                    <a:pt x="773" y="2656"/>
                    <a:pt x="817" y="2652"/>
                  </a:cubicBezTo>
                  <a:cubicBezTo>
                    <a:pt x="1134" y="2635"/>
                    <a:pt x="1468" y="2601"/>
                    <a:pt x="1785" y="2535"/>
                  </a:cubicBezTo>
                  <a:cubicBezTo>
                    <a:pt x="2268" y="2430"/>
                    <a:pt x="2750" y="2306"/>
                    <a:pt x="3225" y="2160"/>
                  </a:cubicBezTo>
                  <a:lnTo>
                    <a:pt x="3225" y="2160"/>
                  </a:lnTo>
                  <a:cubicBezTo>
                    <a:pt x="2853" y="2866"/>
                    <a:pt x="2520" y="3593"/>
                    <a:pt x="2235" y="4319"/>
                  </a:cubicBezTo>
                  <a:cubicBezTo>
                    <a:pt x="2051" y="4753"/>
                    <a:pt x="1918" y="5203"/>
                    <a:pt x="1801" y="5653"/>
                  </a:cubicBezTo>
                  <a:cubicBezTo>
                    <a:pt x="1735" y="5887"/>
                    <a:pt x="1701" y="6137"/>
                    <a:pt x="1685" y="6370"/>
                  </a:cubicBezTo>
                  <a:cubicBezTo>
                    <a:pt x="1651" y="6637"/>
                    <a:pt x="1685" y="6887"/>
                    <a:pt x="1785" y="7137"/>
                  </a:cubicBezTo>
                  <a:cubicBezTo>
                    <a:pt x="1851" y="7287"/>
                    <a:pt x="1951" y="7404"/>
                    <a:pt x="2068" y="7488"/>
                  </a:cubicBezTo>
                  <a:cubicBezTo>
                    <a:pt x="2202" y="7554"/>
                    <a:pt x="2335" y="7604"/>
                    <a:pt x="2485" y="7621"/>
                  </a:cubicBezTo>
                  <a:cubicBezTo>
                    <a:pt x="2548" y="7625"/>
                    <a:pt x="2610" y="7627"/>
                    <a:pt x="2673" y="7627"/>
                  </a:cubicBezTo>
                  <a:cubicBezTo>
                    <a:pt x="2860" y="7627"/>
                    <a:pt x="3048" y="7608"/>
                    <a:pt x="3235" y="7571"/>
                  </a:cubicBezTo>
                  <a:cubicBezTo>
                    <a:pt x="3702" y="7471"/>
                    <a:pt x="4153" y="7287"/>
                    <a:pt x="4570" y="7054"/>
                  </a:cubicBezTo>
                  <a:cubicBezTo>
                    <a:pt x="5039" y="6785"/>
                    <a:pt x="5487" y="6484"/>
                    <a:pt x="5910" y="6149"/>
                  </a:cubicBezTo>
                  <a:lnTo>
                    <a:pt x="5910" y="6149"/>
                  </a:lnTo>
                  <a:cubicBezTo>
                    <a:pt x="5751" y="6447"/>
                    <a:pt x="5648" y="6784"/>
                    <a:pt x="5587" y="7121"/>
                  </a:cubicBezTo>
                  <a:cubicBezTo>
                    <a:pt x="5587" y="7221"/>
                    <a:pt x="5587" y="7321"/>
                    <a:pt x="5587" y="7421"/>
                  </a:cubicBezTo>
                  <a:cubicBezTo>
                    <a:pt x="5603" y="7538"/>
                    <a:pt x="5637" y="7638"/>
                    <a:pt x="5687" y="7738"/>
                  </a:cubicBezTo>
                  <a:lnTo>
                    <a:pt x="5770" y="7871"/>
                  </a:lnTo>
                  <a:cubicBezTo>
                    <a:pt x="5820" y="7904"/>
                    <a:pt x="5854" y="7938"/>
                    <a:pt x="5904" y="7971"/>
                  </a:cubicBezTo>
                  <a:cubicBezTo>
                    <a:pt x="5987" y="8038"/>
                    <a:pt x="6087" y="8088"/>
                    <a:pt x="6187" y="8105"/>
                  </a:cubicBezTo>
                  <a:cubicBezTo>
                    <a:pt x="6323" y="8140"/>
                    <a:pt x="6459" y="8157"/>
                    <a:pt x="6594" y="8157"/>
                  </a:cubicBezTo>
                  <a:cubicBezTo>
                    <a:pt x="6840" y="8157"/>
                    <a:pt x="7084" y="8101"/>
                    <a:pt x="7321" y="8005"/>
                  </a:cubicBezTo>
                  <a:cubicBezTo>
                    <a:pt x="7971" y="7704"/>
                    <a:pt x="8588" y="7304"/>
                    <a:pt x="9122" y="6821"/>
                  </a:cubicBezTo>
                  <a:cubicBezTo>
                    <a:pt x="9672" y="6337"/>
                    <a:pt x="10173" y="5837"/>
                    <a:pt x="10656" y="5286"/>
                  </a:cubicBezTo>
                  <a:lnTo>
                    <a:pt x="10656" y="5286"/>
                  </a:lnTo>
                  <a:cubicBezTo>
                    <a:pt x="10139" y="5787"/>
                    <a:pt x="9606" y="6270"/>
                    <a:pt x="9039" y="6720"/>
                  </a:cubicBezTo>
                  <a:cubicBezTo>
                    <a:pt x="8488" y="7154"/>
                    <a:pt x="7888" y="7521"/>
                    <a:pt x="7238" y="7804"/>
                  </a:cubicBezTo>
                  <a:cubicBezTo>
                    <a:pt x="7043" y="7876"/>
                    <a:pt x="6842" y="7910"/>
                    <a:pt x="6642" y="7910"/>
                  </a:cubicBezTo>
                  <a:cubicBezTo>
                    <a:pt x="6517" y="7910"/>
                    <a:pt x="6393" y="7897"/>
                    <a:pt x="6271" y="7871"/>
                  </a:cubicBezTo>
                  <a:cubicBezTo>
                    <a:pt x="5970" y="7771"/>
                    <a:pt x="5787" y="7471"/>
                    <a:pt x="5870" y="7171"/>
                  </a:cubicBezTo>
                  <a:cubicBezTo>
                    <a:pt x="5937" y="6837"/>
                    <a:pt x="6070" y="6504"/>
                    <a:pt x="6237" y="6220"/>
                  </a:cubicBezTo>
                  <a:cubicBezTo>
                    <a:pt x="6404" y="5920"/>
                    <a:pt x="6604" y="5620"/>
                    <a:pt x="6804" y="5353"/>
                  </a:cubicBezTo>
                  <a:lnTo>
                    <a:pt x="6804" y="5353"/>
                  </a:lnTo>
                  <a:cubicBezTo>
                    <a:pt x="6804" y="5353"/>
                    <a:pt x="6804" y="5353"/>
                    <a:pt x="6804" y="5353"/>
                  </a:cubicBezTo>
                  <a:lnTo>
                    <a:pt x="6554" y="5120"/>
                  </a:lnTo>
                  <a:cubicBezTo>
                    <a:pt x="5904" y="5753"/>
                    <a:pt x="5170" y="6287"/>
                    <a:pt x="4386" y="6737"/>
                  </a:cubicBezTo>
                  <a:cubicBezTo>
                    <a:pt x="4003" y="6954"/>
                    <a:pt x="3586" y="7104"/>
                    <a:pt x="3152" y="7204"/>
                  </a:cubicBezTo>
                  <a:cubicBezTo>
                    <a:pt x="3006" y="7228"/>
                    <a:pt x="2850" y="7244"/>
                    <a:pt x="2699" y="7244"/>
                  </a:cubicBezTo>
                  <a:cubicBezTo>
                    <a:pt x="2644" y="7244"/>
                    <a:pt x="2589" y="7242"/>
                    <a:pt x="2535" y="7237"/>
                  </a:cubicBezTo>
                  <a:cubicBezTo>
                    <a:pt x="2352" y="7237"/>
                    <a:pt x="2202" y="7137"/>
                    <a:pt x="2135" y="6987"/>
                  </a:cubicBezTo>
                  <a:cubicBezTo>
                    <a:pt x="2001" y="6654"/>
                    <a:pt x="2068" y="6170"/>
                    <a:pt x="2168" y="5753"/>
                  </a:cubicBezTo>
                  <a:cubicBezTo>
                    <a:pt x="2268" y="5303"/>
                    <a:pt x="2402" y="4869"/>
                    <a:pt x="2568" y="4453"/>
                  </a:cubicBezTo>
                  <a:cubicBezTo>
                    <a:pt x="2902" y="3602"/>
                    <a:pt x="3286" y="2768"/>
                    <a:pt x="3719" y="1968"/>
                  </a:cubicBezTo>
                  <a:lnTo>
                    <a:pt x="3919" y="1601"/>
                  </a:lnTo>
                  <a:lnTo>
                    <a:pt x="3919" y="1601"/>
                  </a:lnTo>
                  <a:lnTo>
                    <a:pt x="3519" y="1734"/>
                  </a:lnTo>
                  <a:cubicBezTo>
                    <a:pt x="2935" y="1951"/>
                    <a:pt x="2335" y="2135"/>
                    <a:pt x="1735" y="2268"/>
                  </a:cubicBezTo>
                  <a:cubicBezTo>
                    <a:pt x="1434" y="2351"/>
                    <a:pt x="1134" y="2401"/>
                    <a:pt x="817" y="2418"/>
                  </a:cubicBezTo>
                  <a:cubicBezTo>
                    <a:pt x="755" y="2425"/>
                    <a:pt x="696" y="2429"/>
                    <a:pt x="637" y="2429"/>
                  </a:cubicBezTo>
                  <a:cubicBezTo>
                    <a:pt x="554" y="2429"/>
                    <a:pt x="472" y="2421"/>
                    <a:pt x="384" y="2401"/>
                  </a:cubicBezTo>
                  <a:lnTo>
                    <a:pt x="284" y="2385"/>
                  </a:lnTo>
                  <a:cubicBezTo>
                    <a:pt x="267" y="2368"/>
                    <a:pt x="250" y="2368"/>
                    <a:pt x="250" y="2351"/>
                  </a:cubicBezTo>
                  <a:cubicBezTo>
                    <a:pt x="234" y="2351"/>
                    <a:pt x="234" y="2301"/>
                    <a:pt x="267" y="2251"/>
                  </a:cubicBezTo>
                  <a:cubicBezTo>
                    <a:pt x="451" y="2001"/>
                    <a:pt x="667" y="1784"/>
                    <a:pt x="901" y="1601"/>
                  </a:cubicBezTo>
                  <a:cubicBezTo>
                    <a:pt x="1151" y="1401"/>
                    <a:pt x="1401" y="1217"/>
                    <a:pt x="1651" y="1034"/>
                  </a:cubicBezTo>
                  <a:cubicBezTo>
                    <a:pt x="2168" y="684"/>
                    <a:pt x="2702" y="334"/>
                    <a:pt x="3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2" name="Google Shape;2642;p86"/>
            <p:cNvSpPr/>
            <p:nvPr/>
          </p:nvSpPr>
          <p:spPr>
            <a:xfrm>
              <a:off x="2362925" y="1460875"/>
              <a:ext cx="355225" cy="164075"/>
            </a:xfrm>
            <a:custGeom>
              <a:avLst/>
              <a:gdLst/>
              <a:ahLst/>
              <a:cxnLst/>
              <a:rect l="l" t="t" r="r" b="b"/>
              <a:pathLst>
                <a:path w="14209" h="6563" extrusionOk="0">
                  <a:moveTo>
                    <a:pt x="401" y="1"/>
                  </a:moveTo>
                  <a:lnTo>
                    <a:pt x="401" y="1"/>
                  </a:lnTo>
                  <a:cubicBezTo>
                    <a:pt x="234" y="584"/>
                    <a:pt x="118" y="1185"/>
                    <a:pt x="51" y="1785"/>
                  </a:cubicBezTo>
                  <a:cubicBezTo>
                    <a:pt x="1" y="2085"/>
                    <a:pt x="1" y="2402"/>
                    <a:pt x="17" y="2702"/>
                  </a:cubicBezTo>
                  <a:cubicBezTo>
                    <a:pt x="34" y="2869"/>
                    <a:pt x="84" y="3036"/>
                    <a:pt x="134" y="3186"/>
                  </a:cubicBezTo>
                  <a:cubicBezTo>
                    <a:pt x="201" y="3336"/>
                    <a:pt x="351" y="3469"/>
                    <a:pt x="518" y="3519"/>
                  </a:cubicBezTo>
                  <a:cubicBezTo>
                    <a:pt x="551" y="3521"/>
                    <a:pt x="584" y="3522"/>
                    <a:pt x="617" y="3522"/>
                  </a:cubicBezTo>
                  <a:cubicBezTo>
                    <a:pt x="914" y="3522"/>
                    <a:pt x="1198" y="3454"/>
                    <a:pt x="1468" y="3319"/>
                  </a:cubicBezTo>
                  <a:cubicBezTo>
                    <a:pt x="1735" y="3186"/>
                    <a:pt x="2002" y="3019"/>
                    <a:pt x="2252" y="2835"/>
                  </a:cubicBezTo>
                  <a:cubicBezTo>
                    <a:pt x="2352" y="2762"/>
                    <a:pt x="2451" y="2686"/>
                    <a:pt x="2549" y="2609"/>
                  </a:cubicBezTo>
                  <a:lnTo>
                    <a:pt x="2549" y="2609"/>
                  </a:lnTo>
                  <a:cubicBezTo>
                    <a:pt x="2250" y="3086"/>
                    <a:pt x="1984" y="3585"/>
                    <a:pt x="1752" y="4103"/>
                  </a:cubicBezTo>
                  <a:cubicBezTo>
                    <a:pt x="1635" y="4353"/>
                    <a:pt x="1552" y="4620"/>
                    <a:pt x="1518" y="4887"/>
                  </a:cubicBezTo>
                  <a:cubicBezTo>
                    <a:pt x="1485" y="5037"/>
                    <a:pt x="1485" y="5187"/>
                    <a:pt x="1518" y="5337"/>
                  </a:cubicBezTo>
                  <a:cubicBezTo>
                    <a:pt x="1552" y="5504"/>
                    <a:pt x="1635" y="5654"/>
                    <a:pt x="1752" y="5770"/>
                  </a:cubicBezTo>
                  <a:cubicBezTo>
                    <a:pt x="1885" y="5887"/>
                    <a:pt x="2035" y="5954"/>
                    <a:pt x="2185" y="5987"/>
                  </a:cubicBezTo>
                  <a:cubicBezTo>
                    <a:pt x="2335" y="5987"/>
                    <a:pt x="2485" y="6004"/>
                    <a:pt x="2636" y="6004"/>
                  </a:cubicBezTo>
                  <a:lnTo>
                    <a:pt x="3052" y="5937"/>
                  </a:lnTo>
                  <a:lnTo>
                    <a:pt x="3436" y="5837"/>
                  </a:lnTo>
                  <a:cubicBezTo>
                    <a:pt x="4437" y="5487"/>
                    <a:pt x="5387" y="5003"/>
                    <a:pt x="6271" y="4436"/>
                  </a:cubicBezTo>
                  <a:cubicBezTo>
                    <a:pt x="7057" y="3932"/>
                    <a:pt x="7816" y="3402"/>
                    <a:pt x="8573" y="2845"/>
                  </a:cubicBezTo>
                  <a:lnTo>
                    <a:pt x="8573" y="2845"/>
                  </a:lnTo>
                  <a:cubicBezTo>
                    <a:pt x="8589" y="3584"/>
                    <a:pt x="8706" y="4329"/>
                    <a:pt x="8922" y="5037"/>
                  </a:cubicBezTo>
                  <a:cubicBezTo>
                    <a:pt x="9056" y="5470"/>
                    <a:pt x="9273" y="5854"/>
                    <a:pt x="9589" y="6171"/>
                  </a:cubicBezTo>
                  <a:cubicBezTo>
                    <a:pt x="9843" y="6424"/>
                    <a:pt x="10184" y="6562"/>
                    <a:pt x="10531" y="6562"/>
                  </a:cubicBezTo>
                  <a:cubicBezTo>
                    <a:pt x="10640" y="6562"/>
                    <a:pt x="10749" y="6549"/>
                    <a:pt x="10857" y="6521"/>
                  </a:cubicBezTo>
                  <a:cubicBezTo>
                    <a:pt x="11290" y="6421"/>
                    <a:pt x="11691" y="6237"/>
                    <a:pt x="12024" y="5954"/>
                  </a:cubicBezTo>
                  <a:cubicBezTo>
                    <a:pt x="12374" y="5704"/>
                    <a:pt x="12675" y="5387"/>
                    <a:pt x="12941" y="5053"/>
                  </a:cubicBezTo>
                  <a:cubicBezTo>
                    <a:pt x="13458" y="4386"/>
                    <a:pt x="13892" y="3653"/>
                    <a:pt x="14209" y="2886"/>
                  </a:cubicBezTo>
                  <a:lnTo>
                    <a:pt x="14209" y="2886"/>
                  </a:lnTo>
                  <a:cubicBezTo>
                    <a:pt x="13842" y="3636"/>
                    <a:pt x="13375" y="4336"/>
                    <a:pt x="12825" y="4970"/>
                  </a:cubicBezTo>
                  <a:cubicBezTo>
                    <a:pt x="12558" y="5287"/>
                    <a:pt x="12241" y="5554"/>
                    <a:pt x="11907" y="5804"/>
                  </a:cubicBezTo>
                  <a:cubicBezTo>
                    <a:pt x="11591" y="6054"/>
                    <a:pt x="11207" y="6221"/>
                    <a:pt x="10807" y="6287"/>
                  </a:cubicBezTo>
                  <a:cubicBezTo>
                    <a:pt x="10720" y="6311"/>
                    <a:pt x="10631" y="6323"/>
                    <a:pt x="10542" y="6323"/>
                  </a:cubicBezTo>
                  <a:cubicBezTo>
                    <a:pt x="10258" y="6323"/>
                    <a:pt x="9976" y="6203"/>
                    <a:pt x="9773" y="5987"/>
                  </a:cubicBezTo>
                  <a:cubicBezTo>
                    <a:pt x="9506" y="5687"/>
                    <a:pt x="9306" y="5337"/>
                    <a:pt x="9206" y="4953"/>
                  </a:cubicBezTo>
                  <a:cubicBezTo>
                    <a:pt x="9006" y="4153"/>
                    <a:pt x="8906" y="3336"/>
                    <a:pt x="8906" y="2502"/>
                  </a:cubicBezTo>
                  <a:lnTo>
                    <a:pt x="8906" y="2152"/>
                  </a:lnTo>
                  <a:lnTo>
                    <a:pt x="8639" y="2369"/>
                  </a:lnTo>
                  <a:cubicBezTo>
                    <a:pt x="7805" y="2969"/>
                    <a:pt x="6938" y="3553"/>
                    <a:pt x="6071" y="4103"/>
                  </a:cubicBezTo>
                  <a:cubicBezTo>
                    <a:pt x="5621" y="4370"/>
                    <a:pt x="5187" y="4620"/>
                    <a:pt x="4720" y="4853"/>
                  </a:cubicBezTo>
                  <a:cubicBezTo>
                    <a:pt x="4270" y="5087"/>
                    <a:pt x="3803" y="5287"/>
                    <a:pt x="3319" y="5454"/>
                  </a:cubicBezTo>
                  <a:lnTo>
                    <a:pt x="2952" y="5554"/>
                  </a:lnTo>
                  <a:lnTo>
                    <a:pt x="2602" y="5604"/>
                  </a:lnTo>
                  <a:cubicBezTo>
                    <a:pt x="2563" y="5609"/>
                    <a:pt x="2524" y="5611"/>
                    <a:pt x="2485" y="5611"/>
                  </a:cubicBezTo>
                  <a:cubicBezTo>
                    <a:pt x="2408" y="5611"/>
                    <a:pt x="2330" y="5604"/>
                    <a:pt x="2252" y="5604"/>
                  </a:cubicBezTo>
                  <a:cubicBezTo>
                    <a:pt x="2152" y="5604"/>
                    <a:pt x="2069" y="5554"/>
                    <a:pt x="1985" y="5504"/>
                  </a:cubicBezTo>
                  <a:cubicBezTo>
                    <a:pt x="1852" y="5337"/>
                    <a:pt x="1802" y="5137"/>
                    <a:pt x="1852" y="4937"/>
                  </a:cubicBezTo>
                  <a:cubicBezTo>
                    <a:pt x="1902" y="4687"/>
                    <a:pt x="1969" y="4453"/>
                    <a:pt x="2069" y="4236"/>
                  </a:cubicBezTo>
                  <a:cubicBezTo>
                    <a:pt x="2485" y="3302"/>
                    <a:pt x="3002" y="2419"/>
                    <a:pt x="3636" y="1601"/>
                  </a:cubicBezTo>
                  <a:lnTo>
                    <a:pt x="3403" y="1401"/>
                  </a:lnTo>
                  <a:cubicBezTo>
                    <a:pt x="3002" y="1852"/>
                    <a:pt x="2569" y="2268"/>
                    <a:pt x="2102" y="2652"/>
                  </a:cubicBezTo>
                  <a:cubicBezTo>
                    <a:pt x="1868" y="2819"/>
                    <a:pt x="1635" y="2986"/>
                    <a:pt x="1368" y="3119"/>
                  </a:cubicBezTo>
                  <a:cubicBezTo>
                    <a:pt x="1118" y="3252"/>
                    <a:pt x="851" y="3336"/>
                    <a:pt x="568" y="3336"/>
                  </a:cubicBezTo>
                  <a:cubicBezTo>
                    <a:pt x="318" y="3286"/>
                    <a:pt x="201" y="2969"/>
                    <a:pt x="168" y="2685"/>
                  </a:cubicBezTo>
                  <a:cubicBezTo>
                    <a:pt x="134" y="2385"/>
                    <a:pt x="118" y="2085"/>
                    <a:pt x="151" y="1785"/>
                  </a:cubicBezTo>
                  <a:cubicBezTo>
                    <a:pt x="184" y="1185"/>
                    <a:pt x="268" y="584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3" name="Google Shape;2643;p86"/>
            <p:cNvSpPr/>
            <p:nvPr/>
          </p:nvSpPr>
          <p:spPr>
            <a:xfrm>
              <a:off x="2538025" y="1411675"/>
              <a:ext cx="203900" cy="115825"/>
            </a:xfrm>
            <a:custGeom>
              <a:avLst/>
              <a:gdLst/>
              <a:ahLst/>
              <a:cxnLst/>
              <a:rect l="l" t="t" r="r" b="b"/>
              <a:pathLst>
                <a:path w="8156" h="4633" extrusionOk="0">
                  <a:moveTo>
                    <a:pt x="3319" y="1"/>
                  </a:moveTo>
                  <a:lnTo>
                    <a:pt x="2969" y="451"/>
                  </a:lnTo>
                  <a:cubicBezTo>
                    <a:pt x="2669" y="835"/>
                    <a:pt x="2369" y="1201"/>
                    <a:pt x="2035" y="1552"/>
                  </a:cubicBezTo>
                  <a:cubicBezTo>
                    <a:pt x="1735" y="1919"/>
                    <a:pt x="1368" y="2235"/>
                    <a:pt x="985" y="2502"/>
                  </a:cubicBezTo>
                  <a:cubicBezTo>
                    <a:pt x="861" y="2588"/>
                    <a:pt x="711" y="2638"/>
                    <a:pt x="560" y="2638"/>
                  </a:cubicBezTo>
                  <a:cubicBezTo>
                    <a:pt x="507" y="2638"/>
                    <a:pt x="453" y="2632"/>
                    <a:pt x="401" y="2619"/>
                  </a:cubicBezTo>
                  <a:cubicBezTo>
                    <a:pt x="234" y="2552"/>
                    <a:pt x="167" y="2302"/>
                    <a:pt x="167" y="2069"/>
                  </a:cubicBezTo>
                  <a:cubicBezTo>
                    <a:pt x="201" y="1585"/>
                    <a:pt x="301" y="1118"/>
                    <a:pt x="484" y="668"/>
                  </a:cubicBezTo>
                  <a:lnTo>
                    <a:pt x="484" y="668"/>
                  </a:lnTo>
                  <a:cubicBezTo>
                    <a:pt x="251" y="1101"/>
                    <a:pt x="84" y="1585"/>
                    <a:pt x="17" y="2069"/>
                  </a:cubicBezTo>
                  <a:cubicBezTo>
                    <a:pt x="1" y="2202"/>
                    <a:pt x="17" y="2335"/>
                    <a:pt x="51" y="2469"/>
                  </a:cubicBezTo>
                  <a:cubicBezTo>
                    <a:pt x="67" y="2602"/>
                    <a:pt x="167" y="2736"/>
                    <a:pt x="301" y="2819"/>
                  </a:cubicBezTo>
                  <a:cubicBezTo>
                    <a:pt x="402" y="2851"/>
                    <a:pt x="509" y="2868"/>
                    <a:pt x="614" y="2868"/>
                  </a:cubicBezTo>
                  <a:cubicBezTo>
                    <a:pt x="786" y="2868"/>
                    <a:pt x="957" y="2822"/>
                    <a:pt x="1101" y="2719"/>
                  </a:cubicBezTo>
                  <a:cubicBezTo>
                    <a:pt x="1535" y="2469"/>
                    <a:pt x="1935" y="2152"/>
                    <a:pt x="2285" y="1802"/>
                  </a:cubicBezTo>
                  <a:cubicBezTo>
                    <a:pt x="2495" y="1571"/>
                    <a:pt x="2704" y="1341"/>
                    <a:pt x="2905" y="1107"/>
                  </a:cubicBezTo>
                  <a:lnTo>
                    <a:pt x="2905" y="1107"/>
                  </a:lnTo>
                  <a:cubicBezTo>
                    <a:pt x="2890" y="1699"/>
                    <a:pt x="2933" y="2297"/>
                    <a:pt x="3036" y="2886"/>
                  </a:cubicBezTo>
                  <a:cubicBezTo>
                    <a:pt x="3119" y="3286"/>
                    <a:pt x="3252" y="3670"/>
                    <a:pt x="3453" y="4036"/>
                  </a:cubicBezTo>
                  <a:cubicBezTo>
                    <a:pt x="3569" y="4220"/>
                    <a:pt x="3719" y="4387"/>
                    <a:pt x="3920" y="4503"/>
                  </a:cubicBezTo>
                  <a:cubicBezTo>
                    <a:pt x="4071" y="4592"/>
                    <a:pt x="4232" y="4632"/>
                    <a:pt x="4403" y="4632"/>
                  </a:cubicBezTo>
                  <a:cubicBezTo>
                    <a:pt x="4458" y="4632"/>
                    <a:pt x="4513" y="4628"/>
                    <a:pt x="4570" y="4620"/>
                  </a:cubicBezTo>
                  <a:cubicBezTo>
                    <a:pt x="4970" y="4570"/>
                    <a:pt x="5370" y="4420"/>
                    <a:pt x="5704" y="4186"/>
                  </a:cubicBezTo>
                  <a:cubicBezTo>
                    <a:pt x="6021" y="3986"/>
                    <a:pt x="6338" y="3736"/>
                    <a:pt x="6621" y="3486"/>
                  </a:cubicBezTo>
                  <a:cubicBezTo>
                    <a:pt x="7188" y="2952"/>
                    <a:pt x="7705" y="2369"/>
                    <a:pt x="8155" y="1752"/>
                  </a:cubicBezTo>
                  <a:lnTo>
                    <a:pt x="8155" y="1752"/>
                  </a:lnTo>
                  <a:cubicBezTo>
                    <a:pt x="7638" y="2302"/>
                    <a:pt x="7088" y="2836"/>
                    <a:pt x="6488" y="3319"/>
                  </a:cubicBezTo>
                  <a:cubicBezTo>
                    <a:pt x="5904" y="3770"/>
                    <a:pt x="5237" y="4220"/>
                    <a:pt x="4553" y="4287"/>
                  </a:cubicBezTo>
                  <a:cubicBezTo>
                    <a:pt x="4527" y="4289"/>
                    <a:pt x="4501" y="4290"/>
                    <a:pt x="4475" y="4290"/>
                  </a:cubicBezTo>
                  <a:cubicBezTo>
                    <a:pt x="4171" y="4290"/>
                    <a:pt x="3892" y="4113"/>
                    <a:pt x="3769" y="3836"/>
                  </a:cubicBezTo>
                  <a:cubicBezTo>
                    <a:pt x="3603" y="3519"/>
                    <a:pt x="3486" y="3169"/>
                    <a:pt x="3436" y="2819"/>
                  </a:cubicBezTo>
                  <a:cubicBezTo>
                    <a:pt x="3303" y="2085"/>
                    <a:pt x="3252" y="1318"/>
                    <a:pt x="3286" y="568"/>
                  </a:cubicBezTo>
                  <a:lnTo>
                    <a:pt x="33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4" name="Google Shape;2644;p86"/>
            <p:cNvSpPr/>
            <p:nvPr/>
          </p:nvSpPr>
          <p:spPr>
            <a:xfrm>
              <a:off x="2401275" y="1133125"/>
              <a:ext cx="113425" cy="102225"/>
            </a:xfrm>
            <a:custGeom>
              <a:avLst/>
              <a:gdLst/>
              <a:ahLst/>
              <a:cxnLst/>
              <a:rect l="l" t="t" r="r" b="b"/>
              <a:pathLst>
                <a:path w="4537" h="4089" extrusionOk="0">
                  <a:moveTo>
                    <a:pt x="1485" y="1"/>
                  </a:moveTo>
                  <a:cubicBezTo>
                    <a:pt x="1452" y="1"/>
                    <a:pt x="1418" y="2"/>
                    <a:pt x="1385" y="3"/>
                  </a:cubicBezTo>
                  <a:cubicBezTo>
                    <a:pt x="1202" y="20"/>
                    <a:pt x="1018" y="103"/>
                    <a:pt x="901" y="237"/>
                  </a:cubicBezTo>
                  <a:lnTo>
                    <a:pt x="801" y="353"/>
                  </a:lnTo>
                  <a:cubicBezTo>
                    <a:pt x="768" y="387"/>
                    <a:pt x="751" y="437"/>
                    <a:pt x="735" y="487"/>
                  </a:cubicBezTo>
                  <a:cubicBezTo>
                    <a:pt x="701" y="587"/>
                    <a:pt x="685" y="670"/>
                    <a:pt x="701" y="770"/>
                  </a:cubicBezTo>
                  <a:cubicBezTo>
                    <a:pt x="751" y="1104"/>
                    <a:pt x="885" y="1421"/>
                    <a:pt x="1118" y="1671"/>
                  </a:cubicBezTo>
                  <a:cubicBezTo>
                    <a:pt x="1294" y="1892"/>
                    <a:pt x="1480" y="2103"/>
                    <a:pt x="1678" y="2302"/>
                  </a:cubicBezTo>
                  <a:lnTo>
                    <a:pt x="1678" y="2302"/>
                  </a:lnTo>
                  <a:cubicBezTo>
                    <a:pt x="1620" y="2286"/>
                    <a:pt x="1561" y="2270"/>
                    <a:pt x="1502" y="2255"/>
                  </a:cubicBezTo>
                  <a:cubicBezTo>
                    <a:pt x="1271" y="2206"/>
                    <a:pt x="1040" y="2158"/>
                    <a:pt x="802" y="2158"/>
                  </a:cubicBezTo>
                  <a:cubicBezTo>
                    <a:pt x="628" y="2158"/>
                    <a:pt x="451" y="2184"/>
                    <a:pt x="268" y="2255"/>
                  </a:cubicBezTo>
                  <a:cubicBezTo>
                    <a:pt x="218" y="2271"/>
                    <a:pt x="168" y="2321"/>
                    <a:pt x="118" y="2355"/>
                  </a:cubicBezTo>
                  <a:cubicBezTo>
                    <a:pt x="101" y="2388"/>
                    <a:pt x="68" y="2405"/>
                    <a:pt x="51" y="2438"/>
                  </a:cubicBezTo>
                  <a:cubicBezTo>
                    <a:pt x="34" y="2471"/>
                    <a:pt x="18" y="2505"/>
                    <a:pt x="18" y="2538"/>
                  </a:cubicBezTo>
                  <a:cubicBezTo>
                    <a:pt x="1" y="2605"/>
                    <a:pt x="1" y="2671"/>
                    <a:pt x="18" y="2738"/>
                  </a:cubicBezTo>
                  <a:cubicBezTo>
                    <a:pt x="34" y="2788"/>
                    <a:pt x="51" y="2838"/>
                    <a:pt x="84" y="2888"/>
                  </a:cubicBezTo>
                  <a:cubicBezTo>
                    <a:pt x="168" y="3072"/>
                    <a:pt x="301" y="3222"/>
                    <a:pt x="451" y="3372"/>
                  </a:cubicBezTo>
                  <a:cubicBezTo>
                    <a:pt x="735" y="3639"/>
                    <a:pt x="1035" y="3872"/>
                    <a:pt x="1368" y="4089"/>
                  </a:cubicBezTo>
                  <a:cubicBezTo>
                    <a:pt x="1085" y="3839"/>
                    <a:pt x="818" y="3555"/>
                    <a:pt x="568" y="3272"/>
                  </a:cubicBezTo>
                  <a:cubicBezTo>
                    <a:pt x="451" y="3138"/>
                    <a:pt x="351" y="2972"/>
                    <a:pt x="268" y="2822"/>
                  </a:cubicBezTo>
                  <a:lnTo>
                    <a:pt x="234" y="2705"/>
                  </a:lnTo>
                  <a:cubicBezTo>
                    <a:pt x="234" y="2671"/>
                    <a:pt x="218" y="2621"/>
                    <a:pt x="234" y="2605"/>
                  </a:cubicBezTo>
                  <a:cubicBezTo>
                    <a:pt x="234" y="2588"/>
                    <a:pt x="234" y="2588"/>
                    <a:pt x="251" y="2571"/>
                  </a:cubicBezTo>
                  <a:cubicBezTo>
                    <a:pt x="251" y="2555"/>
                    <a:pt x="268" y="2571"/>
                    <a:pt x="284" y="2538"/>
                  </a:cubicBezTo>
                  <a:cubicBezTo>
                    <a:pt x="284" y="2521"/>
                    <a:pt x="334" y="2505"/>
                    <a:pt x="368" y="2505"/>
                  </a:cubicBezTo>
                  <a:cubicBezTo>
                    <a:pt x="464" y="2473"/>
                    <a:pt x="568" y="2459"/>
                    <a:pt x="677" y="2459"/>
                  </a:cubicBezTo>
                  <a:cubicBezTo>
                    <a:pt x="909" y="2459"/>
                    <a:pt x="1163" y="2520"/>
                    <a:pt x="1402" y="2588"/>
                  </a:cubicBezTo>
                  <a:cubicBezTo>
                    <a:pt x="1729" y="2662"/>
                    <a:pt x="2055" y="2776"/>
                    <a:pt x="2370" y="2906"/>
                  </a:cubicBezTo>
                  <a:lnTo>
                    <a:pt x="2370" y="2906"/>
                  </a:lnTo>
                  <a:cubicBezTo>
                    <a:pt x="2392" y="2923"/>
                    <a:pt x="2414" y="2939"/>
                    <a:pt x="2436" y="2955"/>
                  </a:cubicBezTo>
                  <a:lnTo>
                    <a:pt x="2445" y="2938"/>
                  </a:lnTo>
                  <a:lnTo>
                    <a:pt x="2445" y="2938"/>
                  </a:lnTo>
                  <a:cubicBezTo>
                    <a:pt x="2459" y="2943"/>
                    <a:pt x="2472" y="2949"/>
                    <a:pt x="2486" y="2955"/>
                  </a:cubicBezTo>
                  <a:lnTo>
                    <a:pt x="3870" y="3572"/>
                  </a:lnTo>
                  <a:lnTo>
                    <a:pt x="2686" y="2638"/>
                  </a:lnTo>
                  <a:cubicBezTo>
                    <a:pt x="2219" y="2288"/>
                    <a:pt x="1802" y="1871"/>
                    <a:pt x="1435" y="1437"/>
                  </a:cubicBezTo>
                  <a:cubicBezTo>
                    <a:pt x="1252" y="1237"/>
                    <a:pt x="1135" y="1004"/>
                    <a:pt x="1085" y="737"/>
                  </a:cubicBezTo>
                  <a:cubicBezTo>
                    <a:pt x="1068" y="520"/>
                    <a:pt x="1235" y="337"/>
                    <a:pt x="1452" y="320"/>
                  </a:cubicBezTo>
                  <a:cubicBezTo>
                    <a:pt x="1494" y="317"/>
                    <a:pt x="1536" y="316"/>
                    <a:pt x="1578" y="316"/>
                  </a:cubicBezTo>
                  <a:cubicBezTo>
                    <a:pt x="1803" y="316"/>
                    <a:pt x="2025" y="355"/>
                    <a:pt x="2236" y="454"/>
                  </a:cubicBezTo>
                  <a:cubicBezTo>
                    <a:pt x="2502" y="554"/>
                    <a:pt x="2769" y="670"/>
                    <a:pt x="3019" y="820"/>
                  </a:cubicBezTo>
                  <a:cubicBezTo>
                    <a:pt x="3536" y="1104"/>
                    <a:pt x="4053" y="1404"/>
                    <a:pt x="4537" y="1754"/>
                  </a:cubicBezTo>
                  <a:cubicBezTo>
                    <a:pt x="4103" y="1337"/>
                    <a:pt x="3636" y="954"/>
                    <a:pt x="3136" y="637"/>
                  </a:cubicBezTo>
                  <a:cubicBezTo>
                    <a:pt x="2886" y="470"/>
                    <a:pt x="2619" y="320"/>
                    <a:pt x="2336" y="203"/>
                  </a:cubicBezTo>
                  <a:cubicBezTo>
                    <a:pt x="2065" y="68"/>
                    <a:pt x="1782" y="1"/>
                    <a:pt x="1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5" name="Google Shape;2645;p86"/>
            <p:cNvSpPr/>
            <p:nvPr/>
          </p:nvSpPr>
          <p:spPr>
            <a:xfrm>
              <a:off x="2798600" y="1546350"/>
              <a:ext cx="110075" cy="70475"/>
            </a:xfrm>
            <a:custGeom>
              <a:avLst/>
              <a:gdLst/>
              <a:ahLst/>
              <a:cxnLst/>
              <a:rect l="l" t="t" r="r" b="b"/>
              <a:pathLst>
                <a:path w="4403" h="2819" extrusionOk="0">
                  <a:moveTo>
                    <a:pt x="1768" y="0"/>
                  </a:moveTo>
                  <a:lnTo>
                    <a:pt x="1584" y="550"/>
                  </a:lnTo>
                  <a:cubicBezTo>
                    <a:pt x="1501" y="801"/>
                    <a:pt x="1384" y="1034"/>
                    <a:pt x="1217" y="1251"/>
                  </a:cubicBezTo>
                  <a:cubicBezTo>
                    <a:pt x="1067" y="1451"/>
                    <a:pt x="834" y="1584"/>
                    <a:pt x="584" y="1601"/>
                  </a:cubicBezTo>
                  <a:cubicBezTo>
                    <a:pt x="578" y="1602"/>
                    <a:pt x="572" y="1602"/>
                    <a:pt x="566" y="1602"/>
                  </a:cubicBezTo>
                  <a:cubicBezTo>
                    <a:pt x="375" y="1602"/>
                    <a:pt x="232" y="1342"/>
                    <a:pt x="167" y="1067"/>
                  </a:cubicBezTo>
                  <a:cubicBezTo>
                    <a:pt x="117" y="784"/>
                    <a:pt x="84" y="500"/>
                    <a:pt x="100" y="217"/>
                  </a:cubicBezTo>
                  <a:lnTo>
                    <a:pt x="100" y="217"/>
                  </a:lnTo>
                  <a:cubicBezTo>
                    <a:pt x="17" y="500"/>
                    <a:pt x="0" y="817"/>
                    <a:pt x="17" y="1117"/>
                  </a:cubicBezTo>
                  <a:cubicBezTo>
                    <a:pt x="33" y="1268"/>
                    <a:pt x="67" y="1418"/>
                    <a:pt x="134" y="1568"/>
                  </a:cubicBezTo>
                  <a:cubicBezTo>
                    <a:pt x="217" y="1734"/>
                    <a:pt x="384" y="1851"/>
                    <a:pt x="567" y="1885"/>
                  </a:cubicBezTo>
                  <a:cubicBezTo>
                    <a:pt x="584" y="1885"/>
                    <a:pt x="601" y="1886"/>
                    <a:pt x="618" y="1886"/>
                  </a:cubicBezTo>
                  <a:cubicBezTo>
                    <a:pt x="934" y="1886"/>
                    <a:pt x="1246" y="1738"/>
                    <a:pt x="1468" y="1484"/>
                  </a:cubicBezTo>
                  <a:cubicBezTo>
                    <a:pt x="1561" y="1375"/>
                    <a:pt x="1648" y="1254"/>
                    <a:pt x="1724" y="1128"/>
                  </a:cubicBezTo>
                  <a:lnTo>
                    <a:pt x="1724" y="1128"/>
                  </a:lnTo>
                  <a:cubicBezTo>
                    <a:pt x="1823" y="1402"/>
                    <a:pt x="1943" y="1667"/>
                    <a:pt x="2085" y="1918"/>
                  </a:cubicBezTo>
                  <a:cubicBezTo>
                    <a:pt x="2201" y="2135"/>
                    <a:pt x="2335" y="2318"/>
                    <a:pt x="2502" y="2502"/>
                  </a:cubicBezTo>
                  <a:cubicBezTo>
                    <a:pt x="2685" y="2702"/>
                    <a:pt x="2952" y="2818"/>
                    <a:pt x="3219" y="2818"/>
                  </a:cubicBezTo>
                  <a:cubicBezTo>
                    <a:pt x="3485" y="2802"/>
                    <a:pt x="3719" y="2668"/>
                    <a:pt x="3886" y="2468"/>
                  </a:cubicBezTo>
                  <a:cubicBezTo>
                    <a:pt x="4052" y="2285"/>
                    <a:pt x="4169" y="2068"/>
                    <a:pt x="4236" y="1851"/>
                  </a:cubicBezTo>
                  <a:cubicBezTo>
                    <a:pt x="4353" y="1418"/>
                    <a:pt x="4403" y="951"/>
                    <a:pt x="4353" y="517"/>
                  </a:cubicBezTo>
                  <a:lnTo>
                    <a:pt x="4353" y="517"/>
                  </a:lnTo>
                  <a:cubicBezTo>
                    <a:pt x="4303" y="934"/>
                    <a:pt x="4202" y="1368"/>
                    <a:pt x="4019" y="1768"/>
                  </a:cubicBezTo>
                  <a:cubicBezTo>
                    <a:pt x="3936" y="1951"/>
                    <a:pt x="3819" y="2118"/>
                    <a:pt x="3686" y="2268"/>
                  </a:cubicBezTo>
                  <a:cubicBezTo>
                    <a:pt x="3552" y="2385"/>
                    <a:pt x="3385" y="2468"/>
                    <a:pt x="3202" y="2468"/>
                  </a:cubicBezTo>
                  <a:cubicBezTo>
                    <a:pt x="3035" y="2452"/>
                    <a:pt x="2885" y="2351"/>
                    <a:pt x="2785" y="2218"/>
                  </a:cubicBezTo>
                  <a:cubicBezTo>
                    <a:pt x="2635" y="2068"/>
                    <a:pt x="2518" y="1901"/>
                    <a:pt x="2435" y="1734"/>
                  </a:cubicBezTo>
                  <a:cubicBezTo>
                    <a:pt x="2235" y="1351"/>
                    <a:pt x="2068" y="967"/>
                    <a:pt x="1951" y="550"/>
                  </a:cubicBezTo>
                  <a:lnTo>
                    <a:pt x="17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6" name="Google Shape;2646;p86"/>
            <p:cNvSpPr/>
            <p:nvPr/>
          </p:nvSpPr>
          <p:spPr>
            <a:xfrm>
              <a:off x="3006625" y="1145700"/>
              <a:ext cx="110075" cy="161775"/>
            </a:xfrm>
            <a:custGeom>
              <a:avLst/>
              <a:gdLst/>
              <a:ahLst/>
              <a:cxnLst/>
              <a:rect l="l" t="t" r="r" b="b"/>
              <a:pathLst>
                <a:path w="4403" h="6471" extrusionOk="0">
                  <a:moveTo>
                    <a:pt x="284" y="1"/>
                  </a:moveTo>
                  <a:lnTo>
                    <a:pt x="1234" y="1135"/>
                  </a:lnTo>
                  <a:cubicBezTo>
                    <a:pt x="1242" y="1144"/>
                    <a:pt x="1250" y="1153"/>
                    <a:pt x="1257" y="1162"/>
                  </a:cubicBezTo>
                  <a:lnTo>
                    <a:pt x="1257" y="1162"/>
                  </a:lnTo>
                  <a:lnTo>
                    <a:pt x="1251" y="1168"/>
                  </a:lnTo>
                  <a:cubicBezTo>
                    <a:pt x="1262" y="1176"/>
                    <a:pt x="1273" y="1185"/>
                    <a:pt x="1283" y="1193"/>
                  </a:cubicBezTo>
                  <a:lnTo>
                    <a:pt x="1283" y="1193"/>
                  </a:lnTo>
                  <a:cubicBezTo>
                    <a:pt x="1699" y="1693"/>
                    <a:pt x="2099" y="2222"/>
                    <a:pt x="2452" y="2752"/>
                  </a:cubicBezTo>
                  <a:cubicBezTo>
                    <a:pt x="2819" y="3302"/>
                    <a:pt x="3186" y="3903"/>
                    <a:pt x="3336" y="4503"/>
                  </a:cubicBezTo>
                  <a:cubicBezTo>
                    <a:pt x="3402" y="4803"/>
                    <a:pt x="3319" y="5020"/>
                    <a:pt x="3069" y="5020"/>
                  </a:cubicBezTo>
                  <a:cubicBezTo>
                    <a:pt x="2769" y="4970"/>
                    <a:pt x="2485" y="4870"/>
                    <a:pt x="2218" y="4686"/>
                  </a:cubicBezTo>
                  <a:cubicBezTo>
                    <a:pt x="1651" y="4336"/>
                    <a:pt x="1134" y="3919"/>
                    <a:pt x="634" y="3469"/>
                  </a:cubicBezTo>
                  <a:lnTo>
                    <a:pt x="0" y="2919"/>
                  </a:lnTo>
                  <a:lnTo>
                    <a:pt x="417" y="3636"/>
                  </a:lnTo>
                  <a:cubicBezTo>
                    <a:pt x="429" y="3658"/>
                    <a:pt x="441" y="3679"/>
                    <a:pt x="453" y="3701"/>
                  </a:cubicBezTo>
                  <a:lnTo>
                    <a:pt x="453" y="3701"/>
                  </a:lnTo>
                  <a:lnTo>
                    <a:pt x="451" y="3703"/>
                  </a:lnTo>
                  <a:cubicBezTo>
                    <a:pt x="453" y="3705"/>
                    <a:pt x="456" y="3708"/>
                    <a:pt x="459" y="3711"/>
                  </a:cubicBezTo>
                  <a:lnTo>
                    <a:pt x="459" y="3711"/>
                  </a:lnTo>
                  <a:cubicBezTo>
                    <a:pt x="792" y="4318"/>
                    <a:pt x="1096" y="4912"/>
                    <a:pt x="1368" y="5520"/>
                  </a:cubicBezTo>
                  <a:cubicBezTo>
                    <a:pt x="1451" y="5670"/>
                    <a:pt x="1501" y="5837"/>
                    <a:pt x="1568" y="6004"/>
                  </a:cubicBezTo>
                  <a:cubicBezTo>
                    <a:pt x="1585" y="6087"/>
                    <a:pt x="1601" y="6154"/>
                    <a:pt x="1618" y="6237"/>
                  </a:cubicBezTo>
                  <a:cubicBezTo>
                    <a:pt x="1618" y="6271"/>
                    <a:pt x="1601" y="6304"/>
                    <a:pt x="1601" y="6321"/>
                  </a:cubicBezTo>
                  <a:cubicBezTo>
                    <a:pt x="1568" y="6337"/>
                    <a:pt x="1535" y="6354"/>
                    <a:pt x="1501" y="6371"/>
                  </a:cubicBezTo>
                  <a:cubicBezTo>
                    <a:pt x="1335" y="6371"/>
                    <a:pt x="1168" y="6337"/>
                    <a:pt x="1018" y="6271"/>
                  </a:cubicBezTo>
                  <a:cubicBezTo>
                    <a:pt x="851" y="6187"/>
                    <a:pt x="701" y="6121"/>
                    <a:pt x="551" y="6021"/>
                  </a:cubicBezTo>
                  <a:lnTo>
                    <a:pt x="551" y="6021"/>
                  </a:lnTo>
                  <a:cubicBezTo>
                    <a:pt x="684" y="6137"/>
                    <a:pt x="834" y="6237"/>
                    <a:pt x="1001" y="6321"/>
                  </a:cubicBezTo>
                  <a:cubicBezTo>
                    <a:pt x="1151" y="6421"/>
                    <a:pt x="1335" y="6471"/>
                    <a:pt x="1518" y="6471"/>
                  </a:cubicBezTo>
                  <a:cubicBezTo>
                    <a:pt x="1568" y="6454"/>
                    <a:pt x="1618" y="6437"/>
                    <a:pt x="1668" y="6421"/>
                  </a:cubicBezTo>
                  <a:cubicBezTo>
                    <a:pt x="1701" y="6371"/>
                    <a:pt x="1735" y="6321"/>
                    <a:pt x="1735" y="6254"/>
                  </a:cubicBezTo>
                  <a:cubicBezTo>
                    <a:pt x="1735" y="6154"/>
                    <a:pt x="1718" y="6071"/>
                    <a:pt x="1701" y="5971"/>
                  </a:cubicBezTo>
                  <a:cubicBezTo>
                    <a:pt x="1651" y="5804"/>
                    <a:pt x="1601" y="5620"/>
                    <a:pt x="1551" y="5454"/>
                  </a:cubicBezTo>
                  <a:cubicBezTo>
                    <a:pt x="1387" y="5052"/>
                    <a:pt x="1216" y="4651"/>
                    <a:pt x="1034" y="4253"/>
                  </a:cubicBezTo>
                  <a:lnTo>
                    <a:pt x="1034" y="4253"/>
                  </a:lnTo>
                  <a:cubicBezTo>
                    <a:pt x="1345" y="4522"/>
                    <a:pt x="1676" y="4772"/>
                    <a:pt x="2018" y="5003"/>
                  </a:cubicBezTo>
                  <a:cubicBezTo>
                    <a:pt x="2335" y="5203"/>
                    <a:pt x="2685" y="5354"/>
                    <a:pt x="3069" y="5387"/>
                  </a:cubicBezTo>
                  <a:cubicBezTo>
                    <a:pt x="3082" y="5388"/>
                    <a:pt x="3095" y="5388"/>
                    <a:pt x="3108" y="5388"/>
                  </a:cubicBezTo>
                  <a:cubicBezTo>
                    <a:pt x="3328" y="5388"/>
                    <a:pt x="3542" y="5258"/>
                    <a:pt x="3652" y="5053"/>
                  </a:cubicBezTo>
                  <a:cubicBezTo>
                    <a:pt x="3736" y="4853"/>
                    <a:pt x="3753" y="4636"/>
                    <a:pt x="3703" y="4420"/>
                  </a:cubicBezTo>
                  <a:cubicBezTo>
                    <a:pt x="3536" y="3686"/>
                    <a:pt x="3136" y="3119"/>
                    <a:pt x="2752" y="2552"/>
                  </a:cubicBezTo>
                  <a:cubicBezTo>
                    <a:pt x="2587" y="2318"/>
                    <a:pt x="2419" y="2087"/>
                    <a:pt x="2247" y="1860"/>
                  </a:cubicBezTo>
                  <a:lnTo>
                    <a:pt x="2247" y="1860"/>
                  </a:lnTo>
                  <a:cubicBezTo>
                    <a:pt x="2315" y="1902"/>
                    <a:pt x="2383" y="1944"/>
                    <a:pt x="2452" y="1985"/>
                  </a:cubicBezTo>
                  <a:cubicBezTo>
                    <a:pt x="2852" y="2252"/>
                    <a:pt x="3286" y="2485"/>
                    <a:pt x="3736" y="2685"/>
                  </a:cubicBezTo>
                  <a:cubicBezTo>
                    <a:pt x="3853" y="2735"/>
                    <a:pt x="3986" y="2769"/>
                    <a:pt x="4103" y="2785"/>
                  </a:cubicBezTo>
                  <a:cubicBezTo>
                    <a:pt x="4119" y="2788"/>
                    <a:pt x="4136" y="2790"/>
                    <a:pt x="4153" y="2790"/>
                  </a:cubicBezTo>
                  <a:cubicBezTo>
                    <a:pt x="4235" y="2790"/>
                    <a:pt x="4314" y="2755"/>
                    <a:pt x="4370" y="2685"/>
                  </a:cubicBezTo>
                  <a:cubicBezTo>
                    <a:pt x="4386" y="2652"/>
                    <a:pt x="4403" y="2602"/>
                    <a:pt x="4403" y="2552"/>
                  </a:cubicBezTo>
                  <a:cubicBezTo>
                    <a:pt x="4403" y="2519"/>
                    <a:pt x="4403" y="2485"/>
                    <a:pt x="4403" y="2452"/>
                  </a:cubicBezTo>
                  <a:cubicBezTo>
                    <a:pt x="4336" y="2202"/>
                    <a:pt x="4219" y="1968"/>
                    <a:pt x="4036" y="1785"/>
                  </a:cubicBezTo>
                  <a:cubicBezTo>
                    <a:pt x="3736" y="1418"/>
                    <a:pt x="3386" y="1084"/>
                    <a:pt x="3002" y="784"/>
                  </a:cubicBezTo>
                  <a:lnTo>
                    <a:pt x="3002" y="784"/>
                  </a:lnTo>
                  <a:cubicBezTo>
                    <a:pt x="3352" y="1118"/>
                    <a:pt x="3669" y="1468"/>
                    <a:pt x="3953" y="1852"/>
                  </a:cubicBezTo>
                  <a:cubicBezTo>
                    <a:pt x="4086" y="2035"/>
                    <a:pt x="4186" y="2235"/>
                    <a:pt x="4219" y="2469"/>
                  </a:cubicBezTo>
                  <a:cubicBezTo>
                    <a:pt x="4219" y="2502"/>
                    <a:pt x="4219" y="2535"/>
                    <a:pt x="4203" y="2569"/>
                  </a:cubicBezTo>
                  <a:cubicBezTo>
                    <a:pt x="4194" y="2577"/>
                    <a:pt x="4182" y="2581"/>
                    <a:pt x="4169" y="2581"/>
                  </a:cubicBezTo>
                  <a:cubicBezTo>
                    <a:pt x="4157" y="2581"/>
                    <a:pt x="4144" y="2577"/>
                    <a:pt x="4136" y="2569"/>
                  </a:cubicBezTo>
                  <a:cubicBezTo>
                    <a:pt x="4036" y="2552"/>
                    <a:pt x="3919" y="2519"/>
                    <a:pt x="3836" y="2469"/>
                  </a:cubicBezTo>
                  <a:cubicBezTo>
                    <a:pt x="3402" y="2268"/>
                    <a:pt x="3002" y="2018"/>
                    <a:pt x="2619" y="1735"/>
                  </a:cubicBezTo>
                  <a:cubicBezTo>
                    <a:pt x="2235" y="1468"/>
                    <a:pt x="1851" y="1185"/>
                    <a:pt x="1468" y="884"/>
                  </a:cubicBezTo>
                  <a:lnTo>
                    <a:pt x="2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7" name="Google Shape;2647;p86"/>
            <p:cNvSpPr/>
            <p:nvPr/>
          </p:nvSpPr>
          <p:spPr>
            <a:xfrm>
              <a:off x="3027475" y="1380425"/>
              <a:ext cx="63800" cy="93150"/>
            </a:xfrm>
            <a:custGeom>
              <a:avLst/>
              <a:gdLst/>
              <a:ahLst/>
              <a:cxnLst/>
              <a:rect l="l" t="t" r="r" b="b"/>
              <a:pathLst>
                <a:path w="2552" h="3726" extrusionOk="0">
                  <a:moveTo>
                    <a:pt x="2452" y="0"/>
                  </a:moveTo>
                  <a:cubicBezTo>
                    <a:pt x="2418" y="550"/>
                    <a:pt x="2368" y="1134"/>
                    <a:pt x="2302" y="1668"/>
                  </a:cubicBezTo>
                  <a:cubicBezTo>
                    <a:pt x="2235" y="2218"/>
                    <a:pt x="2151" y="2818"/>
                    <a:pt x="1935" y="3219"/>
                  </a:cubicBezTo>
                  <a:cubicBezTo>
                    <a:pt x="1901" y="3285"/>
                    <a:pt x="1868" y="3319"/>
                    <a:pt x="1818" y="3352"/>
                  </a:cubicBezTo>
                  <a:cubicBezTo>
                    <a:pt x="1751" y="3285"/>
                    <a:pt x="1685" y="3219"/>
                    <a:pt x="1651" y="3135"/>
                  </a:cubicBezTo>
                  <a:cubicBezTo>
                    <a:pt x="1551" y="2885"/>
                    <a:pt x="1468" y="2635"/>
                    <a:pt x="1418" y="2368"/>
                  </a:cubicBezTo>
                  <a:cubicBezTo>
                    <a:pt x="1284" y="1834"/>
                    <a:pt x="1184" y="1284"/>
                    <a:pt x="1118" y="734"/>
                  </a:cubicBezTo>
                  <a:lnTo>
                    <a:pt x="767" y="751"/>
                  </a:lnTo>
                  <a:cubicBezTo>
                    <a:pt x="767" y="1017"/>
                    <a:pt x="767" y="1267"/>
                    <a:pt x="767" y="1534"/>
                  </a:cubicBezTo>
                  <a:cubicBezTo>
                    <a:pt x="751" y="1784"/>
                    <a:pt x="717" y="2035"/>
                    <a:pt x="651" y="2285"/>
                  </a:cubicBezTo>
                  <a:cubicBezTo>
                    <a:pt x="617" y="2385"/>
                    <a:pt x="534" y="2468"/>
                    <a:pt x="484" y="2485"/>
                  </a:cubicBezTo>
                  <a:cubicBezTo>
                    <a:pt x="481" y="2486"/>
                    <a:pt x="477" y="2486"/>
                    <a:pt x="474" y="2486"/>
                  </a:cubicBezTo>
                  <a:cubicBezTo>
                    <a:pt x="421" y="2486"/>
                    <a:pt x="331" y="2378"/>
                    <a:pt x="284" y="2285"/>
                  </a:cubicBezTo>
                  <a:cubicBezTo>
                    <a:pt x="150" y="2051"/>
                    <a:pt x="67" y="1801"/>
                    <a:pt x="0" y="1551"/>
                  </a:cubicBezTo>
                  <a:lnTo>
                    <a:pt x="0" y="1551"/>
                  </a:lnTo>
                  <a:cubicBezTo>
                    <a:pt x="17" y="1818"/>
                    <a:pt x="67" y="2085"/>
                    <a:pt x="150" y="2351"/>
                  </a:cubicBezTo>
                  <a:cubicBezTo>
                    <a:pt x="184" y="2418"/>
                    <a:pt x="217" y="2485"/>
                    <a:pt x="267" y="2535"/>
                  </a:cubicBezTo>
                  <a:cubicBezTo>
                    <a:pt x="317" y="2618"/>
                    <a:pt x="400" y="2668"/>
                    <a:pt x="484" y="2668"/>
                  </a:cubicBezTo>
                  <a:cubicBezTo>
                    <a:pt x="667" y="2652"/>
                    <a:pt x="801" y="2535"/>
                    <a:pt x="867" y="2368"/>
                  </a:cubicBezTo>
                  <a:cubicBezTo>
                    <a:pt x="902" y="2275"/>
                    <a:pt x="933" y="2181"/>
                    <a:pt x="960" y="2087"/>
                  </a:cubicBezTo>
                  <a:lnTo>
                    <a:pt x="960" y="2087"/>
                  </a:lnTo>
                  <a:cubicBezTo>
                    <a:pt x="984" y="2209"/>
                    <a:pt x="1009" y="2331"/>
                    <a:pt x="1034" y="2451"/>
                  </a:cubicBezTo>
                  <a:cubicBezTo>
                    <a:pt x="1101" y="2752"/>
                    <a:pt x="1201" y="3018"/>
                    <a:pt x="1318" y="3285"/>
                  </a:cubicBezTo>
                  <a:cubicBezTo>
                    <a:pt x="1384" y="3469"/>
                    <a:pt x="1518" y="3619"/>
                    <a:pt x="1701" y="3702"/>
                  </a:cubicBezTo>
                  <a:cubicBezTo>
                    <a:pt x="1739" y="3718"/>
                    <a:pt x="1778" y="3726"/>
                    <a:pt x="1817" y="3726"/>
                  </a:cubicBezTo>
                  <a:cubicBezTo>
                    <a:pt x="1900" y="3726"/>
                    <a:pt x="1983" y="3692"/>
                    <a:pt x="2051" y="3635"/>
                  </a:cubicBezTo>
                  <a:cubicBezTo>
                    <a:pt x="2101" y="3602"/>
                    <a:pt x="2151" y="3569"/>
                    <a:pt x="2168" y="3519"/>
                  </a:cubicBezTo>
                  <a:cubicBezTo>
                    <a:pt x="2201" y="3485"/>
                    <a:pt x="2218" y="3452"/>
                    <a:pt x="2235" y="3419"/>
                  </a:cubicBezTo>
                  <a:cubicBezTo>
                    <a:pt x="2368" y="3135"/>
                    <a:pt x="2452" y="2852"/>
                    <a:pt x="2485" y="2552"/>
                  </a:cubicBezTo>
                  <a:cubicBezTo>
                    <a:pt x="2518" y="2268"/>
                    <a:pt x="2535" y="1968"/>
                    <a:pt x="2535" y="1684"/>
                  </a:cubicBezTo>
                  <a:cubicBezTo>
                    <a:pt x="2552" y="1117"/>
                    <a:pt x="2518" y="550"/>
                    <a:pt x="2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8" name="Google Shape;2648;p86"/>
            <p:cNvSpPr/>
            <p:nvPr/>
          </p:nvSpPr>
          <p:spPr>
            <a:xfrm>
              <a:off x="3049575" y="968100"/>
              <a:ext cx="150100" cy="125100"/>
            </a:xfrm>
            <a:custGeom>
              <a:avLst/>
              <a:gdLst/>
              <a:ahLst/>
              <a:cxnLst/>
              <a:rect l="l" t="t" r="r" b="b"/>
              <a:pathLst>
                <a:path w="6004" h="5004" extrusionOk="0">
                  <a:moveTo>
                    <a:pt x="6003" y="1"/>
                  </a:moveTo>
                  <a:cubicBezTo>
                    <a:pt x="5670" y="51"/>
                    <a:pt x="5320" y="101"/>
                    <a:pt x="4986" y="201"/>
                  </a:cubicBezTo>
                  <a:cubicBezTo>
                    <a:pt x="4653" y="284"/>
                    <a:pt x="4319" y="384"/>
                    <a:pt x="4002" y="518"/>
                  </a:cubicBezTo>
                  <a:cubicBezTo>
                    <a:pt x="3685" y="651"/>
                    <a:pt x="3369" y="801"/>
                    <a:pt x="3052" y="951"/>
                  </a:cubicBezTo>
                  <a:cubicBezTo>
                    <a:pt x="2752" y="1118"/>
                    <a:pt x="2451" y="1318"/>
                    <a:pt x="2168" y="1518"/>
                  </a:cubicBezTo>
                  <a:cubicBezTo>
                    <a:pt x="1568" y="1918"/>
                    <a:pt x="1067" y="2435"/>
                    <a:pt x="667" y="3019"/>
                  </a:cubicBezTo>
                  <a:cubicBezTo>
                    <a:pt x="450" y="3302"/>
                    <a:pt x="300" y="3636"/>
                    <a:pt x="167" y="3969"/>
                  </a:cubicBezTo>
                  <a:cubicBezTo>
                    <a:pt x="50" y="4303"/>
                    <a:pt x="0" y="4653"/>
                    <a:pt x="33" y="5003"/>
                  </a:cubicBezTo>
                  <a:cubicBezTo>
                    <a:pt x="150" y="4703"/>
                    <a:pt x="317" y="4403"/>
                    <a:pt x="517" y="4136"/>
                  </a:cubicBezTo>
                  <a:cubicBezTo>
                    <a:pt x="700" y="3886"/>
                    <a:pt x="917" y="3636"/>
                    <a:pt x="1134" y="3402"/>
                  </a:cubicBezTo>
                  <a:cubicBezTo>
                    <a:pt x="1584" y="2936"/>
                    <a:pt x="2085" y="2519"/>
                    <a:pt x="2618" y="2152"/>
                  </a:cubicBezTo>
                  <a:cubicBezTo>
                    <a:pt x="3135" y="1752"/>
                    <a:pt x="3702" y="1418"/>
                    <a:pt x="4269" y="1068"/>
                  </a:cubicBezTo>
                  <a:cubicBezTo>
                    <a:pt x="4569" y="901"/>
                    <a:pt x="4853" y="718"/>
                    <a:pt x="5136" y="551"/>
                  </a:cubicBezTo>
                  <a:cubicBezTo>
                    <a:pt x="5436" y="384"/>
                    <a:pt x="5720" y="217"/>
                    <a:pt x="6003" y="1"/>
                  </a:cubicBezTo>
                  <a:close/>
                </a:path>
              </a:pathLst>
            </a:custGeom>
            <a:solidFill>
              <a:srgbClr val="8D96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9" name="Google Shape;2649;p86"/>
            <p:cNvSpPr/>
            <p:nvPr/>
          </p:nvSpPr>
          <p:spPr>
            <a:xfrm>
              <a:off x="3060825" y="934250"/>
              <a:ext cx="190550" cy="81825"/>
            </a:xfrm>
            <a:custGeom>
              <a:avLst/>
              <a:gdLst/>
              <a:ahLst/>
              <a:cxnLst/>
              <a:rect l="l" t="t" r="r" b="b"/>
              <a:pathLst>
                <a:path w="7622" h="3273" extrusionOk="0">
                  <a:moveTo>
                    <a:pt x="5675" y="1"/>
                  </a:moveTo>
                  <a:cubicBezTo>
                    <a:pt x="5584" y="1"/>
                    <a:pt x="5494" y="2"/>
                    <a:pt x="5403" y="4"/>
                  </a:cubicBezTo>
                  <a:cubicBezTo>
                    <a:pt x="4653" y="37"/>
                    <a:pt x="3902" y="137"/>
                    <a:pt x="3169" y="321"/>
                  </a:cubicBezTo>
                  <a:cubicBezTo>
                    <a:pt x="2418" y="504"/>
                    <a:pt x="1718" y="838"/>
                    <a:pt x="1084" y="1288"/>
                  </a:cubicBezTo>
                  <a:cubicBezTo>
                    <a:pt x="767" y="1521"/>
                    <a:pt x="501" y="1822"/>
                    <a:pt x="300" y="2155"/>
                  </a:cubicBezTo>
                  <a:cubicBezTo>
                    <a:pt x="84" y="2489"/>
                    <a:pt x="0" y="2889"/>
                    <a:pt x="67" y="3272"/>
                  </a:cubicBezTo>
                  <a:cubicBezTo>
                    <a:pt x="267" y="2555"/>
                    <a:pt x="851" y="2122"/>
                    <a:pt x="1418" y="1788"/>
                  </a:cubicBezTo>
                  <a:cubicBezTo>
                    <a:pt x="2035" y="1471"/>
                    <a:pt x="2702" y="1238"/>
                    <a:pt x="3369" y="1071"/>
                  </a:cubicBezTo>
                  <a:cubicBezTo>
                    <a:pt x="3719" y="988"/>
                    <a:pt x="4069" y="904"/>
                    <a:pt x="4419" y="838"/>
                  </a:cubicBezTo>
                  <a:cubicBezTo>
                    <a:pt x="4770" y="754"/>
                    <a:pt x="5120" y="688"/>
                    <a:pt x="5470" y="621"/>
                  </a:cubicBezTo>
                  <a:cubicBezTo>
                    <a:pt x="6170" y="471"/>
                    <a:pt x="6904" y="371"/>
                    <a:pt x="7621" y="171"/>
                  </a:cubicBezTo>
                  <a:cubicBezTo>
                    <a:pt x="6978" y="54"/>
                    <a:pt x="6322" y="1"/>
                    <a:pt x="5675" y="1"/>
                  </a:cubicBezTo>
                  <a:close/>
                </a:path>
              </a:pathLst>
            </a:custGeom>
            <a:solidFill>
              <a:srgbClr val="8D96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0" name="Google Shape;2650;p86"/>
            <p:cNvSpPr/>
            <p:nvPr/>
          </p:nvSpPr>
          <p:spPr>
            <a:xfrm>
              <a:off x="3089175" y="1015575"/>
              <a:ext cx="195550" cy="64700"/>
            </a:xfrm>
            <a:custGeom>
              <a:avLst/>
              <a:gdLst/>
              <a:ahLst/>
              <a:cxnLst/>
              <a:rect l="l" t="t" r="r" b="b"/>
              <a:pathLst>
                <a:path w="7822" h="2588" extrusionOk="0">
                  <a:moveTo>
                    <a:pt x="5090" y="1"/>
                  </a:moveTo>
                  <a:cubicBezTo>
                    <a:pt x="4613" y="1"/>
                    <a:pt x="4140" y="75"/>
                    <a:pt x="3686" y="219"/>
                  </a:cubicBezTo>
                  <a:cubicBezTo>
                    <a:pt x="2969" y="436"/>
                    <a:pt x="2302" y="736"/>
                    <a:pt x="1668" y="1153"/>
                  </a:cubicBezTo>
                  <a:cubicBezTo>
                    <a:pt x="1051" y="1537"/>
                    <a:pt x="484" y="2020"/>
                    <a:pt x="0" y="2587"/>
                  </a:cubicBezTo>
                  <a:cubicBezTo>
                    <a:pt x="667" y="2271"/>
                    <a:pt x="1318" y="1970"/>
                    <a:pt x="1951" y="1687"/>
                  </a:cubicBezTo>
                  <a:cubicBezTo>
                    <a:pt x="2585" y="1403"/>
                    <a:pt x="3235" y="1170"/>
                    <a:pt x="3902" y="970"/>
                  </a:cubicBezTo>
                  <a:cubicBezTo>
                    <a:pt x="4491" y="784"/>
                    <a:pt x="5122" y="685"/>
                    <a:pt x="5743" y="685"/>
                  </a:cubicBezTo>
                  <a:cubicBezTo>
                    <a:pt x="5791" y="685"/>
                    <a:pt x="5839" y="685"/>
                    <a:pt x="5887" y="686"/>
                  </a:cubicBezTo>
                  <a:cubicBezTo>
                    <a:pt x="6571" y="720"/>
                    <a:pt x="7238" y="937"/>
                    <a:pt x="7821" y="1320"/>
                  </a:cubicBezTo>
                  <a:cubicBezTo>
                    <a:pt x="7621" y="1003"/>
                    <a:pt x="7354" y="720"/>
                    <a:pt x="7038" y="520"/>
                  </a:cubicBezTo>
                  <a:cubicBezTo>
                    <a:pt x="6704" y="303"/>
                    <a:pt x="6354" y="153"/>
                    <a:pt x="5970" y="86"/>
                  </a:cubicBezTo>
                  <a:cubicBezTo>
                    <a:pt x="5678" y="29"/>
                    <a:pt x="5383" y="1"/>
                    <a:pt x="5090" y="1"/>
                  </a:cubicBezTo>
                  <a:close/>
                </a:path>
              </a:pathLst>
            </a:custGeom>
            <a:solidFill>
              <a:srgbClr val="8D96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1" name="Google Shape;2651;p86"/>
            <p:cNvSpPr/>
            <p:nvPr/>
          </p:nvSpPr>
          <p:spPr>
            <a:xfrm>
              <a:off x="3015800" y="901025"/>
              <a:ext cx="315150" cy="243025"/>
            </a:xfrm>
            <a:custGeom>
              <a:avLst/>
              <a:gdLst/>
              <a:ahLst/>
              <a:cxnLst/>
              <a:rect l="l" t="t" r="r" b="b"/>
              <a:pathLst>
                <a:path w="12606" h="9721" extrusionOk="0">
                  <a:moveTo>
                    <a:pt x="4480" y="1"/>
                  </a:moveTo>
                  <a:cubicBezTo>
                    <a:pt x="3728" y="1"/>
                    <a:pt x="2437" y="604"/>
                    <a:pt x="1418" y="1800"/>
                  </a:cubicBezTo>
                  <a:cubicBezTo>
                    <a:pt x="0" y="3467"/>
                    <a:pt x="484" y="7103"/>
                    <a:pt x="834" y="8920"/>
                  </a:cubicBezTo>
                  <a:cubicBezTo>
                    <a:pt x="1468" y="9104"/>
                    <a:pt x="2085" y="9371"/>
                    <a:pt x="2652" y="9721"/>
                  </a:cubicBezTo>
                  <a:cubicBezTo>
                    <a:pt x="4066" y="8657"/>
                    <a:pt x="6850" y="6842"/>
                    <a:pt x="9310" y="6842"/>
                  </a:cubicBezTo>
                  <a:cubicBezTo>
                    <a:pt x="9896" y="6842"/>
                    <a:pt x="10464" y="6945"/>
                    <a:pt x="10990" y="7186"/>
                  </a:cubicBezTo>
                  <a:cubicBezTo>
                    <a:pt x="12605" y="4325"/>
                    <a:pt x="10575" y="3857"/>
                    <a:pt x="9073" y="3857"/>
                  </a:cubicBezTo>
                  <a:cubicBezTo>
                    <a:pt x="8343" y="3857"/>
                    <a:pt x="7738" y="3968"/>
                    <a:pt x="7738" y="3968"/>
                  </a:cubicBezTo>
                  <a:cubicBezTo>
                    <a:pt x="7738" y="3968"/>
                    <a:pt x="10773" y="1950"/>
                    <a:pt x="10523" y="1066"/>
                  </a:cubicBezTo>
                  <a:cubicBezTo>
                    <a:pt x="10463" y="834"/>
                    <a:pt x="10025" y="750"/>
                    <a:pt x="9412" y="750"/>
                  </a:cubicBezTo>
                  <a:cubicBezTo>
                    <a:pt x="8658" y="750"/>
                    <a:pt x="7639" y="878"/>
                    <a:pt x="6737" y="1016"/>
                  </a:cubicBezTo>
                  <a:cubicBezTo>
                    <a:pt x="5603" y="1199"/>
                    <a:pt x="4653" y="1416"/>
                    <a:pt x="4653" y="1416"/>
                  </a:cubicBezTo>
                  <a:cubicBezTo>
                    <a:pt x="5388" y="470"/>
                    <a:pt x="5144" y="1"/>
                    <a:pt x="44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2" name="Google Shape;2652;p86"/>
            <p:cNvSpPr/>
            <p:nvPr/>
          </p:nvSpPr>
          <p:spPr>
            <a:xfrm>
              <a:off x="2472575" y="739000"/>
              <a:ext cx="712100" cy="596825"/>
            </a:xfrm>
            <a:custGeom>
              <a:avLst/>
              <a:gdLst/>
              <a:ahLst/>
              <a:cxnLst/>
              <a:rect l="l" t="t" r="r" b="b"/>
              <a:pathLst>
                <a:path w="28484" h="23873" extrusionOk="0">
                  <a:moveTo>
                    <a:pt x="16331" y="0"/>
                  </a:moveTo>
                  <a:cubicBezTo>
                    <a:pt x="15178" y="0"/>
                    <a:pt x="14020" y="165"/>
                    <a:pt x="12891" y="526"/>
                  </a:cubicBezTo>
                  <a:cubicBezTo>
                    <a:pt x="6037" y="2728"/>
                    <a:pt x="8505" y="14568"/>
                    <a:pt x="8505" y="14568"/>
                  </a:cubicBezTo>
                  <a:cubicBezTo>
                    <a:pt x="7304" y="13906"/>
                    <a:pt x="6099" y="13642"/>
                    <a:pt x="4944" y="13642"/>
                  </a:cubicBezTo>
                  <a:cubicBezTo>
                    <a:pt x="3102" y="13642"/>
                    <a:pt x="1384" y="14312"/>
                    <a:pt x="1" y="15101"/>
                  </a:cubicBezTo>
                  <a:cubicBezTo>
                    <a:pt x="1218" y="15768"/>
                    <a:pt x="2435" y="16919"/>
                    <a:pt x="3402" y="17969"/>
                  </a:cubicBezTo>
                  <a:cubicBezTo>
                    <a:pt x="3452" y="19604"/>
                    <a:pt x="4153" y="21988"/>
                    <a:pt x="7438" y="23389"/>
                  </a:cubicBezTo>
                  <a:cubicBezTo>
                    <a:pt x="8238" y="23728"/>
                    <a:pt x="8952" y="23873"/>
                    <a:pt x="9588" y="23873"/>
                  </a:cubicBezTo>
                  <a:cubicBezTo>
                    <a:pt x="12771" y="23873"/>
                    <a:pt x="13997" y="20238"/>
                    <a:pt x="14192" y="19070"/>
                  </a:cubicBezTo>
                  <a:cubicBezTo>
                    <a:pt x="15643" y="17536"/>
                    <a:pt x="18277" y="15218"/>
                    <a:pt x="20829" y="15185"/>
                  </a:cubicBezTo>
                  <a:cubicBezTo>
                    <a:pt x="20878" y="15183"/>
                    <a:pt x="20927" y="15183"/>
                    <a:pt x="20977" y="15183"/>
                  </a:cubicBezTo>
                  <a:cubicBezTo>
                    <a:pt x="21511" y="15183"/>
                    <a:pt x="22044" y="15264"/>
                    <a:pt x="22563" y="15401"/>
                  </a:cubicBezTo>
                  <a:cubicBezTo>
                    <a:pt x="22213" y="13584"/>
                    <a:pt x="21729" y="9948"/>
                    <a:pt x="23147" y="8281"/>
                  </a:cubicBezTo>
                  <a:cubicBezTo>
                    <a:pt x="24159" y="7082"/>
                    <a:pt x="25454" y="6479"/>
                    <a:pt x="26208" y="6479"/>
                  </a:cubicBezTo>
                  <a:cubicBezTo>
                    <a:pt x="26871" y="6479"/>
                    <a:pt x="27115" y="6945"/>
                    <a:pt x="26382" y="7881"/>
                  </a:cubicBezTo>
                  <a:cubicBezTo>
                    <a:pt x="26382" y="7881"/>
                    <a:pt x="27316" y="7680"/>
                    <a:pt x="28483" y="7497"/>
                  </a:cubicBezTo>
                  <a:cubicBezTo>
                    <a:pt x="26972" y="3596"/>
                    <a:pt x="21716" y="0"/>
                    <a:pt x="16331" y="0"/>
                  </a:cubicBezTo>
                  <a:close/>
                </a:path>
              </a:pathLst>
            </a:custGeom>
            <a:solidFill>
              <a:srgbClr val="FFC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3" name="Google Shape;2653;p86"/>
            <p:cNvSpPr/>
            <p:nvPr/>
          </p:nvSpPr>
          <p:spPr>
            <a:xfrm>
              <a:off x="2550525" y="895550"/>
              <a:ext cx="282275" cy="450325"/>
            </a:xfrm>
            <a:custGeom>
              <a:avLst/>
              <a:gdLst/>
              <a:ahLst/>
              <a:cxnLst/>
              <a:rect l="l" t="t" r="r" b="b"/>
              <a:pathLst>
                <a:path w="11291" h="18013" extrusionOk="0">
                  <a:moveTo>
                    <a:pt x="8122" y="1"/>
                  </a:moveTo>
                  <a:cubicBezTo>
                    <a:pt x="7605" y="835"/>
                    <a:pt x="7172" y="1719"/>
                    <a:pt x="6821" y="2636"/>
                  </a:cubicBezTo>
                  <a:cubicBezTo>
                    <a:pt x="6471" y="3553"/>
                    <a:pt x="6204" y="4503"/>
                    <a:pt x="6021" y="5471"/>
                  </a:cubicBezTo>
                  <a:cubicBezTo>
                    <a:pt x="5838" y="6455"/>
                    <a:pt x="5754" y="7455"/>
                    <a:pt x="5788" y="8439"/>
                  </a:cubicBezTo>
                  <a:cubicBezTo>
                    <a:pt x="5845" y="9307"/>
                    <a:pt x="6004" y="10163"/>
                    <a:pt x="6274" y="10985"/>
                  </a:cubicBezTo>
                  <a:lnTo>
                    <a:pt x="6274" y="10985"/>
                  </a:lnTo>
                  <a:cubicBezTo>
                    <a:pt x="5374" y="10829"/>
                    <a:pt x="4466" y="10680"/>
                    <a:pt x="3570" y="10507"/>
                  </a:cubicBezTo>
                  <a:cubicBezTo>
                    <a:pt x="2519" y="10307"/>
                    <a:pt x="1502" y="10057"/>
                    <a:pt x="485" y="9806"/>
                  </a:cubicBezTo>
                  <a:lnTo>
                    <a:pt x="334" y="9773"/>
                  </a:lnTo>
                  <a:lnTo>
                    <a:pt x="301" y="9923"/>
                  </a:lnTo>
                  <a:cubicBezTo>
                    <a:pt x="84" y="10690"/>
                    <a:pt x="1" y="11507"/>
                    <a:pt x="68" y="12308"/>
                  </a:cubicBezTo>
                  <a:cubicBezTo>
                    <a:pt x="134" y="13125"/>
                    <a:pt x="385" y="13925"/>
                    <a:pt x="785" y="14642"/>
                  </a:cubicBezTo>
                  <a:cubicBezTo>
                    <a:pt x="1202" y="15360"/>
                    <a:pt x="1752" y="15977"/>
                    <a:pt x="2402" y="16477"/>
                  </a:cubicBezTo>
                  <a:cubicBezTo>
                    <a:pt x="3069" y="16960"/>
                    <a:pt x="3786" y="17361"/>
                    <a:pt x="4553" y="17661"/>
                  </a:cubicBezTo>
                  <a:cubicBezTo>
                    <a:pt x="5153" y="17890"/>
                    <a:pt x="5792" y="18013"/>
                    <a:pt x="6439" y="18013"/>
                  </a:cubicBezTo>
                  <a:cubicBezTo>
                    <a:pt x="6638" y="18013"/>
                    <a:pt x="6838" y="18001"/>
                    <a:pt x="7038" y="17978"/>
                  </a:cubicBezTo>
                  <a:cubicBezTo>
                    <a:pt x="7889" y="17861"/>
                    <a:pt x="8672" y="17461"/>
                    <a:pt x="9306" y="16860"/>
                  </a:cubicBezTo>
                  <a:cubicBezTo>
                    <a:pt x="9890" y="16293"/>
                    <a:pt x="10357" y="15593"/>
                    <a:pt x="10690" y="14843"/>
                  </a:cubicBezTo>
                  <a:cubicBezTo>
                    <a:pt x="10857" y="14476"/>
                    <a:pt x="10990" y="14092"/>
                    <a:pt x="11090" y="13709"/>
                  </a:cubicBezTo>
                  <a:cubicBezTo>
                    <a:pt x="11140" y="13508"/>
                    <a:pt x="11191" y="13325"/>
                    <a:pt x="11224" y="13125"/>
                  </a:cubicBezTo>
                  <a:cubicBezTo>
                    <a:pt x="11257" y="12908"/>
                    <a:pt x="11291" y="12691"/>
                    <a:pt x="11274" y="12475"/>
                  </a:cubicBezTo>
                  <a:lnTo>
                    <a:pt x="11274" y="12208"/>
                  </a:lnTo>
                  <a:lnTo>
                    <a:pt x="11040" y="12308"/>
                  </a:lnTo>
                  <a:cubicBezTo>
                    <a:pt x="10290" y="12591"/>
                    <a:pt x="9556" y="12875"/>
                    <a:pt x="8823" y="13175"/>
                  </a:cubicBezTo>
                  <a:lnTo>
                    <a:pt x="8839" y="13242"/>
                  </a:lnTo>
                  <a:cubicBezTo>
                    <a:pt x="9511" y="13096"/>
                    <a:pt x="10183" y="12924"/>
                    <a:pt x="10855" y="12760"/>
                  </a:cubicBezTo>
                  <a:lnTo>
                    <a:pt x="10855" y="12760"/>
                  </a:lnTo>
                  <a:cubicBezTo>
                    <a:pt x="10838" y="12850"/>
                    <a:pt x="10817" y="12937"/>
                    <a:pt x="10790" y="13025"/>
                  </a:cubicBezTo>
                  <a:cubicBezTo>
                    <a:pt x="10740" y="13208"/>
                    <a:pt x="10674" y="13375"/>
                    <a:pt x="10607" y="13559"/>
                  </a:cubicBezTo>
                  <a:cubicBezTo>
                    <a:pt x="10473" y="13909"/>
                    <a:pt x="10323" y="14259"/>
                    <a:pt x="10140" y="14592"/>
                  </a:cubicBezTo>
                  <a:cubicBezTo>
                    <a:pt x="9806" y="15243"/>
                    <a:pt x="9356" y="15843"/>
                    <a:pt x="8806" y="16327"/>
                  </a:cubicBezTo>
                  <a:cubicBezTo>
                    <a:pt x="8272" y="16777"/>
                    <a:pt x="7622" y="17077"/>
                    <a:pt x="6921" y="17177"/>
                  </a:cubicBezTo>
                  <a:cubicBezTo>
                    <a:pt x="6780" y="17191"/>
                    <a:pt x="6638" y="17197"/>
                    <a:pt x="6495" y="17197"/>
                  </a:cubicBezTo>
                  <a:cubicBezTo>
                    <a:pt x="5933" y="17197"/>
                    <a:pt x="5369" y="17093"/>
                    <a:pt x="4837" y="16894"/>
                  </a:cubicBezTo>
                  <a:cubicBezTo>
                    <a:pt x="4137" y="16627"/>
                    <a:pt x="3470" y="16293"/>
                    <a:pt x="2853" y="15893"/>
                  </a:cubicBezTo>
                  <a:cubicBezTo>
                    <a:pt x="2269" y="15443"/>
                    <a:pt x="1752" y="14926"/>
                    <a:pt x="1335" y="14309"/>
                  </a:cubicBezTo>
                  <a:cubicBezTo>
                    <a:pt x="574" y="13062"/>
                    <a:pt x="300" y="11580"/>
                    <a:pt x="575" y="10151"/>
                  </a:cubicBezTo>
                  <a:lnTo>
                    <a:pt x="575" y="10151"/>
                  </a:lnTo>
                  <a:cubicBezTo>
                    <a:pt x="1557" y="10329"/>
                    <a:pt x="2538" y="10535"/>
                    <a:pt x="3520" y="10757"/>
                  </a:cubicBezTo>
                  <a:cubicBezTo>
                    <a:pt x="4537" y="10974"/>
                    <a:pt x="5554" y="11257"/>
                    <a:pt x="6571" y="11524"/>
                  </a:cubicBezTo>
                  <a:lnTo>
                    <a:pt x="6955" y="11624"/>
                  </a:lnTo>
                  <a:lnTo>
                    <a:pt x="6855" y="11207"/>
                  </a:lnTo>
                  <a:cubicBezTo>
                    <a:pt x="6638" y="10290"/>
                    <a:pt x="6505" y="9356"/>
                    <a:pt x="6488" y="8406"/>
                  </a:cubicBezTo>
                  <a:cubicBezTo>
                    <a:pt x="6471" y="7455"/>
                    <a:pt x="6521" y="6505"/>
                    <a:pt x="6671" y="5571"/>
                  </a:cubicBezTo>
                  <a:cubicBezTo>
                    <a:pt x="6805" y="4620"/>
                    <a:pt x="7005" y="3686"/>
                    <a:pt x="7272" y="2769"/>
                  </a:cubicBezTo>
                  <a:cubicBezTo>
                    <a:pt x="7522" y="1835"/>
                    <a:pt x="7822" y="918"/>
                    <a:pt x="8189" y="18"/>
                  </a:cubicBezTo>
                  <a:lnTo>
                    <a:pt x="81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4" name="Google Shape;2654;p86"/>
            <p:cNvSpPr/>
            <p:nvPr/>
          </p:nvSpPr>
          <p:spPr>
            <a:xfrm>
              <a:off x="2784825" y="1252725"/>
              <a:ext cx="231000" cy="270825"/>
            </a:xfrm>
            <a:custGeom>
              <a:avLst/>
              <a:gdLst/>
              <a:ahLst/>
              <a:cxnLst/>
              <a:rect l="l" t="t" r="r" b="b"/>
              <a:pathLst>
                <a:path w="9240" h="10833" extrusionOk="0">
                  <a:moveTo>
                    <a:pt x="4303" y="1"/>
                  </a:moveTo>
                  <a:cubicBezTo>
                    <a:pt x="4137" y="1"/>
                    <a:pt x="3970" y="13"/>
                    <a:pt x="3803" y="39"/>
                  </a:cubicBezTo>
                  <a:cubicBezTo>
                    <a:pt x="1502" y="389"/>
                    <a:pt x="1" y="3074"/>
                    <a:pt x="451" y="6042"/>
                  </a:cubicBezTo>
                  <a:cubicBezTo>
                    <a:pt x="869" y="8796"/>
                    <a:pt x="2823" y="10832"/>
                    <a:pt x="4940" y="10832"/>
                  </a:cubicBezTo>
                  <a:cubicBezTo>
                    <a:pt x="5105" y="10832"/>
                    <a:pt x="5271" y="10820"/>
                    <a:pt x="5437" y="10795"/>
                  </a:cubicBezTo>
                  <a:cubicBezTo>
                    <a:pt x="7738" y="10444"/>
                    <a:pt x="9239" y="7743"/>
                    <a:pt x="8789" y="4775"/>
                  </a:cubicBezTo>
                  <a:cubicBezTo>
                    <a:pt x="8372" y="2022"/>
                    <a:pt x="6420" y="1"/>
                    <a:pt x="4303" y="1"/>
                  </a:cubicBezTo>
                  <a:close/>
                </a:path>
              </a:pathLst>
            </a:custGeom>
            <a:solidFill>
              <a:srgbClr val="FFC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5" name="Google Shape;2655;p86"/>
            <p:cNvSpPr/>
            <p:nvPr/>
          </p:nvSpPr>
          <p:spPr>
            <a:xfrm>
              <a:off x="2854875" y="1285350"/>
              <a:ext cx="98825" cy="161800"/>
            </a:xfrm>
            <a:custGeom>
              <a:avLst/>
              <a:gdLst/>
              <a:ahLst/>
              <a:cxnLst/>
              <a:rect l="l" t="t" r="r" b="b"/>
              <a:pathLst>
                <a:path w="3953" h="6472" extrusionOk="0">
                  <a:moveTo>
                    <a:pt x="1334" y="1"/>
                  </a:moveTo>
                  <a:cubicBezTo>
                    <a:pt x="1334" y="1"/>
                    <a:pt x="1585" y="2602"/>
                    <a:pt x="0" y="3019"/>
                  </a:cubicBezTo>
                  <a:lnTo>
                    <a:pt x="3002" y="6471"/>
                  </a:lnTo>
                  <a:cubicBezTo>
                    <a:pt x="3536" y="6204"/>
                    <a:pt x="3953" y="5587"/>
                    <a:pt x="3836" y="4303"/>
                  </a:cubicBezTo>
                  <a:cubicBezTo>
                    <a:pt x="3536" y="1135"/>
                    <a:pt x="1335" y="1"/>
                    <a:pt x="13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6" name="Google Shape;2656;p86"/>
            <p:cNvSpPr/>
            <p:nvPr/>
          </p:nvSpPr>
          <p:spPr>
            <a:xfrm>
              <a:off x="2818175" y="1276600"/>
              <a:ext cx="135100" cy="229325"/>
            </a:xfrm>
            <a:custGeom>
              <a:avLst/>
              <a:gdLst/>
              <a:ahLst/>
              <a:cxnLst/>
              <a:rect l="l" t="t" r="r" b="b"/>
              <a:pathLst>
                <a:path w="5404" h="9173" extrusionOk="0">
                  <a:moveTo>
                    <a:pt x="2569" y="1"/>
                  </a:moveTo>
                  <a:lnTo>
                    <a:pt x="2602" y="368"/>
                  </a:lnTo>
                  <a:cubicBezTo>
                    <a:pt x="2636" y="768"/>
                    <a:pt x="2636" y="1185"/>
                    <a:pt x="2569" y="1585"/>
                  </a:cubicBezTo>
                  <a:cubicBezTo>
                    <a:pt x="2536" y="1985"/>
                    <a:pt x="2419" y="2369"/>
                    <a:pt x="2202" y="2719"/>
                  </a:cubicBezTo>
                  <a:cubicBezTo>
                    <a:pt x="1985" y="3052"/>
                    <a:pt x="1635" y="3269"/>
                    <a:pt x="1252" y="3319"/>
                  </a:cubicBezTo>
                  <a:cubicBezTo>
                    <a:pt x="1128" y="3340"/>
                    <a:pt x="998" y="3354"/>
                    <a:pt x="869" y="3354"/>
                  </a:cubicBezTo>
                  <a:cubicBezTo>
                    <a:pt x="790" y="3354"/>
                    <a:pt x="711" y="3349"/>
                    <a:pt x="635" y="3336"/>
                  </a:cubicBezTo>
                  <a:cubicBezTo>
                    <a:pt x="434" y="3319"/>
                    <a:pt x="218" y="3269"/>
                    <a:pt x="18" y="3219"/>
                  </a:cubicBezTo>
                  <a:lnTo>
                    <a:pt x="1" y="3253"/>
                  </a:lnTo>
                  <a:cubicBezTo>
                    <a:pt x="201" y="3319"/>
                    <a:pt x="401" y="3403"/>
                    <a:pt x="618" y="3453"/>
                  </a:cubicBezTo>
                  <a:cubicBezTo>
                    <a:pt x="768" y="3490"/>
                    <a:pt x="937" y="3509"/>
                    <a:pt x="1103" y="3509"/>
                  </a:cubicBezTo>
                  <a:cubicBezTo>
                    <a:pt x="1159" y="3509"/>
                    <a:pt x="1214" y="3507"/>
                    <a:pt x="1268" y="3503"/>
                  </a:cubicBezTo>
                  <a:cubicBezTo>
                    <a:pt x="1719" y="3469"/>
                    <a:pt x="2152" y="3253"/>
                    <a:pt x="2419" y="2869"/>
                  </a:cubicBezTo>
                  <a:cubicBezTo>
                    <a:pt x="2686" y="2502"/>
                    <a:pt x="2853" y="2085"/>
                    <a:pt x="2919" y="1652"/>
                  </a:cubicBezTo>
                  <a:cubicBezTo>
                    <a:pt x="2979" y="1341"/>
                    <a:pt x="3004" y="1021"/>
                    <a:pt x="3002" y="706"/>
                  </a:cubicBezTo>
                  <a:lnTo>
                    <a:pt x="3002" y="706"/>
                  </a:lnTo>
                  <a:cubicBezTo>
                    <a:pt x="3529" y="1083"/>
                    <a:pt x="3979" y="1565"/>
                    <a:pt x="4320" y="2119"/>
                  </a:cubicBezTo>
                  <a:cubicBezTo>
                    <a:pt x="4737" y="2786"/>
                    <a:pt x="5020" y="3503"/>
                    <a:pt x="5154" y="4270"/>
                  </a:cubicBezTo>
                  <a:cubicBezTo>
                    <a:pt x="5187" y="4470"/>
                    <a:pt x="5220" y="4653"/>
                    <a:pt x="5237" y="4853"/>
                  </a:cubicBezTo>
                  <a:cubicBezTo>
                    <a:pt x="5254" y="5054"/>
                    <a:pt x="5254" y="5237"/>
                    <a:pt x="5237" y="5437"/>
                  </a:cubicBezTo>
                  <a:cubicBezTo>
                    <a:pt x="5220" y="5821"/>
                    <a:pt x="5070" y="6188"/>
                    <a:pt x="4820" y="6488"/>
                  </a:cubicBezTo>
                  <a:cubicBezTo>
                    <a:pt x="4553" y="6755"/>
                    <a:pt x="4170" y="6905"/>
                    <a:pt x="3786" y="6905"/>
                  </a:cubicBezTo>
                  <a:cubicBezTo>
                    <a:pt x="3739" y="6907"/>
                    <a:pt x="3692" y="6908"/>
                    <a:pt x="3645" y="6908"/>
                  </a:cubicBezTo>
                  <a:cubicBezTo>
                    <a:pt x="3312" y="6908"/>
                    <a:pt x="2991" y="6855"/>
                    <a:pt x="2669" y="6738"/>
                  </a:cubicBezTo>
                  <a:lnTo>
                    <a:pt x="2369" y="6655"/>
                  </a:lnTo>
                  <a:lnTo>
                    <a:pt x="2369" y="6655"/>
                  </a:lnTo>
                  <a:lnTo>
                    <a:pt x="2502" y="6938"/>
                  </a:lnTo>
                  <a:cubicBezTo>
                    <a:pt x="2636" y="7221"/>
                    <a:pt x="2786" y="7505"/>
                    <a:pt x="2919" y="7805"/>
                  </a:cubicBezTo>
                  <a:cubicBezTo>
                    <a:pt x="2969" y="7911"/>
                    <a:pt x="3023" y="8017"/>
                    <a:pt x="3080" y="8122"/>
                  </a:cubicBezTo>
                  <a:lnTo>
                    <a:pt x="3080" y="8122"/>
                  </a:lnTo>
                  <a:cubicBezTo>
                    <a:pt x="3010" y="8082"/>
                    <a:pt x="2940" y="8043"/>
                    <a:pt x="2869" y="8005"/>
                  </a:cubicBezTo>
                  <a:cubicBezTo>
                    <a:pt x="2602" y="7872"/>
                    <a:pt x="2319" y="7788"/>
                    <a:pt x="2035" y="7755"/>
                  </a:cubicBezTo>
                  <a:cubicBezTo>
                    <a:pt x="2007" y="7752"/>
                    <a:pt x="1978" y="7751"/>
                    <a:pt x="1950" y="7751"/>
                  </a:cubicBezTo>
                  <a:cubicBezTo>
                    <a:pt x="1812" y="7751"/>
                    <a:pt x="1679" y="7783"/>
                    <a:pt x="1568" y="7838"/>
                  </a:cubicBezTo>
                  <a:cubicBezTo>
                    <a:pt x="1418" y="7922"/>
                    <a:pt x="1335" y="8072"/>
                    <a:pt x="1318" y="8239"/>
                  </a:cubicBezTo>
                  <a:cubicBezTo>
                    <a:pt x="1268" y="8522"/>
                    <a:pt x="1302" y="8822"/>
                    <a:pt x="1402" y="9089"/>
                  </a:cubicBezTo>
                  <a:lnTo>
                    <a:pt x="1435" y="9073"/>
                  </a:lnTo>
                  <a:cubicBezTo>
                    <a:pt x="1385" y="8806"/>
                    <a:pt x="1385" y="8539"/>
                    <a:pt x="1452" y="8272"/>
                  </a:cubicBezTo>
                  <a:cubicBezTo>
                    <a:pt x="1468" y="8155"/>
                    <a:pt x="1552" y="8072"/>
                    <a:pt x="1652" y="8005"/>
                  </a:cubicBezTo>
                  <a:cubicBezTo>
                    <a:pt x="1737" y="7981"/>
                    <a:pt x="1823" y="7965"/>
                    <a:pt x="1908" y="7965"/>
                  </a:cubicBezTo>
                  <a:cubicBezTo>
                    <a:pt x="1939" y="7965"/>
                    <a:pt x="1971" y="7967"/>
                    <a:pt x="2002" y="7972"/>
                  </a:cubicBezTo>
                  <a:cubicBezTo>
                    <a:pt x="2519" y="8089"/>
                    <a:pt x="3003" y="8339"/>
                    <a:pt x="3386" y="8706"/>
                  </a:cubicBezTo>
                  <a:lnTo>
                    <a:pt x="3936" y="9173"/>
                  </a:lnTo>
                  <a:lnTo>
                    <a:pt x="3936" y="9173"/>
                  </a:lnTo>
                  <a:lnTo>
                    <a:pt x="3620" y="8522"/>
                  </a:lnTo>
                  <a:cubicBezTo>
                    <a:pt x="3486" y="8239"/>
                    <a:pt x="3336" y="7955"/>
                    <a:pt x="3186" y="7672"/>
                  </a:cubicBezTo>
                  <a:cubicBezTo>
                    <a:pt x="3080" y="7472"/>
                    <a:pt x="2983" y="7264"/>
                    <a:pt x="2876" y="7065"/>
                  </a:cubicBezTo>
                  <a:lnTo>
                    <a:pt x="2876" y="7065"/>
                  </a:lnTo>
                  <a:cubicBezTo>
                    <a:pt x="3057" y="7092"/>
                    <a:pt x="3240" y="7104"/>
                    <a:pt x="3425" y="7104"/>
                  </a:cubicBezTo>
                  <a:cubicBezTo>
                    <a:pt x="3551" y="7104"/>
                    <a:pt x="3677" y="7098"/>
                    <a:pt x="3803" y="7088"/>
                  </a:cubicBezTo>
                  <a:cubicBezTo>
                    <a:pt x="4220" y="7038"/>
                    <a:pt x="4603" y="6855"/>
                    <a:pt x="4887" y="6554"/>
                  </a:cubicBezTo>
                  <a:cubicBezTo>
                    <a:pt x="5170" y="6238"/>
                    <a:pt x="5321" y="5854"/>
                    <a:pt x="5354" y="5437"/>
                  </a:cubicBezTo>
                  <a:cubicBezTo>
                    <a:pt x="5404" y="5037"/>
                    <a:pt x="5387" y="4637"/>
                    <a:pt x="5337" y="4236"/>
                  </a:cubicBezTo>
                  <a:cubicBezTo>
                    <a:pt x="5254" y="3419"/>
                    <a:pt x="5004" y="2636"/>
                    <a:pt x="4587" y="1935"/>
                  </a:cubicBezTo>
                  <a:cubicBezTo>
                    <a:pt x="4170" y="1218"/>
                    <a:pt x="3586" y="618"/>
                    <a:pt x="2886" y="184"/>
                  </a:cubicBezTo>
                  <a:lnTo>
                    <a:pt x="25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7" name="Google Shape;2657;p86"/>
            <p:cNvSpPr/>
            <p:nvPr/>
          </p:nvSpPr>
          <p:spPr>
            <a:xfrm>
              <a:off x="2866550" y="1352475"/>
              <a:ext cx="81725" cy="77575"/>
            </a:xfrm>
            <a:custGeom>
              <a:avLst/>
              <a:gdLst/>
              <a:ahLst/>
              <a:cxnLst/>
              <a:rect l="l" t="t" r="r" b="b"/>
              <a:pathLst>
                <a:path w="3269" h="3103" extrusionOk="0">
                  <a:moveTo>
                    <a:pt x="134" y="1"/>
                  </a:moveTo>
                  <a:lnTo>
                    <a:pt x="0" y="134"/>
                  </a:lnTo>
                  <a:lnTo>
                    <a:pt x="3135" y="3103"/>
                  </a:lnTo>
                  <a:lnTo>
                    <a:pt x="3269" y="2969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8" name="Google Shape;2658;p86"/>
            <p:cNvSpPr/>
            <p:nvPr/>
          </p:nvSpPr>
          <p:spPr>
            <a:xfrm>
              <a:off x="2885300" y="1313700"/>
              <a:ext cx="66725" cy="75900"/>
            </a:xfrm>
            <a:custGeom>
              <a:avLst/>
              <a:gdLst/>
              <a:ahLst/>
              <a:cxnLst/>
              <a:rect l="l" t="t" r="r" b="b"/>
              <a:pathLst>
                <a:path w="2669" h="3036" extrusionOk="0">
                  <a:moveTo>
                    <a:pt x="151" y="1"/>
                  </a:moveTo>
                  <a:lnTo>
                    <a:pt x="1" y="118"/>
                  </a:lnTo>
                  <a:lnTo>
                    <a:pt x="2519" y="3036"/>
                  </a:lnTo>
                  <a:lnTo>
                    <a:pt x="2669" y="2903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9" name="Google Shape;2659;p86"/>
            <p:cNvSpPr/>
            <p:nvPr/>
          </p:nvSpPr>
          <p:spPr>
            <a:xfrm>
              <a:off x="2729800" y="952625"/>
              <a:ext cx="90500" cy="58450"/>
            </a:xfrm>
            <a:custGeom>
              <a:avLst/>
              <a:gdLst/>
              <a:ahLst/>
              <a:cxnLst/>
              <a:rect l="l" t="t" r="r" b="b"/>
              <a:pathLst>
                <a:path w="3620" h="2338" extrusionOk="0">
                  <a:moveTo>
                    <a:pt x="2604" y="1"/>
                  </a:moveTo>
                  <a:cubicBezTo>
                    <a:pt x="2498" y="1"/>
                    <a:pt x="2391" y="7"/>
                    <a:pt x="2285" y="19"/>
                  </a:cubicBezTo>
                  <a:cubicBezTo>
                    <a:pt x="1935" y="53"/>
                    <a:pt x="1602" y="169"/>
                    <a:pt x="1285" y="336"/>
                  </a:cubicBezTo>
                  <a:cubicBezTo>
                    <a:pt x="984" y="520"/>
                    <a:pt x="718" y="753"/>
                    <a:pt x="501" y="1036"/>
                  </a:cubicBezTo>
                  <a:cubicBezTo>
                    <a:pt x="251" y="1387"/>
                    <a:pt x="67" y="1804"/>
                    <a:pt x="1" y="2237"/>
                  </a:cubicBezTo>
                  <a:lnTo>
                    <a:pt x="67" y="2337"/>
                  </a:lnTo>
                  <a:cubicBezTo>
                    <a:pt x="684" y="2037"/>
                    <a:pt x="1268" y="1687"/>
                    <a:pt x="1868" y="1353"/>
                  </a:cubicBezTo>
                  <a:cubicBezTo>
                    <a:pt x="2452" y="1003"/>
                    <a:pt x="3052" y="670"/>
                    <a:pt x="3619" y="286"/>
                  </a:cubicBezTo>
                  <a:lnTo>
                    <a:pt x="3569" y="186"/>
                  </a:lnTo>
                  <a:cubicBezTo>
                    <a:pt x="3255" y="60"/>
                    <a:pt x="2930" y="1"/>
                    <a:pt x="2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60" name="Google Shape;2660;p86"/>
            <p:cNvSpPr/>
            <p:nvPr/>
          </p:nvSpPr>
          <p:spPr>
            <a:xfrm>
              <a:off x="2814025" y="880325"/>
              <a:ext cx="138000" cy="64450"/>
            </a:xfrm>
            <a:custGeom>
              <a:avLst/>
              <a:gdLst/>
              <a:ahLst/>
              <a:cxnLst/>
              <a:rect l="l" t="t" r="r" b="b"/>
              <a:pathLst>
                <a:path w="5520" h="2578" extrusionOk="0">
                  <a:moveTo>
                    <a:pt x="1281" y="0"/>
                  </a:moveTo>
                  <a:cubicBezTo>
                    <a:pt x="870" y="0"/>
                    <a:pt x="456" y="66"/>
                    <a:pt x="50" y="176"/>
                  </a:cubicBezTo>
                  <a:lnTo>
                    <a:pt x="0" y="293"/>
                  </a:lnTo>
                  <a:cubicBezTo>
                    <a:pt x="901" y="710"/>
                    <a:pt x="1818" y="1094"/>
                    <a:pt x="2718" y="1494"/>
                  </a:cubicBezTo>
                  <a:cubicBezTo>
                    <a:pt x="3636" y="1861"/>
                    <a:pt x="4536" y="2244"/>
                    <a:pt x="5470" y="2578"/>
                  </a:cubicBezTo>
                  <a:lnTo>
                    <a:pt x="5520" y="2478"/>
                  </a:lnTo>
                  <a:cubicBezTo>
                    <a:pt x="5253" y="1977"/>
                    <a:pt x="4886" y="1527"/>
                    <a:pt x="4453" y="1177"/>
                  </a:cubicBezTo>
                  <a:cubicBezTo>
                    <a:pt x="4069" y="860"/>
                    <a:pt x="3636" y="593"/>
                    <a:pt x="3169" y="410"/>
                  </a:cubicBezTo>
                  <a:cubicBezTo>
                    <a:pt x="2702" y="210"/>
                    <a:pt x="2218" y="76"/>
                    <a:pt x="1718" y="26"/>
                  </a:cubicBezTo>
                  <a:cubicBezTo>
                    <a:pt x="1573" y="9"/>
                    <a:pt x="1427" y="0"/>
                    <a:pt x="12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61" name="Google Shape;2661;p86"/>
            <p:cNvSpPr/>
            <p:nvPr/>
          </p:nvSpPr>
          <p:spPr>
            <a:xfrm>
              <a:off x="2729800" y="1036900"/>
              <a:ext cx="66325" cy="78800"/>
            </a:xfrm>
            <a:custGeom>
              <a:avLst/>
              <a:gdLst/>
              <a:ahLst/>
              <a:cxnLst/>
              <a:rect l="l" t="t" r="r" b="b"/>
              <a:pathLst>
                <a:path w="2653" h="3152" extrusionOk="0">
                  <a:moveTo>
                    <a:pt x="1318" y="0"/>
                  </a:moveTo>
                  <a:cubicBezTo>
                    <a:pt x="584" y="0"/>
                    <a:pt x="1" y="701"/>
                    <a:pt x="1" y="1568"/>
                  </a:cubicBezTo>
                  <a:cubicBezTo>
                    <a:pt x="1" y="2451"/>
                    <a:pt x="584" y="3152"/>
                    <a:pt x="1318" y="3152"/>
                  </a:cubicBezTo>
                  <a:cubicBezTo>
                    <a:pt x="2052" y="3152"/>
                    <a:pt x="2652" y="2451"/>
                    <a:pt x="2652" y="1568"/>
                  </a:cubicBezTo>
                  <a:cubicBezTo>
                    <a:pt x="2652" y="701"/>
                    <a:pt x="2052" y="0"/>
                    <a:pt x="13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62" name="Google Shape;2662;p86"/>
            <p:cNvSpPr/>
            <p:nvPr/>
          </p:nvSpPr>
          <p:spPr>
            <a:xfrm>
              <a:off x="2761075" y="1059825"/>
              <a:ext cx="32550" cy="31700"/>
            </a:xfrm>
            <a:custGeom>
              <a:avLst/>
              <a:gdLst/>
              <a:ahLst/>
              <a:cxnLst/>
              <a:rect l="l" t="t" r="r" b="b"/>
              <a:pathLst>
                <a:path w="1302" h="1268" extrusionOk="0">
                  <a:moveTo>
                    <a:pt x="651" y="0"/>
                  </a:moveTo>
                  <a:cubicBezTo>
                    <a:pt x="300" y="0"/>
                    <a:pt x="0" y="284"/>
                    <a:pt x="0" y="634"/>
                  </a:cubicBezTo>
                  <a:cubicBezTo>
                    <a:pt x="0" y="984"/>
                    <a:pt x="300" y="1268"/>
                    <a:pt x="651" y="1268"/>
                  </a:cubicBezTo>
                  <a:cubicBezTo>
                    <a:pt x="1001" y="1268"/>
                    <a:pt x="1301" y="984"/>
                    <a:pt x="1301" y="634"/>
                  </a:cubicBezTo>
                  <a:cubicBezTo>
                    <a:pt x="1301" y="284"/>
                    <a:pt x="1001" y="0"/>
                    <a:pt x="6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63" name="Google Shape;2663;p86"/>
            <p:cNvSpPr/>
            <p:nvPr/>
          </p:nvSpPr>
          <p:spPr>
            <a:xfrm>
              <a:off x="2827775" y="1016050"/>
              <a:ext cx="93400" cy="111750"/>
            </a:xfrm>
            <a:custGeom>
              <a:avLst/>
              <a:gdLst/>
              <a:ahLst/>
              <a:cxnLst/>
              <a:rect l="l" t="t" r="r" b="b"/>
              <a:pathLst>
                <a:path w="3736" h="4470" extrusionOk="0">
                  <a:moveTo>
                    <a:pt x="1868" y="0"/>
                  </a:moveTo>
                  <a:cubicBezTo>
                    <a:pt x="834" y="0"/>
                    <a:pt x="0" y="1001"/>
                    <a:pt x="0" y="2235"/>
                  </a:cubicBezTo>
                  <a:cubicBezTo>
                    <a:pt x="0" y="3469"/>
                    <a:pt x="834" y="4469"/>
                    <a:pt x="1868" y="4469"/>
                  </a:cubicBezTo>
                  <a:cubicBezTo>
                    <a:pt x="2902" y="4469"/>
                    <a:pt x="3736" y="3469"/>
                    <a:pt x="3736" y="2235"/>
                  </a:cubicBezTo>
                  <a:cubicBezTo>
                    <a:pt x="3736" y="1001"/>
                    <a:pt x="2902" y="0"/>
                    <a:pt x="1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64" name="Google Shape;2664;p86"/>
            <p:cNvSpPr/>
            <p:nvPr/>
          </p:nvSpPr>
          <p:spPr>
            <a:xfrm>
              <a:off x="2872375" y="1048575"/>
              <a:ext cx="45475" cy="44625"/>
            </a:xfrm>
            <a:custGeom>
              <a:avLst/>
              <a:gdLst/>
              <a:ahLst/>
              <a:cxnLst/>
              <a:rect l="l" t="t" r="r" b="b"/>
              <a:pathLst>
                <a:path w="1819" h="1785" extrusionOk="0">
                  <a:moveTo>
                    <a:pt x="901" y="0"/>
                  </a:moveTo>
                  <a:cubicBezTo>
                    <a:pt x="401" y="0"/>
                    <a:pt x="1" y="400"/>
                    <a:pt x="1" y="901"/>
                  </a:cubicBezTo>
                  <a:cubicBezTo>
                    <a:pt x="1" y="1384"/>
                    <a:pt x="401" y="1784"/>
                    <a:pt x="901" y="1784"/>
                  </a:cubicBezTo>
                  <a:cubicBezTo>
                    <a:pt x="1402" y="1784"/>
                    <a:pt x="1818" y="1384"/>
                    <a:pt x="1818" y="901"/>
                  </a:cubicBezTo>
                  <a:cubicBezTo>
                    <a:pt x="1818" y="400"/>
                    <a:pt x="1402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65" name="Google Shape;2665;p86"/>
            <p:cNvSpPr/>
            <p:nvPr/>
          </p:nvSpPr>
          <p:spPr>
            <a:xfrm>
              <a:off x="3082075" y="1071925"/>
              <a:ext cx="307250" cy="271850"/>
            </a:xfrm>
            <a:custGeom>
              <a:avLst/>
              <a:gdLst/>
              <a:ahLst/>
              <a:cxnLst/>
              <a:rect l="l" t="t" r="r" b="b"/>
              <a:pathLst>
                <a:path w="12290" h="10874" extrusionOk="0">
                  <a:moveTo>
                    <a:pt x="6651" y="0"/>
                  </a:moveTo>
                  <a:cubicBezTo>
                    <a:pt x="4198" y="0"/>
                    <a:pt x="1427" y="1822"/>
                    <a:pt x="1" y="2885"/>
                  </a:cubicBezTo>
                  <a:cubicBezTo>
                    <a:pt x="1785" y="4002"/>
                    <a:pt x="2819" y="5686"/>
                    <a:pt x="2719" y="6287"/>
                  </a:cubicBezTo>
                  <a:cubicBezTo>
                    <a:pt x="2596" y="6975"/>
                    <a:pt x="1731" y="7065"/>
                    <a:pt x="1284" y="7065"/>
                  </a:cubicBezTo>
                  <a:cubicBezTo>
                    <a:pt x="1124" y="7065"/>
                    <a:pt x="1018" y="7054"/>
                    <a:pt x="1018" y="7054"/>
                  </a:cubicBezTo>
                  <a:lnTo>
                    <a:pt x="1018" y="7054"/>
                  </a:lnTo>
                  <a:cubicBezTo>
                    <a:pt x="1018" y="7054"/>
                    <a:pt x="2402" y="9205"/>
                    <a:pt x="2669" y="10723"/>
                  </a:cubicBezTo>
                  <a:cubicBezTo>
                    <a:pt x="3087" y="10826"/>
                    <a:pt x="3501" y="10874"/>
                    <a:pt x="3908" y="10874"/>
                  </a:cubicBezTo>
                  <a:cubicBezTo>
                    <a:pt x="8631" y="10874"/>
                    <a:pt x="12289" y="4337"/>
                    <a:pt x="9556" y="1251"/>
                  </a:cubicBezTo>
                  <a:cubicBezTo>
                    <a:pt x="9223" y="867"/>
                    <a:pt x="8806" y="567"/>
                    <a:pt x="8339" y="350"/>
                  </a:cubicBezTo>
                  <a:cubicBezTo>
                    <a:pt x="7810" y="105"/>
                    <a:pt x="7240" y="0"/>
                    <a:pt x="6651" y="0"/>
                  </a:cubicBezTo>
                  <a:close/>
                </a:path>
              </a:pathLst>
            </a:custGeom>
            <a:solidFill>
              <a:srgbClr val="FFC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66" name="Google Shape;2666;p86"/>
            <p:cNvSpPr/>
            <p:nvPr/>
          </p:nvSpPr>
          <p:spPr>
            <a:xfrm>
              <a:off x="3160875" y="1135275"/>
              <a:ext cx="130100" cy="136100"/>
            </a:xfrm>
            <a:custGeom>
              <a:avLst/>
              <a:gdLst/>
              <a:ahLst/>
              <a:cxnLst/>
              <a:rect l="l" t="t" r="r" b="b"/>
              <a:pathLst>
                <a:path w="5204" h="5444" extrusionOk="0">
                  <a:moveTo>
                    <a:pt x="4120" y="1"/>
                  </a:moveTo>
                  <a:cubicBezTo>
                    <a:pt x="3769" y="51"/>
                    <a:pt x="3436" y="134"/>
                    <a:pt x="3102" y="251"/>
                  </a:cubicBezTo>
                  <a:cubicBezTo>
                    <a:pt x="2769" y="368"/>
                    <a:pt x="2435" y="501"/>
                    <a:pt x="2118" y="668"/>
                  </a:cubicBezTo>
                  <a:cubicBezTo>
                    <a:pt x="1952" y="751"/>
                    <a:pt x="1802" y="851"/>
                    <a:pt x="1651" y="951"/>
                  </a:cubicBezTo>
                  <a:lnTo>
                    <a:pt x="1418" y="1101"/>
                  </a:lnTo>
                  <a:lnTo>
                    <a:pt x="1218" y="1268"/>
                  </a:lnTo>
                  <a:cubicBezTo>
                    <a:pt x="951" y="1485"/>
                    <a:pt x="701" y="1735"/>
                    <a:pt x="501" y="2035"/>
                  </a:cubicBezTo>
                  <a:cubicBezTo>
                    <a:pt x="401" y="2169"/>
                    <a:pt x="317" y="2302"/>
                    <a:pt x="251" y="2452"/>
                  </a:cubicBezTo>
                  <a:cubicBezTo>
                    <a:pt x="184" y="2585"/>
                    <a:pt x="134" y="2736"/>
                    <a:pt x="101" y="2869"/>
                  </a:cubicBezTo>
                  <a:cubicBezTo>
                    <a:pt x="17" y="3152"/>
                    <a:pt x="1" y="3436"/>
                    <a:pt x="1" y="3703"/>
                  </a:cubicBezTo>
                  <a:cubicBezTo>
                    <a:pt x="1" y="3853"/>
                    <a:pt x="34" y="3986"/>
                    <a:pt x="67" y="4103"/>
                  </a:cubicBezTo>
                  <a:cubicBezTo>
                    <a:pt x="84" y="4236"/>
                    <a:pt x="134" y="4370"/>
                    <a:pt x="201" y="4486"/>
                  </a:cubicBezTo>
                  <a:cubicBezTo>
                    <a:pt x="317" y="4720"/>
                    <a:pt x="501" y="4937"/>
                    <a:pt x="734" y="5087"/>
                  </a:cubicBezTo>
                  <a:cubicBezTo>
                    <a:pt x="1001" y="5237"/>
                    <a:pt x="1285" y="5337"/>
                    <a:pt x="1585" y="5387"/>
                  </a:cubicBezTo>
                  <a:cubicBezTo>
                    <a:pt x="1835" y="5425"/>
                    <a:pt x="2085" y="5443"/>
                    <a:pt x="2335" y="5443"/>
                  </a:cubicBezTo>
                  <a:cubicBezTo>
                    <a:pt x="2419" y="5443"/>
                    <a:pt x="2502" y="5441"/>
                    <a:pt x="2585" y="5437"/>
                  </a:cubicBezTo>
                  <a:cubicBezTo>
                    <a:pt x="2936" y="5404"/>
                    <a:pt x="3286" y="5337"/>
                    <a:pt x="3619" y="5237"/>
                  </a:cubicBezTo>
                  <a:cubicBezTo>
                    <a:pt x="4003" y="5137"/>
                    <a:pt x="4353" y="4970"/>
                    <a:pt x="4670" y="4753"/>
                  </a:cubicBezTo>
                  <a:cubicBezTo>
                    <a:pt x="4737" y="4687"/>
                    <a:pt x="4803" y="4637"/>
                    <a:pt x="4870" y="4570"/>
                  </a:cubicBezTo>
                  <a:cubicBezTo>
                    <a:pt x="4937" y="4503"/>
                    <a:pt x="5003" y="4420"/>
                    <a:pt x="5053" y="4320"/>
                  </a:cubicBezTo>
                  <a:cubicBezTo>
                    <a:pt x="5153" y="4186"/>
                    <a:pt x="5203" y="4003"/>
                    <a:pt x="5203" y="3836"/>
                  </a:cubicBezTo>
                  <a:cubicBezTo>
                    <a:pt x="5187" y="3519"/>
                    <a:pt x="5003" y="3236"/>
                    <a:pt x="4720" y="3102"/>
                  </a:cubicBezTo>
                  <a:cubicBezTo>
                    <a:pt x="4456" y="2963"/>
                    <a:pt x="4169" y="2894"/>
                    <a:pt x="3887" y="2894"/>
                  </a:cubicBezTo>
                  <a:cubicBezTo>
                    <a:pt x="3831" y="2894"/>
                    <a:pt x="3775" y="2897"/>
                    <a:pt x="3719" y="2902"/>
                  </a:cubicBezTo>
                  <a:cubicBezTo>
                    <a:pt x="3566" y="2923"/>
                    <a:pt x="3414" y="2950"/>
                    <a:pt x="3263" y="2983"/>
                  </a:cubicBezTo>
                  <a:lnTo>
                    <a:pt x="3263" y="2983"/>
                  </a:lnTo>
                  <a:cubicBezTo>
                    <a:pt x="3704" y="2638"/>
                    <a:pt x="4145" y="2287"/>
                    <a:pt x="4570" y="1935"/>
                  </a:cubicBezTo>
                  <a:lnTo>
                    <a:pt x="4553" y="1918"/>
                  </a:lnTo>
                  <a:cubicBezTo>
                    <a:pt x="3886" y="2335"/>
                    <a:pt x="3236" y="2752"/>
                    <a:pt x="2602" y="3202"/>
                  </a:cubicBezTo>
                  <a:lnTo>
                    <a:pt x="1935" y="3653"/>
                  </a:lnTo>
                  <a:lnTo>
                    <a:pt x="1935" y="3653"/>
                  </a:lnTo>
                  <a:lnTo>
                    <a:pt x="2702" y="3419"/>
                  </a:lnTo>
                  <a:cubicBezTo>
                    <a:pt x="3002" y="3319"/>
                    <a:pt x="3319" y="3252"/>
                    <a:pt x="3636" y="3236"/>
                  </a:cubicBezTo>
                  <a:cubicBezTo>
                    <a:pt x="3663" y="3234"/>
                    <a:pt x="3690" y="3233"/>
                    <a:pt x="3717" y="3233"/>
                  </a:cubicBezTo>
                  <a:cubicBezTo>
                    <a:pt x="3959" y="3233"/>
                    <a:pt x="4210" y="3299"/>
                    <a:pt x="4420" y="3419"/>
                  </a:cubicBezTo>
                  <a:cubicBezTo>
                    <a:pt x="4620" y="3519"/>
                    <a:pt x="4753" y="3719"/>
                    <a:pt x="4770" y="3936"/>
                  </a:cubicBezTo>
                  <a:cubicBezTo>
                    <a:pt x="4770" y="3986"/>
                    <a:pt x="4753" y="4053"/>
                    <a:pt x="4737" y="4103"/>
                  </a:cubicBezTo>
                  <a:cubicBezTo>
                    <a:pt x="4737" y="4153"/>
                    <a:pt x="4703" y="4220"/>
                    <a:pt x="4686" y="4270"/>
                  </a:cubicBezTo>
                  <a:cubicBezTo>
                    <a:pt x="4653" y="4320"/>
                    <a:pt x="4620" y="4353"/>
                    <a:pt x="4586" y="4403"/>
                  </a:cubicBezTo>
                  <a:cubicBezTo>
                    <a:pt x="4520" y="4470"/>
                    <a:pt x="4470" y="4520"/>
                    <a:pt x="4403" y="4570"/>
                  </a:cubicBezTo>
                  <a:cubicBezTo>
                    <a:pt x="4153" y="4753"/>
                    <a:pt x="3869" y="4887"/>
                    <a:pt x="3569" y="4987"/>
                  </a:cubicBezTo>
                  <a:cubicBezTo>
                    <a:pt x="3269" y="5087"/>
                    <a:pt x="2936" y="5170"/>
                    <a:pt x="2619" y="5220"/>
                  </a:cubicBezTo>
                  <a:cubicBezTo>
                    <a:pt x="2423" y="5241"/>
                    <a:pt x="2227" y="5255"/>
                    <a:pt x="2031" y="5255"/>
                  </a:cubicBezTo>
                  <a:cubicBezTo>
                    <a:pt x="1910" y="5255"/>
                    <a:pt x="1789" y="5250"/>
                    <a:pt x="1668" y="5237"/>
                  </a:cubicBezTo>
                  <a:cubicBezTo>
                    <a:pt x="1385" y="5220"/>
                    <a:pt x="1101" y="5137"/>
                    <a:pt x="834" y="5003"/>
                  </a:cubicBezTo>
                  <a:cubicBezTo>
                    <a:pt x="601" y="4870"/>
                    <a:pt x="434" y="4687"/>
                    <a:pt x="317" y="4453"/>
                  </a:cubicBezTo>
                  <a:lnTo>
                    <a:pt x="234" y="4286"/>
                  </a:lnTo>
                  <a:cubicBezTo>
                    <a:pt x="217" y="4220"/>
                    <a:pt x="217" y="4153"/>
                    <a:pt x="201" y="4086"/>
                  </a:cubicBezTo>
                  <a:cubicBezTo>
                    <a:pt x="184" y="3953"/>
                    <a:pt x="184" y="3819"/>
                    <a:pt x="201" y="3703"/>
                  </a:cubicBezTo>
                  <a:lnTo>
                    <a:pt x="234" y="3486"/>
                  </a:lnTo>
                  <a:cubicBezTo>
                    <a:pt x="234" y="3453"/>
                    <a:pt x="234" y="3419"/>
                    <a:pt x="234" y="3386"/>
                  </a:cubicBezTo>
                  <a:lnTo>
                    <a:pt x="267" y="3286"/>
                  </a:lnTo>
                  <a:cubicBezTo>
                    <a:pt x="301" y="3152"/>
                    <a:pt x="334" y="3019"/>
                    <a:pt x="384" y="2886"/>
                  </a:cubicBezTo>
                  <a:cubicBezTo>
                    <a:pt x="451" y="2752"/>
                    <a:pt x="501" y="2635"/>
                    <a:pt x="568" y="2502"/>
                  </a:cubicBezTo>
                  <a:cubicBezTo>
                    <a:pt x="634" y="2369"/>
                    <a:pt x="718" y="2252"/>
                    <a:pt x="801" y="2118"/>
                  </a:cubicBezTo>
                  <a:cubicBezTo>
                    <a:pt x="984" y="1868"/>
                    <a:pt x="1201" y="1652"/>
                    <a:pt x="1435" y="1435"/>
                  </a:cubicBezTo>
                  <a:cubicBezTo>
                    <a:pt x="1685" y="1218"/>
                    <a:pt x="1952" y="1035"/>
                    <a:pt x="2235" y="868"/>
                  </a:cubicBezTo>
                  <a:cubicBezTo>
                    <a:pt x="2535" y="684"/>
                    <a:pt x="2835" y="534"/>
                    <a:pt x="3152" y="401"/>
                  </a:cubicBezTo>
                  <a:cubicBezTo>
                    <a:pt x="3469" y="251"/>
                    <a:pt x="3786" y="134"/>
                    <a:pt x="4120" y="17"/>
                  </a:cubicBezTo>
                  <a:lnTo>
                    <a:pt x="4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667" name="Google Shape;2667;p86"/>
          <p:cNvGrpSpPr/>
          <p:nvPr/>
        </p:nvGrpSpPr>
        <p:grpSpPr>
          <a:xfrm>
            <a:off x="1328471" y="2315903"/>
            <a:ext cx="2366820" cy="3515363"/>
            <a:chOff x="1819875" y="237850"/>
            <a:chExt cx="1596075" cy="2370600"/>
          </a:xfrm>
        </p:grpSpPr>
        <p:sp>
          <p:nvSpPr>
            <p:cNvPr id="2668" name="Google Shape;2668;p86"/>
            <p:cNvSpPr/>
            <p:nvPr/>
          </p:nvSpPr>
          <p:spPr>
            <a:xfrm>
              <a:off x="1835525" y="2307750"/>
              <a:ext cx="1580425" cy="300700"/>
            </a:xfrm>
            <a:custGeom>
              <a:avLst/>
              <a:gdLst/>
              <a:ahLst/>
              <a:cxnLst/>
              <a:rect l="l" t="t" r="r" b="b"/>
              <a:pathLst>
                <a:path w="63217" h="12028" extrusionOk="0">
                  <a:moveTo>
                    <a:pt x="31620" y="1"/>
                  </a:moveTo>
                  <a:cubicBezTo>
                    <a:pt x="14162" y="1"/>
                    <a:pt x="1" y="2705"/>
                    <a:pt x="1" y="6026"/>
                  </a:cubicBezTo>
                  <a:cubicBezTo>
                    <a:pt x="1" y="9347"/>
                    <a:pt x="14162" y="12027"/>
                    <a:pt x="31620" y="12027"/>
                  </a:cubicBezTo>
                  <a:cubicBezTo>
                    <a:pt x="49079" y="12027"/>
                    <a:pt x="63217" y="9347"/>
                    <a:pt x="63217" y="6026"/>
                  </a:cubicBezTo>
                  <a:cubicBezTo>
                    <a:pt x="63217" y="2705"/>
                    <a:pt x="49079" y="1"/>
                    <a:pt x="31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69" name="Google Shape;2669;p86"/>
            <p:cNvSpPr/>
            <p:nvPr/>
          </p:nvSpPr>
          <p:spPr>
            <a:xfrm>
              <a:off x="2241900" y="1673225"/>
              <a:ext cx="699625" cy="210625"/>
            </a:xfrm>
            <a:custGeom>
              <a:avLst/>
              <a:gdLst/>
              <a:ahLst/>
              <a:cxnLst/>
              <a:rect l="l" t="t" r="r" b="b"/>
              <a:pathLst>
                <a:path w="27985" h="8425" extrusionOk="0">
                  <a:moveTo>
                    <a:pt x="23976" y="0"/>
                  </a:moveTo>
                  <a:lnTo>
                    <a:pt x="1157" y="5646"/>
                  </a:lnTo>
                  <a:cubicBezTo>
                    <a:pt x="1157" y="5646"/>
                    <a:pt x="0" y="8424"/>
                    <a:pt x="6746" y="8424"/>
                  </a:cubicBezTo>
                  <a:cubicBezTo>
                    <a:pt x="8478" y="8424"/>
                    <a:pt x="10730" y="8241"/>
                    <a:pt x="13658" y="7781"/>
                  </a:cubicBezTo>
                  <a:cubicBezTo>
                    <a:pt x="27985" y="5504"/>
                    <a:pt x="23976" y="1"/>
                    <a:pt x="239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70" name="Google Shape;2670;p86"/>
            <p:cNvSpPr/>
            <p:nvPr/>
          </p:nvSpPr>
          <p:spPr>
            <a:xfrm>
              <a:off x="2561375" y="1801325"/>
              <a:ext cx="527825" cy="645825"/>
            </a:xfrm>
            <a:custGeom>
              <a:avLst/>
              <a:gdLst/>
              <a:ahLst/>
              <a:cxnLst/>
              <a:rect l="l" t="t" r="r" b="b"/>
              <a:pathLst>
                <a:path w="21113" h="25833" extrusionOk="0">
                  <a:moveTo>
                    <a:pt x="1" y="0"/>
                  </a:moveTo>
                  <a:lnTo>
                    <a:pt x="19333" y="25832"/>
                  </a:lnTo>
                  <a:lnTo>
                    <a:pt x="21112" y="24124"/>
                  </a:lnTo>
                  <a:cubicBezTo>
                    <a:pt x="21112" y="24124"/>
                    <a:pt x="19737" y="22416"/>
                    <a:pt x="20235" y="21349"/>
                  </a:cubicBezTo>
                  <a:lnTo>
                    <a:pt x="4294" y="52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71" name="Google Shape;2671;p86"/>
            <p:cNvSpPr/>
            <p:nvPr/>
          </p:nvSpPr>
          <p:spPr>
            <a:xfrm>
              <a:off x="3045300" y="2202100"/>
              <a:ext cx="262125" cy="281225"/>
            </a:xfrm>
            <a:custGeom>
              <a:avLst/>
              <a:gdLst/>
              <a:ahLst/>
              <a:cxnLst/>
              <a:rect l="l" t="t" r="r" b="b"/>
              <a:pathLst>
                <a:path w="10485" h="11249" extrusionOk="0">
                  <a:moveTo>
                    <a:pt x="8920" y="1"/>
                  </a:moveTo>
                  <a:cubicBezTo>
                    <a:pt x="7279" y="1"/>
                    <a:pt x="2396" y="7239"/>
                    <a:pt x="2396" y="7239"/>
                  </a:cubicBezTo>
                  <a:lnTo>
                    <a:pt x="901" y="5318"/>
                  </a:lnTo>
                  <a:lnTo>
                    <a:pt x="901" y="5318"/>
                  </a:lnTo>
                  <a:cubicBezTo>
                    <a:pt x="380" y="6385"/>
                    <a:pt x="1779" y="8117"/>
                    <a:pt x="1779" y="8117"/>
                  </a:cubicBezTo>
                  <a:lnTo>
                    <a:pt x="0" y="9801"/>
                  </a:lnTo>
                  <a:lnTo>
                    <a:pt x="1091" y="11248"/>
                  </a:lnTo>
                  <a:cubicBezTo>
                    <a:pt x="1091" y="11248"/>
                    <a:pt x="10485" y="811"/>
                    <a:pt x="9133" y="52"/>
                  </a:cubicBezTo>
                  <a:cubicBezTo>
                    <a:pt x="9070" y="17"/>
                    <a:pt x="8999" y="1"/>
                    <a:pt x="8920" y="1"/>
                  </a:cubicBezTo>
                  <a:close/>
                </a:path>
              </a:pathLst>
            </a:custGeom>
            <a:solidFill>
              <a:srgbClr val="7C32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72" name="Google Shape;2672;p86"/>
            <p:cNvSpPr/>
            <p:nvPr/>
          </p:nvSpPr>
          <p:spPr>
            <a:xfrm>
              <a:off x="3101025" y="2365875"/>
              <a:ext cx="11300" cy="36800"/>
            </a:xfrm>
            <a:custGeom>
              <a:avLst/>
              <a:gdLst/>
              <a:ahLst/>
              <a:cxnLst/>
              <a:rect l="l" t="t" r="r" b="b"/>
              <a:pathLst>
                <a:path w="452" h="1472" extrusionOk="0">
                  <a:moveTo>
                    <a:pt x="1" y="0"/>
                  </a:moveTo>
                  <a:lnTo>
                    <a:pt x="1" y="1471"/>
                  </a:lnTo>
                  <a:lnTo>
                    <a:pt x="451" y="1471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3F1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73" name="Google Shape;2673;p86"/>
            <p:cNvSpPr/>
            <p:nvPr/>
          </p:nvSpPr>
          <p:spPr>
            <a:xfrm>
              <a:off x="3120000" y="2341550"/>
              <a:ext cx="18425" cy="53400"/>
            </a:xfrm>
            <a:custGeom>
              <a:avLst/>
              <a:gdLst/>
              <a:ahLst/>
              <a:cxnLst/>
              <a:rect l="l" t="t" r="r" b="b"/>
              <a:pathLst>
                <a:path w="737" h="2136" extrusionOk="0">
                  <a:moveTo>
                    <a:pt x="286" y="1"/>
                  </a:moveTo>
                  <a:lnTo>
                    <a:pt x="1" y="2065"/>
                  </a:lnTo>
                  <a:lnTo>
                    <a:pt x="452" y="2136"/>
                  </a:lnTo>
                  <a:lnTo>
                    <a:pt x="736" y="7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rgbClr val="3F1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74" name="Google Shape;2674;p86"/>
            <p:cNvSpPr/>
            <p:nvPr/>
          </p:nvSpPr>
          <p:spPr>
            <a:xfrm>
              <a:off x="3063675" y="2194500"/>
              <a:ext cx="241375" cy="295925"/>
            </a:xfrm>
            <a:custGeom>
              <a:avLst/>
              <a:gdLst/>
              <a:ahLst/>
              <a:cxnLst/>
              <a:rect l="l" t="t" r="r" b="b"/>
              <a:pathLst>
                <a:path w="9655" h="11837" extrusionOk="0">
                  <a:moveTo>
                    <a:pt x="8943" y="0"/>
                  </a:moveTo>
                  <a:lnTo>
                    <a:pt x="0" y="11267"/>
                  </a:lnTo>
                  <a:lnTo>
                    <a:pt x="712" y="11837"/>
                  </a:lnTo>
                  <a:lnTo>
                    <a:pt x="9655" y="569"/>
                  </a:lnTo>
                  <a:lnTo>
                    <a:pt x="8943" y="0"/>
                  </a:lnTo>
                  <a:close/>
                </a:path>
              </a:pathLst>
            </a:custGeom>
            <a:solidFill>
              <a:srgbClr val="3F1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75" name="Google Shape;2675;p86"/>
            <p:cNvSpPr/>
            <p:nvPr/>
          </p:nvSpPr>
          <p:spPr>
            <a:xfrm>
              <a:off x="2111275" y="1801325"/>
              <a:ext cx="453100" cy="502350"/>
            </a:xfrm>
            <a:custGeom>
              <a:avLst/>
              <a:gdLst/>
              <a:ahLst/>
              <a:cxnLst/>
              <a:rect l="l" t="t" r="r" b="b"/>
              <a:pathLst>
                <a:path w="18124" h="20094" extrusionOk="0">
                  <a:moveTo>
                    <a:pt x="16771" y="0"/>
                  </a:moveTo>
                  <a:lnTo>
                    <a:pt x="13047" y="522"/>
                  </a:lnTo>
                  <a:lnTo>
                    <a:pt x="10936" y="16225"/>
                  </a:lnTo>
                  <a:lnTo>
                    <a:pt x="1" y="15751"/>
                  </a:lnTo>
                  <a:lnTo>
                    <a:pt x="1044" y="17198"/>
                  </a:lnTo>
                  <a:cubicBezTo>
                    <a:pt x="1044" y="17198"/>
                    <a:pt x="1079" y="17197"/>
                    <a:pt x="1139" y="17197"/>
                  </a:cubicBezTo>
                  <a:cubicBezTo>
                    <a:pt x="1620" y="17197"/>
                    <a:pt x="3754" y="17272"/>
                    <a:pt x="3227" y="18621"/>
                  </a:cubicBezTo>
                  <a:cubicBezTo>
                    <a:pt x="5104" y="19255"/>
                    <a:pt x="8095" y="20093"/>
                    <a:pt x="10735" y="20093"/>
                  </a:cubicBezTo>
                  <a:cubicBezTo>
                    <a:pt x="13032" y="20093"/>
                    <a:pt x="15064" y="19459"/>
                    <a:pt x="15870" y="17506"/>
                  </a:cubicBezTo>
                  <a:cubicBezTo>
                    <a:pt x="18123" y="11979"/>
                    <a:pt x="16771" y="0"/>
                    <a:pt x="167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76" name="Google Shape;2676;p86"/>
            <p:cNvSpPr/>
            <p:nvPr/>
          </p:nvSpPr>
          <p:spPr>
            <a:xfrm>
              <a:off x="2069775" y="2193300"/>
              <a:ext cx="178175" cy="290050"/>
            </a:xfrm>
            <a:custGeom>
              <a:avLst/>
              <a:gdLst/>
              <a:ahLst/>
              <a:cxnLst/>
              <a:rect l="l" t="t" r="r" b="b"/>
              <a:pathLst>
                <a:path w="7127" h="11602" extrusionOk="0">
                  <a:moveTo>
                    <a:pt x="0" y="1"/>
                  </a:moveTo>
                  <a:cubicBezTo>
                    <a:pt x="0" y="1"/>
                    <a:pt x="3535" y="11458"/>
                    <a:pt x="5385" y="11600"/>
                  </a:cubicBezTo>
                  <a:cubicBezTo>
                    <a:pt x="5399" y="11601"/>
                    <a:pt x="5412" y="11602"/>
                    <a:pt x="5425" y="11602"/>
                  </a:cubicBezTo>
                  <a:cubicBezTo>
                    <a:pt x="7126" y="11602"/>
                    <a:pt x="3154" y="2513"/>
                    <a:pt x="3060" y="2278"/>
                  </a:cubicBezTo>
                  <a:lnTo>
                    <a:pt x="3060" y="2278"/>
                  </a:lnTo>
                  <a:cubicBezTo>
                    <a:pt x="3108" y="2302"/>
                    <a:pt x="3819" y="2586"/>
                    <a:pt x="4887" y="2942"/>
                  </a:cubicBezTo>
                  <a:cubicBezTo>
                    <a:pt x="5414" y="1593"/>
                    <a:pt x="3280" y="1518"/>
                    <a:pt x="2799" y="1518"/>
                  </a:cubicBezTo>
                  <a:cubicBezTo>
                    <a:pt x="2739" y="1518"/>
                    <a:pt x="2704" y="1519"/>
                    <a:pt x="2704" y="1519"/>
                  </a:cubicBezTo>
                  <a:lnTo>
                    <a:pt x="1637" y="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C32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77" name="Google Shape;2677;p86"/>
            <p:cNvSpPr/>
            <p:nvPr/>
          </p:nvSpPr>
          <p:spPr>
            <a:xfrm>
              <a:off x="2120775" y="2243125"/>
              <a:ext cx="46275" cy="36775"/>
            </a:xfrm>
            <a:custGeom>
              <a:avLst/>
              <a:gdLst/>
              <a:ahLst/>
              <a:cxnLst/>
              <a:rect l="l" t="t" r="r" b="b"/>
              <a:pathLst>
                <a:path w="1851" h="1471" extrusionOk="0">
                  <a:moveTo>
                    <a:pt x="261" y="0"/>
                  </a:moveTo>
                  <a:lnTo>
                    <a:pt x="0" y="380"/>
                  </a:lnTo>
                  <a:lnTo>
                    <a:pt x="1590" y="1471"/>
                  </a:lnTo>
                  <a:lnTo>
                    <a:pt x="1851" y="1091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rgbClr val="3F1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78" name="Google Shape;2678;p86"/>
            <p:cNvSpPr/>
            <p:nvPr/>
          </p:nvSpPr>
          <p:spPr>
            <a:xfrm>
              <a:off x="2120775" y="2269800"/>
              <a:ext cx="50425" cy="38575"/>
            </a:xfrm>
            <a:custGeom>
              <a:avLst/>
              <a:gdLst/>
              <a:ahLst/>
              <a:cxnLst/>
              <a:rect l="l" t="t" r="r" b="b"/>
              <a:pathLst>
                <a:path w="2017" h="1543" extrusionOk="0">
                  <a:moveTo>
                    <a:pt x="261" y="1"/>
                  </a:moveTo>
                  <a:lnTo>
                    <a:pt x="0" y="380"/>
                  </a:lnTo>
                  <a:lnTo>
                    <a:pt x="1779" y="1542"/>
                  </a:lnTo>
                  <a:lnTo>
                    <a:pt x="2017" y="1163"/>
                  </a:lnTo>
                  <a:lnTo>
                    <a:pt x="261" y="1"/>
                  </a:lnTo>
                  <a:close/>
                </a:path>
              </a:pathLst>
            </a:custGeom>
            <a:solidFill>
              <a:srgbClr val="3F1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79" name="Google Shape;2679;p86"/>
            <p:cNvSpPr/>
            <p:nvPr/>
          </p:nvSpPr>
          <p:spPr>
            <a:xfrm>
              <a:off x="2059700" y="2189150"/>
              <a:ext cx="144125" cy="314325"/>
            </a:xfrm>
            <a:custGeom>
              <a:avLst/>
              <a:gdLst/>
              <a:ahLst/>
              <a:cxnLst/>
              <a:rect l="l" t="t" r="r" b="b"/>
              <a:pathLst>
                <a:path w="5765" h="12573" extrusionOk="0">
                  <a:moveTo>
                    <a:pt x="830" y="1"/>
                  </a:moveTo>
                  <a:lnTo>
                    <a:pt x="0" y="333"/>
                  </a:lnTo>
                  <a:lnTo>
                    <a:pt x="4910" y="12573"/>
                  </a:lnTo>
                  <a:lnTo>
                    <a:pt x="5764" y="12241"/>
                  </a:lnTo>
                  <a:lnTo>
                    <a:pt x="830" y="1"/>
                  </a:lnTo>
                  <a:close/>
                </a:path>
              </a:pathLst>
            </a:custGeom>
            <a:solidFill>
              <a:srgbClr val="3F1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80" name="Google Shape;2680;p86"/>
            <p:cNvSpPr/>
            <p:nvPr/>
          </p:nvSpPr>
          <p:spPr>
            <a:xfrm>
              <a:off x="2486675" y="1291900"/>
              <a:ext cx="271625" cy="516400"/>
            </a:xfrm>
            <a:custGeom>
              <a:avLst/>
              <a:gdLst/>
              <a:ahLst/>
              <a:cxnLst/>
              <a:rect l="l" t="t" r="r" b="b"/>
              <a:pathLst>
                <a:path w="10865" h="20656" extrusionOk="0">
                  <a:moveTo>
                    <a:pt x="1162" y="1"/>
                  </a:moveTo>
                  <a:lnTo>
                    <a:pt x="0" y="20614"/>
                  </a:lnTo>
                  <a:cubicBezTo>
                    <a:pt x="645" y="20640"/>
                    <a:pt x="1327" y="20655"/>
                    <a:pt x="2032" y="20655"/>
                  </a:cubicBezTo>
                  <a:cubicBezTo>
                    <a:pt x="4646" y="20655"/>
                    <a:pt x="7585" y="20441"/>
                    <a:pt x="10200" y="19713"/>
                  </a:cubicBezTo>
                  <a:lnTo>
                    <a:pt x="10864" y="950"/>
                  </a:lnTo>
                  <a:lnTo>
                    <a:pt x="10864" y="950"/>
                  </a:lnTo>
                  <a:cubicBezTo>
                    <a:pt x="9822" y="1131"/>
                    <a:pt x="8772" y="1221"/>
                    <a:pt x="7726" y="1221"/>
                  </a:cubicBezTo>
                  <a:cubicBezTo>
                    <a:pt x="5487" y="1221"/>
                    <a:pt x="3264" y="809"/>
                    <a:pt x="11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81" name="Google Shape;2681;p86"/>
            <p:cNvSpPr/>
            <p:nvPr/>
          </p:nvSpPr>
          <p:spPr>
            <a:xfrm>
              <a:off x="1933975" y="1591975"/>
              <a:ext cx="307200" cy="221650"/>
            </a:xfrm>
            <a:custGeom>
              <a:avLst/>
              <a:gdLst/>
              <a:ahLst/>
              <a:cxnLst/>
              <a:rect l="l" t="t" r="r" b="b"/>
              <a:pathLst>
                <a:path w="12288" h="8866" extrusionOk="0">
                  <a:moveTo>
                    <a:pt x="1068" y="1"/>
                  </a:moveTo>
                  <a:lnTo>
                    <a:pt x="1068" y="1"/>
                  </a:lnTo>
                  <a:cubicBezTo>
                    <a:pt x="356" y="2966"/>
                    <a:pt x="0" y="6975"/>
                    <a:pt x="2942" y="8066"/>
                  </a:cubicBezTo>
                  <a:cubicBezTo>
                    <a:pt x="4104" y="8493"/>
                    <a:pt x="5337" y="8754"/>
                    <a:pt x="6571" y="8825"/>
                  </a:cubicBezTo>
                  <a:cubicBezTo>
                    <a:pt x="6980" y="8852"/>
                    <a:pt x="7388" y="8866"/>
                    <a:pt x="7796" y="8866"/>
                  </a:cubicBezTo>
                  <a:cubicBezTo>
                    <a:pt x="9166" y="8866"/>
                    <a:pt x="10532" y="8714"/>
                    <a:pt x="11884" y="8422"/>
                  </a:cubicBezTo>
                  <a:lnTo>
                    <a:pt x="12288" y="5053"/>
                  </a:lnTo>
                  <a:lnTo>
                    <a:pt x="12288" y="5053"/>
                  </a:lnTo>
                  <a:cubicBezTo>
                    <a:pt x="12220" y="5055"/>
                    <a:pt x="12150" y="5056"/>
                    <a:pt x="12079" y="5056"/>
                  </a:cubicBezTo>
                  <a:cubicBezTo>
                    <a:pt x="10311" y="5056"/>
                    <a:pt x="7354" y="4436"/>
                    <a:pt x="7354" y="333"/>
                  </a:cubicBezTo>
                  <a:lnTo>
                    <a:pt x="10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82" name="Google Shape;2682;p86"/>
            <p:cNvSpPr/>
            <p:nvPr/>
          </p:nvSpPr>
          <p:spPr>
            <a:xfrm>
              <a:off x="1871100" y="1223125"/>
              <a:ext cx="644650" cy="617950"/>
            </a:xfrm>
            <a:custGeom>
              <a:avLst/>
              <a:gdLst/>
              <a:ahLst/>
              <a:cxnLst/>
              <a:rect l="l" t="t" r="r" b="b"/>
              <a:pathLst>
                <a:path w="25786" h="24718" extrusionOk="0">
                  <a:moveTo>
                    <a:pt x="20994" y="0"/>
                  </a:moveTo>
                  <a:cubicBezTo>
                    <a:pt x="5836" y="0"/>
                    <a:pt x="1" y="14565"/>
                    <a:pt x="1" y="14565"/>
                  </a:cubicBezTo>
                  <a:lnTo>
                    <a:pt x="3583" y="14755"/>
                  </a:lnTo>
                  <a:lnTo>
                    <a:pt x="9869" y="15087"/>
                  </a:lnTo>
                  <a:cubicBezTo>
                    <a:pt x="9869" y="19190"/>
                    <a:pt x="12826" y="19810"/>
                    <a:pt x="14594" y="19810"/>
                  </a:cubicBezTo>
                  <a:cubicBezTo>
                    <a:pt x="14665" y="19810"/>
                    <a:pt x="14735" y="19809"/>
                    <a:pt x="14803" y="19807"/>
                  </a:cubicBezTo>
                  <a:lnTo>
                    <a:pt x="14803" y="19807"/>
                  </a:lnTo>
                  <a:lnTo>
                    <a:pt x="14399" y="23176"/>
                  </a:lnTo>
                  <a:cubicBezTo>
                    <a:pt x="13047" y="23468"/>
                    <a:pt x="11681" y="23620"/>
                    <a:pt x="10311" y="23620"/>
                  </a:cubicBezTo>
                  <a:cubicBezTo>
                    <a:pt x="9903" y="23620"/>
                    <a:pt x="9495" y="23606"/>
                    <a:pt x="9086" y="23579"/>
                  </a:cubicBezTo>
                  <a:lnTo>
                    <a:pt x="9086" y="24717"/>
                  </a:lnTo>
                  <a:lnTo>
                    <a:pt x="24552" y="24717"/>
                  </a:lnTo>
                  <a:lnTo>
                    <a:pt x="24623" y="23365"/>
                  </a:lnTo>
                  <a:lnTo>
                    <a:pt x="25785" y="2752"/>
                  </a:lnTo>
                  <a:cubicBezTo>
                    <a:pt x="24030" y="2111"/>
                    <a:pt x="22417" y="1186"/>
                    <a:pt x="209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83" name="Google Shape;2683;p86"/>
            <p:cNvSpPr/>
            <p:nvPr/>
          </p:nvSpPr>
          <p:spPr>
            <a:xfrm>
              <a:off x="1871100" y="1443125"/>
              <a:ext cx="373625" cy="173200"/>
            </a:xfrm>
            <a:custGeom>
              <a:avLst/>
              <a:gdLst/>
              <a:ahLst/>
              <a:cxnLst/>
              <a:rect l="l" t="t" r="r" b="b"/>
              <a:pathLst>
                <a:path w="14945" h="6928" extrusionOk="0">
                  <a:moveTo>
                    <a:pt x="14945" y="1"/>
                  </a:moveTo>
                  <a:lnTo>
                    <a:pt x="14945" y="1"/>
                  </a:lnTo>
                  <a:cubicBezTo>
                    <a:pt x="14708" y="1068"/>
                    <a:pt x="14518" y="2159"/>
                    <a:pt x="14328" y="3227"/>
                  </a:cubicBezTo>
                  <a:cubicBezTo>
                    <a:pt x="14233" y="3772"/>
                    <a:pt x="14162" y="4318"/>
                    <a:pt x="14091" y="4864"/>
                  </a:cubicBezTo>
                  <a:cubicBezTo>
                    <a:pt x="14018" y="5263"/>
                    <a:pt x="13960" y="5676"/>
                    <a:pt x="13904" y="6093"/>
                  </a:cubicBezTo>
                  <a:lnTo>
                    <a:pt x="13904" y="6093"/>
                  </a:lnTo>
                  <a:cubicBezTo>
                    <a:pt x="13429" y="6054"/>
                    <a:pt x="12953" y="6016"/>
                    <a:pt x="12478" y="5978"/>
                  </a:cubicBezTo>
                  <a:lnTo>
                    <a:pt x="10699" y="5860"/>
                  </a:lnTo>
                  <a:cubicBezTo>
                    <a:pt x="10106" y="5836"/>
                    <a:pt x="9513" y="5812"/>
                    <a:pt x="8920" y="5789"/>
                  </a:cubicBezTo>
                  <a:cubicBezTo>
                    <a:pt x="8327" y="5765"/>
                    <a:pt x="7734" y="5741"/>
                    <a:pt x="7141" y="5717"/>
                  </a:cubicBezTo>
                  <a:cubicBezTo>
                    <a:pt x="6548" y="5694"/>
                    <a:pt x="5955" y="5670"/>
                    <a:pt x="5362" y="5670"/>
                  </a:cubicBezTo>
                  <a:lnTo>
                    <a:pt x="3583" y="5670"/>
                  </a:lnTo>
                  <a:cubicBezTo>
                    <a:pt x="2397" y="5670"/>
                    <a:pt x="1187" y="5694"/>
                    <a:pt x="1" y="5765"/>
                  </a:cubicBezTo>
                  <a:cubicBezTo>
                    <a:pt x="1187" y="5955"/>
                    <a:pt x="2373" y="6121"/>
                    <a:pt x="3559" y="6239"/>
                  </a:cubicBezTo>
                  <a:cubicBezTo>
                    <a:pt x="4152" y="6311"/>
                    <a:pt x="4745" y="6358"/>
                    <a:pt x="5338" y="6405"/>
                  </a:cubicBezTo>
                  <a:cubicBezTo>
                    <a:pt x="5931" y="6477"/>
                    <a:pt x="6524" y="6500"/>
                    <a:pt x="7117" y="6571"/>
                  </a:cubicBezTo>
                  <a:cubicBezTo>
                    <a:pt x="7710" y="6619"/>
                    <a:pt x="8303" y="6643"/>
                    <a:pt x="8896" y="6690"/>
                  </a:cubicBezTo>
                  <a:cubicBezTo>
                    <a:pt x="9489" y="6714"/>
                    <a:pt x="10082" y="6761"/>
                    <a:pt x="10675" y="6785"/>
                  </a:cubicBezTo>
                  <a:lnTo>
                    <a:pt x="12454" y="6880"/>
                  </a:lnTo>
                  <a:cubicBezTo>
                    <a:pt x="13047" y="6904"/>
                    <a:pt x="13640" y="6904"/>
                    <a:pt x="14233" y="6927"/>
                  </a:cubicBezTo>
                  <a:lnTo>
                    <a:pt x="14613" y="6927"/>
                  </a:lnTo>
                  <a:lnTo>
                    <a:pt x="14660" y="6548"/>
                  </a:lnTo>
                  <a:cubicBezTo>
                    <a:pt x="14708" y="6026"/>
                    <a:pt x="14731" y="5480"/>
                    <a:pt x="14755" y="4935"/>
                  </a:cubicBezTo>
                  <a:cubicBezTo>
                    <a:pt x="14803" y="4389"/>
                    <a:pt x="14826" y="3844"/>
                    <a:pt x="14850" y="3298"/>
                  </a:cubicBezTo>
                  <a:cubicBezTo>
                    <a:pt x="14898" y="2207"/>
                    <a:pt x="14945" y="1092"/>
                    <a:pt x="149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84" name="Google Shape;2684;p86"/>
            <p:cNvSpPr/>
            <p:nvPr/>
          </p:nvSpPr>
          <p:spPr>
            <a:xfrm>
              <a:off x="2231075" y="1645925"/>
              <a:ext cx="233675" cy="187975"/>
            </a:xfrm>
            <a:custGeom>
              <a:avLst/>
              <a:gdLst/>
              <a:ahLst/>
              <a:cxnLst/>
              <a:rect l="l" t="t" r="r" b="b"/>
              <a:pathLst>
                <a:path w="9347" h="7519" extrusionOk="0">
                  <a:moveTo>
                    <a:pt x="4454" y="0"/>
                  </a:moveTo>
                  <a:cubicBezTo>
                    <a:pt x="1772" y="0"/>
                    <a:pt x="1471" y="2800"/>
                    <a:pt x="1471" y="2800"/>
                  </a:cubicBezTo>
                  <a:cubicBezTo>
                    <a:pt x="1115" y="2848"/>
                    <a:pt x="759" y="2895"/>
                    <a:pt x="404" y="2895"/>
                  </a:cubicBezTo>
                  <a:lnTo>
                    <a:pt x="0" y="6264"/>
                  </a:lnTo>
                  <a:cubicBezTo>
                    <a:pt x="807" y="6074"/>
                    <a:pt x="783" y="6026"/>
                    <a:pt x="2349" y="5315"/>
                  </a:cubicBezTo>
                  <a:lnTo>
                    <a:pt x="2349" y="5315"/>
                  </a:lnTo>
                  <a:cubicBezTo>
                    <a:pt x="2335" y="6792"/>
                    <a:pt x="3589" y="7518"/>
                    <a:pt x="4845" y="7518"/>
                  </a:cubicBezTo>
                  <a:cubicBezTo>
                    <a:pt x="5706" y="7518"/>
                    <a:pt x="6568" y="7176"/>
                    <a:pt x="7022" y="6501"/>
                  </a:cubicBezTo>
                  <a:cubicBezTo>
                    <a:pt x="9346" y="2990"/>
                    <a:pt x="7330" y="72"/>
                    <a:pt x="4555" y="1"/>
                  </a:cubicBezTo>
                  <a:cubicBezTo>
                    <a:pt x="4521" y="0"/>
                    <a:pt x="4487" y="0"/>
                    <a:pt x="4454" y="0"/>
                  </a:cubicBezTo>
                  <a:close/>
                </a:path>
              </a:pathLst>
            </a:custGeom>
            <a:solidFill>
              <a:srgbClr val="FFD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85" name="Google Shape;2685;p86"/>
            <p:cNvSpPr/>
            <p:nvPr/>
          </p:nvSpPr>
          <p:spPr>
            <a:xfrm>
              <a:off x="2296900" y="1691600"/>
              <a:ext cx="129300" cy="61125"/>
            </a:xfrm>
            <a:custGeom>
              <a:avLst/>
              <a:gdLst/>
              <a:ahLst/>
              <a:cxnLst/>
              <a:rect l="l" t="t" r="r" b="b"/>
              <a:pathLst>
                <a:path w="5172" h="2445" extrusionOk="0">
                  <a:moveTo>
                    <a:pt x="5005" y="1"/>
                  </a:moveTo>
                  <a:lnTo>
                    <a:pt x="0" y="2041"/>
                  </a:lnTo>
                  <a:lnTo>
                    <a:pt x="166" y="2444"/>
                  </a:lnTo>
                  <a:lnTo>
                    <a:pt x="5172" y="404"/>
                  </a:lnTo>
                  <a:lnTo>
                    <a:pt x="50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86" name="Google Shape;2686;p86"/>
            <p:cNvSpPr/>
            <p:nvPr/>
          </p:nvSpPr>
          <p:spPr>
            <a:xfrm>
              <a:off x="2310525" y="1731350"/>
              <a:ext cx="46300" cy="96125"/>
            </a:xfrm>
            <a:custGeom>
              <a:avLst/>
              <a:gdLst/>
              <a:ahLst/>
              <a:cxnLst/>
              <a:rect l="l" t="t" r="r" b="b"/>
              <a:pathLst>
                <a:path w="1852" h="3845" extrusionOk="0">
                  <a:moveTo>
                    <a:pt x="1163" y="0"/>
                  </a:moveTo>
                  <a:lnTo>
                    <a:pt x="736" y="166"/>
                  </a:lnTo>
                  <a:cubicBezTo>
                    <a:pt x="1424" y="1850"/>
                    <a:pt x="1258" y="2633"/>
                    <a:pt x="997" y="2989"/>
                  </a:cubicBezTo>
                  <a:cubicBezTo>
                    <a:pt x="777" y="3253"/>
                    <a:pt x="455" y="3395"/>
                    <a:pt x="125" y="3395"/>
                  </a:cubicBezTo>
                  <a:cubicBezTo>
                    <a:pt x="99" y="3395"/>
                    <a:pt x="74" y="3394"/>
                    <a:pt x="48" y="3392"/>
                  </a:cubicBezTo>
                  <a:lnTo>
                    <a:pt x="1" y="3843"/>
                  </a:lnTo>
                  <a:lnTo>
                    <a:pt x="120" y="3843"/>
                  </a:lnTo>
                  <a:cubicBezTo>
                    <a:pt x="141" y="3844"/>
                    <a:pt x="163" y="3845"/>
                    <a:pt x="185" y="3845"/>
                  </a:cubicBezTo>
                  <a:cubicBezTo>
                    <a:pt x="637" y="3845"/>
                    <a:pt x="1081" y="3612"/>
                    <a:pt x="1353" y="3250"/>
                  </a:cubicBezTo>
                  <a:cubicBezTo>
                    <a:pt x="1851" y="2609"/>
                    <a:pt x="1780" y="1518"/>
                    <a:pt x="1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87" name="Google Shape;2687;p86"/>
            <p:cNvSpPr/>
            <p:nvPr/>
          </p:nvSpPr>
          <p:spPr>
            <a:xfrm>
              <a:off x="2362725" y="1714150"/>
              <a:ext cx="61700" cy="123375"/>
            </a:xfrm>
            <a:custGeom>
              <a:avLst/>
              <a:gdLst/>
              <a:ahLst/>
              <a:cxnLst/>
              <a:rect l="l" t="t" r="r" b="b"/>
              <a:pathLst>
                <a:path w="2468" h="4935" extrusionOk="0">
                  <a:moveTo>
                    <a:pt x="665" y="0"/>
                  </a:moveTo>
                  <a:lnTo>
                    <a:pt x="261" y="214"/>
                  </a:lnTo>
                  <a:cubicBezTo>
                    <a:pt x="1874" y="3321"/>
                    <a:pt x="72" y="4507"/>
                    <a:pt x="0" y="4555"/>
                  </a:cubicBezTo>
                  <a:lnTo>
                    <a:pt x="261" y="4934"/>
                  </a:lnTo>
                  <a:cubicBezTo>
                    <a:pt x="261" y="4910"/>
                    <a:pt x="2467" y="3511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88" name="Google Shape;2688;p86"/>
            <p:cNvSpPr/>
            <p:nvPr/>
          </p:nvSpPr>
          <p:spPr>
            <a:xfrm>
              <a:off x="2397700" y="1702275"/>
              <a:ext cx="49850" cy="92550"/>
            </a:xfrm>
            <a:custGeom>
              <a:avLst/>
              <a:gdLst/>
              <a:ahLst/>
              <a:cxnLst/>
              <a:rect l="l" t="t" r="r" b="b"/>
              <a:pathLst>
                <a:path w="1994" h="3702" extrusionOk="0">
                  <a:moveTo>
                    <a:pt x="357" y="1"/>
                  </a:moveTo>
                  <a:lnTo>
                    <a:pt x="1" y="285"/>
                  </a:lnTo>
                  <a:cubicBezTo>
                    <a:pt x="1424" y="2088"/>
                    <a:pt x="594" y="3393"/>
                    <a:pt x="570" y="3440"/>
                  </a:cubicBezTo>
                  <a:lnTo>
                    <a:pt x="926" y="3701"/>
                  </a:lnTo>
                  <a:cubicBezTo>
                    <a:pt x="973" y="3630"/>
                    <a:pt x="1993" y="2088"/>
                    <a:pt x="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89" name="Google Shape;2689;p86"/>
            <p:cNvSpPr/>
            <p:nvPr/>
          </p:nvSpPr>
          <p:spPr>
            <a:xfrm>
              <a:off x="2694225" y="1506575"/>
              <a:ext cx="307200" cy="222175"/>
            </a:xfrm>
            <a:custGeom>
              <a:avLst/>
              <a:gdLst/>
              <a:ahLst/>
              <a:cxnLst/>
              <a:rect l="l" t="t" r="r" b="b"/>
              <a:pathLst>
                <a:path w="12288" h="8887" extrusionOk="0">
                  <a:moveTo>
                    <a:pt x="1068" y="1"/>
                  </a:moveTo>
                  <a:cubicBezTo>
                    <a:pt x="332" y="2990"/>
                    <a:pt x="0" y="6975"/>
                    <a:pt x="2942" y="8066"/>
                  </a:cubicBezTo>
                  <a:cubicBezTo>
                    <a:pt x="4104" y="8493"/>
                    <a:pt x="5337" y="8754"/>
                    <a:pt x="6571" y="8849"/>
                  </a:cubicBezTo>
                  <a:cubicBezTo>
                    <a:pt x="6952" y="8874"/>
                    <a:pt x="7333" y="8887"/>
                    <a:pt x="7713" y="8887"/>
                  </a:cubicBezTo>
                  <a:cubicBezTo>
                    <a:pt x="9110" y="8887"/>
                    <a:pt x="10500" y="8720"/>
                    <a:pt x="11861" y="8422"/>
                  </a:cubicBezTo>
                  <a:lnTo>
                    <a:pt x="12288" y="5053"/>
                  </a:lnTo>
                  <a:lnTo>
                    <a:pt x="12288" y="5053"/>
                  </a:lnTo>
                  <a:cubicBezTo>
                    <a:pt x="12218" y="5055"/>
                    <a:pt x="12146" y="5056"/>
                    <a:pt x="12071" y="5056"/>
                  </a:cubicBezTo>
                  <a:cubicBezTo>
                    <a:pt x="10303" y="5056"/>
                    <a:pt x="7353" y="4453"/>
                    <a:pt x="7330" y="333"/>
                  </a:cubicBezTo>
                  <a:lnTo>
                    <a:pt x="10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90" name="Google Shape;2690;p86"/>
            <p:cNvSpPr/>
            <p:nvPr/>
          </p:nvSpPr>
          <p:spPr>
            <a:xfrm>
              <a:off x="3028675" y="1682125"/>
              <a:ext cx="110925" cy="80075"/>
            </a:xfrm>
            <a:custGeom>
              <a:avLst/>
              <a:gdLst/>
              <a:ahLst/>
              <a:cxnLst/>
              <a:rect l="l" t="t" r="r" b="b"/>
              <a:pathLst>
                <a:path w="4437" h="3203" extrusionOk="0">
                  <a:moveTo>
                    <a:pt x="2231" y="0"/>
                  </a:moveTo>
                  <a:cubicBezTo>
                    <a:pt x="997" y="0"/>
                    <a:pt x="1" y="712"/>
                    <a:pt x="1" y="1590"/>
                  </a:cubicBezTo>
                  <a:cubicBezTo>
                    <a:pt x="1" y="2491"/>
                    <a:pt x="997" y="3203"/>
                    <a:pt x="2231" y="3203"/>
                  </a:cubicBezTo>
                  <a:cubicBezTo>
                    <a:pt x="3440" y="3203"/>
                    <a:pt x="4437" y="2491"/>
                    <a:pt x="4437" y="1590"/>
                  </a:cubicBezTo>
                  <a:cubicBezTo>
                    <a:pt x="4437" y="712"/>
                    <a:pt x="3440" y="0"/>
                    <a:pt x="2231" y="0"/>
                  </a:cubicBezTo>
                  <a:close/>
                </a:path>
              </a:pathLst>
            </a:custGeom>
            <a:solidFill>
              <a:srgbClr val="FFD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91" name="Google Shape;2691;p86"/>
            <p:cNvSpPr/>
            <p:nvPr/>
          </p:nvSpPr>
          <p:spPr>
            <a:xfrm>
              <a:off x="2990725" y="1560525"/>
              <a:ext cx="234275" cy="188225"/>
            </a:xfrm>
            <a:custGeom>
              <a:avLst/>
              <a:gdLst/>
              <a:ahLst/>
              <a:cxnLst/>
              <a:rect l="l" t="t" r="r" b="b"/>
              <a:pathLst>
                <a:path w="9371" h="7529" extrusionOk="0">
                  <a:moveTo>
                    <a:pt x="4478" y="0"/>
                  </a:moveTo>
                  <a:cubicBezTo>
                    <a:pt x="1796" y="0"/>
                    <a:pt x="1495" y="2801"/>
                    <a:pt x="1495" y="2801"/>
                  </a:cubicBezTo>
                  <a:cubicBezTo>
                    <a:pt x="1139" y="2848"/>
                    <a:pt x="784" y="2895"/>
                    <a:pt x="428" y="2895"/>
                  </a:cubicBezTo>
                  <a:lnTo>
                    <a:pt x="1" y="6264"/>
                  </a:lnTo>
                  <a:cubicBezTo>
                    <a:pt x="831" y="6074"/>
                    <a:pt x="807" y="6027"/>
                    <a:pt x="2349" y="5315"/>
                  </a:cubicBezTo>
                  <a:cubicBezTo>
                    <a:pt x="2349" y="6794"/>
                    <a:pt x="3604" y="7529"/>
                    <a:pt x="4857" y="7529"/>
                  </a:cubicBezTo>
                  <a:cubicBezTo>
                    <a:pt x="5713" y="7529"/>
                    <a:pt x="6569" y="7185"/>
                    <a:pt x="7022" y="6501"/>
                  </a:cubicBezTo>
                  <a:cubicBezTo>
                    <a:pt x="9370" y="2990"/>
                    <a:pt x="7330" y="96"/>
                    <a:pt x="4579" y="2"/>
                  </a:cubicBezTo>
                  <a:cubicBezTo>
                    <a:pt x="4545" y="1"/>
                    <a:pt x="4511" y="0"/>
                    <a:pt x="4478" y="0"/>
                  </a:cubicBezTo>
                  <a:close/>
                </a:path>
              </a:pathLst>
            </a:custGeom>
            <a:solidFill>
              <a:srgbClr val="FFD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92" name="Google Shape;2692;p86"/>
            <p:cNvSpPr/>
            <p:nvPr/>
          </p:nvSpPr>
          <p:spPr>
            <a:xfrm>
              <a:off x="3058325" y="1633500"/>
              <a:ext cx="135825" cy="119450"/>
            </a:xfrm>
            <a:custGeom>
              <a:avLst/>
              <a:gdLst/>
              <a:ahLst/>
              <a:cxnLst/>
              <a:rect l="l" t="t" r="r" b="b"/>
              <a:pathLst>
                <a:path w="5433" h="4778" extrusionOk="0">
                  <a:moveTo>
                    <a:pt x="5314" y="0"/>
                  </a:moveTo>
                  <a:cubicBezTo>
                    <a:pt x="5314" y="0"/>
                    <a:pt x="5291" y="142"/>
                    <a:pt x="5291" y="380"/>
                  </a:cubicBezTo>
                  <a:lnTo>
                    <a:pt x="5267" y="807"/>
                  </a:lnTo>
                  <a:cubicBezTo>
                    <a:pt x="5219" y="973"/>
                    <a:pt x="5196" y="1162"/>
                    <a:pt x="5148" y="1352"/>
                  </a:cubicBezTo>
                  <a:cubicBezTo>
                    <a:pt x="5101" y="1566"/>
                    <a:pt x="5030" y="1756"/>
                    <a:pt x="4959" y="1969"/>
                  </a:cubicBezTo>
                  <a:cubicBezTo>
                    <a:pt x="4864" y="2182"/>
                    <a:pt x="4769" y="2396"/>
                    <a:pt x="4650" y="2609"/>
                  </a:cubicBezTo>
                  <a:cubicBezTo>
                    <a:pt x="4532" y="2823"/>
                    <a:pt x="4413" y="3060"/>
                    <a:pt x="4271" y="3274"/>
                  </a:cubicBezTo>
                  <a:lnTo>
                    <a:pt x="4152" y="3440"/>
                  </a:lnTo>
                  <a:cubicBezTo>
                    <a:pt x="4128" y="3463"/>
                    <a:pt x="4081" y="3535"/>
                    <a:pt x="4033" y="3582"/>
                  </a:cubicBezTo>
                  <a:cubicBezTo>
                    <a:pt x="3962" y="3677"/>
                    <a:pt x="3867" y="3772"/>
                    <a:pt x="3796" y="3843"/>
                  </a:cubicBezTo>
                  <a:cubicBezTo>
                    <a:pt x="3583" y="4009"/>
                    <a:pt x="3369" y="4128"/>
                    <a:pt x="3156" y="4222"/>
                  </a:cubicBezTo>
                  <a:cubicBezTo>
                    <a:pt x="2919" y="4317"/>
                    <a:pt x="2681" y="4365"/>
                    <a:pt x="2444" y="4412"/>
                  </a:cubicBezTo>
                  <a:cubicBezTo>
                    <a:pt x="2326" y="4424"/>
                    <a:pt x="2207" y="4430"/>
                    <a:pt x="2088" y="4430"/>
                  </a:cubicBezTo>
                  <a:cubicBezTo>
                    <a:pt x="1970" y="4430"/>
                    <a:pt x="1851" y="4424"/>
                    <a:pt x="1733" y="4412"/>
                  </a:cubicBezTo>
                  <a:cubicBezTo>
                    <a:pt x="1638" y="4412"/>
                    <a:pt x="1519" y="4389"/>
                    <a:pt x="1424" y="4365"/>
                  </a:cubicBezTo>
                  <a:cubicBezTo>
                    <a:pt x="1306" y="4341"/>
                    <a:pt x="1211" y="4317"/>
                    <a:pt x="1116" y="4294"/>
                  </a:cubicBezTo>
                  <a:cubicBezTo>
                    <a:pt x="1021" y="4270"/>
                    <a:pt x="926" y="4246"/>
                    <a:pt x="855" y="4199"/>
                  </a:cubicBezTo>
                  <a:cubicBezTo>
                    <a:pt x="760" y="4175"/>
                    <a:pt x="689" y="4128"/>
                    <a:pt x="618" y="4080"/>
                  </a:cubicBezTo>
                  <a:cubicBezTo>
                    <a:pt x="499" y="4033"/>
                    <a:pt x="380" y="3962"/>
                    <a:pt x="262" y="3867"/>
                  </a:cubicBezTo>
                  <a:cubicBezTo>
                    <a:pt x="191" y="3796"/>
                    <a:pt x="143" y="3748"/>
                    <a:pt x="72" y="3677"/>
                  </a:cubicBezTo>
                  <a:lnTo>
                    <a:pt x="1" y="3606"/>
                  </a:lnTo>
                  <a:lnTo>
                    <a:pt x="48" y="3677"/>
                  </a:lnTo>
                  <a:cubicBezTo>
                    <a:pt x="96" y="3772"/>
                    <a:pt x="143" y="3843"/>
                    <a:pt x="214" y="3914"/>
                  </a:cubicBezTo>
                  <a:cubicBezTo>
                    <a:pt x="309" y="4033"/>
                    <a:pt x="404" y="4128"/>
                    <a:pt x="523" y="4222"/>
                  </a:cubicBezTo>
                  <a:cubicBezTo>
                    <a:pt x="689" y="4341"/>
                    <a:pt x="855" y="4436"/>
                    <a:pt x="1021" y="4507"/>
                  </a:cubicBezTo>
                  <a:cubicBezTo>
                    <a:pt x="1234" y="4626"/>
                    <a:pt x="1472" y="4697"/>
                    <a:pt x="1685" y="4721"/>
                  </a:cubicBezTo>
                  <a:cubicBezTo>
                    <a:pt x="1876" y="4755"/>
                    <a:pt x="2067" y="4777"/>
                    <a:pt x="2258" y="4777"/>
                  </a:cubicBezTo>
                  <a:cubicBezTo>
                    <a:pt x="2328" y="4777"/>
                    <a:pt x="2398" y="4774"/>
                    <a:pt x="2468" y="4768"/>
                  </a:cubicBezTo>
                  <a:cubicBezTo>
                    <a:pt x="2753" y="4744"/>
                    <a:pt x="3037" y="4697"/>
                    <a:pt x="3298" y="4602"/>
                  </a:cubicBezTo>
                  <a:cubicBezTo>
                    <a:pt x="3583" y="4507"/>
                    <a:pt x="3844" y="4365"/>
                    <a:pt x="4081" y="4175"/>
                  </a:cubicBezTo>
                  <a:cubicBezTo>
                    <a:pt x="4199" y="4080"/>
                    <a:pt x="4294" y="3962"/>
                    <a:pt x="4389" y="3843"/>
                  </a:cubicBezTo>
                  <a:cubicBezTo>
                    <a:pt x="4437" y="3772"/>
                    <a:pt x="4460" y="3748"/>
                    <a:pt x="4532" y="3677"/>
                  </a:cubicBezTo>
                  <a:lnTo>
                    <a:pt x="4626" y="3487"/>
                  </a:lnTo>
                  <a:cubicBezTo>
                    <a:pt x="4769" y="3250"/>
                    <a:pt x="4911" y="3013"/>
                    <a:pt x="5006" y="2776"/>
                  </a:cubicBezTo>
                  <a:cubicBezTo>
                    <a:pt x="5125" y="2538"/>
                    <a:pt x="5196" y="2301"/>
                    <a:pt x="5267" y="2064"/>
                  </a:cubicBezTo>
                  <a:lnTo>
                    <a:pt x="5362" y="1708"/>
                  </a:lnTo>
                  <a:lnTo>
                    <a:pt x="5409" y="1400"/>
                  </a:lnTo>
                  <a:cubicBezTo>
                    <a:pt x="5433" y="1210"/>
                    <a:pt x="5433" y="996"/>
                    <a:pt x="5433" y="807"/>
                  </a:cubicBezTo>
                  <a:cubicBezTo>
                    <a:pt x="5409" y="641"/>
                    <a:pt x="5409" y="498"/>
                    <a:pt x="5386" y="380"/>
                  </a:cubicBezTo>
                  <a:cubicBezTo>
                    <a:pt x="5338" y="142"/>
                    <a:pt x="5314" y="0"/>
                    <a:pt x="53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93" name="Google Shape;2693;p86"/>
            <p:cNvSpPr/>
            <p:nvPr/>
          </p:nvSpPr>
          <p:spPr>
            <a:xfrm>
              <a:off x="3056550" y="1606225"/>
              <a:ext cx="129900" cy="61675"/>
            </a:xfrm>
            <a:custGeom>
              <a:avLst/>
              <a:gdLst/>
              <a:ahLst/>
              <a:cxnLst/>
              <a:rect l="l" t="t" r="r" b="b"/>
              <a:pathLst>
                <a:path w="5196" h="2467" extrusionOk="0">
                  <a:moveTo>
                    <a:pt x="5030" y="0"/>
                  </a:moveTo>
                  <a:lnTo>
                    <a:pt x="1" y="2040"/>
                  </a:lnTo>
                  <a:lnTo>
                    <a:pt x="190" y="2467"/>
                  </a:lnTo>
                  <a:lnTo>
                    <a:pt x="5196" y="427"/>
                  </a:lnTo>
                  <a:lnTo>
                    <a:pt x="5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94" name="Google Shape;2694;p86"/>
            <p:cNvSpPr/>
            <p:nvPr/>
          </p:nvSpPr>
          <p:spPr>
            <a:xfrm>
              <a:off x="3070800" y="1645950"/>
              <a:ext cx="45675" cy="96675"/>
            </a:xfrm>
            <a:custGeom>
              <a:avLst/>
              <a:gdLst/>
              <a:ahLst/>
              <a:cxnLst/>
              <a:rect l="l" t="t" r="r" b="b"/>
              <a:pathLst>
                <a:path w="1827" h="3867" extrusionOk="0">
                  <a:moveTo>
                    <a:pt x="1162" y="0"/>
                  </a:moveTo>
                  <a:lnTo>
                    <a:pt x="735" y="166"/>
                  </a:lnTo>
                  <a:cubicBezTo>
                    <a:pt x="1423" y="1874"/>
                    <a:pt x="1257" y="2657"/>
                    <a:pt x="996" y="3013"/>
                  </a:cubicBezTo>
                  <a:cubicBezTo>
                    <a:pt x="759" y="3274"/>
                    <a:pt x="403" y="3416"/>
                    <a:pt x="47" y="3416"/>
                  </a:cubicBezTo>
                  <a:lnTo>
                    <a:pt x="0" y="3867"/>
                  </a:lnTo>
                  <a:lnTo>
                    <a:pt x="95" y="3867"/>
                  </a:lnTo>
                  <a:cubicBezTo>
                    <a:pt x="593" y="3867"/>
                    <a:pt x="1044" y="3653"/>
                    <a:pt x="1352" y="3274"/>
                  </a:cubicBezTo>
                  <a:cubicBezTo>
                    <a:pt x="1827" y="2633"/>
                    <a:pt x="1779" y="1518"/>
                    <a:pt x="11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95" name="Google Shape;2695;p86"/>
            <p:cNvSpPr/>
            <p:nvPr/>
          </p:nvSpPr>
          <p:spPr>
            <a:xfrm>
              <a:off x="3122975" y="1629350"/>
              <a:ext cx="61700" cy="122775"/>
            </a:xfrm>
            <a:custGeom>
              <a:avLst/>
              <a:gdLst/>
              <a:ahLst/>
              <a:cxnLst/>
              <a:rect l="l" t="t" r="r" b="b"/>
              <a:pathLst>
                <a:path w="2468" h="4911" extrusionOk="0">
                  <a:moveTo>
                    <a:pt x="641" y="0"/>
                  </a:moveTo>
                  <a:lnTo>
                    <a:pt x="238" y="214"/>
                  </a:lnTo>
                  <a:cubicBezTo>
                    <a:pt x="1851" y="3297"/>
                    <a:pt x="72" y="4483"/>
                    <a:pt x="0" y="4531"/>
                  </a:cubicBezTo>
                  <a:lnTo>
                    <a:pt x="238" y="4910"/>
                  </a:lnTo>
                  <a:cubicBezTo>
                    <a:pt x="261" y="4910"/>
                    <a:pt x="2467" y="3487"/>
                    <a:pt x="6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96" name="Google Shape;2696;p86"/>
            <p:cNvSpPr/>
            <p:nvPr/>
          </p:nvSpPr>
          <p:spPr>
            <a:xfrm>
              <a:off x="3157950" y="1616875"/>
              <a:ext cx="49250" cy="92550"/>
            </a:xfrm>
            <a:custGeom>
              <a:avLst/>
              <a:gdLst/>
              <a:ahLst/>
              <a:cxnLst/>
              <a:rect l="l" t="t" r="r" b="b"/>
              <a:pathLst>
                <a:path w="1970" h="3702" extrusionOk="0">
                  <a:moveTo>
                    <a:pt x="357" y="1"/>
                  </a:moveTo>
                  <a:lnTo>
                    <a:pt x="1" y="286"/>
                  </a:lnTo>
                  <a:cubicBezTo>
                    <a:pt x="1401" y="2112"/>
                    <a:pt x="594" y="3393"/>
                    <a:pt x="547" y="3464"/>
                  </a:cubicBezTo>
                  <a:lnTo>
                    <a:pt x="926" y="3701"/>
                  </a:lnTo>
                  <a:cubicBezTo>
                    <a:pt x="974" y="3630"/>
                    <a:pt x="1970" y="2088"/>
                    <a:pt x="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97" name="Google Shape;2697;p86"/>
            <p:cNvSpPr/>
            <p:nvPr/>
          </p:nvSpPr>
          <p:spPr>
            <a:xfrm>
              <a:off x="2741075" y="1296650"/>
              <a:ext cx="222400" cy="517750"/>
            </a:xfrm>
            <a:custGeom>
              <a:avLst/>
              <a:gdLst/>
              <a:ahLst/>
              <a:cxnLst/>
              <a:rect l="l" t="t" r="r" b="b"/>
              <a:pathLst>
                <a:path w="8896" h="20710" extrusionOk="0">
                  <a:moveTo>
                    <a:pt x="3701" y="1"/>
                  </a:moveTo>
                  <a:cubicBezTo>
                    <a:pt x="2728" y="309"/>
                    <a:pt x="1708" y="570"/>
                    <a:pt x="688" y="736"/>
                  </a:cubicBezTo>
                  <a:lnTo>
                    <a:pt x="24" y="19523"/>
                  </a:lnTo>
                  <a:lnTo>
                    <a:pt x="0" y="20709"/>
                  </a:lnTo>
                  <a:lnTo>
                    <a:pt x="4531" y="19950"/>
                  </a:lnTo>
                  <a:cubicBezTo>
                    <a:pt x="4531" y="19950"/>
                    <a:pt x="8896" y="6714"/>
                    <a:pt x="3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98" name="Google Shape;2698;p86"/>
            <p:cNvSpPr/>
            <p:nvPr/>
          </p:nvSpPr>
          <p:spPr>
            <a:xfrm>
              <a:off x="1999800" y="1250400"/>
              <a:ext cx="5950" cy="6550"/>
            </a:xfrm>
            <a:custGeom>
              <a:avLst/>
              <a:gdLst/>
              <a:ahLst/>
              <a:cxnLst/>
              <a:rect l="l" t="t" r="r" b="b"/>
              <a:pathLst>
                <a:path w="238" h="262" extrusionOk="0">
                  <a:moveTo>
                    <a:pt x="0" y="0"/>
                  </a:moveTo>
                  <a:lnTo>
                    <a:pt x="0" y="261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99" name="Google Shape;2699;p86"/>
            <p:cNvSpPr/>
            <p:nvPr/>
          </p:nvSpPr>
          <p:spPr>
            <a:xfrm>
              <a:off x="2314700" y="490625"/>
              <a:ext cx="690875" cy="797425"/>
            </a:xfrm>
            <a:custGeom>
              <a:avLst/>
              <a:gdLst/>
              <a:ahLst/>
              <a:cxnLst/>
              <a:rect l="l" t="t" r="r" b="b"/>
              <a:pathLst>
                <a:path w="27635" h="31897" extrusionOk="0">
                  <a:moveTo>
                    <a:pt x="22142" y="0"/>
                  </a:moveTo>
                  <a:cubicBezTo>
                    <a:pt x="2557" y="0"/>
                    <a:pt x="317" y="17580"/>
                    <a:pt x="0" y="25956"/>
                  </a:cubicBezTo>
                  <a:cubicBezTo>
                    <a:pt x="2206" y="28446"/>
                    <a:pt x="5978" y="31340"/>
                    <a:pt x="11884" y="31791"/>
                  </a:cubicBezTo>
                  <a:cubicBezTo>
                    <a:pt x="12815" y="31863"/>
                    <a:pt x="13704" y="31896"/>
                    <a:pt x="14549" y="31896"/>
                  </a:cubicBezTo>
                  <a:cubicBezTo>
                    <a:pt x="23441" y="31896"/>
                    <a:pt x="27635" y="28257"/>
                    <a:pt x="27635" y="28257"/>
                  </a:cubicBezTo>
                  <a:lnTo>
                    <a:pt x="25073" y="124"/>
                  </a:lnTo>
                  <a:cubicBezTo>
                    <a:pt x="24055" y="40"/>
                    <a:pt x="23078" y="0"/>
                    <a:pt x="22142" y="0"/>
                  </a:cubicBezTo>
                  <a:close/>
                </a:path>
              </a:pathLst>
            </a:custGeom>
            <a:solidFill>
              <a:srgbClr val="FFD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00" name="Google Shape;2700;p86"/>
            <p:cNvSpPr/>
            <p:nvPr/>
          </p:nvSpPr>
          <p:spPr>
            <a:xfrm>
              <a:off x="1982600" y="1031575"/>
              <a:ext cx="8925" cy="8925"/>
            </a:xfrm>
            <a:custGeom>
              <a:avLst/>
              <a:gdLst/>
              <a:ahLst/>
              <a:cxnLst/>
              <a:rect l="l" t="t" r="r" b="b"/>
              <a:pathLst>
                <a:path w="357" h="357" extrusionOk="0">
                  <a:moveTo>
                    <a:pt x="356" y="356"/>
                  </a:moveTo>
                  <a:lnTo>
                    <a:pt x="0" y="1"/>
                  </a:lnTo>
                  <a:lnTo>
                    <a:pt x="356" y="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01" name="Google Shape;2701;p86"/>
            <p:cNvSpPr/>
            <p:nvPr/>
          </p:nvSpPr>
          <p:spPr>
            <a:xfrm>
              <a:off x="2518675" y="679300"/>
              <a:ext cx="205225" cy="141175"/>
            </a:xfrm>
            <a:custGeom>
              <a:avLst/>
              <a:gdLst/>
              <a:ahLst/>
              <a:cxnLst/>
              <a:rect l="l" t="t" r="r" b="b"/>
              <a:pathLst>
                <a:path w="8209" h="5647" extrusionOk="0">
                  <a:moveTo>
                    <a:pt x="5257" y="0"/>
                  </a:moveTo>
                  <a:cubicBezTo>
                    <a:pt x="4936" y="0"/>
                    <a:pt x="4615" y="29"/>
                    <a:pt x="4294" y="96"/>
                  </a:cubicBezTo>
                  <a:cubicBezTo>
                    <a:pt x="4152" y="120"/>
                    <a:pt x="4010" y="144"/>
                    <a:pt x="3867" y="191"/>
                  </a:cubicBezTo>
                  <a:cubicBezTo>
                    <a:pt x="3725" y="215"/>
                    <a:pt x="3583" y="262"/>
                    <a:pt x="3440" y="310"/>
                  </a:cubicBezTo>
                  <a:cubicBezTo>
                    <a:pt x="3180" y="405"/>
                    <a:pt x="2919" y="547"/>
                    <a:pt x="2658" y="689"/>
                  </a:cubicBezTo>
                  <a:cubicBezTo>
                    <a:pt x="2397" y="832"/>
                    <a:pt x="2160" y="998"/>
                    <a:pt x="1946" y="1187"/>
                  </a:cubicBezTo>
                  <a:cubicBezTo>
                    <a:pt x="1827" y="1282"/>
                    <a:pt x="1733" y="1377"/>
                    <a:pt x="1638" y="1472"/>
                  </a:cubicBezTo>
                  <a:cubicBezTo>
                    <a:pt x="1519" y="1591"/>
                    <a:pt x="1424" y="1685"/>
                    <a:pt x="1329" y="1804"/>
                  </a:cubicBezTo>
                  <a:cubicBezTo>
                    <a:pt x="974" y="2255"/>
                    <a:pt x="665" y="2753"/>
                    <a:pt x="475" y="3275"/>
                  </a:cubicBezTo>
                  <a:cubicBezTo>
                    <a:pt x="357" y="3536"/>
                    <a:pt x="286" y="3773"/>
                    <a:pt x="214" y="4034"/>
                  </a:cubicBezTo>
                  <a:cubicBezTo>
                    <a:pt x="143" y="4271"/>
                    <a:pt x="96" y="4532"/>
                    <a:pt x="72" y="4698"/>
                  </a:cubicBezTo>
                  <a:cubicBezTo>
                    <a:pt x="25" y="4888"/>
                    <a:pt x="1" y="5078"/>
                    <a:pt x="1" y="5196"/>
                  </a:cubicBezTo>
                  <a:lnTo>
                    <a:pt x="1" y="5386"/>
                  </a:lnTo>
                  <a:lnTo>
                    <a:pt x="167" y="5647"/>
                  </a:lnTo>
                  <a:lnTo>
                    <a:pt x="523" y="5481"/>
                  </a:lnTo>
                  <a:cubicBezTo>
                    <a:pt x="760" y="5362"/>
                    <a:pt x="1092" y="5220"/>
                    <a:pt x="1472" y="5006"/>
                  </a:cubicBezTo>
                  <a:cubicBezTo>
                    <a:pt x="1851" y="4793"/>
                    <a:pt x="2302" y="4556"/>
                    <a:pt x="2776" y="4295"/>
                  </a:cubicBezTo>
                  <a:lnTo>
                    <a:pt x="4247" y="3441"/>
                  </a:lnTo>
                  <a:lnTo>
                    <a:pt x="5718" y="2563"/>
                  </a:lnTo>
                  <a:cubicBezTo>
                    <a:pt x="6192" y="2279"/>
                    <a:pt x="6595" y="1994"/>
                    <a:pt x="6975" y="1757"/>
                  </a:cubicBezTo>
                  <a:cubicBezTo>
                    <a:pt x="7354" y="1519"/>
                    <a:pt x="7663" y="1306"/>
                    <a:pt x="7876" y="1164"/>
                  </a:cubicBezTo>
                  <a:lnTo>
                    <a:pt x="8208" y="950"/>
                  </a:lnTo>
                  <a:lnTo>
                    <a:pt x="8042" y="665"/>
                  </a:lnTo>
                  <a:cubicBezTo>
                    <a:pt x="8042" y="665"/>
                    <a:pt x="7971" y="618"/>
                    <a:pt x="7876" y="594"/>
                  </a:cubicBezTo>
                  <a:cubicBezTo>
                    <a:pt x="7781" y="547"/>
                    <a:pt x="7615" y="476"/>
                    <a:pt x="7426" y="405"/>
                  </a:cubicBezTo>
                  <a:cubicBezTo>
                    <a:pt x="7236" y="333"/>
                    <a:pt x="7022" y="262"/>
                    <a:pt x="6785" y="191"/>
                  </a:cubicBezTo>
                  <a:cubicBezTo>
                    <a:pt x="6524" y="144"/>
                    <a:pt x="6263" y="96"/>
                    <a:pt x="6002" y="49"/>
                  </a:cubicBezTo>
                  <a:cubicBezTo>
                    <a:pt x="5754" y="18"/>
                    <a:pt x="5505" y="0"/>
                    <a:pt x="5257" y="0"/>
                  </a:cubicBezTo>
                  <a:close/>
                </a:path>
              </a:pathLst>
            </a:custGeom>
            <a:solidFill>
              <a:srgbClr val="8440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02" name="Google Shape;2702;p86"/>
            <p:cNvSpPr/>
            <p:nvPr/>
          </p:nvSpPr>
          <p:spPr>
            <a:xfrm>
              <a:off x="2728025" y="588000"/>
              <a:ext cx="196900" cy="98450"/>
            </a:xfrm>
            <a:custGeom>
              <a:avLst/>
              <a:gdLst/>
              <a:ahLst/>
              <a:cxnLst/>
              <a:rect l="l" t="t" r="r" b="b"/>
              <a:pathLst>
                <a:path w="7876" h="3938" extrusionOk="0">
                  <a:moveTo>
                    <a:pt x="3843" y="0"/>
                  </a:moveTo>
                  <a:cubicBezTo>
                    <a:pt x="3701" y="0"/>
                    <a:pt x="3582" y="0"/>
                    <a:pt x="3464" y="24"/>
                  </a:cubicBezTo>
                  <a:cubicBezTo>
                    <a:pt x="3321" y="24"/>
                    <a:pt x="3203" y="48"/>
                    <a:pt x="3084" y="71"/>
                  </a:cubicBezTo>
                  <a:cubicBezTo>
                    <a:pt x="2562" y="166"/>
                    <a:pt x="2088" y="332"/>
                    <a:pt x="1637" y="593"/>
                  </a:cubicBezTo>
                  <a:cubicBezTo>
                    <a:pt x="1424" y="712"/>
                    <a:pt x="1210" y="831"/>
                    <a:pt x="1020" y="973"/>
                  </a:cubicBezTo>
                  <a:cubicBezTo>
                    <a:pt x="831" y="1115"/>
                    <a:pt x="665" y="1281"/>
                    <a:pt x="522" y="1400"/>
                  </a:cubicBezTo>
                  <a:cubicBezTo>
                    <a:pt x="380" y="1495"/>
                    <a:pt x="261" y="1637"/>
                    <a:pt x="190" y="1708"/>
                  </a:cubicBezTo>
                  <a:cubicBezTo>
                    <a:pt x="119" y="1779"/>
                    <a:pt x="72" y="1827"/>
                    <a:pt x="72" y="1827"/>
                  </a:cubicBezTo>
                  <a:lnTo>
                    <a:pt x="0" y="2135"/>
                  </a:lnTo>
                  <a:lnTo>
                    <a:pt x="332" y="2254"/>
                  </a:lnTo>
                  <a:cubicBezTo>
                    <a:pt x="546" y="2301"/>
                    <a:pt x="854" y="2420"/>
                    <a:pt x="1186" y="2515"/>
                  </a:cubicBezTo>
                  <a:cubicBezTo>
                    <a:pt x="1542" y="2610"/>
                    <a:pt x="1969" y="2728"/>
                    <a:pt x="2444" y="2847"/>
                  </a:cubicBezTo>
                  <a:lnTo>
                    <a:pt x="3867" y="3203"/>
                  </a:lnTo>
                  <a:lnTo>
                    <a:pt x="5314" y="3511"/>
                  </a:lnTo>
                  <a:cubicBezTo>
                    <a:pt x="5765" y="3606"/>
                    <a:pt x="6215" y="3677"/>
                    <a:pt x="6571" y="3748"/>
                  </a:cubicBezTo>
                  <a:cubicBezTo>
                    <a:pt x="6927" y="3819"/>
                    <a:pt x="7259" y="3843"/>
                    <a:pt x="7472" y="3891"/>
                  </a:cubicBezTo>
                  <a:lnTo>
                    <a:pt x="7805" y="3938"/>
                  </a:lnTo>
                  <a:lnTo>
                    <a:pt x="7876" y="3653"/>
                  </a:lnTo>
                  <a:lnTo>
                    <a:pt x="7828" y="3464"/>
                  </a:lnTo>
                  <a:cubicBezTo>
                    <a:pt x="7781" y="3369"/>
                    <a:pt x="7733" y="3226"/>
                    <a:pt x="7662" y="3037"/>
                  </a:cubicBezTo>
                  <a:cubicBezTo>
                    <a:pt x="7591" y="2871"/>
                    <a:pt x="7496" y="2657"/>
                    <a:pt x="7401" y="2444"/>
                  </a:cubicBezTo>
                  <a:cubicBezTo>
                    <a:pt x="7283" y="2230"/>
                    <a:pt x="7140" y="2017"/>
                    <a:pt x="7022" y="1827"/>
                  </a:cubicBezTo>
                  <a:cubicBezTo>
                    <a:pt x="6713" y="1400"/>
                    <a:pt x="6358" y="1044"/>
                    <a:pt x="5954" y="736"/>
                  </a:cubicBezTo>
                  <a:cubicBezTo>
                    <a:pt x="5836" y="641"/>
                    <a:pt x="5741" y="593"/>
                    <a:pt x="5622" y="522"/>
                  </a:cubicBezTo>
                  <a:cubicBezTo>
                    <a:pt x="5504" y="451"/>
                    <a:pt x="5409" y="404"/>
                    <a:pt x="5290" y="332"/>
                  </a:cubicBezTo>
                  <a:cubicBezTo>
                    <a:pt x="5053" y="238"/>
                    <a:pt x="4816" y="166"/>
                    <a:pt x="4579" y="95"/>
                  </a:cubicBezTo>
                  <a:cubicBezTo>
                    <a:pt x="4341" y="48"/>
                    <a:pt x="4080" y="0"/>
                    <a:pt x="3843" y="0"/>
                  </a:cubicBezTo>
                  <a:close/>
                </a:path>
              </a:pathLst>
            </a:custGeom>
            <a:solidFill>
              <a:srgbClr val="8440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03" name="Google Shape;2703;p86"/>
            <p:cNvSpPr/>
            <p:nvPr/>
          </p:nvSpPr>
          <p:spPr>
            <a:xfrm>
              <a:off x="2264875" y="1139500"/>
              <a:ext cx="874725" cy="399175"/>
            </a:xfrm>
            <a:custGeom>
              <a:avLst/>
              <a:gdLst/>
              <a:ahLst/>
              <a:cxnLst/>
              <a:rect l="l" t="t" r="r" b="b"/>
              <a:pathLst>
                <a:path w="34989" h="15967" extrusionOk="0">
                  <a:moveTo>
                    <a:pt x="1993" y="1"/>
                  </a:moveTo>
                  <a:cubicBezTo>
                    <a:pt x="1922" y="1590"/>
                    <a:pt x="1946" y="2871"/>
                    <a:pt x="1922" y="3606"/>
                  </a:cubicBezTo>
                  <a:cubicBezTo>
                    <a:pt x="1922" y="3843"/>
                    <a:pt x="1898" y="4057"/>
                    <a:pt x="1851" y="4294"/>
                  </a:cubicBezTo>
                  <a:cubicBezTo>
                    <a:pt x="1788" y="4431"/>
                    <a:pt x="1699" y="4488"/>
                    <a:pt x="1593" y="4488"/>
                  </a:cubicBezTo>
                  <a:cubicBezTo>
                    <a:pt x="1057" y="4488"/>
                    <a:pt x="93" y="3037"/>
                    <a:pt x="2" y="3037"/>
                  </a:cubicBezTo>
                  <a:cubicBezTo>
                    <a:pt x="2" y="3037"/>
                    <a:pt x="1" y="3037"/>
                    <a:pt x="0" y="3037"/>
                  </a:cubicBezTo>
                  <a:cubicBezTo>
                    <a:pt x="167" y="4460"/>
                    <a:pt x="261" y="6453"/>
                    <a:pt x="0" y="7283"/>
                  </a:cubicBezTo>
                  <a:cubicBezTo>
                    <a:pt x="4202" y="13713"/>
                    <a:pt x="9022" y="15966"/>
                    <a:pt x="13713" y="15966"/>
                  </a:cubicBezTo>
                  <a:cubicBezTo>
                    <a:pt x="24702" y="15966"/>
                    <a:pt x="34989" y="3606"/>
                    <a:pt x="34989" y="3606"/>
                  </a:cubicBezTo>
                  <a:lnTo>
                    <a:pt x="34040" y="3393"/>
                  </a:lnTo>
                  <a:lnTo>
                    <a:pt x="29628" y="2302"/>
                  </a:lnTo>
                  <a:cubicBezTo>
                    <a:pt x="29628" y="2302"/>
                    <a:pt x="25434" y="5941"/>
                    <a:pt x="16542" y="5941"/>
                  </a:cubicBezTo>
                  <a:cubicBezTo>
                    <a:pt x="15697" y="5941"/>
                    <a:pt x="14808" y="5908"/>
                    <a:pt x="13877" y="5836"/>
                  </a:cubicBezTo>
                  <a:cubicBezTo>
                    <a:pt x="7971" y="5385"/>
                    <a:pt x="4199" y="2491"/>
                    <a:pt x="19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04" name="Google Shape;2704;p86"/>
            <p:cNvSpPr/>
            <p:nvPr/>
          </p:nvSpPr>
          <p:spPr>
            <a:xfrm>
              <a:off x="2388825" y="1083750"/>
              <a:ext cx="266875" cy="202250"/>
            </a:xfrm>
            <a:custGeom>
              <a:avLst/>
              <a:gdLst/>
              <a:ahLst/>
              <a:cxnLst/>
              <a:rect l="l" t="t" r="r" b="b"/>
              <a:pathLst>
                <a:path w="10675" h="8090" extrusionOk="0">
                  <a:moveTo>
                    <a:pt x="8563" y="1"/>
                  </a:moveTo>
                  <a:cubicBezTo>
                    <a:pt x="8231" y="1"/>
                    <a:pt x="7875" y="25"/>
                    <a:pt x="7520" y="72"/>
                  </a:cubicBezTo>
                  <a:cubicBezTo>
                    <a:pt x="7116" y="120"/>
                    <a:pt x="6737" y="191"/>
                    <a:pt x="6334" y="309"/>
                  </a:cubicBezTo>
                  <a:cubicBezTo>
                    <a:pt x="5930" y="428"/>
                    <a:pt x="5503" y="570"/>
                    <a:pt x="5124" y="760"/>
                  </a:cubicBezTo>
                  <a:cubicBezTo>
                    <a:pt x="4721" y="973"/>
                    <a:pt x="4317" y="1211"/>
                    <a:pt x="3961" y="1495"/>
                  </a:cubicBezTo>
                  <a:cubicBezTo>
                    <a:pt x="3582" y="1756"/>
                    <a:pt x="3226" y="2065"/>
                    <a:pt x="2918" y="2397"/>
                  </a:cubicBezTo>
                  <a:cubicBezTo>
                    <a:pt x="2609" y="2705"/>
                    <a:pt x="2325" y="3061"/>
                    <a:pt x="2040" y="3417"/>
                  </a:cubicBezTo>
                  <a:cubicBezTo>
                    <a:pt x="1566" y="4033"/>
                    <a:pt x="1162" y="4721"/>
                    <a:pt x="830" y="5433"/>
                  </a:cubicBezTo>
                  <a:cubicBezTo>
                    <a:pt x="569" y="5931"/>
                    <a:pt x="356" y="6453"/>
                    <a:pt x="190" y="6999"/>
                  </a:cubicBezTo>
                  <a:cubicBezTo>
                    <a:pt x="119" y="7188"/>
                    <a:pt x="71" y="7354"/>
                    <a:pt x="24" y="7473"/>
                  </a:cubicBezTo>
                  <a:lnTo>
                    <a:pt x="0" y="7663"/>
                  </a:lnTo>
                  <a:lnTo>
                    <a:pt x="3131" y="8090"/>
                  </a:lnTo>
                  <a:lnTo>
                    <a:pt x="3131" y="7995"/>
                  </a:lnTo>
                  <a:cubicBezTo>
                    <a:pt x="3131" y="7924"/>
                    <a:pt x="3155" y="7805"/>
                    <a:pt x="3155" y="7639"/>
                  </a:cubicBezTo>
                  <a:cubicBezTo>
                    <a:pt x="3202" y="7188"/>
                    <a:pt x="3250" y="6761"/>
                    <a:pt x="3345" y="6334"/>
                  </a:cubicBezTo>
                  <a:cubicBezTo>
                    <a:pt x="3606" y="4982"/>
                    <a:pt x="4199" y="3725"/>
                    <a:pt x="5029" y="2658"/>
                  </a:cubicBezTo>
                  <a:cubicBezTo>
                    <a:pt x="5290" y="2373"/>
                    <a:pt x="5551" y="2112"/>
                    <a:pt x="5835" y="1875"/>
                  </a:cubicBezTo>
                  <a:cubicBezTo>
                    <a:pt x="6120" y="1638"/>
                    <a:pt x="6428" y="1424"/>
                    <a:pt x="6737" y="1258"/>
                  </a:cubicBezTo>
                  <a:cubicBezTo>
                    <a:pt x="7045" y="1068"/>
                    <a:pt x="7354" y="926"/>
                    <a:pt x="7686" y="807"/>
                  </a:cubicBezTo>
                  <a:cubicBezTo>
                    <a:pt x="7994" y="689"/>
                    <a:pt x="8302" y="594"/>
                    <a:pt x="8634" y="499"/>
                  </a:cubicBezTo>
                  <a:cubicBezTo>
                    <a:pt x="8919" y="452"/>
                    <a:pt x="9204" y="380"/>
                    <a:pt x="9441" y="357"/>
                  </a:cubicBezTo>
                  <a:cubicBezTo>
                    <a:pt x="9702" y="333"/>
                    <a:pt x="9915" y="309"/>
                    <a:pt x="10105" y="309"/>
                  </a:cubicBezTo>
                  <a:lnTo>
                    <a:pt x="10674" y="286"/>
                  </a:lnTo>
                  <a:lnTo>
                    <a:pt x="10105" y="167"/>
                  </a:lnTo>
                  <a:cubicBezTo>
                    <a:pt x="9915" y="120"/>
                    <a:pt x="9702" y="120"/>
                    <a:pt x="9441" y="72"/>
                  </a:cubicBezTo>
                  <a:cubicBezTo>
                    <a:pt x="9180" y="25"/>
                    <a:pt x="8895" y="25"/>
                    <a:pt x="8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05" name="Google Shape;2705;p86"/>
            <p:cNvSpPr/>
            <p:nvPr/>
          </p:nvSpPr>
          <p:spPr>
            <a:xfrm>
              <a:off x="2771325" y="1113400"/>
              <a:ext cx="96075" cy="218850"/>
            </a:xfrm>
            <a:custGeom>
              <a:avLst/>
              <a:gdLst/>
              <a:ahLst/>
              <a:cxnLst/>
              <a:rect l="l" t="t" r="r" b="b"/>
              <a:pathLst>
                <a:path w="3843" h="8754" extrusionOk="0">
                  <a:moveTo>
                    <a:pt x="0" y="1"/>
                  </a:moveTo>
                  <a:lnTo>
                    <a:pt x="332" y="214"/>
                  </a:lnTo>
                  <a:cubicBezTo>
                    <a:pt x="451" y="309"/>
                    <a:pt x="569" y="404"/>
                    <a:pt x="712" y="499"/>
                  </a:cubicBezTo>
                  <a:cubicBezTo>
                    <a:pt x="854" y="618"/>
                    <a:pt x="996" y="760"/>
                    <a:pt x="1115" y="902"/>
                  </a:cubicBezTo>
                  <a:cubicBezTo>
                    <a:pt x="1186" y="997"/>
                    <a:pt x="1257" y="1068"/>
                    <a:pt x="1328" y="1163"/>
                  </a:cubicBezTo>
                  <a:cubicBezTo>
                    <a:pt x="1376" y="1258"/>
                    <a:pt x="1447" y="1353"/>
                    <a:pt x="1494" y="1472"/>
                  </a:cubicBezTo>
                  <a:cubicBezTo>
                    <a:pt x="1613" y="1661"/>
                    <a:pt x="1708" y="1899"/>
                    <a:pt x="1779" y="2136"/>
                  </a:cubicBezTo>
                  <a:cubicBezTo>
                    <a:pt x="1898" y="2610"/>
                    <a:pt x="1945" y="3132"/>
                    <a:pt x="1898" y="3630"/>
                  </a:cubicBezTo>
                  <a:cubicBezTo>
                    <a:pt x="1803" y="4627"/>
                    <a:pt x="1542" y="5575"/>
                    <a:pt x="1115" y="6453"/>
                  </a:cubicBezTo>
                  <a:cubicBezTo>
                    <a:pt x="949" y="6809"/>
                    <a:pt x="783" y="7117"/>
                    <a:pt x="664" y="7307"/>
                  </a:cubicBezTo>
                  <a:lnTo>
                    <a:pt x="546" y="7520"/>
                  </a:lnTo>
                  <a:cubicBezTo>
                    <a:pt x="522" y="7568"/>
                    <a:pt x="498" y="7592"/>
                    <a:pt x="498" y="7592"/>
                  </a:cubicBezTo>
                  <a:lnTo>
                    <a:pt x="3463" y="8754"/>
                  </a:lnTo>
                  <a:lnTo>
                    <a:pt x="3487" y="8612"/>
                  </a:lnTo>
                  <a:lnTo>
                    <a:pt x="3558" y="8280"/>
                  </a:lnTo>
                  <a:cubicBezTo>
                    <a:pt x="3606" y="7971"/>
                    <a:pt x="3677" y="7568"/>
                    <a:pt x="3700" y="7094"/>
                  </a:cubicBezTo>
                  <a:cubicBezTo>
                    <a:pt x="3843" y="5860"/>
                    <a:pt x="3748" y="4650"/>
                    <a:pt x="3463" y="3464"/>
                  </a:cubicBezTo>
                  <a:cubicBezTo>
                    <a:pt x="3392" y="3132"/>
                    <a:pt x="3273" y="2824"/>
                    <a:pt x="3131" y="2515"/>
                  </a:cubicBezTo>
                  <a:cubicBezTo>
                    <a:pt x="3013" y="2207"/>
                    <a:pt x="2847" y="1922"/>
                    <a:pt x="2657" y="1661"/>
                  </a:cubicBezTo>
                  <a:cubicBezTo>
                    <a:pt x="2491" y="1424"/>
                    <a:pt x="2301" y="1187"/>
                    <a:pt x="2064" y="997"/>
                  </a:cubicBezTo>
                  <a:cubicBezTo>
                    <a:pt x="1969" y="902"/>
                    <a:pt x="1850" y="807"/>
                    <a:pt x="1755" y="736"/>
                  </a:cubicBezTo>
                  <a:cubicBezTo>
                    <a:pt x="1660" y="665"/>
                    <a:pt x="1542" y="594"/>
                    <a:pt x="1423" y="523"/>
                  </a:cubicBezTo>
                  <a:cubicBezTo>
                    <a:pt x="1257" y="428"/>
                    <a:pt x="1067" y="333"/>
                    <a:pt x="854" y="238"/>
                  </a:cubicBezTo>
                  <a:cubicBezTo>
                    <a:pt x="664" y="191"/>
                    <a:pt x="522" y="143"/>
                    <a:pt x="403" y="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06" name="Google Shape;2706;p86"/>
            <p:cNvSpPr/>
            <p:nvPr/>
          </p:nvSpPr>
          <p:spPr>
            <a:xfrm>
              <a:off x="2330700" y="1194075"/>
              <a:ext cx="24925" cy="166050"/>
            </a:xfrm>
            <a:custGeom>
              <a:avLst/>
              <a:gdLst/>
              <a:ahLst/>
              <a:cxnLst/>
              <a:rect l="l" t="t" r="r" b="b"/>
              <a:pathLst>
                <a:path w="997" h="6642" extrusionOk="0">
                  <a:moveTo>
                    <a:pt x="949" y="0"/>
                  </a:moveTo>
                  <a:cubicBezTo>
                    <a:pt x="949" y="0"/>
                    <a:pt x="878" y="95"/>
                    <a:pt x="831" y="285"/>
                  </a:cubicBezTo>
                  <a:cubicBezTo>
                    <a:pt x="783" y="451"/>
                    <a:pt x="665" y="712"/>
                    <a:pt x="593" y="1020"/>
                  </a:cubicBezTo>
                  <a:cubicBezTo>
                    <a:pt x="499" y="1328"/>
                    <a:pt x="404" y="1684"/>
                    <a:pt x="333" y="2064"/>
                  </a:cubicBezTo>
                  <a:cubicBezTo>
                    <a:pt x="238" y="2443"/>
                    <a:pt x="190" y="2870"/>
                    <a:pt x="119" y="3273"/>
                  </a:cubicBezTo>
                  <a:lnTo>
                    <a:pt x="72" y="3890"/>
                  </a:lnTo>
                  <a:cubicBezTo>
                    <a:pt x="48" y="4080"/>
                    <a:pt x="24" y="4293"/>
                    <a:pt x="24" y="4483"/>
                  </a:cubicBezTo>
                  <a:cubicBezTo>
                    <a:pt x="0" y="4887"/>
                    <a:pt x="0" y="5242"/>
                    <a:pt x="0" y="5551"/>
                  </a:cubicBezTo>
                  <a:cubicBezTo>
                    <a:pt x="0" y="5883"/>
                    <a:pt x="24" y="6144"/>
                    <a:pt x="48" y="6333"/>
                  </a:cubicBezTo>
                  <a:cubicBezTo>
                    <a:pt x="72" y="6523"/>
                    <a:pt x="95" y="6618"/>
                    <a:pt x="95" y="6618"/>
                  </a:cubicBezTo>
                  <a:lnTo>
                    <a:pt x="119" y="6642"/>
                  </a:lnTo>
                  <a:lnTo>
                    <a:pt x="570" y="3321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07" name="Google Shape;2707;p86"/>
            <p:cNvSpPr/>
            <p:nvPr/>
          </p:nvSpPr>
          <p:spPr>
            <a:xfrm>
              <a:off x="2375775" y="1240900"/>
              <a:ext cx="11275" cy="167275"/>
            </a:xfrm>
            <a:custGeom>
              <a:avLst/>
              <a:gdLst/>
              <a:ahLst/>
              <a:cxnLst/>
              <a:rect l="l" t="t" r="r" b="b"/>
              <a:pathLst>
                <a:path w="451" h="6691" extrusionOk="0">
                  <a:moveTo>
                    <a:pt x="380" y="1"/>
                  </a:moveTo>
                  <a:cubicBezTo>
                    <a:pt x="380" y="1"/>
                    <a:pt x="332" y="120"/>
                    <a:pt x="285" y="309"/>
                  </a:cubicBezTo>
                  <a:cubicBezTo>
                    <a:pt x="261" y="499"/>
                    <a:pt x="190" y="760"/>
                    <a:pt x="143" y="1068"/>
                  </a:cubicBezTo>
                  <a:cubicBezTo>
                    <a:pt x="95" y="1377"/>
                    <a:pt x="71" y="1733"/>
                    <a:pt x="48" y="2136"/>
                  </a:cubicBezTo>
                  <a:cubicBezTo>
                    <a:pt x="0" y="2515"/>
                    <a:pt x="0" y="2942"/>
                    <a:pt x="0" y="3346"/>
                  </a:cubicBezTo>
                  <a:cubicBezTo>
                    <a:pt x="24" y="3559"/>
                    <a:pt x="24" y="3773"/>
                    <a:pt x="24" y="3986"/>
                  </a:cubicBezTo>
                  <a:cubicBezTo>
                    <a:pt x="24" y="4176"/>
                    <a:pt x="48" y="4366"/>
                    <a:pt x="48" y="4579"/>
                  </a:cubicBezTo>
                  <a:cubicBezTo>
                    <a:pt x="95" y="4959"/>
                    <a:pt x="143" y="5338"/>
                    <a:pt x="190" y="5647"/>
                  </a:cubicBezTo>
                  <a:cubicBezTo>
                    <a:pt x="214" y="5955"/>
                    <a:pt x="285" y="6192"/>
                    <a:pt x="332" y="6382"/>
                  </a:cubicBezTo>
                  <a:cubicBezTo>
                    <a:pt x="380" y="6572"/>
                    <a:pt x="404" y="6690"/>
                    <a:pt x="404" y="6690"/>
                  </a:cubicBezTo>
                  <a:lnTo>
                    <a:pt x="451" y="6690"/>
                  </a:lnTo>
                  <a:lnTo>
                    <a:pt x="451" y="3346"/>
                  </a:lnTo>
                  <a:cubicBezTo>
                    <a:pt x="427" y="1685"/>
                    <a:pt x="404" y="1"/>
                    <a:pt x="4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08" name="Google Shape;2708;p86"/>
            <p:cNvSpPr/>
            <p:nvPr/>
          </p:nvSpPr>
          <p:spPr>
            <a:xfrm>
              <a:off x="2435675" y="1325125"/>
              <a:ext cx="14250" cy="102025"/>
            </a:xfrm>
            <a:custGeom>
              <a:avLst/>
              <a:gdLst/>
              <a:ahLst/>
              <a:cxnLst/>
              <a:rect l="l" t="t" r="r" b="b"/>
              <a:pathLst>
                <a:path w="570" h="4081" extrusionOk="0">
                  <a:moveTo>
                    <a:pt x="261" y="0"/>
                  </a:moveTo>
                  <a:cubicBezTo>
                    <a:pt x="237" y="48"/>
                    <a:pt x="214" y="119"/>
                    <a:pt x="190" y="166"/>
                  </a:cubicBezTo>
                  <a:cubicBezTo>
                    <a:pt x="166" y="285"/>
                    <a:pt x="119" y="451"/>
                    <a:pt x="95" y="641"/>
                  </a:cubicBezTo>
                  <a:cubicBezTo>
                    <a:pt x="47" y="854"/>
                    <a:pt x="24" y="1091"/>
                    <a:pt x="0" y="1305"/>
                  </a:cubicBezTo>
                  <a:cubicBezTo>
                    <a:pt x="0" y="1566"/>
                    <a:pt x="0" y="1803"/>
                    <a:pt x="0" y="2064"/>
                  </a:cubicBezTo>
                  <a:lnTo>
                    <a:pt x="47" y="2444"/>
                  </a:lnTo>
                  <a:cubicBezTo>
                    <a:pt x="47" y="2562"/>
                    <a:pt x="71" y="2681"/>
                    <a:pt x="95" y="2799"/>
                  </a:cubicBezTo>
                  <a:cubicBezTo>
                    <a:pt x="142" y="3013"/>
                    <a:pt x="190" y="3250"/>
                    <a:pt x="261" y="3464"/>
                  </a:cubicBezTo>
                  <a:cubicBezTo>
                    <a:pt x="308" y="3653"/>
                    <a:pt x="403" y="3796"/>
                    <a:pt x="427" y="3914"/>
                  </a:cubicBezTo>
                  <a:cubicBezTo>
                    <a:pt x="451" y="3962"/>
                    <a:pt x="498" y="4033"/>
                    <a:pt x="522" y="4080"/>
                  </a:cubicBezTo>
                  <a:lnTo>
                    <a:pt x="569" y="4080"/>
                  </a:lnTo>
                  <a:lnTo>
                    <a:pt x="451" y="2040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09" name="Google Shape;2709;p86"/>
            <p:cNvSpPr/>
            <p:nvPr/>
          </p:nvSpPr>
          <p:spPr>
            <a:xfrm>
              <a:off x="2494375" y="1308525"/>
              <a:ext cx="11875" cy="151825"/>
            </a:xfrm>
            <a:custGeom>
              <a:avLst/>
              <a:gdLst/>
              <a:ahLst/>
              <a:cxnLst/>
              <a:rect l="l" t="t" r="r" b="b"/>
              <a:pathLst>
                <a:path w="475" h="6073" extrusionOk="0">
                  <a:moveTo>
                    <a:pt x="333" y="0"/>
                  </a:moveTo>
                  <a:cubicBezTo>
                    <a:pt x="333" y="0"/>
                    <a:pt x="309" y="95"/>
                    <a:pt x="261" y="261"/>
                  </a:cubicBezTo>
                  <a:cubicBezTo>
                    <a:pt x="238" y="427"/>
                    <a:pt x="190" y="664"/>
                    <a:pt x="143" y="949"/>
                  </a:cubicBezTo>
                  <a:cubicBezTo>
                    <a:pt x="95" y="1234"/>
                    <a:pt x="72" y="1566"/>
                    <a:pt x="24" y="1922"/>
                  </a:cubicBezTo>
                  <a:cubicBezTo>
                    <a:pt x="0" y="2277"/>
                    <a:pt x="0" y="2657"/>
                    <a:pt x="0" y="3036"/>
                  </a:cubicBezTo>
                  <a:cubicBezTo>
                    <a:pt x="24" y="3226"/>
                    <a:pt x="24" y="3416"/>
                    <a:pt x="24" y="3606"/>
                  </a:cubicBezTo>
                  <a:cubicBezTo>
                    <a:pt x="24" y="3795"/>
                    <a:pt x="72" y="3985"/>
                    <a:pt x="72" y="4151"/>
                  </a:cubicBezTo>
                  <a:cubicBezTo>
                    <a:pt x="95" y="4507"/>
                    <a:pt x="143" y="4839"/>
                    <a:pt x="190" y="5124"/>
                  </a:cubicBezTo>
                  <a:cubicBezTo>
                    <a:pt x="238" y="5408"/>
                    <a:pt x="309" y="5646"/>
                    <a:pt x="356" y="5812"/>
                  </a:cubicBezTo>
                  <a:cubicBezTo>
                    <a:pt x="404" y="5978"/>
                    <a:pt x="427" y="6073"/>
                    <a:pt x="427" y="6073"/>
                  </a:cubicBezTo>
                  <a:lnTo>
                    <a:pt x="475" y="6073"/>
                  </a:lnTo>
                  <a:cubicBezTo>
                    <a:pt x="475" y="6073"/>
                    <a:pt x="475" y="4555"/>
                    <a:pt x="451" y="3036"/>
                  </a:cubicBezTo>
                  <a:lnTo>
                    <a:pt x="3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10" name="Google Shape;2710;p86"/>
            <p:cNvSpPr/>
            <p:nvPr/>
          </p:nvSpPr>
          <p:spPr>
            <a:xfrm>
              <a:off x="2564350" y="1313250"/>
              <a:ext cx="11875" cy="167850"/>
            </a:xfrm>
            <a:custGeom>
              <a:avLst/>
              <a:gdLst/>
              <a:ahLst/>
              <a:cxnLst/>
              <a:rect l="l" t="t" r="r" b="b"/>
              <a:pathLst>
                <a:path w="475" h="6714" extrusionOk="0">
                  <a:moveTo>
                    <a:pt x="380" y="1"/>
                  </a:moveTo>
                  <a:cubicBezTo>
                    <a:pt x="380" y="1"/>
                    <a:pt x="333" y="120"/>
                    <a:pt x="309" y="309"/>
                  </a:cubicBezTo>
                  <a:cubicBezTo>
                    <a:pt x="285" y="475"/>
                    <a:pt x="214" y="736"/>
                    <a:pt x="167" y="1068"/>
                  </a:cubicBezTo>
                  <a:cubicBezTo>
                    <a:pt x="119" y="1377"/>
                    <a:pt x="95" y="1733"/>
                    <a:pt x="48" y="2136"/>
                  </a:cubicBezTo>
                  <a:cubicBezTo>
                    <a:pt x="0" y="2515"/>
                    <a:pt x="0" y="2942"/>
                    <a:pt x="0" y="3369"/>
                  </a:cubicBezTo>
                  <a:lnTo>
                    <a:pt x="0" y="3986"/>
                  </a:lnTo>
                  <a:cubicBezTo>
                    <a:pt x="0" y="4176"/>
                    <a:pt x="24" y="4389"/>
                    <a:pt x="24" y="4579"/>
                  </a:cubicBezTo>
                  <a:cubicBezTo>
                    <a:pt x="48" y="4982"/>
                    <a:pt x="95" y="5338"/>
                    <a:pt x="143" y="5646"/>
                  </a:cubicBezTo>
                  <a:cubicBezTo>
                    <a:pt x="190" y="5979"/>
                    <a:pt x="261" y="6216"/>
                    <a:pt x="285" y="6406"/>
                  </a:cubicBezTo>
                  <a:cubicBezTo>
                    <a:pt x="333" y="6619"/>
                    <a:pt x="356" y="6714"/>
                    <a:pt x="356" y="6714"/>
                  </a:cubicBezTo>
                  <a:lnTo>
                    <a:pt x="427" y="6714"/>
                  </a:lnTo>
                  <a:cubicBezTo>
                    <a:pt x="427" y="6714"/>
                    <a:pt x="475" y="5030"/>
                    <a:pt x="451" y="3369"/>
                  </a:cubicBezTo>
                  <a:cubicBezTo>
                    <a:pt x="427" y="1685"/>
                    <a:pt x="427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11" name="Google Shape;2711;p86"/>
            <p:cNvSpPr/>
            <p:nvPr/>
          </p:nvSpPr>
          <p:spPr>
            <a:xfrm>
              <a:off x="2647375" y="1413475"/>
              <a:ext cx="13075" cy="67625"/>
            </a:xfrm>
            <a:custGeom>
              <a:avLst/>
              <a:gdLst/>
              <a:ahLst/>
              <a:cxnLst/>
              <a:rect l="l" t="t" r="r" b="b"/>
              <a:pathLst>
                <a:path w="523" h="2705" extrusionOk="0">
                  <a:moveTo>
                    <a:pt x="285" y="1"/>
                  </a:moveTo>
                  <a:cubicBezTo>
                    <a:pt x="261" y="24"/>
                    <a:pt x="238" y="72"/>
                    <a:pt x="238" y="119"/>
                  </a:cubicBezTo>
                  <a:cubicBezTo>
                    <a:pt x="166" y="214"/>
                    <a:pt x="143" y="309"/>
                    <a:pt x="95" y="428"/>
                  </a:cubicBezTo>
                  <a:cubicBezTo>
                    <a:pt x="48" y="570"/>
                    <a:pt x="24" y="712"/>
                    <a:pt x="0" y="878"/>
                  </a:cubicBezTo>
                  <a:cubicBezTo>
                    <a:pt x="0" y="1044"/>
                    <a:pt x="0" y="1210"/>
                    <a:pt x="0" y="1377"/>
                  </a:cubicBezTo>
                  <a:lnTo>
                    <a:pt x="48" y="1637"/>
                  </a:lnTo>
                  <a:cubicBezTo>
                    <a:pt x="48" y="1709"/>
                    <a:pt x="72" y="1804"/>
                    <a:pt x="95" y="1875"/>
                  </a:cubicBezTo>
                  <a:cubicBezTo>
                    <a:pt x="119" y="2017"/>
                    <a:pt x="166" y="2159"/>
                    <a:pt x="238" y="2302"/>
                  </a:cubicBezTo>
                  <a:cubicBezTo>
                    <a:pt x="285" y="2397"/>
                    <a:pt x="332" y="2491"/>
                    <a:pt x="404" y="2586"/>
                  </a:cubicBezTo>
                  <a:cubicBezTo>
                    <a:pt x="427" y="2634"/>
                    <a:pt x="451" y="2681"/>
                    <a:pt x="499" y="2705"/>
                  </a:cubicBezTo>
                  <a:lnTo>
                    <a:pt x="522" y="2705"/>
                  </a:lnTo>
                  <a:lnTo>
                    <a:pt x="451" y="1353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12" name="Google Shape;2712;p86"/>
            <p:cNvSpPr/>
            <p:nvPr/>
          </p:nvSpPr>
          <p:spPr>
            <a:xfrm>
              <a:off x="2701325" y="1376125"/>
              <a:ext cx="32050" cy="105575"/>
            </a:xfrm>
            <a:custGeom>
              <a:avLst/>
              <a:gdLst/>
              <a:ahLst/>
              <a:cxnLst/>
              <a:rect l="l" t="t" r="r" b="b"/>
              <a:pathLst>
                <a:path w="1282" h="4223" extrusionOk="0">
                  <a:moveTo>
                    <a:pt x="25" y="0"/>
                  </a:moveTo>
                  <a:cubicBezTo>
                    <a:pt x="1" y="71"/>
                    <a:pt x="1" y="143"/>
                    <a:pt x="1" y="214"/>
                  </a:cubicBezTo>
                  <a:lnTo>
                    <a:pt x="1" y="736"/>
                  </a:lnTo>
                  <a:cubicBezTo>
                    <a:pt x="1" y="973"/>
                    <a:pt x="25" y="1210"/>
                    <a:pt x="72" y="1424"/>
                  </a:cubicBezTo>
                  <a:cubicBezTo>
                    <a:pt x="120" y="1684"/>
                    <a:pt x="167" y="1945"/>
                    <a:pt x="238" y="2230"/>
                  </a:cubicBezTo>
                  <a:lnTo>
                    <a:pt x="381" y="2586"/>
                  </a:lnTo>
                  <a:cubicBezTo>
                    <a:pt x="428" y="2728"/>
                    <a:pt x="475" y="2847"/>
                    <a:pt x="523" y="2965"/>
                  </a:cubicBezTo>
                  <a:cubicBezTo>
                    <a:pt x="594" y="3179"/>
                    <a:pt x="713" y="3392"/>
                    <a:pt x="807" y="3606"/>
                  </a:cubicBezTo>
                  <a:cubicBezTo>
                    <a:pt x="926" y="3796"/>
                    <a:pt x="1021" y="3938"/>
                    <a:pt x="1092" y="4033"/>
                  </a:cubicBezTo>
                  <a:cubicBezTo>
                    <a:pt x="1140" y="4104"/>
                    <a:pt x="1163" y="4151"/>
                    <a:pt x="1211" y="4199"/>
                  </a:cubicBezTo>
                  <a:lnTo>
                    <a:pt x="1282" y="4223"/>
                  </a:lnTo>
                  <a:lnTo>
                    <a:pt x="689" y="21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13" name="Google Shape;2713;p86"/>
            <p:cNvSpPr/>
            <p:nvPr/>
          </p:nvSpPr>
          <p:spPr>
            <a:xfrm>
              <a:off x="2740475" y="1347050"/>
              <a:ext cx="52800" cy="120425"/>
            </a:xfrm>
            <a:custGeom>
              <a:avLst/>
              <a:gdLst/>
              <a:ahLst/>
              <a:cxnLst/>
              <a:rect l="l" t="t" r="r" b="b"/>
              <a:pathLst>
                <a:path w="2112" h="4817" extrusionOk="0">
                  <a:moveTo>
                    <a:pt x="1" y="1"/>
                  </a:moveTo>
                  <a:lnTo>
                    <a:pt x="1021" y="2421"/>
                  </a:lnTo>
                  <a:lnTo>
                    <a:pt x="2064" y="4816"/>
                  </a:lnTo>
                  <a:lnTo>
                    <a:pt x="2112" y="4793"/>
                  </a:lnTo>
                  <a:cubicBezTo>
                    <a:pt x="2112" y="4721"/>
                    <a:pt x="2112" y="4650"/>
                    <a:pt x="2088" y="4555"/>
                  </a:cubicBezTo>
                  <a:cubicBezTo>
                    <a:pt x="2064" y="4437"/>
                    <a:pt x="2064" y="4223"/>
                    <a:pt x="1993" y="3962"/>
                  </a:cubicBezTo>
                  <a:cubicBezTo>
                    <a:pt x="1946" y="3701"/>
                    <a:pt x="1851" y="3417"/>
                    <a:pt x="1780" y="3156"/>
                  </a:cubicBezTo>
                  <a:cubicBezTo>
                    <a:pt x="1685" y="2847"/>
                    <a:pt x="1542" y="2563"/>
                    <a:pt x="1424" y="2254"/>
                  </a:cubicBezTo>
                  <a:lnTo>
                    <a:pt x="1234" y="1827"/>
                  </a:lnTo>
                  <a:cubicBezTo>
                    <a:pt x="1163" y="1685"/>
                    <a:pt x="1068" y="1543"/>
                    <a:pt x="997" y="1401"/>
                  </a:cubicBezTo>
                  <a:cubicBezTo>
                    <a:pt x="878" y="1140"/>
                    <a:pt x="712" y="902"/>
                    <a:pt x="570" y="689"/>
                  </a:cubicBezTo>
                  <a:cubicBezTo>
                    <a:pt x="428" y="475"/>
                    <a:pt x="285" y="309"/>
                    <a:pt x="190" y="191"/>
                  </a:cubicBezTo>
                  <a:cubicBezTo>
                    <a:pt x="143" y="120"/>
                    <a:pt x="95" y="72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14" name="Google Shape;2714;p86"/>
            <p:cNvSpPr/>
            <p:nvPr/>
          </p:nvSpPr>
          <p:spPr>
            <a:xfrm>
              <a:off x="2750550" y="1313250"/>
              <a:ext cx="55775" cy="123375"/>
            </a:xfrm>
            <a:custGeom>
              <a:avLst/>
              <a:gdLst/>
              <a:ahLst/>
              <a:cxnLst/>
              <a:rect l="l" t="t" r="r" b="b"/>
              <a:pathLst>
                <a:path w="2231" h="4935" extrusionOk="0">
                  <a:moveTo>
                    <a:pt x="1" y="1"/>
                  </a:moveTo>
                  <a:lnTo>
                    <a:pt x="1068" y="2468"/>
                  </a:lnTo>
                  <a:lnTo>
                    <a:pt x="2183" y="4935"/>
                  </a:lnTo>
                  <a:lnTo>
                    <a:pt x="2207" y="4911"/>
                  </a:lnTo>
                  <a:cubicBezTo>
                    <a:pt x="2207" y="4911"/>
                    <a:pt x="2231" y="4816"/>
                    <a:pt x="2183" y="4674"/>
                  </a:cubicBezTo>
                  <a:cubicBezTo>
                    <a:pt x="2159" y="4532"/>
                    <a:pt x="2136" y="4294"/>
                    <a:pt x="2088" y="4057"/>
                  </a:cubicBezTo>
                  <a:cubicBezTo>
                    <a:pt x="2017" y="3773"/>
                    <a:pt x="1922" y="3488"/>
                    <a:pt x="1851" y="3227"/>
                  </a:cubicBezTo>
                  <a:cubicBezTo>
                    <a:pt x="1732" y="2919"/>
                    <a:pt x="1614" y="2586"/>
                    <a:pt x="1495" y="2302"/>
                  </a:cubicBezTo>
                  <a:lnTo>
                    <a:pt x="1282" y="1851"/>
                  </a:lnTo>
                  <a:cubicBezTo>
                    <a:pt x="1211" y="1685"/>
                    <a:pt x="1116" y="1543"/>
                    <a:pt x="1045" y="1400"/>
                  </a:cubicBezTo>
                  <a:cubicBezTo>
                    <a:pt x="902" y="1163"/>
                    <a:pt x="760" y="902"/>
                    <a:pt x="594" y="665"/>
                  </a:cubicBezTo>
                  <a:cubicBezTo>
                    <a:pt x="451" y="475"/>
                    <a:pt x="309" y="286"/>
                    <a:pt x="214" y="167"/>
                  </a:cubicBezTo>
                  <a:cubicBezTo>
                    <a:pt x="167" y="96"/>
                    <a:pt x="96" y="48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15" name="Google Shape;2715;p86"/>
            <p:cNvSpPr/>
            <p:nvPr/>
          </p:nvSpPr>
          <p:spPr>
            <a:xfrm>
              <a:off x="2609425" y="1323925"/>
              <a:ext cx="17225" cy="177350"/>
            </a:xfrm>
            <a:custGeom>
              <a:avLst/>
              <a:gdLst/>
              <a:ahLst/>
              <a:cxnLst/>
              <a:rect l="l" t="t" r="r" b="b"/>
              <a:pathLst>
                <a:path w="689" h="7094" extrusionOk="0">
                  <a:moveTo>
                    <a:pt x="0" y="1"/>
                  </a:moveTo>
                  <a:lnTo>
                    <a:pt x="190" y="3559"/>
                  </a:lnTo>
                  <a:lnTo>
                    <a:pt x="451" y="7093"/>
                  </a:lnTo>
                  <a:lnTo>
                    <a:pt x="498" y="7093"/>
                  </a:lnTo>
                  <a:cubicBezTo>
                    <a:pt x="498" y="7093"/>
                    <a:pt x="522" y="6999"/>
                    <a:pt x="546" y="6809"/>
                  </a:cubicBezTo>
                  <a:cubicBezTo>
                    <a:pt x="570" y="6619"/>
                    <a:pt x="617" y="6334"/>
                    <a:pt x="641" y="6002"/>
                  </a:cubicBezTo>
                  <a:cubicBezTo>
                    <a:pt x="664" y="5670"/>
                    <a:pt x="688" y="5267"/>
                    <a:pt x="688" y="4840"/>
                  </a:cubicBezTo>
                  <a:cubicBezTo>
                    <a:pt x="688" y="4437"/>
                    <a:pt x="664" y="3986"/>
                    <a:pt x="664" y="3559"/>
                  </a:cubicBezTo>
                  <a:lnTo>
                    <a:pt x="593" y="2895"/>
                  </a:lnTo>
                  <a:cubicBezTo>
                    <a:pt x="593" y="2658"/>
                    <a:pt x="546" y="2468"/>
                    <a:pt x="522" y="2254"/>
                  </a:cubicBezTo>
                  <a:cubicBezTo>
                    <a:pt x="475" y="1827"/>
                    <a:pt x="403" y="1448"/>
                    <a:pt x="332" y="1116"/>
                  </a:cubicBezTo>
                  <a:cubicBezTo>
                    <a:pt x="261" y="784"/>
                    <a:pt x="190" y="523"/>
                    <a:pt x="143" y="333"/>
                  </a:cubicBezTo>
                  <a:cubicBezTo>
                    <a:pt x="71" y="143"/>
                    <a:pt x="48" y="25"/>
                    <a:pt x="48" y="2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16" name="Google Shape;2716;p86"/>
            <p:cNvSpPr/>
            <p:nvPr/>
          </p:nvSpPr>
          <p:spPr>
            <a:xfrm>
              <a:off x="2805125" y="1317400"/>
              <a:ext cx="61100" cy="85425"/>
            </a:xfrm>
            <a:custGeom>
              <a:avLst/>
              <a:gdLst/>
              <a:ahLst/>
              <a:cxnLst/>
              <a:rect l="l" t="t" r="r" b="b"/>
              <a:pathLst>
                <a:path w="2444" h="3417" extrusionOk="0">
                  <a:moveTo>
                    <a:pt x="24" y="1"/>
                  </a:moveTo>
                  <a:lnTo>
                    <a:pt x="0" y="48"/>
                  </a:lnTo>
                  <a:lnTo>
                    <a:pt x="1186" y="1733"/>
                  </a:lnTo>
                  <a:lnTo>
                    <a:pt x="2420" y="3417"/>
                  </a:lnTo>
                  <a:lnTo>
                    <a:pt x="2443" y="3393"/>
                  </a:lnTo>
                  <a:cubicBezTo>
                    <a:pt x="2443" y="3322"/>
                    <a:pt x="2420" y="3251"/>
                    <a:pt x="2420" y="3203"/>
                  </a:cubicBezTo>
                  <a:cubicBezTo>
                    <a:pt x="2372" y="3085"/>
                    <a:pt x="2325" y="2919"/>
                    <a:pt x="2254" y="2729"/>
                  </a:cubicBezTo>
                  <a:cubicBezTo>
                    <a:pt x="2182" y="2515"/>
                    <a:pt x="2088" y="2326"/>
                    <a:pt x="1969" y="2112"/>
                  </a:cubicBezTo>
                  <a:cubicBezTo>
                    <a:pt x="1850" y="1899"/>
                    <a:pt x="1708" y="1685"/>
                    <a:pt x="1566" y="1472"/>
                  </a:cubicBezTo>
                  <a:lnTo>
                    <a:pt x="1328" y="1187"/>
                  </a:lnTo>
                  <a:cubicBezTo>
                    <a:pt x="1234" y="1068"/>
                    <a:pt x="1162" y="974"/>
                    <a:pt x="1068" y="879"/>
                  </a:cubicBezTo>
                  <a:cubicBezTo>
                    <a:pt x="925" y="713"/>
                    <a:pt x="759" y="547"/>
                    <a:pt x="593" y="404"/>
                  </a:cubicBezTo>
                  <a:cubicBezTo>
                    <a:pt x="451" y="286"/>
                    <a:pt x="285" y="191"/>
                    <a:pt x="190" y="120"/>
                  </a:cubicBezTo>
                  <a:cubicBezTo>
                    <a:pt x="142" y="72"/>
                    <a:pt x="95" y="48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17" name="Google Shape;2717;p86"/>
            <p:cNvSpPr/>
            <p:nvPr/>
          </p:nvSpPr>
          <p:spPr>
            <a:xfrm>
              <a:off x="2833575" y="1296075"/>
              <a:ext cx="44500" cy="43300"/>
            </a:xfrm>
            <a:custGeom>
              <a:avLst/>
              <a:gdLst/>
              <a:ahLst/>
              <a:cxnLst/>
              <a:rect l="l" t="t" r="r" b="b"/>
              <a:pathLst>
                <a:path w="1780" h="1732" extrusionOk="0">
                  <a:moveTo>
                    <a:pt x="24" y="0"/>
                  </a:moveTo>
                  <a:lnTo>
                    <a:pt x="1" y="24"/>
                  </a:lnTo>
                  <a:lnTo>
                    <a:pt x="855" y="901"/>
                  </a:lnTo>
                  <a:lnTo>
                    <a:pt x="1732" y="1732"/>
                  </a:lnTo>
                  <a:lnTo>
                    <a:pt x="1780" y="1708"/>
                  </a:lnTo>
                  <a:cubicBezTo>
                    <a:pt x="1780" y="1660"/>
                    <a:pt x="1756" y="1613"/>
                    <a:pt x="1756" y="1566"/>
                  </a:cubicBezTo>
                  <a:cubicBezTo>
                    <a:pt x="1732" y="1471"/>
                    <a:pt x="1685" y="1376"/>
                    <a:pt x="1661" y="1281"/>
                  </a:cubicBezTo>
                  <a:cubicBezTo>
                    <a:pt x="1614" y="1139"/>
                    <a:pt x="1543" y="1020"/>
                    <a:pt x="1471" y="925"/>
                  </a:cubicBezTo>
                  <a:cubicBezTo>
                    <a:pt x="1377" y="783"/>
                    <a:pt x="1282" y="688"/>
                    <a:pt x="1163" y="569"/>
                  </a:cubicBezTo>
                  <a:lnTo>
                    <a:pt x="997" y="427"/>
                  </a:lnTo>
                  <a:cubicBezTo>
                    <a:pt x="926" y="380"/>
                    <a:pt x="878" y="332"/>
                    <a:pt x="807" y="285"/>
                  </a:cubicBezTo>
                  <a:cubicBezTo>
                    <a:pt x="689" y="213"/>
                    <a:pt x="570" y="166"/>
                    <a:pt x="451" y="95"/>
                  </a:cubicBezTo>
                  <a:cubicBezTo>
                    <a:pt x="357" y="71"/>
                    <a:pt x="262" y="47"/>
                    <a:pt x="143" y="24"/>
                  </a:cubicBezTo>
                  <a:cubicBezTo>
                    <a:pt x="119" y="0"/>
                    <a:pt x="72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18" name="Google Shape;2718;p86"/>
            <p:cNvSpPr/>
            <p:nvPr/>
          </p:nvSpPr>
          <p:spPr>
            <a:xfrm>
              <a:off x="2883400" y="1276500"/>
              <a:ext cx="76525" cy="83625"/>
            </a:xfrm>
            <a:custGeom>
              <a:avLst/>
              <a:gdLst/>
              <a:ahLst/>
              <a:cxnLst/>
              <a:rect l="l" t="t" r="r" b="b"/>
              <a:pathLst>
                <a:path w="3061" h="3345" extrusionOk="0">
                  <a:moveTo>
                    <a:pt x="24" y="0"/>
                  </a:moveTo>
                  <a:lnTo>
                    <a:pt x="0" y="24"/>
                  </a:lnTo>
                  <a:lnTo>
                    <a:pt x="1495" y="1708"/>
                  </a:lnTo>
                  <a:lnTo>
                    <a:pt x="3037" y="3345"/>
                  </a:lnTo>
                  <a:lnTo>
                    <a:pt x="3060" y="3321"/>
                  </a:lnTo>
                  <a:cubicBezTo>
                    <a:pt x="3037" y="3250"/>
                    <a:pt x="3013" y="3203"/>
                    <a:pt x="2989" y="3131"/>
                  </a:cubicBezTo>
                  <a:cubicBezTo>
                    <a:pt x="2942" y="3013"/>
                    <a:pt x="2870" y="2847"/>
                    <a:pt x="2752" y="2657"/>
                  </a:cubicBezTo>
                  <a:cubicBezTo>
                    <a:pt x="2633" y="2443"/>
                    <a:pt x="2491" y="2230"/>
                    <a:pt x="2349" y="2040"/>
                  </a:cubicBezTo>
                  <a:cubicBezTo>
                    <a:pt x="2206" y="1827"/>
                    <a:pt x="2017" y="1613"/>
                    <a:pt x="1827" y="1400"/>
                  </a:cubicBezTo>
                  <a:lnTo>
                    <a:pt x="1542" y="1115"/>
                  </a:lnTo>
                  <a:cubicBezTo>
                    <a:pt x="1447" y="996"/>
                    <a:pt x="1329" y="925"/>
                    <a:pt x="1234" y="830"/>
                  </a:cubicBezTo>
                  <a:cubicBezTo>
                    <a:pt x="1068" y="664"/>
                    <a:pt x="878" y="498"/>
                    <a:pt x="664" y="380"/>
                  </a:cubicBezTo>
                  <a:cubicBezTo>
                    <a:pt x="498" y="237"/>
                    <a:pt x="332" y="166"/>
                    <a:pt x="214" y="95"/>
                  </a:cubicBezTo>
                  <a:cubicBezTo>
                    <a:pt x="166" y="48"/>
                    <a:pt x="95" y="24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19" name="Google Shape;2719;p86"/>
            <p:cNvSpPr/>
            <p:nvPr/>
          </p:nvSpPr>
          <p:spPr>
            <a:xfrm>
              <a:off x="2928475" y="1296075"/>
              <a:ext cx="49825" cy="35600"/>
            </a:xfrm>
            <a:custGeom>
              <a:avLst/>
              <a:gdLst/>
              <a:ahLst/>
              <a:cxnLst/>
              <a:rect l="l" t="t" r="r" b="b"/>
              <a:pathLst>
                <a:path w="1993" h="1424" extrusionOk="0">
                  <a:moveTo>
                    <a:pt x="0" y="0"/>
                  </a:moveTo>
                  <a:lnTo>
                    <a:pt x="0" y="47"/>
                  </a:lnTo>
                  <a:lnTo>
                    <a:pt x="973" y="759"/>
                  </a:lnTo>
                  <a:lnTo>
                    <a:pt x="1969" y="1423"/>
                  </a:lnTo>
                  <a:lnTo>
                    <a:pt x="1993" y="1400"/>
                  </a:lnTo>
                  <a:cubicBezTo>
                    <a:pt x="1993" y="1352"/>
                    <a:pt x="1969" y="1305"/>
                    <a:pt x="1969" y="1281"/>
                  </a:cubicBezTo>
                  <a:cubicBezTo>
                    <a:pt x="1921" y="1186"/>
                    <a:pt x="1874" y="1091"/>
                    <a:pt x="1827" y="996"/>
                  </a:cubicBezTo>
                  <a:cubicBezTo>
                    <a:pt x="1755" y="878"/>
                    <a:pt x="1660" y="783"/>
                    <a:pt x="1566" y="688"/>
                  </a:cubicBezTo>
                  <a:cubicBezTo>
                    <a:pt x="1447" y="569"/>
                    <a:pt x="1328" y="474"/>
                    <a:pt x="1210" y="380"/>
                  </a:cubicBezTo>
                  <a:lnTo>
                    <a:pt x="1020" y="261"/>
                  </a:lnTo>
                  <a:cubicBezTo>
                    <a:pt x="949" y="237"/>
                    <a:pt x="878" y="190"/>
                    <a:pt x="830" y="166"/>
                  </a:cubicBezTo>
                  <a:cubicBezTo>
                    <a:pt x="688" y="119"/>
                    <a:pt x="569" y="71"/>
                    <a:pt x="427" y="47"/>
                  </a:cubicBezTo>
                  <a:cubicBezTo>
                    <a:pt x="332" y="24"/>
                    <a:pt x="237" y="0"/>
                    <a:pt x="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20" name="Google Shape;2720;p86"/>
            <p:cNvSpPr/>
            <p:nvPr/>
          </p:nvSpPr>
          <p:spPr>
            <a:xfrm>
              <a:off x="2943300" y="1258700"/>
              <a:ext cx="78300" cy="50425"/>
            </a:xfrm>
            <a:custGeom>
              <a:avLst/>
              <a:gdLst/>
              <a:ahLst/>
              <a:cxnLst/>
              <a:rect l="l" t="t" r="r" b="b"/>
              <a:pathLst>
                <a:path w="3132" h="2017" extrusionOk="0">
                  <a:moveTo>
                    <a:pt x="24" y="1"/>
                  </a:moveTo>
                  <a:lnTo>
                    <a:pt x="0" y="48"/>
                  </a:lnTo>
                  <a:lnTo>
                    <a:pt x="1542" y="1044"/>
                  </a:lnTo>
                  <a:lnTo>
                    <a:pt x="3107" y="2017"/>
                  </a:lnTo>
                  <a:lnTo>
                    <a:pt x="3131" y="1969"/>
                  </a:lnTo>
                  <a:cubicBezTo>
                    <a:pt x="3107" y="1922"/>
                    <a:pt x="3060" y="1875"/>
                    <a:pt x="3036" y="1827"/>
                  </a:cubicBezTo>
                  <a:cubicBezTo>
                    <a:pt x="2965" y="1756"/>
                    <a:pt x="2870" y="1614"/>
                    <a:pt x="2752" y="1495"/>
                  </a:cubicBezTo>
                  <a:cubicBezTo>
                    <a:pt x="2633" y="1329"/>
                    <a:pt x="2491" y="1187"/>
                    <a:pt x="2325" y="1068"/>
                  </a:cubicBezTo>
                  <a:cubicBezTo>
                    <a:pt x="2159" y="926"/>
                    <a:pt x="1969" y="783"/>
                    <a:pt x="1779" y="665"/>
                  </a:cubicBezTo>
                  <a:lnTo>
                    <a:pt x="1471" y="499"/>
                  </a:lnTo>
                  <a:cubicBezTo>
                    <a:pt x="1376" y="428"/>
                    <a:pt x="1281" y="404"/>
                    <a:pt x="1186" y="356"/>
                  </a:cubicBezTo>
                  <a:cubicBezTo>
                    <a:pt x="996" y="262"/>
                    <a:pt x="807" y="190"/>
                    <a:pt x="617" y="119"/>
                  </a:cubicBezTo>
                  <a:cubicBezTo>
                    <a:pt x="451" y="72"/>
                    <a:pt x="308" y="48"/>
                    <a:pt x="190" y="24"/>
                  </a:cubicBezTo>
                  <a:cubicBezTo>
                    <a:pt x="142" y="24"/>
                    <a:pt x="7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21" name="Google Shape;2721;p86"/>
            <p:cNvSpPr/>
            <p:nvPr/>
          </p:nvSpPr>
          <p:spPr>
            <a:xfrm>
              <a:off x="2985975" y="1240050"/>
              <a:ext cx="86625" cy="30550"/>
            </a:xfrm>
            <a:custGeom>
              <a:avLst/>
              <a:gdLst/>
              <a:ahLst/>
              <a:cxnLst/>
              <a:rect l="l" t="t" r="r" b="b"/>
              <a:pathLst>
                <a:path w="3465" h="1222" extrusionOk="0">
                  <a:moveTo>
                    <a:pt x="454" y="1"/>
                  </a:moveTo>
                  <a:cubicBezTo>
                    <a:pt x="349" y="1"/>
                    <a:pt x="254" y="11"/>
                    <a:pt x="191" y="11"/>
                  </a:cubicBezTo>
                  <a:cubicBezTo>
                    <a:pt x="120" y="11"/>
                    <a:pt x="72" y="11"/>
                    <a:pt x="25" y="35"/>
                  </a:cubicBezTo>
                  <a:lnTo>
                    <a:pt x="1" y="82"/>
                  </a:lnTo>
                  <a:lnTo>
                    <a:pt x="1733" y="675"/>
                  </a:lnTo>
                  <a:lnTo>
                    <a:pt x="3464" y="1221"/>
                  </a:lnTo>
                  <a:lnTo>
                    <a:pt x="3464" y="1174"/>
                  </a:lnTo>
                  <a:cubicBezTo>
                    <a:pt x="3440" y="1126"/>
                    <a:pt x="3393" y="1102"/>
                    <a:pt x="3346" y="1055"/>
                  </a:cubicBezTo>
                  <a:cubicBezTo>
                    <a:pt x="3274" y="1008"/>
                    <a:pt x="3156" y="889"/>
                    <a:pt x="3013" y="794"/>
                  </a:cubicBezTo>
                  <a:cubicBezTo>
                    <a:pt x="2847" y="675"/>
                    <a:pt x="2658" y="581"/>
                    <a:pt x="2492" y="486"/>
                  </a:cubicBezTo>
                  <a:cubicBezTo>
                    <a:pt x="2278" y="391"/>
                    <a:pt x="2088" y="320"/>
                    <a:pt x="1875" y="248"/>
                  </a:cubicBezTo>
                  <a:lnTo>
                    <a:pt x="1543" y="154"/>
                  </a:lnTo>
                  <a:cubicBezTo>
                    <a:pt x="1424" y="106"/>
                    <a:pt x="1329" y="106"/>
                    <a:pt x="1211" y="82"/>
                  </a:cubicBezTo>
                  <a:cubicBezTo>
                    <a:pt x="1021" y="35"/>
                    <a:pt x="831" y="11"/>
                    <a:pt x="618" y="11"/>
                  </a:cubicBezTo>
                  <a:cubicBezTo>
                    <a:pt x="562" y="3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22" name="Google Shape;2722;p86"/>
            <p:cNvSpPr/>
            <p:nvPr/>
          </p:nvSpPr>
          <p:spPr>
            <a:xfrm>
              <a:off x="2997250" y="1213625"/>
              <a:ext cx="94325" cy="28500"/>
            </a:xfrm>
            <a:custGeom>
              <a:avLst/>
              <a:gdLst/>
              <a:ahLst/>
              <a:cxnLst/>
              <a:rect l="l" t="t" r="r" b="b"/>
              <a:pathLst>
                <a:path w="3773" h="1140" extrusionOk="0">
                  <a:moveTo>
                    <a:pt x="665" y="1"/>
                  </a:moveTo>
                  <a:cubicBezTo>
                    <a:pt x="475" y="1"/>
                    <a:pt x="309" y="48"/>
                    <a:pt x="190" y="48"/>
                  </a:cubicBezTo>
                  <a:cubicBezTo>
                    <a:pt x="143" y="48"/>
                    <a:pt x="72" y="48"/>
                    <a:pt x="24" y="72"/>
                  </a:cubicBezTo>
                  <a:lnTo>
                    <a:pt x="1" y="119"/>
                  </a:lnTo>
                  <a:lnTo>
                    <a:pt x="1898" y="641"/>
                  </a:lnTo>
                  <a:lnTo>
                    <a:pt x="3772" y="1139"/>
                  </a:lnTo>
                  <a:lnTo>
                    <a:pt x="3772" y="1092"/>
                  </a:lnTo>
                  <a:cubicBezTo>
                    <a:pt x="3725" y="1045"/>
                    <a:pt x="3677" y="997"/>
                    <a:pt x="3630" y="973"/>
                  </a:cubicBezTo>
                  <a:cubicBezTo>
                    <a:pt x="3535" y="902"/>
                    <a:pt x="3416" y="807"/>
                    <a:pt x="3250" y="712"/>
                  </a:cubicBezTo>
                  <a:cubicBezTo>
                    <a:pt x="3061" y="618"/>
                    <a:pt x="2871" y="523"/>
                    <a:pt x="2681" y="428"/>
                  </a:cubicBezTo>
                  <a:cubicBezTo>
                    <a:pt x="2444" y="333"/>
                    <a:pt x="2230" y="262"/>
                    <a:pt x="1993" y="214"/>
                  </a:cubicBezTo>
                  <a:lnTo>
                    <a:pt x="1637" y="119"/>
                  </a:lnTo>
                  <a:cubicBezTo>
                    <a:pt x="1519" y="96"/>
                    <a:pt x="1400" y="72"/>
                    <a:pt x="1305" y="72"/>
                  </a:cubicBezTo>
                  <a:cubicBezTo>
                    <a:pt x="1092" y="25"/>
                    <a:pt x="878" y="25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23" name="Google Shape;2723;p86"/>
            <p:cNvSpPr/>
            <p:nvPr/>
          </p:nvSpPr>
          <p:spPr>
            <a:xfrm>
              <a:off x="2311125" y="1259300"/>
              <a:ext cx="16625" cy="93725"/>
            </a:xfrm>
            <a:custGeom>
              <a:avLst/>
              <a:gdLst/>
              <a:ahLst/>
              <a:cxnLst/>
              <a:rect l="l" t="t" r="r" b="b"/>
              <a:pathLst>
                <a:path w="665" h="3749" extrusionOk="0">
                  <a:moveTo>
                    <a:pt x="404" y="0"/>
                  </a:moveTo>
                  <a:lnTo>
                    <a:pt x="167" y="1874"/>
                  </a:lnTo>
                  <a:lnTo>
                    <a:pt x="1" y="3748"/>
                  </a:lnTo>
                  <a:lnTo>
                    <a:pt x="24" y="3748"/>
                  </a:lnTo>
                  <a:cubicBezTo>
                    <a:pt x="72" y="3701"/>
                    <a:pt x="96" y="3653"/>
                    <a:pt x="119" y="3606"/>
                  </a:cubicBezTo>
                  <a:cubicBezTo>
                    <a:pt x="167" y="3487"/>
                    <a:pt x="262" y="3369"/>
                    <a:pt x="333" y="3203"/>
                  </a:cubicBezTo>
                  <a:cubicBezTo>
                    <a:pt x="404" y="3013"/>
                    <a:pt x="475" y="2799"/>
                    <a:pt x="499" y="2610"/>
                  </a:cubicBezTo>
                  <a:cubicBezTo>
                    <a:pt x="570" y="2372"/>
                    <a:pt x="617" y="2159"/>
                    <a:pt x="641" y="1922"/>
                  </a:cubicBezTo>
                  <a:lnTo>
                    <a:pt x="665" y="1566"/>
                  </a:lnTo>
                  <a:lnTo>
                    <a:pt x="665" y="1234"/>
                  </a:lnTo>
                  <a:cubicBezTo>
                    <a:pt x="665" y="1020"/>
                    <a:pt x="641" y="831"/>
                    <a:pt x="617" y="617"/>
                  </a:cubicBezTo>
                  <a:cubicBezTo>
                    <a:pt x="594" y="427"/>
                    <a:pt x="546" y="285"/>
                    <a:pt x="523" y="166"/>
                  </a:cubicBezTo>
                  <a:cubicBezTo>
                    <a:pt x="499" y="119"/>
                    <a:pt x="475" y="71"/>
                    <a:pt x="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24" name="Google Shape;2724;p86"/>
            <p:cNvSpPr/>
            <p:nvPr/>
          </p:nvSpPr>
          <p:spPr>
            <a:xfrm>
              <a:off x="2417275" y="1255725"/>
              <a:ext cx="11300" cy="196925"/>
            </a:xfrm>
            <a:custGeom>
              <a:avLst/>
              <a:gdLst/>
              <a:ahLst/>
              <a:cxnLst/>
              <a:rect l="l" t="t" r="r" b="b"/>
              <a:pathLst>
                <a:path w="452" h="7877" extrusionOk="0">
                  <a:moveTo>
                    <a:pt x="48" y="1"/>
                  </a:moveTo>
                  <a:cubicBezTo>
                    <a:pt x="48" y="1"/>
                    <a:pt x="1" y="1970"/>
                    <a:pt x="1" y="3939"/>
                  </a:cubicBezTo>
                  <a:cubicBezTo>
                    <a:pt x="24" y="5907"/>
                    <a:pt x="24" y="7876"/>
                    <a:pt x="24" y="7876"/>
                  </a:cubicBezTo>
                  <a:lnTo>
                    <a:pt x="72" y="7876"/>
                  </a:lnTo>
                  <a:cubicBezTo>
                    <a:pt x="72" y="7876"/>
                    <a:pt x="119" y="7734"/>
                    <a:pt x="143" y="7544"/>
                  </a:cubicBezTo>
                  <a:cubicBezTo>
                    <a:pt x="167" y="7307"/>
                    <a:pt x="262" y="7022"/>
                    <a:pt x="285" y="6643"/>
                  </a:cubicBezTo>
                  <a:cubicBezTo>
                    <a:pt x="333" y="6263"/>
                    <a:pt x="380" y="5836"/>
                    <a:pt x="404" y="5386"/>
                  </a:cubicBezTo>
                  <a:cubicBezTo>
                    <a:pt x="451" y="4911"/>
                    <a:pt x="451" y="4413"/>
                    <a:pt x="451" y="3939"/>
                  </a:cubicBezTo>
                  <a:lnTo>
                    <a:pt x="451" y="3203"/>
                  </a:lnTo>
                  <a:cubicBezTo>
                    <a:pt x="451" y="2966"/>
                    <a:pt x="428" y="2729"/>
                    <a:pt x="428" y="2492"/>
                  </a:cubicBezTo>
                  <a:cubicBezTo>
                    <a:pt x="404" y="2017"/>
                    <a:pt x="333" y="1590"/>
                    <a:pt x="309" y="1234"/>
                  </a:cubicBezTo>
                  <a:cubicBezTo>
                    <a:pt x="262" y="855"/>
                    <a:pt x="214" y="547"/>
                    <a:pt x="167" y="333"/>
                  </a:cubicBezTo>
                  <a:cubicBezTo>
                    <a:pt x="119" y="120"/>
                    <a:pt x="96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25" name="Google Shape;2725;p86"/>
            <p:cNvSpPr/>
            <p:nvPr/>
          </p:nvSpPr>
          <p:spPr>
            <a:xfrm>
              <a:off x="2540025" y="1359525"/>
              <a:ext cx="11300" cy="58125"/>
            </a:xfrm>
            <a:custGeom>
              <a:avLst/>
              <a:gdLst/>
              <a:ahLst/>
              <a:cxnLst/>
              <a:rect l="l" t="t" r="r" b="b"/>
              <a:pathLst>
                <a:path w="452" h="2325" extrusionOk="0">
                  <a:moveTo>
                    <a:pt x="25" y="0"/>
                  </a:moveTo>
                  <a:lnTo>
                    <a:pt x="1" y="1162"/>
                  </a:lnTo>
                  <a:lnTo>
                    <a:pt x="25" y="2325"/>
                  </a:lnTo>
                  <a:lnTo>
                    <a:pt x="72" y="2325"/>
                  </a:lnTo>
                  <a:cubicBezTo>
                    <a:pt x="96" y="2277"/>
                    <a:pt x="120" y="2254"/>
                    <a:pt x="143" y="2230"/>
                  </a:cubicBezTo>
                  <a:cubicBezTo>
                    <a:pt x="191" y="2135"/>
                    <a:pt x="238" y="2040"/>
                    <a:pt x="286" y="1969"/>
                  </a:cubicBezTo>
                  <a:cubicBezTo>
                    <a:pt x="357" y="1850"/>
                    <a:pt x="380" y="1708"/>
                    <a:pt x="404" y="1589"/>
                  </a:cubicBezTo>
                  <a:cubicBezTo>
                    <a:pt x="428" y="1447"/>
                    <a:pt x="452" y="1305"/>
                    <a:pt x="452" y="1162"/>
                  </a:cubicBezTo>
                  <a:lnTo>
                    <a:pt x="452" y="949"/>
                  </a:lnTo>
                  <a:cubicBezTo>
                    <a:pt x="452" y="878"/>
                    <a:pt x="452" y="807"/>
                    <a:pt x="428" y="735"/>
                  </a:cubicBezTo>
                  <a:cubicBezTo>
                    <a:pt x="404" y="617"/>
                    <a:pt x="357" y="498"/>
                    <a:pt x="309" y="380"/>
                  </a:cubicBezTo>
                  <a:cubicBezTo>
                    <a:pt x="262" y="285"/>
                    <a:pt x="214" y="190"/>
                    <a:pt x="167" y="119"/>
                  </a:cubicBezTo>
                  <a:cubicBezTo>
                    <a:pt x="143" y="71"/>
                    <a:pt x="120" y="48"/>
                    <a:pt x="96" y="24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26" name="Google Shape;2726;p86"/>
            <p:cNvSpPr/>
            <p:nvPr/>
          </p:nvSpPr>
          <p:spPr>
            <a:xfrm>
              <a:off x="2471850" y="1274125"/>
              <a:ext cx="16025" cy="212325"/>
            </a:xfrm>
            <a:custGeom>
              <a:avLst/>
              <a:gdLst/>
              <a:ahLst/>
              <a:cxnLst/>
              <a:rect l="l" t="t" r="r" b="b"/>
              <a:pathLst>
                <a:path w="641" h="8493" extrusionOk="0">
                  <a:moveTo>
                    <a:pt x="0" y="0"/>
                  </a:moveTo>
                  <a:lnTo>
                    <a:pt x="166" y="4270"/>
                  </a:lnTo>
                  <a:cubicBezTo>
                    <a:pt x="261" y="6381"/>
                    <a:pt x="356" y="8492"/>
                    <a:pt x="356" y="8492"/>
                  </a:cubicBezTo>
                  <a:lnTo>
                    <a:pt x="403" y="8492"/>
                  </a:lnTo>
                  <a:cubicBezTo>
                    <a:pt x="403" y="8492"/>
                    <a:pt x="427" y="8374"/>
                    <a:pt x="451" y="8137"/>
                  </a:cubicBezTo>
                  <a:cubicBezTo>
                    <a:pt x="474" y="7899"/>
                    <a:pt x="546" y="7567"/>
                    <a:pt x="546" y="7164"/>
                  </a:cubicBezTo>
                  <a:cubicBezTo>
                    <a:pt x="569" y="6761"/>
                    <a:pt x="617" y="6310"/>
                    <a:pt x="617" y="5812"/>
                  </a:cubicBezTo>
                  <a:cubicBezTo>
                    <a:pt x="640" y="5314"/>
                    <a:pt x="617" y="4768"/>
                    <a:pt x="617" y="4246"/>
                  </a:cubicBezTo>
                  <a:lnTo>
                    <a:pt x="569" y="3464"/>
                  </a:lnTo>
                  <a:cubicBezTo>
                    <a:pt x="569" y="3203"/>
                    <a:pt x="522" y="2942"/>
                    <a:pt x="498" y="2681"/>
                  </a:cubicBezTo>
                  <a:cubicBezTo>
                    <a:pt x="451" y="2183"/>
                    <a:pt x="380" y="1732"/>
                    <a:pt x="332" y="1329"/>
                  </a:cubicBezTo>
                  <a:cubicBezTo>
                    <a:pt x="285" y="949"/>
                    <a:pt x="190" y="617"/>
                    <a:pt x="142" y="380"/>
                  </a:cubicBezTo>
                  <a:cubicBezTo>
                    <a:pt x="95" y="143"/>
                    <a:pt x="47" y="24"/>
                    <a:pt x="47" y="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27" name="Google Shape;2727;p86"/>
            <p:cNvSpPr/>
            <p:nvPr/>
          </p:nvSpPr>
          <p:spPr>
            <a:xfrm>
              <a:off x="2663975" y="1321550"/>
              <a:ext cx="39175" cy="180325"/>
            </a:xfrm>
            <a:custGeom>
              <a:avLst/>
              <a:gdLst/>
              <a:ahLst/>
              <a:cxnLst/>
              <a:rect l="l" t="t" r="r" b="b"/>
              <a:pathLst>
                <a:path w="1567" h="7213" extrusionOk="0">
                  <a:moveTo>
                    <a:pt x="24" y="1"/>
                  </a:moveTo>
                  <a:lnTo>
                    <a:pt x="1" y="25"/>
                  </a:lnTo>
                  <a:lnTo>
                    <a:pt x="736" y="3630"/>
                  </a:lnTo>
                  <a:lnTo>
                    <a:pt x="1519" y="7212"/>
                  </a:lnTo>
                  <a:lnTo>
                    <a:pt x="1566" y="7212"/>
                  </a:lnTo>
                  <a:cubicBezTo>
                    <a:pt x="1566" y="7212"/>
                    <a:pt x="1566" y="7094"/>
                    <a:pt x="1566" y="6904"/>
                  </a:cubicBezTo>
                  <a:cubicBezTo>
                    <a:pt x="1542" y="6690"/>
                    <a:pt x="1566" y="6406"/>
                    <a:pt x="1519" y="6050"/>
                  </a:cubicBezTo>
                  <a:cubicBezTo>
                    <a:pt x="1495" y="5694"/>
                    <a:pt x="1448" y="5314"/>
                    <a:pt x="1400" y="4864"/>
                  </a:cubicBezTo>
                  <a:cubicBezTo>
                    <a:pt x="1329" y="4413"/>
                    <a:pt x="1258" y="3986"/>
                    <a:pt x="1163" y="3535"/>
                  </a:cubicBezTo>
                  <a:lnTo>
                    <a:pt x="1021" y="2871"/>
                  </a:lnTo>
                  <a:cubicBezTo>
                    <a:pt x="973" y="2634"/>
                    <a:pt x="902" y="2421"/>
                    <a:pt x="831" y="2207"/>
                  </a:cubicBezTo>
                  <a:cubicBezTo>
                    <a:pt x="736" y="1804"/>
                    <a:pt x="570" y="1424"/>
                    <a:pt x="475" y="1092"/>
                  </a:cubicBezTo>
                  <a:cubicBezTo>
                    <a:pt x="380" y="760"/>
                    <a:pt x="238" y="499"/>
                    <a:pt x="167" y="309"/>
                  </a:cubicBezTo>
                  <a:cubicBezTo>
                    <a:pt x="72" y="120"/>
                    <a:pt x="24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28" name="Google Shape;2728;p86"/>
            <p:cNvSpPr/>
            <p:nvPr/>
          </p:nvSpPr>
          <p:spPr>
            <a:xfrm>
              <a:off x="2804525" y="1352400"/>
              <a:ext cx="46275" cy="84225"/>
            </a:xfrm>
            <a:custGeom>
              <a:avLst/>
              <a:gdLst/>
              <a:ahLst/>
              <a:cxnLst/>
              <a:rect l="l" t="t" r="r" b="b"/>
              <a:pathLst>
                <a:path w="1851" h="3369" extrusionOk="0">
                  <a:moveTo>
                    <a:pt x="48" y="0"/>
                  </a:moveTo>
                  <a:lnTo>
                    <a:pt x="0" y="24"/>
                  </a:lnTo>
                  <a:lnTo>
                    <a:pt x="902" y="1708"/>
                  </a:lnTo>
                  <a:lnTo>
                    <a:pt x="1827" y="3369"/>
                  </a:lnTo>
                  <a:lnTo>
                    <a:pt x="1851" y="3345"/>
                  </a:lnTo>
                  <a:cubicBezTo>
                    <a:pt x="1851" y="3274"/>
                    <a:pt x="1851" y="3227"/>
                    <a:pt x="1851" y="3155"/>
                  </a:cubicBezTo>
                  <a:cubicBezTo>
                    <a:pt x="1827" y="3060"/>
                    <a:pt x="1827" y="2894"/>
                    <a:pt x="1779" y="2705"/>
                  </a:cubicBezTo>
                  <a:cubicBezTo>
                    <a:pt x="1732" y="2515"/>
                    <a:pt x="1661" y="2325"/>
                    <a:pt x="1590" y="2112"/>
                  </a:cubicBezTo>
                  <a:cubicBezTo>
                    <a:pt x="1495" y="1898"/>
                    <a:pt x="1400" y="1685"/>
                    <a:pt x="1281" y="1495"/>
                  </a:cubicBezTo>
                  <a:lnTo>
                    <a:pt x="1115" y="1187"/>
                  </a:lnTo>
                  <a:cubicBezTo>
                    <a:pt x="1044" y="1068"/>
                    <a:pt x="973" y="973"/>
                    <a:pt x="925" y="902"/>
                  </a:cubicBezTo>
                  <a:cubicBezTo>
                    <a:pt x="807" y="712"/>
                    <a:pt x="665" y="570"/>
                    <a:pt x="522" y="404"/>
                  </a:cubicBezTo>
                  <a:cubicBezTo>
                    <a:pt x="404" y="285"/>
                    <a:pt x="261" y="190"/>
                    <a:pt x="190" y="119"/>
                  </a:cubicBezTo>
                  <a:cubicBezTo>
                    <a:pt x="143" y="72"/>
                    <a:pt x="95" y="48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29" name="Google Shape;2729;p86"/>
            <p:cNvSpPr/>
            <p:nvPr/>
          </p:nvSpPr>
          <p:spPr>
            <a:xfrm>
              <a:off x="2865600" y="1285400"/>
              <a:ext cx="72975" cy="99650"/>
            </a:xfrm>
            <a:custGeom>
              <a:avLst/>
              <a:gdLst/>
              <a:ahLst/>
              <a:cxnLst/>
              <a:rect l="l" t="t" r="r" b="b"/>
              <a:pathLst>
                <a:path w="2919" h="3986" extrusionOk="0">
                  <a:moveTo>
                    <a:pt x="24" y="0"/>
                  </a:moveTo>
                  <a:lnTo>
                    <a:pt x="1" y="24"/>
                  </a:lnTo>
                  <a:lnTo>
                    <a:pt x="1424" y="2016"/>
                  </a:lnTo>
                  <a:lnTo>
                    <a:pt x="2871" y="3985"/>
                  </a:lnTo>
                  <a:lnTo>
                    <a:pt x="2918" y="3961"/>
                  </a:lnTo>
                  <a:cubicBezTo>
                    <a:pt x="2895" y="3867"/>
                    <a:pt x="2871" y="3795"/>
                    <a:pt x="2847" y="3748"/>
                  </a:cubicBezTo>
                  <a:cubicBezTo>
                    <a:pt x="2800" y="3606"/>
                    <a:pt x="2752" y="3416"/>
                    <a:pt x="2634" y="3202"/>
                  </a:cubicBezTo>
                  <a:cubicBezTo>
                    <a:pt x="2539" y="2965"/>
                    <a:pt x="2420" y="2728"/>
                    <a:pt x="2278" y="2491"/>
                  </a:cubicBezTo>
                  <a:cubicBezTo>
                    <a:pt x="2136" y="2254"/>
                    <a:pt x="1969" y="1993"/>
                    <a:pt x="1780" y="1755"/>
                  </a:cubicBezTo>
                  <a:lnTo>
                    <a:pt x="1519" y="1376"/>
                  </a:lnTo>
                  <a:cubicBezTo>
                    <a:pt x="1400" y="1257"/>
                    <a:pt x="1305" y="1162"/>
                    <a:pt x="1210" y="1044"/>
                  </a:cubicBezTo>
                  <a:cubicBezTo>
                    <a:pt x="1044" y="854"/>
                    <a:pt x="855" y="664"/>
                    <a:pt x="665" y="474"/>
                  </a:cubicBezTo>
                  <a:cubicBezTo>
                    <a:pt x="499" y="332"/>
                    <a:pt x="309" y="214"/>
                    <a:pt x="214" y="119"/>
                  </a:cubicBezTo>
                  <a:cubicBezTo>
                    <a:pt x="143" y="71"/>
                    <a:pt x="96" y="24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0" name="Google Shape;2730;p86"/>
            <p:cNvSpPr/>
            <p:nvPr/>
          </p:nvSpPr>
          <p:spPr>
            <a:xfrm>
              <a:off x="2509800" y="883925"/>
              <a:ext cx="200450" cy="133450"/>
            </a:xfrm>
            <a:custGeom>
              <a:avLst/>
              <a:gdLst/>
              <a:ahLst/>
              <a:cxnLst/>
              <a:rect l="l" t="t" r="r" b="b"/>
              <a:pathLst>
                <a:path w="8018" h="5338" extrusionOk="0">
                  <a:moveTo>
                    <a:pt x="4009" y="0"/>
                  </a:moveTo>
                  <a:cubicBezTo>
                    <a:pt x="1803" y="0"/>
                    <a:pt x="0" y="1186"/>
                    <a:pt x="0" y="2657"/>
                  </a:cubicBezTo>
                  <a:cubicBezTo>
                    <a:pt x="0" y="4151"/>
                    <a:pt x="1803" y="5337"/>
                    <a:pt x="4009" y="5337"/>
                  </a:cubicBezTo>
                  <a:cubicBezTo>
                    <a:pt x="6215" y="5337"/>
                    <a:pt x="8018" y="4151"/>
                    <a:pt x="8018" y="2657"/>
                  </a:cubicBezTo>
                  <a:cubicBezTo>
                    <a:pt x="8018" y="1186"/>
                    <a:pt x="6215" y="0"/>
                    <a:pt x="40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1" name="Google Shape;2731;p86"/>
            <p:cNvSpPr/>
            <p:nvPr/>
          </p:nvSpPr>
          <p:spPr>
            <a:xfrm>
              <a:off x="2527000" y="931950"/>
              <a:ext cx="57525" cy="54575"/>
            </a:xfrm>
            <a:custGeom>
              <a:avLst/>
              <a:gdLst/>
              <a:ahLst/>
              <a:cxnLst/>
              <a:rect l="l" t="t" r="r" b="b"/>
              <a:pathLst>
                <a:path w="2301" h="2183" extrusionOk="0">
                  <a:moveTo>
                    <a:pt x="1139" y="0"/>
                  </a:moveTo>
                  <a:cubicBezTo>
                    <a:pt x="498" y="0"/>
                    <a:pt x="0" y="499"/>
                    <a:pt x="0" y="1092"/>
                  </a:cubicBezTo>
                  <a:cubicBezTo>
                    <a:pt x="0" y="1708"/>
                    <a:pt x="498" y="2183"/>
                    <a:pt x="1139" y="2183"/>
                  </a:cubicBezTo>
                  <a:cubicBezTo>
                    <a:pt x="1779" y="2183"/>
                    <a:pt x="2301" y="1708"/>
                    <a:pt x="2301" y="1092"/>
                  </a:cubicBezTo>
                  <a:cubicBezTo>
                    <a:pt x="2301" y="499"/>
                    <a:pt x="1779" y="0"/>
                    <a:pt x="1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2" name="Google Shape;2732;p86"/>
            <p:cNvSpPr/>
            <p:nvPr/>
          </p:nvSpPr>
          <p:spPr>
            <a:xfrm>
              <a:off x="2675250" y="729125"/>
              <a:ext cx="154200" cy="421075"/>
            </a:xfrm>
            <a:custGeom>
              <a:avLst/>
              <a:gdLst/>
              <a:ahLst/>
              <a:cxnLst/>
              <a:rect l="l" t="t" r="r" b="b"/>
              <a:pathLst>
                <a:path w="6168" h="16843" extrusionOk="0">
                  <a:moveTo>
                    <a:pt x="3748" y="1"/>
                  </a:moveTo>
                  <a:lnTo>
                    <a:pt x="3748" y="1"/>
                  </a:lnTo>
                  <a:cubicBezTo>
                    <a:pt x="3938" y="665"/>
                    <a:pt x="4128" y="1329"/>
                    <a:pt x="4270" y="1993"/>
                  </a:cubicBezTo>
                  <a:cubicBezTo>
                    <a:pt x="4436" y="2658"/>
                    <a:pt x="4578" y="3322"/>
                    <a:pt x="4673" y="4010"/>
                  </a:cubicBezTo>
                  <a:cubicBezTo>
                    <a:pt x="4792" y="4674"/>
                    <a:pt x="4887" y="5362"/>
                    <a:pt x="4982" y="6026"/>
                  </a:cubicBezTo>
                  <a:lnTo>
                    <a:pt x="5100" y="7046"/>
                  </a:lnTo>
                  <a:cubicBezTo>
                    <a:pt x="5148" y="7378"/>
                    <a:pt x="5148" y="7734"/>
                    <a:pt x="5195" y="8066"/>
                  </a:cubicBezTo>
                  <a:cubicBezTo>
                    <a:pt x="5219" y="8398"/>
                    <a:pt x="5243" y="8730"/>
                    <a:pt x="5243" y="9086"/>
                  </a:cubicBezTo>
                  <a:lnTo>
                    <a:pt x="5290" y="10106"/>
                  </a:lnTo>
                  <a:lnTo>
                    <a:pt x="5290" y="11126"/>
                  </a:lnTo>
                  <a:cubicBezTo>
                    <a:pt x="5314" y="11458"/>
                    <a:pt x="5290" y="11790"/>
                    <a:pt x="5266" y="12146"/>
                  </a:cubicBezTo>
                  <a:cubicBezTo>
                    <a:pt x="5243" y="12478"/>
                    <a:pt x="5243" y="12810"/>
                    <a:pt x="5219" y="13142"/>
                  </a:cubicBezTo>
                  <a:lnTo>
                    <a:pt x="5124" y="14162"/>
                  </a:lnTo>
                  <a:cubicBezTo>
                    <a:pt x="5100" y="14494"/>
                    <a:pt x="5053" y="14826"/>
                    <a:pt x="5005" y="15158"/>
                  </a:cubicBezTo>
                  <a:lnTo>
                    <a:pt x="4942" y="15700"/>
                  </a:lnTo>
                  <a:lnTo>
                    <a:pt x="4942" y="15700"/>
                  </a:lnTo>
                  <a:cubicBezTo>
                    <a:pt x="4268" y="15489"/>
                    <a:pt x="3593" y="15280"/>
                    <a:pt x="2918" y="15087"/>
                  </a:cubicBezTo>
                  <a:cubicBezTo>
                    <a:pt x="2173" y="14853"/>
                    <a:pt x="1429" y="14638"/>
                    <a:pt x="685" y="14426"/>
                  </a:cubicBezTo>
                  <a:lnTo>
                    <a:pt x="685" y="14426"/>
                  </a:lnTo>
                  <a:cubicBezTo>
                    <a:pt x="709" y="14379"/>
                    <a:pt x="734" y="14331"/>
                    <a:pt x="759" y="14281"/>
                  </a:cubicBezTo>
                  <a:cubicBezTo>
                    <a:pt x="830" y="14162"/>
                    <a:pt x="902" y="14044"/>
                    <a:pt x="997" y="13925"/>
                  </a:cubicBezTo>
                  <a:cubicBezTo>
                    <a:pt x="1044" y="13854"/>
                    <a:pt x="1068" y="13806"/>
                    <a:pt x="1115" y="13759"/>
                  </a:cubicBezTo>
                  <a:cubicBezTo>
                    <a:pt x="1163" y="13688"/>
                    <a:pt x="1210" y="13640"/>
                    <a:pt x="1281" y="13593"/>
                  </a:cubicBezTo>
                  <a:cubicBezTo>
                    <a:pt x="1329" y="13545"/>
                    <a:pt x="1376" y="13522"/>
                    <a:pt x="1447" y="13474"/>
                  </a:cubicBezTo>
                  <a:cubicBezTo>
                    <a:pt x="1495" y="13451"/>
                    <a:pt x="1542" y="13427"/>
                    <a:pt x="1613" y="13403"/>
                  </a:cubicBezTo>
                  <a:cubicBezTo>
                    <a:pt x="1684" y="13379"/>
                    <a:pt x="1732" y="13356"/>
                    <a:pt x="1803" y="13356"/>
                  </a:cubicBezTo>
                  <a:cubicBezTo>
                    <a:pt x="1839" y="13368"/>
                    <a:pt x="1874" y="13368"/>
                    <a:pt x="1910" y="13368"/>
                  </a:cubicBezTo>
                  <a:cubicBezTo>
                    <a:pt x="1945" y="13368"/>
                    <a:pt x="1981" y="13368"/>
                    <a:pt x="2017" y="13379"/>
                  </a:cubicBezTo>
                  <a:cubicBezTo>
                    <a:pt x="2064" y="13403"/>
                    <a:pt x="2135" y="13427"/>
                    <a:pt x="2206" y="13451"/>
                  </a:cubicBezTo>
                  <a:lnTo>
                    <a:pt x="2372" y="13593"/>
                  </a:lnTo>
                  <a:cubicBezTo>
                    <a:pt x="2443" y="13640"/>
                    <a:pt x="2515" y="13688"/>
                    <a:pt x="2562" y="13735"/>
                  </a:cubicBezTo>
                  <a:cubicBezTo>
                    <a:pt x="2610" y="13783"/>
                    <a:pt x="2681" y="13830"/>
                    <a:pt x="2728" y="13901"/>
                  </a:cubicBezTo>
                  <a:lnTo>
                    <a:pt x="3037" y="14257"/>
                  </a:lnTo>
                  <a:lnTo>
                    <a:pt x="2776" y="13830"/>
                  </a:lnTo>
                  <a:cubicBezTo>
                    <a:pt x="2728" y="13783"/>
                    <a:pt x="2681" y="13712"/>
                    <a:pt x="2633" y="13664"/>
                  </a:cubicBezTo>
                  <a:cubicBezTo>
                    <a:pt x="2586" y="13593"/>
                    <a:pt x="2538" y="13522"/>
                    <a:pt x="2467" y="13474"/>
                  </a:cubicBezTo>
                  <a:lnTo>
                    <a:pt x="2277" y="13308"/>
                  </a:lnTo>
                  <a:cubicBezTo>
                    <a:pt x="2206" y="13261"/>
                    <a:pt x="2135" y="13237"/>
                    <a:pt x="2064" y="13190"/>
                  </a:cubicBezTo>
                  <a:cubicBezTo>
                    <a:pt x="1969" y="13166"/>
                    <a:pt x="1874" y="13142"/>
                    <a:pt x="1803" y="13142"/>
                  </a:cubicBezTo>
                  <a:cubicBezTo>
                    <a:pt x="1756" y="13130"/>
                    <a:pt x="1708" y="13124"/>
                    <a:pt x="1661" y="13124"/>
                  </a:cubicBezTo>
                  <a:cubicBezTo>
                    <a:pt x="1613" y="13124"/>
                    <a:pt x="1566" y="13130"/>
                    <a:pt x="1518" y="13142"/>
                  </a:cubicBezTo>
                  <a:cubicBezTo>
                    <a:pt x="1447" y="13166"/>
                    <a:pt x="1352" y="13190"/>
                    <a:pt x="1281" y="13213"/>
                  </a:cubicBezTo>
                  <a:cubicBezTo>
                    <a:pt x="1186" y="13261"/>
                    <a:pt x="1115" y="13308"/>
                    <a:pt x="1044" y="13356"/>
                  </a:cubicBezTo>
                  <a:cubicBezTo>
                    <a:pt x="973" y="13403"/>
                    <a:pt x="902" y="13451"/>
                    <a:pt x="830" y="13498"/>
                  </a:cubicBezTo>
                  <a:cubicBezTo>
                    <a:pt x="783" y="13569"/>
                    <a:pt x="712" y="13617"/>
                    <a:pt x="664" y="13688"/>
                  </a:cubicBezTo>
                  <a:cubicBezTo>
                    <a:pt x="546" y="13806"/>
                    <a:pt x="451" y="13925"/>
                    <a:pt x="356" y="14067"/>
                  </a:cubicBezTo>
                  <a:cubicBezTo>
                    <a:pt x="261" y="14210"/>
                    <a:pt x="190" y="14352"/>
                    <a:pt x="119" y="14494"/>
                  </a:cubicBezTo>
                  <a:lnTo>
                    <a:pt x="0" y="14732"/>
                  </a:lnTo>
                  <a:lnTo>
                    <a:pt x="261" y="14850"/>
                  </a:lnTo>
                  <a:cubicBezTo>
                    <a:pt x="1068" y="15158"/>
                    <a:pt x="1874" y="15467"/>
                    <a:pt x="2704" y="15775"/>
                  </a:cubicBezTo>
                  <a:cubicBezTo>
                    <a:pt x="3511" y="16060"/>
                    <a:pt x="4317" y="16368"/>
                    <a:pt x="5148" y="16653"/>
                  </a:cubicBezTo>
                  <a:lnTo>
                    <a:pt x="5598" y="16843"/>
                  </a:lnTo>
                  <a:lnTo>
                    <a:pt x="5693" y="16321"/>
                  </a:lnTo>
                  <a:cubicBezTo>
                    <a:pt x="5812" y="15633"/>
                    <a:pt x="5954" y="14945"/>
                    <a:pt x="6025" y="14233"/>
                  </a:cubicBezTo>
                  <a:lnTo>
                    <a:pt x="6120" y="13190"/>
                  </a:lnTo>
                  <a:cubicBezTo>
                    <a:pt x="6144" y="12858"/>
                    <a:pt x="6168" y="12502"/>
                    <a:pt x="6168" y="12146"/>
                  </a:cubicBezTo>
                  <a:lnTo>
                    <a:pt x="6168" y="11102"/>
                  </a:lnTo>
                  <a:lnTo>
                    <a:pt x="6144" y="10059"/>
                  </a:lnTo>
                  <a:cubicBezTo>
                    <a:pt x="6096" y="9371"/>
                    <a:pt x="6073" y="8683"/>
                    <a:pt x="5978" y="7995"/>
                  </a:cubicBezTo>
                  <a:cubicBezTo>
                    <a:pt x="5930" y="7639"/>
                    <a:pt x="5883" y="7283"/>
                    <a:pt x="5836" y="6951"/>
                  </a:cubicBezTo>
                  <a:lnTo>
                    <a:pt x="5646" y="5931"/>
                  </a:lnTo>
                  <a:lnTo>
                    <a:pt x="5432" y="4911"/>
                  </a:lnTo>
                  <a:lnTo>
                    <a:pt x="5171" y="3891"/>
                  </a:lnTo>
                  <a:cubicBezTo>
                    <a:pt x="5005" y="3227"/>
                    <a:pt x="4792" y="2563"/>
                    <a:pt x="4555" y="1899"/>
                  </a:cubicBezTo>
                  <a:cubicBezTo>
                    <a:pt x="4317" y="1258"/>
                    <a:pt x="4057" y="618"/>
                    <a:pt x="37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3" name="Google Shape;2733;p86"/>
            <p:cNvSpPr/>
            <p:nvPr/>
          </p:nvSpPr>
          <p:spPr>
            <a:xfrm>
              <a:off x="2566725" y="1114000"/>
              <a:ext cx="184450" cy="78950"/>
            </a:xfrm>
            <a:custGeom>
              <a:avLst/>
              <a:gdLst/>
              <a:ahLst/>
              <a:cxnLst/>
              <a:rect l="l" t="t" r="r" b="b"/>
              <a:pathLst>
                <a:path w="7378" h="3158" extrusionOk="0">
                  <a:moveTo>
                    <a:pt x="6903" y="1"/>
                  </a:moveTo>
                  <a:lnTo>
                    <a:pt x="6903" y="2278"/>
                  </a:lnTo>
                  <a:cubicBezTo>
                    <a:pt x="5906" y="2558"/>
                    <a:pt x="4999" y="2700"/>
                    <a:pt x="4192" y="2700"/>
                  </a:cubicBezTo>
                  <a:cubicBezTo>
                    <a:pt x="3290" y="2700"/>
                    <a:pt x="2513" y="2522"/>
                    <a:pt x="1874" y="2159"/>
                  </a:cubicBezTo>
                  <a:cubicBezTo>
                    <a:pt x="1210" y="1827"/>
                    <a:pt x="688" y="1234"/>
                    <a:pt x="427" y="523"/>
                  </a:cubicBezTo>
                  <a:lnTo>
                    <a:pt x="0" y="665"/>
                  </a:lnTo>
                  <a:cubicBezTo>
                    <a:pt x="285" y="1471"/>
                    <a:pt x="878" y="2159"/>
                    <a:pt x="1637" y="2563"/>
                  </a:cubicBezTo>
                  <a:cubicBezTo>
                    <a:pt x="2381" y="2946"/>
                    <a:pt x="3231" y="3157"/>
                    <a:pt x="4066" y="3157"/>
                  </a:cubicBezTo>
                  <a:cubicBezTo>
                    <a:pt x="4111" y="3157"/>
                    <a:pt x="4155" y="3157"/>
                    <a:pt x="4199" y="3156"/>
                  </a:cubicBezTo>
                  <a:cubicBezTo>
                    <a:pt x="5219" y="3132"/>
                    <a:pt x="6239" y="2966"/>
                    <a:pt x="7211" y="2681"/>
                  </a:cubicBezTo>
                  <a:lnTo>
                    <a:pt x="7378" y="2634"/>
                  </a:lnTo>
                  <a:lnTo>
                    <a:pt x="73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4" name="Google Shape;2734;p86"/>
            <p:cNvSpPr/>
            <p:nvPr/>
          </p:nvSpPr>
          <p:spPr>
            <a:xfrm>
              <a:off x="2686500" y="1184575"/>
              <a:ext cx="59350" cy="101425"/>
            </a:xfrm>
            <a:custGeom>
              <a:avLst/>
              <a:gdLst/>
              <a:ahLst/>
              <a:cxnLst/>
              <a:rect l="l" t="t" r="r" b="b"/>
              <a:pathLst>
                <a:path w="2374" h="4057" extrusionOk="0">
                  <a:moveTo>
                    <a:pt x="1400" y="0"/>
                  </a:moveTo>
                  <a:cubicBezTo>
                    <a:pt x="926" y="522"/>
                    <a:pt x="570" y="1115"/>
                    <a:pt x="309" y="1756"/>
                  </a:cubicBezTo>
                  <a:cubicBezTo>
                    <a:pt x="214" y="1969"/>
                    <a:pt x="143" y="2183"/>
                    <a:pt x="72" y="2396"/>
                  </a:cubicBezTo>
                  <a:lnTo>
                    <a:pt x="1" y="2657"/>
                  </a:lnTo>
                  <a:lnTo>
                    <a:pt x="1" y="2657"/>
                  </a:lnTo>
                  <a:lnTo>
                    <a:pt x="214" y="2610"/>
                  </a:lnTo>
                  <a:cubicBezTo>
                    <a:pt x="388" y="2575"/>
                    <a:pt x="574" y="2553"/>
                    <a:pt x="755" y="2553"/>
                  </a:cubicBezTo>
                  <a:cubicBezTo>
                    <a:pt x="821" y="2553"/>
                    <a:pt x="886" y="2556"/>
                    <a:pt x="950" y="2562"/>
                  </a:cubicBezTo>
                  <a:cubicBezTo>
                    <a:pt x="1068" y="2586"/>
                    <a:pt x="1187" y="2633"/>
                    <a:pt x="1306" y="2681"/>
                  </a:cubicBezTo>
                  <a:cubicBezTo>
                    <a:pt x="1424" y="2728"/>
                    <a:pt x="1519" y="2800"/>
                    <a:pt x="1614" y="2871"/>
                  </a:cubicBezTo>
                  <a:cubicBezTo>
                    <a:pt x="1685" y="2942"/>
                    <a:pt x="1756" y="3013"/>
                    <a:pt x="1827" y="3084"/>
                  </a:cubicBezTo>
                  <a:cubicBezTo>
                    <a:pt x="1899" y="3155"/>
                    <a:pt x="1946" y="3250"/>
                    <a:pt x="1993" y="3345"/>
                  </a:cubicBezTo>
                  <a:cubicBezTo>
                    <a:pt x="2065" y="3559"/>
                    <a:pt x="2088" y="3796"/>
                    <a:pt x="2088" y="4033"/>
                  </a:cubicBezTo>
                  <a:lnTo>
                    <a:pt x="2136" y="4057"/>
                  </a:lnTo>
                  <a:cubicBezTo>
                    <a:pt x="2302" y="3843"/>
                    <a:pt x="2373" y="3535"/>
                    <a:pt x="2326" y="3250"/>
                  </a:cubicBezTo>
                  <a:cubicBezTo>
                    <a:pt x="2302" y="3108"/>
                    <a:pt x="2254" y="2966"/>
                    <a:pt x="2136" y="2847"/>
                  </a:cubicBezTo>
                  <a:cubicBezTo>
                    <a:pt x="2041" y="2728"/>
                    <a:pt x="1922" y="2633"/>
                    <a:pt x="1780" y="2586"/>
                  </a:cubicBezTo>
                  <a:cubicBezTo>
                    <a:pt x="1709" y="2539"/>
                    <a:pt x="1638" y="2539"/>
                    <a:pt x="1567" y="2515"/>
                  </a:cubicBezTo>
                  <a:cubicBezTo>
                    <a:pt x="1519" y="2491"/>
                    <a:pt x="1448" y="2491"/>
                    <a:pt x="1377" y="2491"/>
                  </a:cubicBezTo>
                  <a:lnTo>
                    <a:pt x="974" y="2444"/>
                  </a:lnTo>
                  <a:cubicBezTo>
                    <a:pt x="798" y="2428"/>
                    <a:pt x="622" y="2401"/>
                    <a:pt x="453" y="2371"/>
                  </a:cubicBezTo>
                  <a:lnTo>
                    <a:pt x="453" y="2371"/>
                  </a:lnTo>
                  <a:cubicBezTo>
                    <a:pt x="545" y="2235"/>
                    <a:pt x="629" y="2096"/>
                    <a:pt x="713" y="1946"/>
                  </a:cubicBezTo>
                  <a:cubicBezTo>
                    <a:pt x="1068" y="1353"/>
                    <a:pt x="1306" y="712"/>
                    <a:pt x="1424" y="24"/>
                  </a:cubicBezTo>
                  <a:lnTo>
                    <a:pt x="140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5" name="Google Shape;2735;p86"/>
            <p:cNvSpPr/>
            <p:nvPr/>
          </p:nvSpPr>
          <p:spPr>
            <a:xfrm>
              <a:off x="2550700" y="1126375"/>
              <a:ext cx="49850" cy="35100"/>
            </a:xfrm>
            <a:custGeom>
              <a:avLst/>
              <a:gdLst/>
              <a:ahLst/>
              <a:cxnLst/>
              <a:rect l="l" t="t" r="r" b="b"/>
              <a:pathLst>
                <a:path w="1994" h="1404" extrusionOk="0">
                  <a:moveTo>
                    <a:pt x="1292" y="0"/>
                  </a:moveTo>
                  <a:cubicBezTo>
                    <a:pt x="1039" y="0"/>
                    <a:pt x="798" y="71"/>
                    <a:pt x="570" y="194"/>
                  </a:cubicBezTo>
                  <a:cubicBezTo>
                    <a:pt x="428" y="288"/>
                    <a:pt x="309" y="431"/>
                    <a:pt x="238" y="573"/>
                  </a:cubicBezTo>
                  <a:cubicBezTo>
                    <a:pt x="167" y="715"/>
                    <a:pt x="96" y="834"/>
                    <a:pt x="72" y="976"/>
                  </a:cubicBezTo>
                  <a:cubicBezTo>
                    <a:pt x="48" y="1071"/>
                    <a:pt x="25" y="1190"/>
                    <a:pt x="1" y="1285"/>
                  </a:cubicBezTo>
                  <a:lnTo>
                    <a:pt x="1" y="1403"/>
                  </a:lnTo>
                  <a:lnTo>
                    <a:pt x="25" y="1285"/>
                  </a:lnTo>
                  <a:cubicBezTo>
                    <a:pt x="48" y="1190"/>
                    <a:pt x="96" y="1095"/>
                    <a:pt x="143" y="1024"/>
                  </a:cubicBezTo>
                  <a:cubicBezTo>
                    <a:pt x="191" y="882"/>
                    <a:pt x="262" y="763"/>
                    <a:pt x="357" y="668"/>
                  </a:cubicBezTo>
                  <a:cubicBezTo>
                    <a:pt x="428" y="549"/>
                    <a:pt x="546" y="455"/>
                    <a:pt x="689" y="407"/>
                  </a:cubicBezTo>
                  <a:cubicBezTo>
                    <a:pt x="807" y="348"/>
                    <a:pt x="938" y="318"/>
                    <a:pt x="1068" y="318"/>
                  </a:cubicBezTo>
                  <a:cubicBezTo>
                    <a:pt x="1199" y="318"/>
                    <a:pt x="1329" y="348"/>
                    <a:pt x="1448" y="407"/>
                  </a:cubicBezTo>
                  <a:cubicBezTo>
                    <a:pt x="1543" y="431"/>
                    <a:pt x="1614" y="478"/>
                    <a:pt x="1685" y="502"/>
                  </a:cubicBezTo>
                  <a:lnTo>
                    <a:pt x="1780" y="573"/>
                  </a:lnTo>
                  <a:lnTo>
                    <a:pt x="1993" y="170"/>
                  </a:lnTo>
                  <a:cubicBezTo>
                    <a:pt x="1993" y="170"/>
                    <a:pt x="1946" y="146"/>
                    <a:pt x="1875" y="122"/>
                  </a:cubicBezTo>
                  <a:cubicBezTo>
                    <a:pt x="1780" y="75"/>
                    <a:pt x="1661" y="51"/>
                    <a:pt x="1566" y="28"/>
                  </a:cubicBezTo>
                  <a:cubicBezTo>
                    <a:pt x="1473" y="9"/>
                    <a:pt x="1382" y="0"/>
                    <a:pt x="1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6" name="Google Shape;2736;p86"/>
            <p:cNvSpPr/>
            <p:nvPr/>
          </p:nvSpPr>
          <p:spPr>
            <a:xfrm>
              <a:off x="2751150" y="877975"/>
              <a:ext cx="177350" cy="118050"/>
            </a:xfrm>
            <a:custGeom>
              <a:avLst/>
              <a:gdLst/>
              <a:ahLst/>
              <a:cxnLst/>
              <a:rect l="l" t="t" r="r" b="b"/>
              <a:pathLst>
                <a:path w="7094" h="4722" extrusionOk="0">
                  <a:moveTo>
                    <a:pt x="3535" y="1"/>
                  </a:moveTo>
                  <a:cubicBezTo>
                    <a:pt x="1590" y="1"/>
                    <a:pt x="1" y="1045"/>
                    <a:pt x="1" y="2349"/>
                  </a:cubicBezTo>
                  <a:cubicBezTo>
                    <a:pt x="1" y="3654"/>
                    <a:pt x="1590" y="4721"/>
                    <a:pt x="3535" y="4721"/>
                  </a:cubicBezTo>
                  <a:cubicBezTo>
                    <a:pt x="5504" y="4721"/>
                    <a:pt x="7093" y="3654"/>
                    <a:pt x="7093" y="2349"/>
                  </a:cubicBezTo>
                  <a:cubicBezTo>
                    <a:pt x="7093" y="1045"/>
                    <a:pt x="5504" y="1"/>
                    <a:pt x="35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7" name="Google Shape;2737;p86"/>
            <p:cNvSpPr/>
            <p:nvPr/>
          </p:nvSpPr>
          <p:spPr>
            <a:xfrm>
              <a:off x="2776650" y="912975"/>
              <a:ext cx="57550" cy="54575"/>
            </a:xfrm>
            <a:custGeom>
              <a:avLst/>
              <a:gdLst/>
              <a:ahLst/>
              <a:cxnLst/>
              <a:rect l="l" t="t" r="r" b="b"/>
              <a:pathLst>
                <a:path w="2302" h="2183" extrusionOk="0">
                  <a:moveTo>
                    <a:pt x="1163" y="0"/>
                  </a:moveTo>
                  <a:cubicBezTo>
                    <a:pt x="522" y="0"/>
                    <a:pt x="1" y="498"/>
                    <a:pt x="1" y="1091"/>
                  </a:cubicBezTo>
                  <a:cubicBezTo>
                    <a:pt x="1" y="1708"/>
                    <a:pt x="522" y="2183"/>
                    <a:pt x="1163" y="2183"/>
                  </a:cubicBezTo>
                  <a:cubicBezTo>
                    <a:pt x="1803" y="2183"/>
                    <a:pt x="2301" y="1708"/>
                    <a:pt x="2301" y="1091"/>
                  </a:cubicBezTo>
                  <a:cubicBezTo>
                    <a:pt x="2301" y="498"/>
                    <a:pt x="1803" y="0"/>
                    <a:pt x="1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8" name="Google Shape;2738;p86"/>
            <p:cNvSpPr/>
            <p:nvPr/>
          </p:nvSpPr>
          <p:spPr>
            <a:xfrm>
              <a:off x="1819875" y="237850"/>
              <a:ext cx="1401525" cy="1175650"/>
            </a:xfrm>
            <a:custGeom>
              <a:avLst/>
              <a:gdLst/>
              <a:ahLst/>
              <a:cxnLst/>
              <a:rect l="l" t="t" r="r" b="b"/>
              <a:pathLst>
                <a:path w="56061" h="47026" extrusionOk="0">
                  <a:moveTo>
                    <a:pt x="31953" y="1"/>
                  </a:moveTo>
                  <a:cubicBezTo>
                    <a:pt x="17085" y="1"/>
                    <a:pt x="2383" y="15910"/>
                    <a:pt x="840" y="26080"/>
                  </a:cubicBezTo>
                  <a:cubicBezTo>
                    <a:pt x="0" y="31609"/>
                    <a:pt x="1749" y="32889"/>
                    <a:pt x="3551" y="32889"/>
                  </a:cubicBezTo>
                  <a:cubicBezTo>
                    <a:pt x="5058" y="32889"/>
                    <a:pt x="6602" y="31993"/>
                    <a:pt x="6699" y="31939"/>
                  </a:cubicBezTo>
                  <a:lnTo>
                    <a:pt x="6699" y="31939"/>
                  </a:lnTo>
                  <a:cubicBezTo>
                    <a:pt x="6581" y="32129"/>
                    <a:pt x="2761" y="38913"/>
                    <a:pt x="3331" y="41570"/>
                  </a:cubicBezTo>
                  <a:cubicBezTo>
                    <a:pt x="3481" y="42290"/>
                    <a:pt x="3822" y="42555"/>
                    <a:pt x="4241" y="42555"/>
                  </a:cubicBezTo>
                  <a:cubicBezTo>
                    <a:pt x="5341" y="42555"/>
                    <a:pt x="6985" y="40732"/>
                    <a:pt x="7174" y="40526"/>
                  </a:cubicBezTo>
                  <a:lnTo>
                    <a:pt x="7174" y="40526"/>
                  </a:lnTo>
                  <a:cubicBezTo>
                    <a:pt x="5205" y="43539"/>
                    <a:pt x="6177" y="46219"/>
                    <a:pt x="6581" y="47026"/>
                  </a:cubicBezTo>
                  <a:cubicBezTo>
                    <a:pt x="9142" y="44061"/>
                    <a:pt x="12440" y="41831"/>
                    <a:pt x="16140" y="40526"/>
                  </a:cubicBezTo>
                  <a:cubicBezTo>
                    <a:pt x="16686" y="41546"/>
                    <a:pt x="17231" y="42495"/>
                    <a:pt x="17800" y="43349"/>
                  </a:cubicBezTo>
                  <a:cubicBezTo>
                    <a:pt x="18085" y="42258"/>
                    <a:pt x="18156" y="41119"/>
                    <a:pt x="17990" y="40004"/>
                  </a:cubicBezTo>
                  <a:cubicBezTo>
                    <a:pt x="17967" y="39791"/>
                    <a:pt x="17943" y="39554"/>
                    <a:pt x="17895" y="39316"/>
                  </a:cubicBezTo>
                  <a:lnTo>
                    <a:pt x="17895" y="39316"/>
                  </a:lnTo>
                  <a:cubicBezTo>
                    <a:pt x="18014" y="39530"/>
                    <a:pt x="18133" y="39743"/>
                    <a:pt x="18251" y="39933"/>
                  </a:cubicBezTo>
                  <a:cubicBezTo>
                    <a:pt x="18518" y="40326"/>
                    <a:pt x="18879" y="40750"/>
                    <a:pt x="19203" y="40750"/>
                  </a:cubicBezTo>
                  <a:cubicBezTo>
                    <a:pt x="19368" y="40750"/>
                    <a:pt x="19523" y="40640"/>
                    <a:pt x="19651" y="40360"/>
                  </a:cubicBezTo>
                  <a:cubicBezTo>
                    <a:pt x="19698" y="40123"/>
                    <a:pt x="19722" y="39909"/>
                    <a:pt x="19722" y="39672"/>
                  </a:cubicBezTo>
                  <a:cubicBezTo>
                    <a:pt x="19746" y="38937"/>
                    <a:pt x="19722" y="37656"/>
                    <a:pt x="19793" y="36067"/>
                  </a:cubicBezTo>
                  <a:cubicBezTo>
                    <a:pt x="20110" y="27691"/>
                    <a:pt x="22350" y="10111"/>
                    <a:pt x="41935" y="10111"/>
                  </a:cubicBezTo>
                  <a:cubicBezTo>
                    <a:pt x="42871" y="10111"/>
                    <a:pt x="43848" y="10151"/>
                    <a:pt x="44866" y="10235"/>
                  </a:cubicBezTo>
                  <a:lnTo>
                    <a:pt x="47428" y="38368"/>
                  </a:lnTo>
                  <a:lnTo>
                    <a:pt x="51840" y="39459"/>
                  </a:lnTo>
                  <a:cubicBezTo>
                    <a:pt x="56061" y="35359"/>
                    <a:pt x="53318" y="34804"/>
                    <a:pt x="51524" y="34804"/>
                  </a:cubicBezTo>
                  <a:cubicBezTo>
                    <a:pt x="50857" y="34804"/>
                    <a:pt x="50322" y="34881"/>
                    <a:pt x="50322" y="34881"/>
                  </a:cubicBezTo>
                  <a:cubicBezTo>
                    <a:pt x="50322" y="34881"/>
                    <a:pt x="54022" y="21858"/>
                    <a:pt x="53619" y="19557"/>
                  </a:cubicBezTo>
                  <a:cubicBezTo>
                    <a:pt x="53456" y="18682"/>
                    <a:pt x="53037" y="18411"/>
                    <a:pt x="52579" y="18411"/>
                  </a:cubicBezTo>
                  <a:cubicBezTo>
                    <a:pt x="51833" y="18411"/>
                    <a:pt x="50986" y="19130"/>
                    <a:pt x="50986" y="19130"/>
                  </a:cubicBezTo>
                  <a:cubicBezTo>
                    <a:pt x="53856" y="8100"/>
                    <a:pt x="47665" y="485"/>
                    <a:pt x="32602" y="11"/>
                  </a:cubicBezTo>
                  <a:cubicBezTo>
                    <a:pt x="32386" y="4"/>
                    <a:pt x="32169" y="1"/>
                    <a:pt x="31953" y="1"/>
                  </a:cubicBezTo>
                  <a:close/>
                </a:path>
              </a:pathLst>
            </a:custGeom>
            <a:solidFill>
              <a:srgbClr val="8440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9" name="Google Shape;2739;p86"/>
            <p:cNvSpPr/>
            <p:nvPr/>
          </p:nvSpPr>
          <p:spPr>
            <a:xfrm>
              <a:off x="2273175" y="410425"/>
              <a:ext cx="588300" cy="385150"/>
            </a:xfrm>
            <a:custGeom>
              <a:avLst/>
              <a:gdLst/>
              <a:ahLst/>
              <a:cxnLst/>
              <a:rect l="l" t="t" r="r" b="b"/>
              <a:pathLst>
                <a:path w="23532" h="15406" extrusionOk="0">
                  <a:moveTo>
                    <a:pt x="22927" y="0"/>
                  </a:moveTo>
                  <a:cubicBezTo>
                    <a:pt x="22730" y="0"/>
                    <a:pt x="22488" y="3"/>
                    <a:pt x="22203" y="11"/>
                  </a:cubicBezTo>
                  <a:cubicBezTo>
                    <a:pt x="21065" y="82"/>
                    <a:pt x="19926" y="201"/>
                    <a:pt x="18787" y="367"/>
                  </a:cubicBezTo>
                  <a:cubicBezTo>
                    <a:pt x="17198" y="604"/>
                    <a:pt x="15609" y="983"/>
                    <a:pt x="14043" y="1458"/>
                  </a:cubicBezTo>
                  <a:cubicBezTo>
                    <a:pt x="13213" y="1719"/>
                    <a:pt x="12335" y="2027"/>
                    <a:pt x="11458" y="2383"/>
                  </a:cubicBezTo>
                  <a:cubicBezTo>
                    <a:pt x="10580" y="2762"/>
                    <a:pt x="9726" y="3166"/>
                    <a:pt x="8896" y="3616"/>
                  </a:cubicBezTo>
                  <a:cubicBezTo>
                    <a:pt x="8089" y="4091"/>
                    <a:pt x="7283" y="4613"/>
                    <a:pt x="6524" y="5206"/>
                  </a:cubicBezTo>
                  <a:lnTo>
                    <a:pt x="5978" y="5633"/>
                  </a:lnTo>
                  <a:lnTo>
                    <a:pt x="5433" y="6083"/>
                  </a:lnTo>
                  <a:cubicBezTo>
                    <a:pt x="5077" y="6368"/>
                    <a:pt x="4768" y="6700"/>
                    <a:pt x="4436" y="7008"/>
                  </a:cubicBezTo>
                  <a:cubicBezTo>
                    <a:pt x="3843" y="7625"/>
                    <a:pt x="3274" y="8289"/>
                    <a:pt x="2776" y="8977"/>
                  </a:cubicBezTo>
                  <a:cubicBezTo>
                    <a:pt x="2325" y="9618"/>
                    <a:pt x="1922" y="10258"/>
                    <a:pt x="1566" y="10946"/>
                  </a:cubicBezTo>
                  <a:lnTo>
                    <a:pt x="1329" y="11420"/>
                  </a:lnTo>
                  <a:cubicBezTo>
                    <a:pt x="1258" y="11563"/>
                    <a:pt x="1187" y="11729"/>
                    <a:pt x="1115" y="11871"/>
                  </a:cubicBezTo>
                  <a:lnTo>
                    <a:pt x="760" y="12725"/>
                  </a:lnTo>
                  <a:cubicBezTo>
                    <a:pt x="594" y="13271"/>
                    <a:pt x="404" y="13745"/>
                    <a:pt x="309" y="14148"/>
                  </a:cubicBezTo>
                  <a:lnTo>
                    <a:pt x="1" y="15406"/>
                  </a:lnTo>
                  <a:lnTo>
                    <a:pt x="404" y="14172"/>
                  </a:lnTo>
                  <a:cubicBezTo>
                    <a:pt x="522" y="13769"/>
                    <a:pt x="736" y="13318"/>
                    <a:pt x="926" y="12773"/>
                  </a:cubicBezTo>
                  <a:lnTo>
                    <a:pt x="1329" y="11966"/>
                  </a:lnTo>
                  <a:lnTo>
                    <a:pt x="1542" y="11515"/>
                  </a:lnTo>
                  <a:lnTo>
                    <a:pt x="1803" y="11065"/>
                  </a:lnTo>
                  <a:cubicBezTo>
                    <a:pt x="2183" y="10401"/>
                    <a:pt x="2610" y="9784"/>
                    <a:pt x="3061" y="9167"/>
                  </a:cubicBezTo>
                  <a:cubicBezTo>
                    <a:pt x="3582" y="8503"/>
                    <a:pt x="4128" y="7886"/>
                    <a:pt x="4745" y="7293"/>
                  </a:cubicBezTo>
                  <a:cubicBezTo>
                    <a:pt x="5053" y="6985"/>
                    <a:pt x="5361" y="6700"/>
                    <a:pt x="5717" y="6392"/>
                  </a:cubicBezTo>
                  <a:lnTo>
                    <a:pt x="6239" y="5965"/>
                  </a:lnTo>
                  <a:lnTo>
                    <a:pt x="6785" y="5538"/>
                  </a:lnTo>
                  <a:cubicBezTo>
                    <a:pt x="7544" y="4992"/>
                    <a:pt x="8327" y="4494"/>
                    <a:pt x="9133" y="4043"/>
                  </a:cubicBezTo>
                  <a:cubicBezTo>
                    <a:pt x="9963" y="3569"/>
                    <a:pt x="10794" y="3166"/>
                    <a:pt x="11647" y="2786"/>
                  </a:cubicBezTo>
                  <a:cubicBezTo>
                    <a:pt x="12501" y="2430"/>
                    <a:pt x="13355" y="2098"/>
                    <a:pt x="14186" y="1837"/>
                  </a:cubicBezTo>
                  <a:cubicBezTo>
                    <a:pt x="15016" y="1576"/>
                    <a:pt x="15846" y="1315"/>
                    <a:pt x="16629" y="1126"/>
                  </a:cubicBezTo>
                  <a:cubicBezTo>
                    <a:pt x="17412" y="912"/>
                    <a:pt x="18171" y="770"/>
                    <a:pt x="18859" y="628"/>
                  </a:cubicBezTo>
                  <a:cubicBezTo>
                    <a:pt x="20258" y="367"/>
                    <a:pt x="21420" y="201"/>
                    <a:pt x="22251" y="129"/>
                  </a:cubicBezTo>
                  <a:cubicBezTo>
                    <a:pt x="23057" y="34"/>
                    <a:pt x="23532" y="11"/>
                    <a:pt x="23532" y="11"/>
                  </a:cubicBezTo>
                  <a:cubicBezTo>
                    <a:pt x="23532" y="11"/>
                    <a:pt x="23321" y="0"/>
                    <a:pt x="229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40" name="Google Shape;2740;p86"/>
            <p:cNvSpPr/>
            <p:nvPr/>
          </p:nvSpPr>
          <p:spPr>
            <a:xfrm>
              <a:off x="2119000" y="729125"/>
              <a:ext cx="143525" cy="588900"/>
            </a:xfrm>
            <a:custGeom>
              <a:avLst/>
              <a:gdLst/>
              <a:ahLst/>
              <a:cxnLst/>
              <a:rect l="l" t="t" r="r" b="b"/>
              <a:pathLst>
                <a:path w="5741" h="23556" extrusionOk="0">
                  <a:moveTo>
                    <a:pt x="712" y="1"/>
                  </a:moveTo>
                  <a:cubicBezTo>
                    <a:pt x="593" y="333"/>
                    <a:pt x="498" y="665"/>
                    <a:pt x="427" y="1021"/>
                  </a:cubicBezTo>
                  <a:cubicBezTo>
                    <a:pt x="356" y="1329"/>
                    <a:pt x="309" y="1732"/>
                    <a:pt x="214" y="2207"/>
                  </a:cubicBezTo>
                  <a:cubicBezTo>
                    <a:pt x="142" y="2658"/>
                    <a:pt x="71" y="3203"/>
                    <a:pt x="48" y="3772"/>
                  </a:cubicBezTo>
                  <a:cubicBezTo>
                    <a:pt x="24" y="4342"/>
                    <a:pt x="24" y="4982"/>
                    <a:pt x="24" y="5646"/>
                  </a:cubicBezTo>
                  <a:cubicBezTo>
                    <a:pt x="0" y="6311"/>
                    <a:pt x="48" y="6999"/>
                    <a:pt x="119" y="7734"/>
                  </a:cubicBezTo>
                  <a:cubicBezTo>
                    <a:pt x="190" y="8469"/>
                    <a:pt x="309" y="9205"/>
                    <a:pt x="427" y="9964"/>
                  </a:cubicBezTo>
                  <a:cubicBezTo>
                    <a:pt x="593" y="10699"/>
                    <a:pt x="688" y="11482"/>
                    <a:pt x="878" y="12217"/>
                  </a:cubicBezTo>
                  <a:lnTo>
                    <a:pt x="1186" y="13332"/>
                  </a:lnTo>
                  <a:cubicBezTo>
                    <a:pt x="1281" y="13712"/>
                    <a:pt x="1376" y="14091"/>
                    <a:pt x="1518" y="14447"/>
                  </a:cubicBezTo>
                  <a:cubicBezTo>
                    <a:pt x="1755" y="15158"/>
                    <a:pt x="1969" y="15894"/>
                    <a:pt x="2254" y="16558"/>
                  </a:cubicBezTo>
                  <a:cubicBezTo>
                    <a:pt x="2515" y="17222"/>
                    <a:pt x="2775" y="17886"/>
                    <a:pt x="3036" y="18503"/>
                  </a:cubicBezTo>
                  <a:lnTo>
                    <a:pt x="3867" y="20187"/>
                  </a:lnTo>
                  <a:lnTo>
                    <a:pt x="4222" y="20923"/>
                  </a:lnTo>
                  <a:cubicBezTo>
                    <a:pt x="4341" y="21160"/>
                    <a:pt x="4483" y="21373"/>
                    <a:pt x="4602" y="21587"/>
                  </a:cubicBezTo>
                  <a:lnTo>
                    <a:pt x="5219" y="22654"/>
                  </a:lnTo>
                  <a:lnTo>
                    <a:pt x="5741" y="23556"/>
                  </a:lnTo>
                  <a:lnTo>
                    <a:pt x="5290" y="22607"/>
                  </a:lnTo>
                  <a:lnTo>
                    <a:pt x="4744" y="21516"/>
                  </a:lnTo>
                  <a:cubicBezTo>
                    <a:pt x="4531" y="21112"/>
                    <a:pt x="4317" y="20614"/>
                    <a:pt x="4104" y="20092"/>
                  </a:cubicBezTo>
                  <a:lnTo>
                    <a:pt x="3368" y="18385"/>
                  </a:lnTo>
                  <a:cubicBezTo>
                    <a:pt x="3131" y="17768"/>
                    <a:pt x="2894" y="17104"/>
                    <a:pt x="2633" y="16439"/>
                  </a:cubicBezTo>
                  <a:cubicBezTo>
                    <a:pt x="2372" y="15775"/>
                    <a:pt x="2182" y="15040"/>
                    <a:pt x="1922" y="14328"/>
                  </a:cubicBezTo>
                  <a:cubicBezTo>
                    <a:pt x="1803" y="13972"/>
                    <a:pt x="1708" y="13617"/>
                    <a:pt x="1613" y="13237"/>
                  </a:cubicBezTo>
                  <a:lnTo>
                    <a:pt x="1329" y="12122"/>
                  </a:lnTo>
                  <a:cubicBezTo>
                    <a:pt x="1139" y="11387"/>
                    <a:pt x="996" y="10628"/>
                    <a:pt x="830" y="9892"/>
                  </a:cubicBezTo>
                  <a:cubicBezTo>
                    <a:pt x="735" y="9157"/>
                    <a:pt x="593" y="8422"/>
                    <a:pt x="522" y="7710"/>
                  </a:cubicBezTo>
                  <a:cubicBezTo>
                    <a:pt x="451" y="6999"/>
                    <a:pt x="380" y="6311"/>
                    <a:pt x="356" y="5646"/>
                  </a:cubicBezTo>
                  <a:cubicBezTo>
                    <a:pt x="309" y="4982"/>
                    <a:pt x="285" y="4366"/>
                    <a:pt x="309" y="3796"/>
                  </a:cubicBezTo>
                  <a:cubicBezTo>
                    <a:pt x="332" y="3227"/>
                    <a:pt x="356" y="2705"/>
                    <a:pt x="380" y="2231"/>
                  </a:cubicBezTo>
                  <a:cubicBezTo>
                    <a:pt x="427" y="1756"/>
                    <a:pt x="475" y="1353"/>
                    <a:pt x="522" y="1021"/>
                  </a:cubicBezTo>
                  <a:cubicBezTo>
                    <a:pt x="569" y="689"/>
                    <a:pt x="617" y="428"/>
                    <a:pt x="664" y="262"/>
                  </a:cubicBezTo>
                  <a:lnTo>
                    <a:pt x="7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41" name="Google Shape;2741;p86"/>
            <p:cNvSpPr/>
            <p:nvPr/>
          </p:nvSpPr>
          <p:spPr>
            <a:xfrm>
              <a:off x="2209125" y="379250"/>
              <a:ext cx="362950" cy="546800"/>
            </a:xfrm>
            <a:custGeom>
              <a:avLst/>
              <a:gdLst/>
              <a:ahLst/>
              <a:cxnLst/>
              <a:rect l="l" t="t" r="r" b="b"/>
              <a:pathLst>
                <a:path w="14518" h="21872" extrusionOk="0">
                  <a:moveTo>
                    <a:pt x="14518" y="1"/>
                  </a:moveTo>
                  <a:cubicBezTo>
                    <a:pt x="14518" y="1"/>
                    <a:pt x="14114" y="167"/>
                    <a:pt x="13427" y="499"/>
                  </a:cubicBezTo>
                  <a:cubicBezTo>
                    <a:pt x="12478" y="949"/>
                    <a:pt x="11529" y="1471"/>
                    <a:pt x="10628" y="2041"/>
                  </a:cubicBezTo>
                  <a:cubicBezTo>
                    <a:pt x="9347" y="2847"/>
                    <a:pt x="8137" y="3725"/>
                    <a:pt x="6998" y="4721"/>
                  </a:cubicBezTo>
                  <a:cubicBezTo>
                    <a:pt x="6358" y="5267"/>
                    <a:pt x="5741" y="5860"/>
                    <a:pt x="5148" y="6500"/>
                  </a:cubicBezTo>
                  <a:cubicBezTo>
                    <a:pt x="4531" y="7117"/>
                    <a:pt x="3938" y="7781"/>
                    <a:pt x="3417" y="8469"/>
                  </a:cubicBezTo>
                  <a:cubicBezTo>
                    <a:pt x="2895" y="9181"/>
                    <a:pt x="2420" y="9916"/>
                    <a:pt x="1993" y="10699"/>
                  </a:cubicBezTo>
                  <a:lnTo>
                    <a:pt x="1685" y="11268"/>
                  </a:lnTo>
                  <a:lnTo>
                    <a:pt x="1424" y="11861"/>
                  </a:lnTo>
                  <a:cubicBezTo>
                    <a:pt x="1234" y="12264"/>
                    <a:pt x="1092" y="12667"/>
                    <a:pt x="926" y="13047"/>
                  </a:cubicBezTo>
                  <a:cubicBezTo>
                    <a:pt x="641" y="13806"/>
                    <a:pt x="428" y="14565"/>
                    <a:pt x="285" y="15372"/>
                  </a:cubicBezTo>
                  <a:cubicBezTo>
                    <a:pt x="143" y="16060"/>
                    <a:pt x="48" y="16771"/>
                    <a:pt x="24" y="17483"/>
                  </a:cubicBezTo>
                  <a:cubicBezTo>
                    <a:pt x="1" y="17649"/>
                    <a:pt x="1" y="17815"/>
                    <a:pt x="1" y="17981"/>
                  </a:cubicBezTo>
                  <a:lnTo>
                    <a:pt x="1" y="18455"/>
                  </a:lnTo>
                  <a:cubicBezTo>
                    <a:pt x="1" y="18740"/>
                    <a:pt x="1" y="19025"/>
                    <a:pt x="24" y="19309"/>
                  </a:cubicBezTo>
                  <a:cubicBezTo>
                    <a:pt x="96" y="19831"/>
                    <a:pt x="119" y="20306"/>
                    <a:pt x="190" y="20685"/>
                  </a:cubicBezTo>
                  <a:lnTo>
                    <a:pt x="428" y="21871"/>
                  </a:lnTo>
                  <a:lnTo>
                    <a:pt x="285" y="20685"/>
                  </a:lnTo>
                  <a:cubicBezTo>
                    <a:pt x="238" y="20306"/>
                    <a:pt x="214" y="19831"/>
                    <a:pt x="190" y="19309"/>
                  </a:cubicBezTo>
                  <a:cubicBezTo>
                    <a:pt x="190" y="19048"/>
                    <a:pt x="214" y="18764"/>
                    <a:pt x="214" y="18455"/>
                  </a:cubicBezTo>
                  <a:lnTo>
                    <a:pt x="214" y="18005"/>
                  </a:lnTo>
                  <a:lnTo>
                    <a:pt x="262" y="17530"/>
                  </a:lnTo>
                  <a:cubicBezTo>
                    <a:pt x="309" y="16819"/>
                    <a:pt x="428" y="16131"/>
                    <a:pt x="594" y="15443"/>
                  </a:cubicBezTo>
                  <a:cubicBezTo>
                    <a:pt x="760" y="14684"/>
                    <a:pt x="997" y="13925"/>
                    <a:pt x="1282" y="13213"/>
                  </a:cubicBezTo>
                  <a:cubicBezTo>
                    <a:pt x="1424" y="12834"/>
                    <a:pt x="1590" y="12454"/>
                    <a:pt x="1780" y="12074"/>
                  </a:cubicBezTo>
                  <a:lnTo>
                    <a:pt x="2041" y="11505"/>
                  </a:lnTo>
                  <a:lnTo>
                    <a:pt x="2349" y="10936"/>
                  </a:lnTo>
                  <a:cubicBezTo>
                    <a:pt x="2776" y="10177"/>
                    <a:pt x="3250" y="9465"/>
                    <a:pt x="3772" y="8777"/>
                  </a:cubicBezTo>
                  <a:cubicBezTo>
                    <a:pt x="4294" y="8066"/>
                    <a:pt x="4840" y="7401"/>
                    <a:pt x="5433" y="6785"/>
                  </a:cubicBezTo>
                  <a:cubicBezTo>
                    <a:pt x="6026" y="6144"/>
                    <a:pt x="6619" y="5551"/>
                    <a:pt x="7236" y="5006"/>
                  </a:cubicBezTo>
                  <a:cubicBezTo>
                    <a:pt x="7876" y="4484"/>
                    <a:pt x="8469" y="3962"/>
                    <a:pt x="9062" y="3511"/>
                  </a:cubicBezTo>
                  <a:cubicBezTo>
                    <a:pt x="9631" y="3037"/>
                    <a:pt x="10224" y="2634"/>
                    <a:pt x="10770" y="2254"/>
                  </a:cubicBezTo>
                  <a:cubicBezTo>
                    <a:pt x="11861" y="1519"/>
                    <a:pt x="12786" y="949"/>
                    <a:pt x="13450" y="570"/>
                  </a:cubicBezTo>
                  <a:cubicBezTo>
                    <a:pt x="14138" y="190"/>
                    <a:pt x="14518" y="1"/>
                    <a:pt x="14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42" name="Google Shape;2742;p86"/>
            <p:cNvSpPr/>
            <p:nvPr/>
          </p:nvSpPr>
          <p:spPr>
            <a:xfrm>
              <a:off x="1876450" y="594525"/>
              <a:ext cx="221225" cy="641675"/>
            </a:xfrm>
            <a:custGeom>
              <a:avLst/>
              <a:gdLst/>
              <a:ahLst/>
              <a:cxnLst/>
              <a:rect l="l" t="t" r="r" b="b"/>
              <a:pathLst>
                <a:path w="8849" h="25667" extrusionOk="0">
                  <a:moveTo>
                    <a:pt x="7378" y="0"/>
                  </a:moveTo>
                  <a:cubicBezTo>
                    <a:pt x="6666" y="830"/>
                    <a:pt x="6002" y="1708"/>
                    <a:pt x="5338" y="2586"/>
                  </a:cubicBezTo>
                  <a:cubicBezTo>
                    <a:pt x="4673" y="3463"/>
                    <a:pt x="4057" y="4389"/>
                    <a:pt x="3464" y="5314"/>
                  </a:cubicBezTo>
                  <a:cubicBezTo>
                    <a:pt x="2871" y="6239"/>
                    <a:pt x="2325" y="7211"/>
                    <a:pt x="1827" y="8208"/>
                  </a:cubicBezTo>
                  <a:cubicBezTo>
                    <a:pt x="1352" y="9204"/>
                    <a:pt x="925" y="10224"/>
                    <a:pt x="570" y="11268"/>
                  </a:cubicBezTo>
                  <a:cubicBezTo>
                    <a:pt x="404" y="11789"/>
                    <a:pt x="261" y="12335"/>
                    <a:pt x="166" y="12881"/>
                  </a:cubicBezTo>
                  <a:cubicBezTo>
                    <a:pt x="48" y="13426"/>
                    <a:pt x="0" y="13972"/>
                    <a:pt x="24" y="14541"/>
                  </a:cubicBezTo>
                  <a:cubicBezTo>
                    <a:pt x="48" y="15087"/>
                    <a:pt x="214" y="15632"/>
                    <a:pt x="475" y="16130"/>
                  </a:cubicBezTo>
                  <a:cubicBezTo>
                    <a:pt x="736" y="16652"/>
                    <a:pt x="1163" y="17079"/>
                    <a:pt x="1661" y="17340"/>
                  </a:cubicBezTo>
                  <a:cubicBezTo>
                    <a:pt x="2002" y="17488"/>
                    <a:pt x="2361" y="17563"/>
                    <a:pt x="2728" y="17563"/>
                  </a:cubicBezTo>
                  <a:cubicBezTo>
                    <a:pt x="2948" y="17563"/>
                    <a:pt x="3170" y="17536"/>
                    <a:pt x="3392" y="17483"/>
                  </a:cubicBezTo>
                  <a:cubicBezTo>
                    <a:pt x="3938" y="17340"/>
                    <a:pt x="4460" y="17127"/>
                    <a:pt x="4958" y="16842"/>
                  </a:cubicBezTo>
                  <a:cubicBezTo>
                    <a:pt x="5432" y="16557"/>
                    <a:pt x="5907" y="16225"/>
                    <a:pt x="6334" y="15869"/>
                  </a:cubicBezTo>
                  <a:cubicBezTo>
                    <a:pt x="6343" y="15863"/>
                    <a:pt x="6352" y="15856"/>
                    <a:pt x="6361" y="15849"/>
                  </a:cubicBezTo>
                  <a:lnTo>
                    <a:pt x="6361" y="15849"/>
                  </a:lnTo>
                  <a:cubicBezTo>
                    <a:pt x="6128" y="16258"/>
                    <a:pt x="5901" y="16671"/>
                    <a:pt x="5670" y="17079"/>
                  </a:cubicBezTo>
                  <a:cubicBezTo>
                    <a:pt x="5432" y="17530"/>
                    <a:pt x="5195" y="17981"/>
                    <a:pt x="4982" y="18431"/>
                  </a:cubicBezTo>
                  <a:cubicBezTo>
                    <a:pt x="4768" y="18882"/>
                    <a:pt x="4555" y="19333"/>
                    <a:pt x="4365" y="19807"/>
                  </a:cubicBezTo>
                  <a:cubicBezTo>
                    <a:pt x="4246" y="20044"/>
                    <a:pt x="4151" y="20282"/>
                    <a:pt x="4057" y="20519"/>
                  </a:cubicBezTo>
                  <a:cubicBezTo>
                    <a:pt x="3962" y="20756"/>
                    <a:pt x="3867" y="20969"/>
                    <a:pt x="3772" y="21230"/>
                  </a:cubicBezTo>
                  <a:cubicBezTo>
                    <a:pt x="3606" y="21705"/>
                    <a:pt x="3440" y="22179"/>
                    <a:pt x="3321" y="22677"/>
                  </a:cubicBezTo>
                  <a:cubicBezTo>
                    <a:pt x="3226" y="22915"/>
                    <a:pt x="3179" y="23152"/>
                    <a:pt x="3131" y="23413"/>
                  </a:cubicBezTo>
                  <a:cubicBezTo>
                    <a:pt x="3060" y="23650"/>
                    <a:pt x="3013" y="23911"/>
                    <a:pt x="2965" y="24148"/>
                  </a:cubicBezTo>
                  <a:cubicBezTo>
                    <a:pt x="2942" y="24409"/>
                    <a:pt x="2894" y="24646"/>
                    <a:pt x="2871" y="24907"/>
                  </a:cubicBezTo>
                  <a:lnTo>
                    <a:pt x="2823" y="25666"/>
                  </a:lnTo>
                  <a:lnTo>
                    <a:pt x="2871" y="25666"/>
                  </a:lnTo>
                  <a:lnTo>
                    <a:pt x="2989" y="24931"/>
                  </a:lnTo>
                  <a:cubicBezTo>
                    <a:pt x="3013" y="24670"/>
                    <a:pt x="3084" y="24433"/>
                    <a:pt x="3131" y="24172"/>
                  </a:cubicBezTo>
                  <a:cubicBezTo>
                    <a:pt x="3179" y="23935"/>
                    <a:pt x="3274" y="23697"/>
                    <a:pt x="3345" y="23460"/>
                  </a:cubicBezTo>
                  <a:cubicBezTo>
                    <a:pt x="3416" y="23223"/>
                    <a:pt x="3487" y="22986"/>
                    <a:pt x="3558" y="22749"/>
                  </a:cubicBezTo>
                  <a:cubicBezTo>
                    <a:pt x="3725" y="22274"/>
                    <a:pt x="3914" y="21800"/>
                    <a:pt x="4104" y="21349"/>
                  </a:cubicBezTo>
                  <a:cubicBezTo>
                    <a:pt x="4199" y="21112"/>
                    <a:pt x="4294" y="20875"/>
                    <a:pt x="4389" y="20661"/>
                  </a:cubicBezTo>
                  <a:cubicBezTo>
                    <a:pt x="4484" y="20424"/>
                    <a:pt x="4602" y="20210"/>
                    <a:pt x="4721" y="19973"/>
                  </a:cubicBezTo>
                  <a:cubicBezTo>
                    <a:pt x="5148" y="19096"/>
                    <a:pt x="5598" y="18170"/>
                    <a:pt x="6073" y="17316"/>
                  </a:cubicBezTo>
                  <a:cubicBezTo>
                    <a:pt x="6571" y="16439"/>
                    <a:pt x="7069" y="15561"/>
                    <a:pt x="7615" y="14731"/>
                  </a:cubicBezTo>
                  <a:lnTo>
                    <a:pt x="8848" y="12738"/>
                  </a:lnTo>
                  <a:lnTo>
                    <a:pt x="7235" y="14446"/>
                  </a:lnTo>
                  <a:cubicBezTo>
                    <a:pt x="7228" y="14454"/>
                    <a:pt x="7220" y="14462"/>
                    <a:pt x="7212" y="14471"/>
                  </a:cubicBezTo>
                  <a:lnTo>
                    <a:pt x="7212" y="14471"/>
                  </a:lnTo>
                  <a:lnTo>
                    <a:pt x="7211" y="14470"/>
                  </a:lnTo>
                  <a:cubicBezTo>
                    <a:pt x="7210" y="14472"/>
                    <a:pt x="7209" y="14474"/>
                    <a:pt x="7208" y="14475"/>
                  </a:cubicBezTo>
                  <a:lnTo>
                    <a:pt x="7208" y="14475"/>
                  </a:lnTo>
                  <a:cubicBezTo>
                    <a:pt x="6479" y="15246"/>
                    <a:pt x="5658" y="15924"/>
                    <a:pt x="4744" y="16486"/>
                  </a:cubicBezTo>
                  <a:cubicBezTo>
                    <a:pt x="4294" y="16771"/>
                    <a:pt x="3819" y="16984"/>
                    <a:pt x="3298" y="17127"/>
                  </a:cubicBezTo>
                  <a:cubicBezTo>
                    <a:pt x="3058" y="17195"/>
                    <a:pt x="2813" y="17231"/>
                    <a:pt x="2568" y="17231"/>
                  </a:cubicBezTo>
                  <a:cubicBezTo>
                    <a:pt x="2303" y="17231"/>
                    <a:pt x="2038" y="17189"/>
                    <a:pt x="1779" y="17103"/>
                  </a:cubicBezTo>
                  <a:cubicBezTo>
                    <a:pt x="1305" y="16866"/>
                    <a:pt x="902" y="16510"/>
                    <a:pt x="641" y="16036"/>
                  </a:cubicBezTo>
                  <a:cubicBezTo>
                    <a:pt x="356" y="15585"/>
                    <a:pt x="214" y="15039"/>
                    <a:pt x="166" y="14517"/>
                  </a:cubicBezTo>
                  <a:cubicBezTo>
                    <a:pt x="143" y="13972"/>
                    <a:pt x="190" y="13426"/>
                    <a:pt x="309" y="12904"/>
                  </a:cubicBezTo>
                  <a:cubicBezTo>
                    <a:pt x="427" y="12383"/>
                    <a:pt x="570" y="11861"/>
                    <a:pt x="759" y="11339"/>
                  </a:cubicBezTo>
                  <a:cubicBezTo>
                    <a:pt x="1163" y="10319"/>
                    <a:pt x="1613" y="9323"/>
                    <a:pt x="2159" y="8374"/>
                  </a:cubicBezTo>
                  <a:cubicBezTo>
                    <a:pt x="2420" y="7899"/>
                    <a:pt x="2681" y="7425"/>
                    <a:pt x="2965" y="6950"/>
                  </a:cubicBezTo>
                  <a:lnTo>
                    <a:pt x="3772" y="5527"/>
                  </a:lnTo>
                  <a:cubicBezTo>
                    <a:pt x="4365" y="4602"/>
                    <a:pt x="4958" y="3677"/>
                    <a:pt x="5551" y="2776"/>
                  </a:cubicBezTo>
                  <a:cubicBezTo>
                    <a:pt x="6168" y="1850"/>
                    <a:pt x="6784" y="949"/>
                    <a:pt x="7425" y="48"/>
                  </a:cubicBezTo>
                  <a:lnTo>
                    <a:pt x="73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43" name="Google Shape;2743;p86"/>
            <p:cNvSpPr/>
            <p:nvPr/>
          </p:nvSpPr>
          <p:spPr>
            <a:xfrm>
              <a:off x="1935150" y="714900"/>
              <a:ext cx="92550" cy="252650"/>
            </a:xfrm>
            <a:custGeom>
              <a:avLst/>
              <a:gdLst/>
              <a:ahLst/>
              <a:cxnLst/>
              <a:rect l="l" t="t" r="r" b="b"/>
              <a:pathLst>
                <a:path w="3702" h="10106" extrusionOk="0">
                  <a:moveTo>
                    <a:pt x="3701" y="1"/>
                  </a:moveTo>
                  <a:cubicBezTo>
                    <a:pt x="3701" y="1"/>
                    <a:pt x="3559" y="95"/>
                    <a:pt x="3345" y="333"/>
                  </a:cubicBezTo>
                  <a:cubicBezTo>
                    <a:pt x="3132" y="546"/>
                    <a:pt x="2847" y="878"/>
                    <a:pt x="2515" y="1281"/>
                  </a:cubicBezTo>
                  <a:cubicBezTo>
                    <a:pt x="2159" y="1756"/>
                    <a:pt x="1803" y="2254"/>
                    <a:pt x="1519" y="2752"/>
                  </a:cubicBezTo>
                  <a:cubicBezTo>
                    <a:pt x="1329" y="3061"/>
                    <a:pt x="1163" y="3345"/>
                    <a:pt x="1021" y="3654"/>
                  </a:cubicBezTo>
                  <a:cubicBezTo>
                    <a:pt x="855" y="3962"/>
                    <a:pt x="712" y="4270"/>
                    <a:pt x="594" y="4602"/>
                  </a:cubicBezTo>
                  <a:cubicBezTo>
                    <a:pt x="475" y="4958"/>
                    <a:pt x="357" y="5267"/>
                    <a:pt x="285" y="5622"/>
                  </a:cubicBezTo>
                  <a:cubicBezTo>
                    <a:pt x="214" y="5955"/>
                    <a:pt x="119" y="6287"/>
                    <a:pt x="72" y="6619"/>
                  </a:cubicBezTo>
                  <a:cubicBezTo>
                    <a:pt x="48" y="6927"/>
                    <a:pt x="1" y="7259"/>
                    <a:pt x="1" y="7568"/>
                  </a:cubicBezTo>
                  <a:cubicBezTo>
                    <a:pt x="1" y="7852"/>
                    <a:pt x="24" y="8137"/>
                    <a:pt x="48" y="8421"/>
                  </a:cubicBezTo>
                  <a:cubicBezTo>
                    <a:pt x="72" y="8682"/>
                    <a:pt x="143" y="8920"/>
                    <a:pt x="190" y="9133"/>
                  </a:cubicBezTo>
                  <a:cubicBezTo>
                    <a:pt x="238" y="9347"/>
                    <a:pt x="309" y="9513"/>
                    <a:pt x="357" y="9655"/>
                  </a:cubicBezTo>
                  <a:cubicBezTo>
                    <a:pt x="451" y="9940"/>
                    <a:pt x="523" y="10106"/>
                    <a:pt x="523" y="10106"/>
                  </a:cubicBezTo>
                  <a:lnTo>
                    <a:pt x="451" y="9631"/>
                  </a:lnTo>
                  <a:cubicBezTo>
                    <a:pt x="428" y="9489"/>
                    <a:pt x="357" y="9299"/>
                    <a:pt x="357" y="9109"/>
                  </a:cubicBezTo>
                  <a:cubicBezTo>
                    <a:pt x="333" y="8896"/>
                    <a:pt x="309" y="8659"/>
                    <a:pt x="309" y="8398"/>
                  </a:cubicBezTo>
                  <a:cubicBezTo>
                    <a:pt x="285" y="8161"/>
                    <a:pt x="333" y="7876"/>
                    <a:pt x="333" y="7591"/>
                  </a:cubicBezTo>
                  <a:cubicBezTo>
                    <a:pt x="333" y="7307"/>
                    <a:pt x="404" y="6998"/>
                    <a:pt x="451" y="6690"/>
                  </a:cubicBezTo>
                  <a:cubicBezTo>
                    <a:pt x="499" y="6358"/>
                    <a:pt x="570" y="6049"/>
                    <a:pt x="689" y="5741"/>
                  </a:cubicBezTo>
                  <a:cubicBezTo>
                    <a:pt x="783" y="5409"/>
                    <a:pt x="878" y="5077"/>
                    <a:pt x="1021" y="4768"/>
                  </a:cubicBezTo>
                  <a:cubicBezTo>
                    <a:pt x="1139" y="4460"/>
                    <a:pt x="1258" y="4128"/>
                    <a:pt x="1400" y="3843"/>
                  </a:cubicBezTo>
                  <a:cubicBezTo>
                    <a:pt x="1543" y="3535"/>
                    <a:pt x="1685" y="3227"/>
                    <a:pt x="1827" y="2942"/>
                  </a:cubicBezTo>
                  <a:cubicBezTo>
                    <a:pt x="2136" y="2373"/>
                    <a:pt x="2444" y="1851"/>
                    <a:pt x="2729" y="1424"/>
                  </a:cubicBezTo>
                  <a:cubicBezTo>
                    <a:pt x="3013" y="997"/>
                    <a:pt x="3250" y="617"/>
                    <a:pt x="3416" y="380"/>
                  </a:cubicBezTo>
                  <a:lnTo>
                    <a:pt x="37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44" name="Google Shape;2744;p86"/>
            <p:cNvSpPr/>
            <p:nvPr/>
          </p:nvSpPr>
          <p:spPr>
            <a:xfrm>
              <a:off x="3013850" y="449225"/>
              <a:ext cx="121600" cy="451325"/>
            </a:xfrm>
            <a:custGeom>
              <a:avLst/>
              <a:gdLst/>
              <a:ahLst/>
              <a:cxnLst/>
              <a:rect l="l" t="t" r="r" b="b"/>
              <a:pathLst>
                <a:path w="4864" h="18053" extrusionOk="0">
                  <a:moveTo>
                    <a:pt x="1" y="1"/>
                  </a:moveTo>
                  <a:cubicBezTo>
                    <a:pt x="238" y="143"/>
                    <a:pt x="452" y="309"/>
                    <a:pt x="618" y="522"/>
                  </a:cubicBezTo>
                  <a:cubicBezTo>
                    <a:pt x="807" y="736"/>
                    <a:pt x="973" y="973"/>
                    <a:pt x="1116" y="1210"/>
                  </a:cubicBezTo>
                  <a:cubicBezTo>
                    <a:pt x="1258" y="1448"/>
                    <a:pt x="1377" y="1685"/>
                    <a:pt x="1472" y="1946"/>
                  </a:cubicBezTo>
                  <a:cubicBezTo>
                    <a:pt x="1566" y="2207"/>
                    <a:pt x="1661" y="2468"/>
                    <a:pt x="1732" y="2729"/>
                  </a:cubicBezTo>
                  <a:cubicBezTo>
                    <a:pt x="1827" y="2989"/>
                    <a:pt x="1898" y="3274"/>
                    <a:pt x="1946" y="3535"/>
                  </a:cubicBezTo>
                  <a:cubicBezTo>
                    <a:pt x="1993" y="3796"/>
                    <a:pt x="2041" y="4081"/>
                    <a:pt x="2065" y="4365"/>
                  </a:cubicBezTo>
                  <a:cubicBezTo>
                    <a:pt x="2112" y="4626"/>
                    <a:pt x="2136" y="4911"/>
                    <a:pt x="2136" y="5172"/>
                  </a:cubicBezTo>
                  <a:lnTo>
                    <a:pt x="2159" y="6002"/>
                  </a:lnTo>
                  <a:cubicBezTo>
                    <a:pt x="2183" y="6287"/>
                    <a:pt x="2183" y="6571"/>
                    <a:pt x="2159" y="6856"/>
                  </a:cubicBezTo>
                  <a:cubicBezTo>
                    <a:pt x="2159" y="7117"/>
                    <a:pt x="2159" y="7402"/>
                    <a:pt x="2136" y="7686"/>
                  </a:cubicBezTo>
                  <a:cubicBezTo>
                    <a:pt x="2065" y="8232"/>
                    <a:pt x="2041" y="8777"/>
                    <a:pt x="1970" y="9323"/>
                  </a:cubicBezTo>
                  <a:cubicBezTo>
                    <a:pt x="1875" y="9892"/>
                    <a:pt x="1804" y="10438"/>
                    <a:pt x="1685" y="10983"/>
                  </a:cubicBezTo>
                  <a:lnTo>
                    <a:pt x="1377" y="12620"/>
                  </a:lnTo>
                  <a:lnTo>
                    <a:pt x="1258" y="13213"/>
                  </a:lnTo>
                  <a:lnTo>
                    <a:pt x="1709" y="12834"/>
                  </a:lnTo>
                  <a:cubicBezTo>
                    <a:pt x="1993" y="12596"/>
                    <a:pt x="2325" y="12383"/>
                    <a:pt x="2658" y="12217"/>
                  </a:cubicBezTo>
                  <a:cubicBezTo>
                    <a:pt x="2966" y="12027"/>
                    <a:pt x="3298" y="11932"/>
                    <a:pt x="3654" y="11908"/>
                  </a:cubicBezTo>
                  <a:cubicBezTo>
                    <a:pt x="3986" y="11908"/>
                    <a:pt x="4271" y="12122"/>
                    <a:pt x="4365" y="12430"/>
                  </a:cubicBezTo>
                  <a:cubicBezTo>
                    <a:pt x="4437" y="12596"/>
                    <a:pt x="4484" y="12786"/>
                    <a:pt x="4508" y="12952"/>
                  </a:cubicBezTo>
                  <a:cubicBezTo>
                    <a:pt x="4532" y="13142"/>
                    <a:pt x="4555" y="13332"/>
                    <a:pt x="4555" y="13522"/>
                  </a:cubicBezTo>
                  <a:cubicBezTo>
                    <a:pt x="4532" y="13711"/>
                    <a:pt x="4555" y="13901"/>
                    <a:pt x="4532" y="14091"/>
                  </a:cubicBezTo>
                  <a:cubicBezTo>
                    <a:pt x="4532" y="14281"/>
                    <a:pt x="4508" y="14470"/>
                    <a:pt x="4484" y="14660"/>
                  </a:cubicBezTo>
                  <a:cubicBezTo>
                    <a:pt x="4460" y="14850"/>
                    <a:pt x="4437" y="15040"/>
                    <a:pt x="4413" y="15229"/>
                  </a:cubicBezTo>
                  <a:cubicBezTo>
                    <a:pt x="4365" y="15419"/>
                    <a:pt x="4342" y="15609"/>
                    <a:pt x="4318" y="15799"/>
                  </a:cubicBezTo>
                  <a:cubicBezTo>
                    <a:pt x="4176" y="16558"/>
                    <a:pt x="3986" y="17293"/>
                    <a:pt x="3796" y="18052"/>
                  </a:cubicBezTo>
                  <a:cubicBezTo>
                    <a:pt x="4057" y="17317"/>
                    <a:pt x="4294" y="16582"/>
                    <a:pt x="4484" y="15822"/>
                  </a:cubicBezTo>
                  <a:cubicBezTo>
                    <a:pt x="4579" y="15443"/>
                    <a:pt x="4674" y="15063"/>
                    <a:pt x="4745" y="14684"/>
                  </a:cubicBezTo>
                  <a:cubicBezTo>
                    <a:pt x="4769" y="14470"/>
                    <a:pt x="4792" y="14281"/>
                    <a:pt x="4816" y="14091"/>
                  </a:cubicBezTo>
                  <a:cubicBezTo>
                    <a:pt x="4840" y="13901"/>
                    <a:pt x="4864" y="13688"/>
                    <a:pt x="4864" y="13498"/>
                  </a:cubicBezTo>
                  <a:cubicBezTo>
                    <a:pt x="4864" y="13308"/>
                    <a:pt x="4864" y="13095"/>
                    <a:pt x="4840" y="12905"/>
                  </a:cubicBezTo>
                  <a:cubicBezTo>
                    <a:pt x="4840" y="12810"/>
                    <a:pt x="4816" y="12715"/>
                    <a:pt x="4792" y="12620"/>
                  </a:cubicBezTo>
                  <a:cubicBezTo>
                    <a:pt x="4769" y="12502"/>
                    <a:pt x="4745" y="12407"/>
                    <a:pt x="4698" y="12312"/>
                  </a:cubicBezTo>
                  <a:cubicBezTo>
                    <a:pt x="4626" y="12098"/>
                    <a:pt x="4484" y="11908"/>
                    <a:pt x="4318" y="11766"/>
                  </a:cubicBezTo>
                  <a:cubicBezTo>
                    <a:pt x="4128" y="11624"/>
                    <a:pt x="3915" y="11553"/>
                    <a:pt x="3678" y="11529"/>
                  </a:cubicBezTo>
                  <a:cubicBezTo>
                    <a:pt x="3251" y="11553"/>
                    <a:pt x="2824" y="11648"/>
                    <a:pt x="2468" y="11861"/>
                  </a:cubicBezTo>
                  <a:cubicBezTo>
                    <a:pt x="2274" y="11952"/>
                    <a:pt x="2080" y="12063"/>
                    <a:pt x="1894" y="12185"/>
                  </a:cubicBezTo>
                  <a:lnTo>
                    <a:pt x="1894" y="12185"/>
                  </a:lnTo>
                  <a:lnTo>
                    <a:pt x="2136" y="11055"/>
                  </a:lnTo>
                  <a:cubicBezTo>
                    <a:pt x="2254" y="10509"/>
                    <a:pt x="2302" y="9940"/>
                    <a:pt x="2397" y="9394"/>
                  </a:cubicBezTo>
                  <a:cubicBezTo>
                    <a:pt x="2492" y="8825"/>
                    <a:pt x="2492" y="8255"/>
                    <a:pt x="2539" y="7686"/>
                  </a:cubicBezTo>
                  <a:cubicBezTo>
                    <a:pt x="2563" y="7425"/>
                    <a:pt x="2563" y="7141"/>
                    <a:pt x="2563" y="6856"/>
                  </a:cubicBezTo>
                  <a:lnTo>
                    <a:pt x="2563" y="6002"/>
                  </a:lnTo>
                  <a:lnTo>
                    <a:pt x="2515" y="5148"/>
                  </a:lnTo>
                  <a:cubicBezTo>
                    <a:pt x="2492" y="4863"/>
                    <a:pt x="2444" y="4579"/>
                    <a:pt x="2397" y="4294"/>
                  </a:cubicBezTo>
                  <a:cubicBezTo>
                    <a:pt x="2349" y="4033"/>
                    <a:pt x="2302" y="3749"/>
                    <a:pt x="2231" y="3464"/>
                  </a:cubicBezTo>
                  <a:cubicBezTo>
                    <a:pt x="2159" y="3203"/>
                    <a:pt x="2088" y="2918"/>
                    <a:pt x="1993" y="2657"/>
                  </a:cubicBezTo>
                  <a:lnTo>
                    <a:pt x="1851" y="2254"/>
                  </a:lnTo>
                  <a:cubicBezTo>
                    <a:pt x="1780" y="2112"/>
                    <a:pt x="1709" y="1993"/>
                    <a:pt x="1661" y="1875"/>
                  </a:cubicBezTo>
                  <a:cubicBezTo>
                    <a:pt x="1543" y="1614"/>
                    <a:pt x="1400" y="1353"/>
                    <a:pt x="1234" y="1139"/>
                  </a:cubicBezTo>
                  <a:cubicBezTo>
                    <a:pt x="926" y="641"/>
                    <a:pt x="499" y="262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45" name="Google Shape;2745;p86"/>
            <p:cNvSpPr/>
            <p:nvPr/>
          </p:nvSpPr>
          <p:spPr>
            <a:xfrm>
              <a:off x="2978275" y="552550"/>
              <a:ext cx="60525" cy="379425"/>
            </a:xfrm>
            <a:custGeom>
              <a:avLst/>
              <a:gdLst/>
              <a:ahLst/>
              <a:cxnLst/>
              <a:rect l="l" t="t" r="r" b="b"/>
              <a:pathLst>
                <a:path w="2421" h="15177" extrusionOk="0">
                  <a:moveTo>
                    <a:pt x="84" y="1"/>
                  </a:moveTo>
                  <a:cubicBezTo>
                    <a:pt x="54" y="1"/>
                    <a:pt x="24" y="7"/>
                    <a:pt x="1" y="19"/>
                  </a:cubicBezTo>
                  <a:lnTo>
                    <a:pt x="143" y="19"/>
                  </a:lnTo>
                  <a:cubicBezTo>
                    <a:pt x="309" y="66"/>
                    <a:pt x="475" y="137"/>
                    <a:pt x="594" y="232"/>
                  </a:cubicBezTo>
                  <a:cubicBezTo>
                    <a:pt x="688" y="303"/>
                    <a:pt x="783" y="398"/>
                    <a:pt x="855" y="493"/>
                  </a:cubicBezTo>
                  <a:lnTo>
                    <a:pt x="973" y="636"/>
                  </a:lnTo>
                  <a:lnTo>
                    <a:pt x="1092" y="825"/>
                  </a:lnTo>
                  <a:cubicBezTo>
                    <a:pt x="1163" y="968"/>
                    <a:pt x="1234" y="1110"/>
                    <a:pt x="1282" y="1252"/>
                  </a:cubicBezTo>
                  <a:cubicBezTo>
                    <a:pt x="1353" y="1418"/>
                    <a:pt x="1424" y="1561"/>
                    <a:pt x="1471" y="1750"/>
                  </a:cubicBezTo>
                  <a:cubicBezTo>
                    <a:pt x="1590" y="2130"/>
                    <a:pt x="1685" y="2533"/>
                    <a:pt x="1732" y="2913"/>
                  </a:cubicBezTo>
                  <a:cubicBezTo>
                    <a:pt x="1803" y="3340"/>
                    <a:pt x="1803" y="3790"/>
                    <a:pt x="1875" y="4241"/>
                  </a:cubicBezTo>
                  <a:cubicBezTo>
                    <a:pt x="1946" y="4716"/>
                    <a:pt x="1898" y="5214"/>
                    <a:pt x="1946" y="5688"/>
                  </a:cubicBezTo>
                  <a:cubicBezTo>
                    <a:pt x="1969" y="6162"/>
                    <a:pt x="1946" y="6684"/>
                    <a:pt x="1946" y="7159"/>
                  </a:cubicBezTo>
                  <a:cubicBezTo>
                    <a:pt x="1946" y="7657"/>
                    <a:pt x="1922" y="8155"/>
                    <a:pt x="1898" y="8653"/>
                  </a:cubicBezTo>
                  <a:cubicBezTo>
                    <a:pt x="1875" y="9151"/>
                    <a:pt x="1851" y="9626"/>
                    <a:pt x="1827" y="10100"/>
                  </a:cubicBezTo>
                  <a:lnTo>
                    <a:pt x="1732" y="11452"/>
                  </a:lnTo>
                  <a:cubicBezTo>
                    <a:pt x="1708" y="11879"/>
                    <a:pt x="1685" y="12282"/>
                    <a:pt x="1637" y="12662"/>
                  </a:cubicBezTo>
                  <a:cubicBezTo>
                    <a:pt x="1566" y="13421"/>
                    <a:pt x="1542" y="14038"/>
                    <a:pt x="1495" y="14488"/>
                  </a:cubicBezTo>
                  <a:lnTo>
                    <a:pt x="1448" y="15176"/>
                  </a:lnTo>
                  <a:lnTo>
                    <a:pt x="1590" y="14488"/>
                  </a:lnTo>
                  <a:cubicBezTo>
                    <a:pt x="1661" y="14062"/>
                    <a:pt x="1780" y="13445"/>
                    <a:pt x="1898" y="12686"/>
                  </a:cubicBezTo>
                  <a:cubicBezTo>
                    <a:pt x="1969" y="12330"/>
                    <a:pt x="2017" y="11927"/>
                    <a:pt x="2064" y="11476"/>
                  </a:cubicBezTo>
                  <a:lnTo>
                    <a:pt x="2230" y="10124"/>
                  </a:lnTo>
                  <a:cubicBezTo>
                    <a:pt x="2278" y="9673"/>
                    <a:pt x="2302" y="9175"/>
                    <a:pt x="2325" y="8677"/>
                  </a:cubicBezTo>
                  <a:cubicBezTo>
                    <a:pt x="2373" y="8179"/>
                    <a:pt x="2396" y="7681"/>
                    <a:pt x="2396" y="7159"/>
                  </a:cubicBezTo>
                  <a:cubicBezTo>
                    <a:pt x="2396" y="6661"/>
                    <a:pt x="2420" y="6162"/>
                    <a:pt x="2396" y="5664"/>
                  </a:cubicBezTo>
                  <a:cubicBezTo>
                    <a:pt x="2373" y="5166"/>
                    <a:pt x="2373" y="4668"/>
                    <a:pt x="2302" y="4194"/>
                  </a:cubicBezTo>
                  <a:cubicBezTo>
                    <a:pt x="2254" y="3743"/>
                    <a:pt x="2183" y="3292"/>
                    <a:pt x="2064" y="2842"/>
                  </a:cubicBezTo>
                  <a:cubicBezTo>
                    <a:pt x="1993" y="2438"/>
                    <a:pt x="1875" y="2035"/>
                    <a:pt x="1732" y="1656"/>
                  </a:cubicBezTo>
                  <a:cubicBezTo>
                    <a:pt x="1614" y="1323"/>
                    <a:pt x="1448" y="1015"/>
                    <a:pt x="1234" y="754"/>
                  </a:cubicBezTo>
                  <a:lnTo>
                    <a:pt x="1115" y="564"/>
                  </a:lnTo>
                  <a:lnTo>
                    <a:pt x="949" y="398"/>
                  </a:lnTo>
                  <a:cubicBezTo>
                    <a:pt x="878" y="303"/>
                    <a:pt x="760" y="232"/>
                    <a:pt x="665" y="185"/>
                  </a:cubicBezTo>
                  <a:cubicBezTo>
                    <a:pt x="522" y="90"/>
                    <a:pt x="333" y="19"/>
                    <a:pt x="167" y="19"/>
                  </a:cubicBezTo>
                  <a:cubicBezTo>
                    <a:pt x="143" y="7"/>
                    <a:pt x="113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746" name="Google Shape;2746;p86"/>
          <p:cNvGrpSpPr/>
          <p:nvPr/>
        </p:nvGrpSpPr>
        <p:grpSpPr>
          <a:xfrm>
            <a:off x="5910460" y="6361143"/>
            <a:ext cx="2343612" cy="3501942"/>
            <a:chOff x="4209375" y="246900"/>
            <a:chExt cx="1580425" cy="2361550"/>
          </a:xfrm>
        </p:grpSpPr>
        <p:sp>
          <p:nvSpPr>
            <p:cNvPr id="2747" name="Google Shape;2747;p86"/>
            <p:cNvSpPr/>
            <p:nvPr/>
          </p:nvSpPr>
          <p:spPr>
            <a:xfrm>
              <a:off x="4209375" y="2307750"/>
              <a:ext cx="1580425" cy="300700"/>
            </a:xfrm>
            <a:custGeom>
              <a:avLst/>
              <a:gdLst/>
              <a:ahLst/>
              <a:cxnLst/>
              <a:rect l="l" t="t" r="r" b="b"/>
              <a:pathLst>
                <a:path w="63217" h="12028" extrusionOk="0">
                  <a:moveTo>
                    <a:pt x="31597" y="1"/>
                  </a:moveTo>
                  <a:cubicBezTo>
                    <a:pt x="14139" y="1"/>
                    <a:pt x="1" y="2705"/>
                    <a:pt x="1" y="6026"/>
                  </a:cubicBezTo>
                  <a:cubicBezTo>
                    <a:pt x="1" y="9347"/>
                    <a:pt x="14139" y="12027"/>
                    <a:pt x="31597" y="12027"/>
                  </a:cubicBezTo>
                  <a:cubicBezTo>
                    <a:pt x="49056" y="12027"/>
                    <a:pt x="63217" y="9347"/>
                    <a:pt x="63217" y="6026"/>
                  </a:cubicBezTo>
                  <a:cubicBezTo>
                    <a:pt x="63217" y="2705"/>
                    <a:pt x="49056" y="1"/>
                    <a:pt x="31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48" name="Google Shape;2748;p86"/>
            <p:cNvSpPr/>
            <p:nvPr/>
          </p:nvSpPr>
          <p:spPr>
            <a:xfrm>
              <a:off x="4888400" y="875600"/>
              <a:ext cx="587700" cy="711550"/>
            </a:xfrm>
            <a:custGeom>
              <a:avLst/>
              <a:gdLst/>
              <a:ahLst/>
              <a:cxnLst/>
              <a:rect l="l" t="t" r="r" b="b"/>
              <a:pathLst>
                <a:path w="23508" h="28462" extrusionOk="0">
                  <a:moveTo>
                    <a:pt x="19404" y="1"/>
                  </a:moveTo>
                  <a:lnTo>
                    <a:pt x="13569" y="1045"/>
                  </a:lnTo>
                  <a:lnTo>
                    <a:pt x="1281" y="6002"/>
                  </a:lnTo>
                  <a:lnTo>
                    <a:pt x="0" y="13949"/>
                  </a:lnTo>
                  <a:lnTo>
                    <a:pt x="5598" y="20377"/>
                  </a:lnTo>
                  <a:cubicBezTo>
                    <a:pt x="4887" y="21302"/>
                    <a:pt x="5266" y="23319"/>
                    <a:pt x="5598" y="24339"/>
                  </a:cubicBezTo>
                  <a:cubicBezTo>
                    <a:pt x="5934" y="25365"/>
                    <a:pt x="6648" y="26063"/>
                    <a:pt x="7657" y="26063"/>
                  </a:cubicBezTo>
                  <a:cubicBezTo>
                    <a:pt x="7861" y="26063"/>
                    <a:pt x="8076" y="26035"/>
                    <a:pt x="8303" y="25975"/>
                  </a:cubicBezTo>
                  <a:cubicBezTo>
                    <a:pt x="9441" y="25667"/>
                    <a:pt x="10343" y="24694"/>
                    <a:pt x="11268" y="24030"/>
                  </a:cubicBezTo>
                  <a:cubicBezTo>
                    <a:pt x="11727" y="23702"/>
                    <a:pt x="13062" y="22475"/>
                    <a:pt x="13754" y="22475"/>
                  </a:cubicBezTo>
                  <a:cubicBezTo>
                    <a:pt x="14062" y="22475"/>
                    <a:pt x="14242" y="22718"/>
                    <a:pt x="14162" y="23390"/>
                  </a:cubicBezTo>
                  <a:cubicBezTo>
                    <a:pt x="14050" y="24487"/>
                    <a:pt x="12520" y="28461"/>
                    <a:pt x="14687" y="28461"/>
                  </a:cubicBezTo>
                  <a:cubicBezTo>
                    <a:pt x="14815" y="28461"/>
                    <a:pt x="14956" y="28448"/>
                    <a:pt x="15110" y="28418"/>
                  </a:cubicBezTo>
                  <a:cubicBezTo>
                    <a:pt x="16036" y="28252"/>
                    <a:pt x="16889" y="27470"/>
                    <a:pt x="17554" y="26829"/>
                  </a:cubicBezTo>
                  <a:cubicBezTo>
                    <a:pt x="18977" y="25501"/>
                    <a:pt x="20068" y="23817"/>
                    <a:pt x="21041" y="22156"/>
                  </a:cubicBezTo>
                  <a:cubicBezTo>
                    <a:pt x="21823" y="20804"/>
                    <a:pt x="23009" y="18859"/>
                    <a:pt x="22630" y="17222"/>
                  </a:cubicBezTo>
                  <a:cubicBezTo>
                    <a:pt x="22414" y="16294"/>
                    <a:pt x="21354" y="15955"/>
                    <a:pt x="20486" y="15955"/>
                  </a:cubicBezTo>
                  <a:cubicBezTo>
                    <a:pt x="20400" y="15955"/>
                    <a:pt x="20315" y="15959"/>
                    <a:pt x="20234" y="15965"/>
                  </a:cubicBezTo>
                  <a:cubicBezTo>
                    <a:pt x="19831" y="15995"/>
                    <a:pt x="19229" y="16185"/>
                    <a:pt x="18703" y="16185"/>
                  </a:cubicBezTo>
                  <a:cubicBezTo>
                    <a:pt x="18394" y="16185"/>
                    <a:pt x="18111" y="16119"/>
                    <a:pt x="17909" y="15918"/>
                  </a:cubicBezTo>
                  <a:cubicBezTo>
                    <a:pt x="16818" y="14779"/>
                    <a:pt x="19072" y="12715"/>
                    <a:pt x="19760" y="11933"/>
                  </a:cubicBezTo>
                  <a:cubicBezTo>
                    <a:pt x="21064" y="10414"/>
                    <a:pt x="22535" y="8730"/>
                    <a:pt x="22986" y="6714"/>
                  </a:cubicBezTo>
                  <a:cubicBezTo>
                    <a:pt x="23508" y="4294"/>
                    <a:pt x="20400" y="4745"/>
                    <a:pt x="19333" y="3369"/>
                  </a:cubicBezTo>
                  <a:cubicBezTo>
                    <a:pt x="18574" y="2397"/>
                    <a:pt x="19048" y="1021"/>
                    <a:pt x="19404" y="1"/>
                  </a:cubicBezTo>
                  <a:close/>
                </a:path>
              </a:pathLst>
            </a:custGeom>
            <a:solidFill>
              <a:srgbClr val="331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49" name="Google Shape;2749;p86"/>
            <p:cNvSpPr/>
            <p:nvPr/>
          </p:nvSpPr>
          <p:spPr>
            <a:xfrm>
              <a:off x="4751400" y="1563525"/>
              <a:ext cx="361775" cy="822525"/>
            </a:xfrm>
            <a:custGeom>
              <a:avLst/>
              <a:gdLst/>
              <a:ahLst/>
              <a:cxnLst/>
              <a:rect l="l" t="t" r="r" b="b"/>
              <a:pathLst>
                <a:path w="14471" h="32901" extrusionOk="0">
                  <a:moveTo>
                    <a:pt x="8801" y="0"/>
                  </a:moveTo>
                  <a:lnTo>
                    <a:pt x="9299" y="1281"/>
                  </a:lnTo>
                  <a:lnTo>
                    <a:pt x="451" y="3013"/>
                  </a:lnTo>
                  <a:cubicBezTo>
                    <a:pt x="1" y="7496"/>
                    <a:pt x="96" y="17720"/>
                    <a:pt x="7236" y="29912"/>
                  </a:cubicBezTo>
                  <a:cubicBezTo>
                    <a:pt x="7288" y="29908"/>
                    <a:pt x="7342" y="29905"/>
                    <a:pt x="7397" y="29905"/>
                  </a:cubicBezTo>
                  <a:cubicBezTo>
                    <a:pt x="7944" y="29905"/>
                    <a:pt x="8632" y="30135"/>
                    <a:pt x="9299" y="30932"/>
                  </a:cubicBezTo>
                  <a:cubicBezTo>
                    <a:pt x="9431" y="30514"/>
                    <a:pt x="9788" y="30239"/>
                    <a:pt x="10217" y="30239"/>
                  </a:cubicBezTo>
                  <a:cubicBezTo>
                    <a:pt x="10251" y="30239"/>
                    <a:pt x="10285" y="30241"/>
                    <a:pt x="10319" y="30244"/>
                  </a:cubicBezTo>
                  <a:cubicBezTo>
                    <a:pt x="10509" y="30695"/>
                    <a:pt x="10699" y="31122"/>
                    <a:pt x="10865" y="31501"/>
                  </a:cubicBezTo>
                  <a:cubicBezTo>
                    <a:pt x="11814" y="31549"/>
                    <a:pt x="12668" y="32071"/>
                    <a:pt x="13118" y="32901"/>
                  </a:cubicBezTo>
                  <a:cubicBezTo>
                    <a:pt x="13118" y="32901"/>
                    <a:pt x="12788" y="31165"/>
                    <a:pt x="14152" y="31165"/>
                  </a:cubicBezTo>
                  <a:cubicBezTo>
                    <a:pt x="14249" y="31165"/>
                    <a:pt x="14355" y="31174"/>
                    <a:pt x="14470" y="31193"/>
                  </a:cubicBezTo>
                  <a:cubicBezTo>
                    <a:pt x="10912" y="20234"/>
                    <a:pt x="12217" y="5100"/>
                    <a:pt x="12786" y="166"/>
                  </a:cubicBezTo>
                  <a:lnTo>
                    <a:pt x="88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0" name="Google Shape;2750;p86"/>
            <p:cNvSpPr/>
            <p:nvPr/>
          </p:nvSpPr>
          <p:spPr>
            <a:xfrm>
              <a:off x="4862300" y="1657800"/>
              <a:ext cx="133450" cy="635750"/>
            </a:xfrm>
            <a:custGeom>
              <a:avLst/>
              <a:gdLst/>
              <a:ahLst/>
              <a:cxnLst/>
              <a:rect l="l" t="t" r="r" b="b"/>
              <a:pathLst>
                <a:path w="5338" h="25430" extrusionOk="0">
                  <a:moveTo>
                    <a:pt x="1" y="1"/>
                  </a:moveTo>
                  <a:cubicBezTo>
                    <a:pt x="1" y="1"/>
                    <a:pt x="24" y="451"/>
                    <a:pt x="24" y="1187"/>
                  </a:cubicBezTo>
                  <a:cubicBezTo>
                    <a:pt x="24" y="1566"/>
                    <a:pt x="48" y="2017"/>
                    <a:pt x="48" y="2539"/>
                  </a:cubicBezTo>
                  <a:lnTo>
                    <a:pt x="48" y="3369"/>
                  </a:lnTo>
                  <a:cubicBezTo>
                    <a:pt x="24" y="3677"/>
                    <a:pt x="48" y="3986"/>
                    <a:pt x="72" y="4294"/>
                  </a:cubicBezTo>
                  <a:lnTo>
                    <a:pt x="261" y="6358"/>
                  </a:lnTo>
                  <a:lnTo>
                    <a:pt x="356" y="7497"/>
                  </a:lnTo>
                  <a:cubicBezTo>
                    <a:pt x="380" y="7900"/>
                    <a:pt x="451" y="8279"/>
                    <a:pt x="499" y="8683"/>
                  </a:cubicBezTo>
                  <a:lnTo>
                    <a:pt x="878" y="11126"/>
                  </a:lnTo>
                  <a:cubicBezTo>
                    <a:pt x="997" y="11956"/>
                    <a:pt x="1210" y="12786"/>
                    <a:pt x="1376" y="13616"/>
                  </a:cubicBezTo>
                  <a:lnTo>
                    <a:pt x="1637" y="14874"/>
                  </a:lnTo>
                  <a:cubicBezTo>
                    <a:pt x="1708" y="15301"/>
                    <a:pt x="1851" y="15704"/>
                    <a:pt x="1946" y="16107"/>
                  </a:cubicBezTo>
                  <a:lnTo>
                    <a:pt x="2586" y="18479"/>
                  </a:lnTo>
                  <a:lnTo>
                    <a:pt x="3321" y="20685"/>
                  </a:lnTo>
                  <a:cubicBezTo>
                    <a:pt x="3440" y="21017"/>
                    <a:pt x="3535" y="21373"/>
                    <a:pt x="3677" y="21682"/>
                  </a:cubicBezTo>
                  <a:lnTo>
                    <a:pt x="4033" y="22630"/>
                  </a:lnTo>
                  <a:lnTo>
                    <a:pt x="4721" y="24243"/>
                  </a:lnTo>
                  <a:lnTo>
                    <a:pt x="5338" y="25429"/>
                  </a:lnTo>
                  <a:lnTo>
                    <a:pt x="4745" y="24220"/>
                  </a:lnTo>
                  <a:lnTo>
                    <a:pt x="4104" y="22583"/>
                  </a:lnTo>
                  <a:lnTo>
                    <a:pt x="3748" y="21658"/>
                  </a:lnTo>
                  <a:cubicBezTo>
                    <a:pt x="3630" y="21349"/>
                    <a:pt x="3535" y="20994"/>
                    <a:pt x="3416" y="20662"/>
                  </a:cubicBezTo>
                  <a:lnTo>
                    <a:pt x="2728" y="18456"/>
                  </a:lnTo>
                  <a:lnTo>
                    <a:pt x="2135" y="16060"/>
                  </a:lnTo>
                  <a:cubicBezTo>
                    <a:pt x="2041" y="15656"/>
                    <a:pt x="1922" y="15253"/>
                    <a:pt x="1827" y="14826"/>
                  </a:cubicBezTo>
                  <a:lnTo>
                    <a:pt x="1590" y="13569"/>
                  </a:lnTo>
                  <a:cubicBezTo>
                    <a:pt x="1448" y="12739"/>
                    <a:pt x="1258" y="11909"/>
                    <a:pt x="1139" y="11078"/>
                  </a:cubicBezTo>
                  <a:lnTo>
                    <a:pt x="831" y="8635"/>
                  </a:lnTo>
                  <a:cubicBezTo>
                    <a:pt x="783" y="8232"/>
                    <a:pt x="712" y="7852"/>
                    <a:pt x="688" y="7473"/>
                  </a:cubicBezTo>
                  <a:lnTo>
                    <a:pt x="617" y="6334"/>
                  </a:lnTo>
                  <a:cubicBezTo>
                    <a:pt x="546" y="5623"/>
                    <a:pt x="522" y="4935"/>
                    <a:pt x="475" y="4294"/>
                  </a:cubicBezTo>
                  <a:cubicBezTo>
                    <a:pt x="451" y="3986"/>
                    <a:pt x="428" y="3677"/>
                    <a:pt x="428" y="3369"/>
                  </a:cubicBezTo>
                  <a:lnTo>
                    <a:pt x="428" y="2539"/>
                  </a:lnTo>
                  <a:lnTo>
                    <a:pt x="428" y="1187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1" name="Google Shape;2751;p86"/>
            <p:cNvSpPr/>
            <p:nvPr/>
          </p:nvSpPr>
          <p:spPr>
            <a:xfrm>
              <a:off x="4795300" y="1638825"/>
              <a:ext cx="161900" cy="38575"/>
            </a:xfrm>
            <a:custGeom>
              <a:avLst/>
              <a:gdLst/>
              <a:ahLst/>
              <a:cxnLst/>
              <a:rect l="l" t="t" r="r" b="b"/>
              <a:pathLst>
                <a:path w="6476" h="1543" extrusionOk="0">
                  <a:moveTo>
                    <a:pt x="95" y="1"/>
                  </a:moveTo>
                  <a:lnTo>
                    <a:pt x="0" y="451"/>
                  </a:lnTo>
                  <a:lnTo>
                    <a:pt x="6405" y="1543"/>
                  </a:lnTo>
                  <a:lnTo>
                    <a:pt x="6476" y="1092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2" name="Google Shape;2752;p86"/>
            <p:cNvSpPr/>
            <p:nvPr/>
          </p:nvSpPr>
          <p:spPr>
            <a:xfrm>
              <a:off x="4744875" y="2310675"/>
              <a:ext cx="306025" cy="142975"/>
            </a:xfrm>
            <a:custGeom>
              <a:avLst/>
              <a:gdLst/>
              <a:ahLst/>
              <a:cxnLst/>
              <a:rect l="l" t="t" r="r" b="b"/>
              <a:pathLst>
                <a:path w="12241" h="5719" extrusionOk="0">
                  <a:moveTo>
                    <a:pt x="7593" y="0"/>
                  </a:moveTo>
                  <a:cubicBezTo>
                    <a:pt x="7560" y="0"/>
                    <a:pt x="7528" y="1"/>
                    <a:pt x="7497" y="2"/>
                  </a:cubicBezTo>
                  <a:cubicBezTo>
                    <a:pt x="7900" y="714"/>
                    <a:pt x="8303" y="1378"/>
                    <a:pt x="8754" y="2090"/>
                  </a:cubicBezTo>
                  <a:cubicBezTo>
                    <a:pt x="8754" y="2090"/>
                    <a:pt x="1" y="4509"/>
                    <a:pt x="452" y="5506"/>
                  </a:cubicBezTo>
                  <a:cubicBezTo>
                    <a:pt x="524" y="5656"/>
                    <a:pt x="876" y="5719"/>
                    <a:pt x="1418" y="5719"/>
                  </a:cubicBezTo>
                  <a:cubicBezTo>
                    <a:pt x="3875" y="5719"/>
                    <a:pt x="10239" y="4419"/>
                    <a:pt x="12241" y="4011"/>
                  </a:cubicBezTo>
                  <a:cubicBezTo>
                    <a:pt x="12051" y="3655"/>
                    <a:pt x="11648" y="2825"/>
                    <a:pt x="11126" y="1615"/>
                  </a:cubicBezTo>
                  <a:cubicBezTo>
                    <a:pt x="10960" y="1236"/>
                    <a:pt x="10770" y="809"/>
                    <a:pt x="10580" y="334"/>
                  </a:cubicBezTo>
                  <a:cubicBezTo>
                    <a:pt x="10562" y="334"/>
                    <a:pt x="10544" y="333"/>
                    <a:pt x="10525" y="333"/>
                  </a:cubicBezTo>
                  <a:cubicBezTo>
                    <a:pt x="10075" y="333"/>
                    <a:pt x="9697" y="613"/>
                    <a:pt x="9560" y="1046"/>
                  </a:cubicBezTo>
                  <a:cubicBezTo>
                    <a:pt x="8867" y="197"/>
                    <a:pt x="8132" y="0"/>
                    <a:pt x="7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3" name="Google Shape;2753;p86"/>
            <p:cNvSpPr/>
            <p:nvPr/>
          </p:nvSpPr>
          <p:spPr>
            <a:xfrm>
              <a:off x="4762075" y="2393750"/>
              <a:ext cx="322625" cy="77700"/>
            </a:xfrm>
            <a:custGeom>
              <a:avLst/>
              <a:gdLst/>
              <a:ahLst/>
              <a:cxnLst/>
              <a:rect l="l" t="t" r="r" b="b"/>
              <a:pathLst>
                <a:path w="12905" h="3108" extrusionOk="0">
                  <a:moveTo>
                    <a:pt x="12763" y="0"/>
                  </a:moveTo>
                  <a:lnTo>
                    <a:pt x="1" y="2183"/>
                  </a:lnTo>
                  <a:lnTo>
                    <a:pt x="167" y="3108"/>
                  </a:lnTo>
                  <a:lnTo>
                    <a:pt x="12905" y="902"/>
                  </a:lnTo>
                  <a:lnTo>
                    <a:pt x="127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4" name="Google Shape;2754;p86"/>
            <p:cNvSpPr/>
            <p:nvPr/>
          </p:nvSpPr>
          <p:spPr>
            <a:xfrm>
              <a:off x="4941775" y="2342750"/>
              <a:ext cx="42125" cy="18400"/>
            </a:xfrm>
            <a:custGeom>
              <a:avLst/>
              <a:gdLst/>
              <a:ahLst/>
              <a:cxnLst/>
              <a:rect l="l" t="t" r="r" b="b"/>
              <a:pathLst>
                <a:path w="1685" h="736" extrusionOk="0">
                  <a:moveTo>
                    <a:pt x="71" y="0"/>
                  </a:moveTo>
                  <a:lnTo>
                    <a:pt x="0" y="451"/>
                  </a:lnTo>
                  <a:lnTo>
                    <a:pt x="1613" y="736"/>
                  </a:lnTo>
                  <a:lnTo>
                    <a:pt x="1684" y="285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5" name="Google Shape;2755;p86"/>
            <p:cNvSpPr/>
            <p:nvPr/>
          </p:nvSpPr>
          <p:spPr>
            <a:xfrm>
              <a:off x="4934650" y="2356975"/>
              <a:ext cx="50425" cy="26725"/>
            </a:xfrm>
            <a:custGeom>
              <a:avLst/>
              <a:gdLst/>
              <a:ahLst/>
              <a:cxnLst/>
              <a:rect l="l" t="t" r="r" b="b"/>
              <a:pathLst>
                <a:path w="2017" h="1069" extrusionOk="0">
                  <a:moveTo>
                    <a:pt x="143" y="1"/>
                  </a:moveTo>
                  <a:lnTo>
                    <a:pt x="1" y="428"/>
                  </a:lnTo>
                  <a:lnTo>
                    <a:pt x="1851" y="1068"/>
                  </a:lnTo>
                  <a:lnTo>
                    <a:pt x="2017" y="641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6" name="Google Shape;2756;p86"/>
            <p:cNvSpPr/>
            <p:nvPr/>
          </p:nvSpPr>
          <p:spPr>
            <a:xfrm>
              <a:off x="4911525" y="2365275"/>
              <a:ext cx="39150" cy="35600"/>
            </a:xfrm>
            <a:custGeom>
              <a:avLst/>
              <a:gdLst/>
              <a:ahLst/>
              <a:cxnLst/>
              <a:rect l="l" t="t" r="r" b="b"/>
              <a:pathLst>
                <a:path w="1566" h="1424" extrusionOk="0">
                  <a:moveTo>
                    <a:pt x="309" y="1"/>
                  </a:moveTo>
                  <a:lnTo>
                    <a:pt x="0" y="357"/>
                  </a:lnTo>
                  <a:lnTo>
                    <a:pt x="1281" y="1424"/>
                  </a:lnTo>
                  <a:lnTo>
                    <a:pt x="1566" y="1068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7" name="Google Shape;2757;p86"/>
            <p:cNvSpPr/>
            <p:nvPr/>
          </p:nvSpPr>
          <p:spPr>
            <a:xfrm>
              <a:off x="4838575" y="2343225"/>
              <a:ext cx="308400" cy="206225"/>
            </a:xfrm>
            <a:custGeom>
              <a:avLst/>
              <a:gdLst/>
              <a:ahLst/>
              <a:cxnLst/>
              <a:rect l="l" t="t" r="r" b="b"/>
              <a:pathLst>
                <a:path w="12336" h="8249" extrusionOk="0">
                  <a:moveTo>
                    <a:pt x="10660" y="1"/>
                  </a:moveTo>
                  <a:cubicBezTo>
                    <a:pt x="9280" y="1"/>
                    <a:pt x="9631" y="1737"/>
                    <a:pt x="9631" y="1737"/>
                  </a:cubicBezTo>
                  <a:cubicBezTo>
                    <a:pt x="9181" y="906"/>
                    <a:pt x="8303" y="385"/>
                    <a:pt x="7354" y="337"/>
                  </a:cubicBezTo>
                  <a:lnTo>
                    <a:pt x="7354" y="337"/>
                  </a:lnTo>
                  <a:cubicBezTo>
                    <a:pt x="7876" y="1523"/>
                    <a:pt x="8303" y="2353"/>
                    <a:pt x="8469" y="2709"/>
                  </a:cubicBezTo>
                  <a:lnTo>
                    <a:pt x="8588" y="2946"/>
                  </a:lnTo>
                  <a:cubicBezTo>
                    <a:pt x="8588" y="2946"/>
                    <a:pt x="1" y="7501"/>
                    <a:pt x="1329" y="8189"/>
                  </a:cubicBezTo>
                  <a:cubicBezTo>
                    <a:pt x="1407" y="8230"/>
                    <a:pt x="1514" y="8249"/>
                    <a:pt x="1648" y="8249"/>
                  </a:cubicBezTo>
                  <a:cubicBezTo>
                    <a:pt x="3755" y="8249"/>
                    <a:pt x="12336" y="3445"/>
                    <a:pt x="12336" y="3445"/>
                  </a:cubicBezTo>
                  <a:cubicBezTo>
                    <a:pt x="11814" y="2330"/>
                    <a:pt x="11363" y="1191"/>
                    <a:pt x="10983" y="29"/>
                  </a:cubicBezTo>
                  <a:cubicBezTo>
                    <a:pt x="10866" y="10"/>
                    <a:pt x="10759" y="1"/>
                    <a:pt x="106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8" name="Google Shape;2758;p86"/>
            <p:cNvSpPr/>
            <p:nvPr/>
          </p:nvSpPr>
          <p:spPr>
            <a:xfrm>
              <a:off x="4863500" y="2418650"/>
              <a:ext cx="288825" cy="151850"/>
            </a:xfrm>
            <a:custGeom>
              <a:avLst/>
              <a:gdLst/>
              <a:ahLst/>
              <a:cxnLst/>
              <a:rect l="l" t="t" r="r" b="b"/>
              <a:pathLst>
                <a:path w="11553" h="6074" extrusionOk="0">
                  <a:moveTo>
                    <a:pt x="11149" y="1"/>
                  </a:moveTo>
                  <a:lnTo>
                    <a:pt x="0" y="5243"/>
                  </a:lnTo>
                  <a:lnTo>
                    <a:pt x="380" y="6073"/>
                  </a:lnTo>
                  <a:lnTo>
                    <a:pt x="11552" y="831"/>
                  </a:lnTo>
                  <a:lnTo>
                    <a:pt x="111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9" name="Google Shape;2759;p86"/>
            <p:cNvSpPr/>
            <p:nvPr/>
          </p:nvSpPr>
          <p:spPr>
            <a:xfrm>
              <a:off x="5028350" y="2384850"/>
              <a:ext cx="42725" cy="17225"/>
            </a:xfrm>
            <a:custGeom>
              <a:avLst/>
              <a:gdLst/>
              <a:ahLst/>
              <a:cxnLst/>
              <a:rect l="l" t="t" r="r" b="b"/>
              <a:pathLst>
                <a:path w="1709" h="689" extrusionOk="0">
                  <a:moveTo>
                    <a:pt x="72" y="0"/>
                  </a:moveTo>
                  <a:lnTo>
                    <a:pt x="0" y="475"/>
                  </a:lnTo>
                  <a:lnTo>
                    <a:pt x="1661" y="688"/>
                  </a:lnTo>
                  <a:lnTo>
                    <a:pt x="1708" y="238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0" name="Google Shape;2760;p86"/>
            <p:cNvSpPr/>
            <p:nvPr/>
          </p:nvSpPr>
          <p:spPr>
            <a:xfrm>
              <a:off x="5032500" y="2400850"/>
              <a:ext cx="48650" cy="20800"/>
            </a:xfrm>
            <a:custGeom>
              <a:avLst/>
              <a:gdLst/>
              <a:ahLst/>
              <a:cxnLst/>
              <a:rect l="l" t="t" r="r" b="b"/>
              <a:pathLst>
                <a:path w="1946" h="832" extrusionOk="0">
                  <a:moveTo>
                    <a:pt x="95" y="1"/>
                  </a:moveTo>
                  <a:lnTo>
                    <a:pt x="0" y="452"/>
                  </a:lnTo>
                  <a:lnTo>
                    <a:pt x="1851" y="831"/>
                  </a:lnTo>
                  <a:lnTo>
                    <a:pt x="1946" y="38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1" name="Google Shape;2761;p86"/>
            <p:cNvSpPr/>
            <p:nvPr/>
          </p:nvSpPr>
          <p:spPr>
            <a:xfrm>
              <a:off x="5013525" y="2419250"/>
              <a:ext cx="45100" cy="26700"/>
            </a:xfrm>
            <a:custGeom>
              <a:avLst/>
              <a:gdLst/>
              <a:ahLst/>
              <a:cxnLst/>
              <a:rect l="l" t="t" r="r" b="b"/>
              <a:pathLst>
                <a:path w="1804" h="1068" extrusionOk="0">
                  <a:moveTo>
                    <a:pt x="166" y="0"/>
                  </a:moveTo>
                  <a:lnTo>
                    <a:pt x="0" y="427"/>
                  </a:lnTo>
                  <a:lnTo>
                    <a:pt x="1637" y="1068"/>
                  </a:lnTo>
                  <a:lnTo>
                    <a:pt x="1803" y="641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2" name="Google Shape;2762;p86"/>
            <p:cNvSpPr/>
            <p:nvPr/>
          </p:nvSpPr>
          <p:spPr>
            <a:xfrm>
              <a:off x="4670175" y="1173300"/>
              <a:ext cx="479775" cy="352875"/>
            </a:xfrm>
            <a:custGeom>
              <a:avLst/>
              <a:gdLst/>
              <a:ahLst/>
              <a:cxnLst/>
              <a:rect l="l" t="t" r="r" b="b"/>
              <a:pathLst>
                <a:path w="19191" h="14115" extrusionOk="0">
                  <a:moveTo>
                    <a:pt x="10010" y="1"/>
                  </a:moveTo>
                  <a:lnTo>
                    <a:pt x="8279" y="404"/>
                  </a:lnTo>
                  <a:lnTo>
                    <a:pt x="1542" y="2017"/>
                  </a:lnTo>
                  <a:lnTo>
                    <a:pt x="0" y="6595"/>
                  </a:lnTo>
                  <a:lnTo>
                    <a:pt x="8279" y="5646"/>
                  </a:lnTo>
                  <a:lnTo>
                    <a:pt x="9892" y="9869"/>
                  </a:lnTo>
                  <a:cubicBezTo>
                    <a:pt x="10240" y="9735"/>
                    <a:pt x="10619" y="9661"/>
                    <a:pt x="10998" y="9661"/>
                  </a:cubicBezTo>
                  <a:cubicBezTo>
                    <a:pt x="11290" y="9661"/>
                    <a:pt x="11582" y="9705"/>
                    <a:pt x="11860" y="9797"/>
                  </a:cubicBezTo>
                  <a:cubicBezTo>
                    <a:pt x="13545" y="10438"/>
                    <a:pt x="12548" y="14115"/>
                    <a:pt x="12548" y="14115"/>
                  </a:cubicBezTo>
                  <a:lnTo>
                    <a:pt x="15632" y="13498"/>
                  </a:lnTo>
                  <a:lnTo>
                    <a:pt x="15134" y="9655"/>
                  </a:lnTo>
                  <a:lnTo>
                    <a:pt x="17055" y="9465"/>
                  </a:lnTo>
                  <a:lnTo>
                    <a:pt x="19190" y="9276"/>
                  </a:lnTo>
                  <a:lnTo>
                    <a:pt x="16605" y="2136"/>
                  </a:lnTo>
                  <a:lnTo>
                    <a:pt x="100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3" name="Google Shape;2763;p86"/>
            <p:cNvSpPr/>
            <p:nvPr/>
          </p:nvSpPr>
          <p:spPr>
            <a:xfrm>
              <a:off x="4886025" y="1204150"/>
              <a:ext cx="58725" cy="93125"/>
            </a:xfrm>
            <a:custGeom>
              <a:avLst/>
              <a:gdLst/>
              <a:ahLst/>
              <a:cxnLst/>
              <a:rect l="l" t="t" r="r" b="b"/>
              <a:pathLst>
                <a:path w="2349" h="3725" extrusionOk="0">
                  <a:moveTo>
                    <a:pt x="2349" y="0"/>
                  </a:moveTo>
                  <a:lnTo>
                    <a:pt x="1470" y="3164"/>
                  </a:lnTo>
                  <a:lnTo>
                    <a:pt x="1470" y="3164"/>
                  </a:lnTo>
                  <a:lnTo>
                    <a:pt x="309" y="2064"/>
                  </a:lnTo>
                  <a:lnTo>
                    <a:pt x="0" y="2420"/>
                  </a:lnTo>
                  <a:lnTo>
                    <a:pt x="1447" y="3582"/>
                  </a:lnTo>
                  <a:lnTo>
                    <a:pt x="1661" y="3724"/>
                  </a:lnTo>
                  <a:lnTo>
                    <a:pt x="1708" y="3487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4" name="Google Shape;2764;p86"/>
            <p:cNvSpPr/>
            <p:nvPr/>
          </p:nvSpPr>
          <p:spPr>
            <a:xfrm>
              <a:off x="4818425" y="1222525"/>
              <a:ext cx="41525" cy="72375"/>
            </a:xfrm>
            <a:custGeom>
              <a:avLst/>
              <a:gdLst/>
              <a:ahLst/>
              <a:cxnLst/>
              <a:rect l="l" t="t" r="r" b="b"/>
              <a:pathLst>
                <a:path w="1661" h="2895" extrusionOk="0">
                  <a:moveTo>
                    <a:pt x="688" y="1"/>
                  </a:moveTo>
                  <a:lnTo>
                    <a:pt x="95" y="2562"/>
                  </a:lnTo>
                  <a:lnTo>
                    <a:pt x="0" y="2895"/>
                  </a:lnTo>
                  <a:lnTo>
                    <a:pt x="309" y="2681"/>
                  </a:lnTo>
                  <a:lnTo>
                    <a:pt x="1661" y="1756"/>
                  </a:lnTo>
                  <a:lnTo>
                    <a:pt x="1376" y="1376"/>
                  </a:lnTo>
                  <a:lnTo>
                    <a:pt x="426" y="2217"/>
                  </a:lnTo>
                  <a:lnTo>
                    <a:pt x="68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5" name="Google Shape;2765;p86"/>
            <p:cNvSpPr/>
            <p:nvPr/>
          </p:nvSpPr>
          <p:spPr>
            <a:xfrm>
              <a:off x="4701000" y="1198800"/>
              <a:ext cx="158350" cy="50450"/>
            </a:xfrm>
            <a:custGeom>
              <a:avLst/>
              <a:gdLst/>
              <a:ahLst/>
              <a:cxnLst/>
              <a:rect l="l" t="t" r="r" b="b"/>
              <a:pathLst>
                <a:path w="6334" h="2018" extrusionOk="0">
                  <a:moveTo>
                    <a:pt x="6120" y="1"/>
                  </a:moveTo>
                  <a:cubicBezTo>
                    <a:pt x="6098" y="24"/>
                    <a:pt x="3000" y="1551"/>
                    <a:pt x="1553" y="1551"/>
                  </a:cubicBezTo>
                  <a:cubicBezTo>
                    <a:pt x="1491" y="1551"/>
                    <a:pt x="1432" y="1548"/>
                    <a:pt x="1376" y="1543"/>
                  </a:cubicBezTo>
                  <a:cubicBezTo>
                    <a:pt x="688" y="1471"/>
                    <a:pt x="546" y="1305"/>
                    <a:pt x="522" y="1234"/>
                  </a:cubicBezTo>
                  <a:cubicBezTo>
                    <a:pt x="499" y="1211"/>
                    <a:pt x="499" y="1163"/>
                    <a:pt x="522" y="1116"/>
                  </a:cubicBezTo>
                  <a:lnTo>
                    <a:pt x="309" y="997"/>
                  </a:lnTo>
                  <a:lnTo>
                    <a:pt x="119" y="878"/>
                  </a:lnTo>
                  <a:cubicBezTo>
                    <a:pt x="24" y="1044"/>
                    <a:pt x="1" y="1258"/>
                    <a:pt x="95" y="1448"/>
                  </a:cubicBezTo>
                  <a:cubicBezTo>
                    <a:pt x="238" y="1756"/>
                    <a:pt x="641" y="1946"/>
                    <a:pt x="1329" y="2017"/>
                  </a:cubicBezTo>
                  <a:lnTo>
                    <a:pt x="1542" y="2017"/>
                  </a:lnTo>
                  <a:cubicBezTo>
                    <a:pt x="3108" y="2017"/>
                    <a:pt x="6192" y="475"/>
                    <a:pt x="6334" y="428"/>
                  </a:cubicBezTo>
                  <a:lnTo>
                    <a:pt x="6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6" name="Google Shape;2766;p86"/>
            <p:cNvSpPr/>
            <p:nvPr/>
          </p:nvSpPr>
          <p:spPr>
            <a:xfrm>
              <a:off x="4932875" y="1189900"/>
              <a:ext cx="158350" cy="61700"/>
            </a:xfrm>
            <a:custGeom>
              <a:avLst/>
              <a:gdLst/>
              <a:ahLst/>
              <a:cxnLst/>
              <a:rect l="l" t="t" r="r" b="b"/>
              <a:pathLst>
                <a:path w="6334" h="2468" extrusionOk="0">
                  <a:moveTo>
                    <a:pt x="261" y="1"/>
                  </a:moveTo>
                  <a:lnTo>
                    <a:pt x="0" y="381"/>
                  </a:lnTo>
                  <a:cubicBezTo>
                    <a:pt x="119" y="475"/>
                    <a:pt x="2918" y="2468"/>
                    <a:pt x="4839" y="2468"/>
                  </a:cubicBezTo>
                  <a:cubicBezTo>
                    <a:pt x="4982" y="2468"/>
                    <a:pt x="5124" y="2444"/>
                    <a:pt x="5266" y="2420"/>
                  </a:cubicBezTo>
                  <a:cubicBezTo>
                    <a:pt x="5693" y="2349"/>
                    <a:pt x="6097" y="2112"/>
                    <a:pt x="6334" y="1733"/>
                  </a:cubicBezTo>
                  <a:lnTo>
                    <a:pt x="5954" y="1472"/>
                  </a:lnTo>
                  <a:cubicBezTo>
                    <a:pt x="5764" y="1733"/>
                    <a:pt x="5504" y="1922"/>
                    <a:pt x="5195" y="1970"/>
                  </a:cubicBezTo>
                  <a:cubicBezTo>
                    <a:pt x="5084" y="1990"/>
                    <a:pt x="4968" y="1999"/>
                    <a:pt x="4846" y="1999"/>
                  </a:cubicBezTo>
                  <a:cubicBezTo>
                    <a:pt x="3070" y="1999"/>
                    <a:pt x="283" y="23"/>
                    <a:pt x="2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7" name="Google Shape;2767;p86"/>
            <p:cNvSpPr/>
            <p:nvPr/>
          </p:nvSpPr>
          <p:spPr>
            <a:xfrm>
              <a:off x="4728275" y="1233800"/>
              <a:ext cx="54575" cy="137000"/>
            </a:xfrm>
            <a:custGeom>
              <a:avLst/>
              <a:gdLst/>
              <a:ahLst/>
              <a:cxnLst/>
              <a:rect l="l" t="t" r="r" b="b"/>
              <a:pathLst>
                <a:path w="2183" h="5480" extrusionOk="0">
                  <a:moveTo>
                    <a:pt x="1756" y="0"/>
                  </a:moveTo>
                  <a:lnTo>
                    <a:pt x="1" y="5480"/>
                  </a:lnTo>
                  <a:lnTo>
                    <a:pt x="2183" y="166"/>
                  </a:lnTo>
                  <a:lnTo>
                    <a:pt x="175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8" name="Google Shape;2768;p86"/>
            <p:cNvSpPr/>
            <p:nvPr/>
          </p:nvSpPr>
          <p:spPr>
            <a:xfrm>
              <a:off x="5004625" y="1281225"/>
              <a:ext cx="145325" cy="137625"/>
            </a:xfrm>
            <a:custGeom>
              <a:avLst/>
              <a:gdLst/>
              <a:ahLst/>
              <a:cxnLst/>
              <a:rect l="l" t="t" r="r" b="b"/>
              <a:pathLst>
                <a:path w="5813" h="5505" extrusionOk="0">
                  <a:moveTo>
                    <a:pt x="926" y="1"/>
                  </a:moveTo>
                  <a:lnTo>
                    <a:pt x="48" y="5243"/>
                  </a:lnTo>
                  <a:lnTo>
                    <a:pt x="1" y="5504"/>
                  </a:lnTo>
                  <a:lnTo>
                    <a:pt x="285" y="5504"/>
                  </a:lnTo>
                  <a:lnTo>
                    <a:pt x="5812" y="4959"/>
                  </a:lnTo>
                  <a:lnTo>
                    <a:pt x="5812" y="4959"/>
                  </a:lnTo>
                  <a:lnTo>
                    <a:pt x="520" y="5026"/>
                  </a:lnTo>
                  <a:lnTo>
                    <a:pt x="520" y="5026"/>
                  </a:lnTo>
                  <a:lnTo>
                    <a:pt x="9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9" name="Google Shape;2769;p86"/>
            <p:cNvSpPr/>
            <p:nvPr/>
          </p:nvSpPr>
          <p:spPr>
            <a:xfrm>
              <a:off x="4600775" y="1314450"/>
              <a:ext cx="383125" cy="330325"/>
            </a:xfrm>
            <a:custGeom>
              <a:avLst/>
              <a:gdLst/>
              <a:ahLst/>
              <a:cxnLst/>
              <a:rect l="l" t="t" r="r" b="b"/>
              <a:pathLst>
                <a:path w="15325" h="13213" extrusionOk="0">
                  <a:moveTo>
                    <a:pt x="11078" y="0"/>
                  </a:moveTo>
                  <a:lnTo>
                    <a:pt x="2800" y="949"/>
                  </a:lnTo>
                  <a:lnTo>
                    <a:pt x="1" y="1258"/>
                  </a:lnTo>
                  <a:lnTo>
                    <a:pt x="5243" y="13213"/>
                  </a:lnTo>
                  <a:lnTo>
                    <a:pt x="6476" y="12976"/>
                  </a:lnTo>
                  <a:lnTo>
                    <a:pt x="15324" y="11244"/>
                  </a:lnTo>
                  <a:lnTo>
                    <a:pt x="14850" y="9963"/>
                  </a:lnTo>
                  <a:lnTo>
                    <a:pt x="14043" y="7805"/>
                  </a:lnTo>
                  <a:lnTo>
                    <a:pt x="12668" y="4223"/>
                  </a:lnTo>
                  <a:lnTo>
                    <a:pt x="1107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0" name="Google Shape;2770;p86"/>
            <p:cNvSpPr/>
            <p:nvPr/>
          </p:nvSpPr>
          <p:spPr>
            <a:xfrm>
              <a:off x="4720575" y="1310300"/>
              <a:ext cx="61700" cy="42725"/>
            </a:xfrm>
            <a:custGeom>
              <a:avLst/>
              <a:gdLst/>
              <a:ahLst/>
              <a:cxnLst/>
              <a:rect l="l" t="t" r="r" b="b"/>
              <a:pathLst>
                <a:path w="2468" h="1709" extrusionOk="0">
                  <a:moveTo>
                    <a:pt x="2277" y="0"/>
                  </a:moveTo>
                  <a:lnTo>
                    <a:pt x="0" y="380"/>
                  </a:lnTo>
                  <a:lnTo>
                    <a:pt x="570" y="1708"/>
                  </a:lnTo>
                  <a:lnTo>
                    <a:pt x="2467" y="1424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1" name="Google Shape;2771;p86"/>
            <p:cNvSpPr/>
            <p:nvPr/>
          </p:nvSpPr>
          <p:spPr>
            <a:xfrm>
              <a:off x="4600175" y="1307925"/>
              <a:ext cx="389650" cy="290000"/>
            </a:xfrm>
            <a:custGeom>
              <a:avLst/>
              <a:gdLst/>
              <a:ahLst/>
              <a:cxnLst/>
              <a:rect l="l" t="t" r="r" b="b"/>
              <a:pathLst>
                <a:path w="15586" h="11600" extrusionOk="0">
                  <a:moveTo>
                    <a:pt x="11245" y="0"/>
                  </a:moveTo>
                  <a:lnTo>
                    <a:pt x="1" y="1305"/>
                  </a:lnTo>
                  <a:lnTo>
                    <a:pt x="48" y="1756"/>
                  </a:lnTo>
                  <a:lnTo>
                    <a:pt x="10936" y="499"/>
                  </a:lnTo>
                  <a:lnTo>
                    <a:pt x="15135" y="11600"/>
                  </a:lnTo>
                  <a:lnTo>
                    <a:pt x="15586" y="11434"/>
                  </a:lnTo>
                  <a:lnTo>
                    <a:pt x="112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2" name="Google Shape;2772;p86"/>
            <p:cNvSpPr/>
            <p:nvPr/>
          </p:nvSpPr>
          <p:spPr>
            <a:xfrm>
              <a:off x="4597225" y="1454400"/>
              <a:ext cx="124550" cy="111475"/>
            </a:xfrm>
            <a:custGeom>
              <a:avLst/>
              <a:gdLst/>
              <a:ahLst/>
              <a:cxnLst/>
              <a:rect l="l" t="t" r="r" b="b"/>
              <a:pathLst>
                <a:path w="4982" h="4459" extrusionOk="0">
                  <a:moveTo>
                    <a:pt x="3819" y="0"/>
                  </a:moveTo>
                  <a:cubicBezTo>
                    <a:pt x="3819" y="0"/>
                    <a:pt x="0" y="641"/>
                    <a:pt x="949" y="2871"/>
                  </a:cubicBezTo>
                  <a:cubicBezTo>
                    <a:pt x="1488" y="4184"/>
                    <a:pt x="2769" y="4458"/>
                    <a:pt x="3743" y="4458"/>
                  </a:cubicBezTo>
                  <a:cubicBezTo>
                    <a:pt x="4441" y="4458"/>
                    <a:pt x="4982" y="4318"/>
                    <a:pt x="4982" y="4318"/>
                  </a:cubicBezTo>
                  <a:lnTo>
                    <a:pt x="3819" y="0"/>
                  </a:lnTo>
                  <a:close/>
                </a:path>
              </a:pathLst>
            </a:custGeom>
            <a:solidFill>
              <a:srgbClr val="7A5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3" name="Google Shape;2773;p86"/>
            <p:cNvSpPr/>
            <p:nvPr/>
          </p:nvSpPr>
          <p:spPr>
            <a:xfrm>
              <a:off x="4641700" y="1526150"/>
              <a:ext cx="75325" cy="21975"/>
            </a:xfrm>
            <a:custGeom>
              <a:avLst/>
              <a:gdLst/>
              <a:ahLst/>
              <a:cxnLst/>
              <a:rect l="l" t="t" r="r" b="b"/>
              <a:pathLst>
                <a:path w="3013" h="879" extrusionOk="0">
                  <a:moveTo>
                    <a:pt x="72" y="1"/>
                  </a:moveTo>
                  <a:lnTo>
                    <a:pt x="0" y="475"/>
                  </a:lnTo>
                  <a:lnTo>
                    <a:pt x="2966" y="878"/>
                  </a:lnTo>
                  <a:lnTo>
                    <a:pt x="3013" y="404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4" name="Google Shape;2774;p86"/>
            <p:cNvSpPr/>
            <p:nvPr/>
          </p:nvSpPr>
          <p:spPr>
            <a:xfrm>
              <a:off x="4641700" y="1504225"/>
              <a:ext cx="66450" cy="20175"/>
            </a:xfrm>
            <a:custGeom>
              <a:avLst/>
              <a:gdLst/>
              <a:ahLst/>
              <a:cxnLst/>
              <a:rect l="l" t="t" r="r" b="b"/>
              <a:pathLst>
                <a:path w="2658" h="807" extrusionOk="0">
                  <a:moveTo>
                    <a:pt x="72" y="0"/>
                  </a:moveTo>
                  <a:lnTo>
                    <a:pt x="0" y="474"/>
                  </a:lnTo>
                  <a:lnTo>
                    <a:pt x="2610" y="807"/>
                  </a:lnTo>
                  <a:lnTo>
                    <a:pt x="2657" y="332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5" name="Google Shape;2775;p86"/>
            <p:cNvSpPr/>
            <p:nvPr/>
          </p:nvSpPr>
          <p:spPr>
            <a:xfrm>
              <a:off x="4641700" y="1484050"/>
              <a:ext cx="58725" cy="14850"/>
            </a:xfrm>
            <a:custGeom>
              <a:avLst/>
              <a:gdLst/>
              <a:ahLst/>
              <a:cxnLst/>
              <a:rect l="l" t="t" r="r" b="b"/>
              <a:pathLst>
                <a:path w="2349" h="594" extrusionOk="0">
                  <a:moveTo>
                    <a:pt x="24" y="1"/>
                  </a:moveTo>
                  <a:lnTo>
                    <a:pt x="0" y="451"/>
                  </a:lnTo>
                  <a:lnTo>
                    <a:pt x="2325" y="594"/>
                  </a:lnTo>
                  <a:lnTo>
                    <a:pt x="2349" y="119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6" name="Google Shape;2776;p86"/>
            <p:cNvSpPr/>
            <p:nvPr/>
          </p:nvSpPr>
          <p:spPr>
            <a:xfrm>
              <a:off x="4867650" y="1409925"/>
              <a:ext cx="260950" cy="159550"/>
            </a:xfrm>
            <a:custGeom>
              <a:avLst/>
              <a:gdLst/>
              <a:ahLst/>
              <a:cxnLst/>
              <a:rect l="l" t="t" r="r" b="b"/>
              <a:pathLst>
                <a:path w="10438" h="6382" extrusionOk="0">
                  <a:moveTo>
                    <a:pt x="9156" y="0"/>
                  </a:moveTo>
                  <a:lnTo>
                    <a:pt x="7235" y="190"/>
                  </a:lnTo>
                  <a:lnTo>
                    <a:pt x="7733" y="4033"/>
                  </a:lnTo>
                  <a:lnTo>
                    <a:pt x="4649" y="4650"/>
                  </a:lnTo>
                  <a:cubicBezTo>
                    <a:pt x="4649" y="4650"/>
                    <a:pt x="5646" y="973"/>
                    <a:pt x="3961" y="332"/>
                  </a:cubicBezTo>
                  <a:cubicBezTo>
                    <a:pt x="3683" y="240"/>
                    <a:pt x="3391" y="196"/>
                    <a:pt x="3099" y="196"/>
                  </a:cubicBezTo>
                  <a:cubicBezTo>
                    <a:pt x="2720" y="196"/>
                    <a:pt x="2341" y="270"/>
                    <a:pt x="1993" y="404"/>
                  </a:cubicBezTo>
                  <a:cubicBezTo>
                    <a:pt x="1281" y="641"/>
                    <a:pt x="593" y="1020"/>
                    <a:pt x="0" y="1471"/>
                  </a:cubicBezTo>
                  <a:lnTo>
                    <a:pt x="1091" y="4650"/>
                  </a:lnTo>
                  <a:lnTo>
                    <a:pt x="3368" y="3986"/>
                  </a:lnTo>
                  <a:lnTo>
                    <a:pt x="4175" y="6144"/>
                  </a:lnTo>
                  <a:lnTo>
                    <a:pt x="8136" y="6310"/>
                  </a:lnTo>
                  <a:lnTo>
                    <a:pt x="10437" y="6381"/>
                  </a:lnTo>
                  <a:lnTo>
                    <a:pt x="9156" y="0"/>
                  </a:lnTo>
                  <a:close/>
                </a:path>
              </a:pathLst>
            </a:custGeom>
            <a:solidFill>
              <a:srgbClr val="7A5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7" name="Google Shape;2777;p86"/>
            <p:cNvSpPr/>
            <p:nvPr/>
          </p:nvSpPr>
          <p:spPr>
            <a:xfrm>
              <a:off x="4891350" y="1471000"/>
              <a:ext cx="72975" cy="44500"/>
            </a:xfrm>
            <a:custGeom>
              <a:avLst/>
              <a:gdLst/>
              <a:ahLst/>
              <a:cxnLst/>
              <a:rect l="l" t="t" r="r" b="b"/>
              <a:pathLst>
                <a:path w="2919" h="1780" extrusionOk="0">
                  <a:moveTo>
                    <a:pt x="2705" y="1"/>
                  </a:moveTo>
                  <a:lnTo>
                    <a:pt x="1" y="1376"/>
                  </a:lnTo>
                  <a:lnTo>
                    <a:pt x="214" y="1780"/>
                  </a:lnTo>
                  <a:lnTo>
                    <a:pt x="2919" y="404"/>
                  </a:lnTo>
                  <a:lnTo>
                    <a:pt x="27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8" name="Google Shape;2778;p86"/>
            <p:cNvSpPr/>
            <p:nvPr/>
          </p:nvSpPr>
          <p:spPr>
            <a:xfrm>
              <a:off x="4880675" y="1449050"/>
              <a:ext cx="77725" cy="49250"/>
            </a:xfrm>
            <a:custGeom>
              <a:avLst/>
              <a:gdLst/>
              <a:ahLst/>
              <a:cxnLst/>
              <a:rect l="l" t="t" r="r" b="b"/>
              <a:pathLst>
                <a:path w="3109" h="1970" extrusionOk="0">
                  <a:moveTo>
                    <a:pt x="2895" y="1"/>
                  </a:moveTo>
                  <a:lnTo>
                    <a:pt x="1" y="1567"/>
                  </a:lnTo>
                  <a:lnTo>
                    <a:pt x="214" y="1970"/>
                  </a:lnTo>
                  <a:lnTo>
                    <a:pt x="3108" y="404"/>
                  </a:lnTo>
                  <a:lnTo>
                    <a:pt x="28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9" name="Google Shape;2779;p86"/>
            <p:cNvSpPr/>
            <p:nvPr/>
          </p:nvSpPr>
          <p:spPr>
            <a:xfrm>
              <a:off x="4872975" y="1424750"/>
              <a:ext cx="78300" cy="51625"/>
            </a:xfrm>
            <a:custGeom>
              <a:avLst/>
              <a:gdLst/>
              <a:ahLst/>
              <a:cxnLst/>
              <a:rect l="l" t="t" r="r" b="b"/>
              <a:pathLst>
                <a:path w="3132" h="2065" extrusionOk="0">
                  <a:moveTo>
                    <a:pt x="2918" y="0"/>
                  </a:moveTo>
                  <a:lnTo>
                    <a:pt x="1" y="1661"/>
                  </a:lnTo>
                  <a:lnTo>
                    <a:pt x="238" y="2064"/>
                  </a:lnTo>
                  <a:lnTo>
                    <a:pt x="3132" y="40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0" name="Google Shape;2780;p86"/>
            <p:cNvSpPr/>
            <p:nvPr/>
          </p:nvSpPr>
          <p:spPr>
            <a:xfrm>
              <a:off x="4545625" y="246900"/>
              <a:ext cx="897850" cy="615100"/>
            </a:xfrm>
            <a:custGeom>
              <a:avLst/>
              <a:gdLst/>
              <a:ahLst/>
              <a:cxnLst/>
              <a:rect l="l" t="t" r="r" b="b"/>
              <a:pathLst>
                <a:path w="35914" h="24604" extrusionOk="0">
                  <a:moveTo>
                    <a:pt x="19082" y="0"/>
                  </a:moveTo>
                  <a:cubicBezTo>
                    <a:pt x="13517" y="0"/>
                    <a:pt x="7654" y="1943"/>
                    <a:pt x="3820" y="5959"/>
                  </a:cubicBezTo>
                  <a:cubicBezTo>
                    <a:pt x="1424" y="8449"/>
                    <a:pt x="333" y="12174"/>
                    <a:pt x="1" y="16182"/>
                  </a:cubicBezTo>
                  <a:cubicBezTo>
                    <a:pt x="1189" y="16515"/>
                    <a:pt x="2460" y="16662"/>
                    <a:pt x="3779" y="16662"/>
                  </a:cubicBezTo>
                  <a:cubicBezTo>
                    <a:pt x="13548" y="16662"/>
                    <a:pt x="25903" y="8616"/>
                    <a:pt x="25904" y="8615"/>
                  </a:cubicBezTo>
                  <a:lnTo>
                    <a:pt x="25904" y="8615"/>
                  </a:lnTo>
                  <a:cubicBezTo>
                    <a:pt x="23034" y="21923"/>
                    <a:pt x="26947" y="24603"/>
                    <a:pt x="26947" y="24603"/>
                  </a:cubicBezTo>
                  <a:cubicBezTo>
                    <a:pt x="26947" y="24603"/>
                    <a:pt x="30363" y="21045"/>
                    <a:pt x="33328" y="20405"/>
                  </a:cubicBezTo>
                  <a:cubicBezTo>
                    <a:pt x="34728" y="17013"/>
                    <a:pt x="35914" y="11794"/>
                    <a:pt x="33162" y="6694"/>
                  </a:cubicBezTo>
                  <a:cubicBezTo>
                    <a:pt x="30805" y="2287"/>
                    <a:pt x="25119" y="0"/>
                    <a:pt x="19082" y="0"/>
                  </a:cubicBezTo>
                  <a:close/>
                </a:path>
              </a:pathLst>
            </a:custGeom>
            <a:solidFill>
              <a:srgbClr val="331000"/>
            </a:solidFill>
            <a:ln w="9525" cap="flat" cmpd="sng">
              <a:solidFill>
                <a:srgbClr val="331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1" name="Google Shape;2781;p86"/>
            <p:cNvSpPr/>
            <p:nvPr/>
          </p:nvSpPr>
          <p:spPr>
            <a:xfrm>
              <a:off x="4601375" y="341300"/>
              <a:ext cx="663600" cy="453100"/>
            </a:xfrm>
            <a:custGeom>
              <a:avLst/>
              <a:gdLst/>
              <a:ahLst/>
              <a:cxnLst/>
              <a:rect l="l" t="t" r="r" b="b"/>
              <a:pathLst>
                <a:path w="26544" h="18124" extrusionOk="0">
                  <a:moveTo>
                    <a:pt x="25239" y="0"/>
                  </a:moveTo>
                  <a:lnTo>
                    <a:pt x="24812" y="356"/>
                  </a:lnTo>
                  <a:lnTo>
                    <a:pt x="23531" y="1495"/>
                  </a:lnTo>
                  <a:cubicBezTo>
                    <a:pt x="23104" y="1874"/>
                    <a:pt x="22677" y="2254"/>
                    <a:pt x="22227" y="2586"/>
                  </a:cubicBezTo>
                  <a:lnTo>
                    <a:pt x="20851" y="3630"/>
                  </a:lnTo>
                  <a:cubicBezTo>
                    <a:pt x="20400" y="3962"/>
                    <a:pt x="19902" y="4270"/>
                    <a:pt x="19428" y="4579"/>
                  </a:cubicBezTo>
                  <a:cubicBezTo>
                    <a:pt x="18953" y="4863"/>
                    <a:pt x="18455" y="5195"/>
                    <a:pt x="17957" y="5456"/>
                  </a:cubicBezTo>
                  <a:cubicBezTo>
                    <a:pt x="17459" y="5741"/>
                    <a:pt x="16985" y="6026"/>
                    <a:pt x="16463" y="6286"/>
                  </a:cubicBezTo>
                  <a:cubicBezTo>
                    <a:pt x="15941" y="6524"/>
                    <a:pt x="15419" y="6737"/>
                    <a:pt x="14897" y="6998"/>
                  </a:cubicBezTo>
                  <a:cubicBezTo>
                    <a:pt x="14375" y="7235"/>
                    <a:pt x="13853" y="7425"/>
                    <a:pt x="13308" y="7615"/>
                  </a:cubicBezTo>
                  <a:cubicBezTo>
                    <a:pt x="12762" y="7828"/>
                    <a:pt x="12240" y="8042"/>
                    <a:pt x="11695" y="8208"/>
                  </a:cubicBezTo>
                  <a:lnTo>
                    <a:pt x="10082" y="8730"/>
                  </a:lnTo>
                  <a:cubicBezTo>
                    <a:pt x="9536" y="8896"/>
                    <a:pt x="8967" y="9062"/>
                    <a:pt x="8421" y="9204"/>
                  </a:cubicBezTo>
                  <a:cubicBezTo>
                    <a:pt x="7876" y="9346"/>
                    <a:pt x="7330" y="9489"/>
                    <a:pt x="6785" y="9631"/>
                  </a:cubicBezTo>
                  <a:cubicBezTo>
                    <a:pt x="6215" y="9773"/>
                    <a:pt x="5670" y="9892"/>
                    <a:pt x="5100" y="9987"/>
                  </a:cubicBezTo>
                  <a:cubicBezTo>
                    <a:pt x="4555" y="10106"/>
                    <a:pt x="3986" y="10224"/>
                    <a:pt x="3416" y="10319"/>
                  </a:cubicBezTo>
                  <a:cubicBezTo>
                    <a:pt x="2871" y="10414"/>
                    <a:pt x="2301" y="10485"/>
                    <a:pt x="1732" y="10556"/>
                  </a:cubicBezTo>
                  <a:cubicBezTo>
                    <a:pt x="1163" y="10651"/>
                    <a:pt x="593" y="10699"/>
                    <a:pt x="24" y="10746"/>
                  </a:cubicBezTo>
                  <a:lnTo>
                    <a:pt x="0" y="10770"/>
                  </a:lnTo>
                  <a:cubicBezTo>
                    <a:pt x="114" y="10774"/>
                    <a:pt x="226" y="10776"/>
                    <a:pt x="338" y="10776"/>
                  </a:cubicBezTo>
                  <a:cubicBezTo>
                    <a:pt x="811" y="10776"/>
                    <a:pt x="1271" y="10741"/>
                    <a:pt x="1732" y="10722"/>
                  </a:cubicBezTo>
                  <a:cubicBezTo>
                    <a:pt x="2301" y="10699"/>
                    <a:pt x="2871" y="10627"/>
                    <a:pt x="3440" y="10556"/>
                  </a:cubicBezTo>
                  <a:cubicBezTo>
                    <a:pt x="4009" y="10485"/>
                    <a:pt x="4579" y="10438"/>
                    <a:pt x="5148" y="10319"/>
                  </a:cubicBezTo>
                  <a:cubicBezTo>
                    <a:pt x="5717" y="10200"/>
                    <a:pt x="6286" y="10106"/>
                    <a:pt x="6832" y="9987"/>
                  </a:cubicBezTo>
                  <a:cubicBezTo>
                    <a:pt x="7401" y="9845"/>
                    <a:pt x="7971" y="9726"/>
                    <a:pt x="8516" y="9584"/>
                  </a:cubicBezTo>
                  <a:cubicBezTo>
                    <a:pt x="9062" y="9418"/>
                    <a:pt x="9631" y="9275"/>
                    <a:pt x="10177" y="9086"/>
                  </a:cubicBezTo>
                  <a:cubicBezTo>
                    <a:pt x="10722" y="8919"/>
                    <a:pt x="11244" y="8706"/>
                    <a:pt x="11790" y="8516"/>
                  </a:cubicBezTo>
                  <a:cubicBezTo>
                    <a:pt x="12335" y="8326"/>
                    <a:pt x="12857" y="8089"/>
                    <a:pt x="13403" y="7876"/>
                  </a:cubicBezTo>
                  <a:cubicBezTo>
                    <a:pt x="13925" y="7639"/>
                    <a:pt x="14446" y="7425"/>
                    <a:pt x="14968" y="7140"/>
                  </a:cubicBezTo>
                  <a:lnTo>
                    <a:pt x="16510" y="6405"/>
                  </a:lnTo>
                  <a:cubicBezTo>
                    <a:pt x="17008" y="6120"/>
                    <a:pt x="17506" y="5836"/>
                    <a:pt x="18028" y="5575"/>
                  </a:cubicBezTo>
                  <a:cubicBezTo>
                    <a:pt x="18526" y="5314"/>
                    <a:pt x="19024" y="5006"/>
                    <a:pt x="19499" y="4697"/>
                  </a:cubicBezTo>
                  <a:cubicBezTo>
                    <a:pt x="19973" y="4413"/>
                    <a:pt x="20495" y="4152"/>
                    <a:pt x="20970" y="3819"/>
                  </a:cubicBezTo>
                  <a:lnTo>
                    <a:pt x="22369" y="2823"/>
                  </a:lnTo>
                  <a:cubicBezTo>
                    <a:pt x="22606" y="2657"/>
                    <a:pt x="22867" y="2515"/>
                    <a:pt x="23081" y="2325"/>
                  </a:cubicBezTo>
                  <a:lnTo>
                    <a:pt x="23745" y="1779"/>
                  </a:lnTo>
                  <a:lnTo>
                    <a:pt x="24632" y="1051"/>
                  </a:lnTo>
                  <a:lnTo>
                    <a:pt x="24632" y="1051"/>
                  </a:lnTo>
                  <a:cubicBezTo>
                    <a:pt x="24218" y="3837"/>
                    <a:pt x="24035" y="6664"/>
                    <a:pt x="24124" y="9512"/>
                  </a:cubicBezTo>
                  <a:cubicBezTo>
                    <a:pt x="24172" y="10248"/>
                    <a:pt x="24219" y="11007"/>
                    <a:pt x="24314" y="11766"/>
                  </a:cubicBezTo>
                  <a:cubicBezTo>
                    <a:pt x="24409" y="12501"/>
                    <a:pt x="24528" y="13260"/>
                    <a:pt x="24694" y="13996"/>
                  </a:cubicBezTo>
                  <a:cubicBezTo>
                    <a:pt x="24789" y="14352"/>
                    <a:pt x="24884" y="14731"/>
                    <a:pt x="25002" y="15087"/>
                  </a:cubicBezTo>
                  <a:cubicBezTo>
                    <a:pt x="25097" y="15443"/>
                    <a:pt x="25239" y="15799"/>
                    <a:pt x="25382" y="16154"/>
                  </a:cubicBezTo>
                  <a:cubicBezTo>
                    <a:pt x="25524" y="16510"/>
                    <a:pt x="25714" y="16842"/>
                    <a:pt x="25880" y="17174"/>
                  </a:cubicBezTo>
                  <a:lnTo>
                    <a:pt x="26188" y="17649"/>
                  </a:lnTo>
                  <a:lnTo>
                    <a:pt x="26520" y="18123"/>
                  </a:lnTo>
                  <a:lnTo>
                    <a:pt x="26544" y="18099"/>
                  </a:lnTo>
                  <a:lnTo>
                    <a:pt x="26259" y="17625"/>
                  </a:lnTo>
                  <a:lnTo>
                    <a:pt x="25998" y="17127"/>
                  </a:lnTo>
                  <a:cubicBezTo>
                    <a:pt x="25832" y="16771"/>
                    <a:pt x="25714" y="16439"/>
                    <a:pt x="25595" y="16083"/>
                  </a:cubicBezTo>
                  <a:cubicBezTo>
                    <a:pt x="25453" y="15727"/>
                    <a:pt x="25358" y="15372"/>
                    <a:pt x="25263" y="15016"/>
                  </a:cubicBezTo>
                  <a:cubicBezTo>
                    <a:pt x="25168" y="14660"/>
                    <a:pt x="25097" y="14280"/>
                    <a:pt x="25026" y="13925"/>
                  </a:cubicBezTo>
                  <a:cubicBezTo>
                    <a:pt x="24907" y="13189"/>
                    <a:pt x="24789" y="12454"/>
                    <a:pt x="24717" y="11719"/>
                  </a:cubicBezTo>
                  <a:cubicBezTo>
                    <a:pt x="24670" y="10959"/>
                    <a:pt x="24623" y="10224"/>
                    <a:pt x="24623" y="9489"/>
                  </a:cubicBezTo>
                  <a:cubicBezTo>
                    <a:pt x="24575" y="7994"/>
                    <a:pt x="24623" y="6476"/>
                    <a:pt x="24717" y="5006"/>
                  </a:cubicBezTo>
                  <a:cubicBezTo>
                    <a:pt x="24812" y="3511"/>
                    <a:pt x="24955" y="2040"/>
                    <a:pt x="25168" y="546"/>
                  </a:cubicBezTo>
                  <a:lnTo>
                    <a:pt x="25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2" name="Google Shape;2782;p86"/>
            <p:cNvSpPr/>
            <p:nvPr/>
          </p:nvSpPr>
          <p:spPr>
            <a:xfrm>
              <a:off x="4578250" y="360275"/>
              <a:ext cx="558650" cy="180900"/>
            </a:xfrm>
            <a:custGeom>
              <a:avLst/>
              <a:gdLst/>
              <a:ahLst/>
              <a:cxnLst/>
              <a:rect l="l" t="t" r="r" b="b"/>
              <a:pathLst>
                <a:path w="22346" h="7236" extrusionOk="0">
                  <a:moveTo>
                    <a:pt x="22345" y="0"/>
                  </a:moveTo>
                  <a:lnTo>
                    <a:pt x="21515" y="617"/>
                  </a:lnTo>
                  <a:lnTo>
                    <a:pt x="20566" y="1353"/>
                  </a:lnTo>
                  <a:cubicBezTo>
                    <a:pt x="20210" y="1614"/>
                    <a:pt x="19760" y="1874"/>
                    <a:pt x="19285" y="2183"/>
                  </a:cubicBezTo>
                  <a:lnTo>
                    <a:pt x="18550" y="2657"/>
                  </a:lnTo>
                  <a:lnTo>
                    <a:pt x="17743" y="3108"/>
                  </a:lnTo>
                  <a:cubicBezTo>
                    <a:pt x="17174" y="3416"/>
                    <a:pt x="16581" y="3748"/>
                    <a:pt x="15941" y="4009"/>
                  </a:cubicBezTo>
                  <a:cubicBezTo>
                    <a:pt x="15276" y="4318"/>
                    <a:pt x="14612" y="4602"/>
                    <a:pt x="13948" y="4863"/>
                  </a:cubicBezTo>
                  <a:lnTo>
                    <a:pt x="12904" y="5243"/>
                  </a:lnTo>
                  <a:lnTo>
                    <a:pt x="11837" y="5551"/>
                  </a:lnTo>
                  <a:cubicBezTo>
                    <a:pt x="11125" y="5788"/>
                    <a:pt x="10390" y="5954"/>
                    <a:pt x="9678" y="6144"/>
                  </a:cubicBezTo>
                  <a:cubicBezTo>
                    <a:pt x="8967" y="6310"/>
                    <a:pt x="8255" y="6405"/>
                    <a:pt x="7567" y="6547"/>
                  </a:cubicBezTo>
                  <a:cubicBezTo>
                    <a:pt x="6856" y="6642"/>
                    <a:pt x="6191" y="6761"/>
                    <a:pt x="5551" y="6808"/>
                  </a:cubicBezTo>
                  <a:cubicBezTo>
                    <a:pt x="4911" y="6880"/>
                    <a:pt x="4317" y="6951"/>
                    <a:pt x="3748" y="6974"/>
                  </a:cubicBezTo>
                  <a:cubicBezTo>
                    <a:pt x="2633" y="7046"/>
                    <a:pt x="1684" y="7046"/>
                    <a:pt x="1044" y="7046"/>
                  </a:cubicBezTo>
                  <a:cubicBezTo>
                    <a:pt x="380" y="7022"/>
                    <a:pt x="0" y="6998"/>
                    <a:pt x="0" y="6998"/>
                  </a:cubicBezTo>
                  <a:lnTo>
                    <a:pt x="0" y="6998"/>
                  </a:lnTo>
                  <a:cubicBezTo>
                    <a:pt x="0" y="6998"/>
                    <a:pt x="380" y="7069"/>
                    <a:pt x="1020" y="7140"/>
                  </a:cubicBezTo>
                  <a:cubicBezTo>
                    <a:pt x="1352" y="7164"/>
                    <a:pt x="1756" y="7188"/>
                    <a:pt x="2206" y="7212"/>
                  </a:cubicBezTo>
                  <a:cubicBezTo>
                    <a:pt x="2681" y="7235"/>
                    <a:pt x="3203" y="7235"/>
                    <a:pt x="3772" y="7235"/>
                  </a:cubicBezTo>
                  <a:cubicBezTo>
                    <a:pt x="4317" y="7235"/>
                    <a:pt x="4934" y="7188"/>
                    <a:pt x="5598" y="7164"/>
                  </a:cubicBezTo>
                  <a:cubicBezTo>
                    <a:pt x="6239" y="7140"/>
                    <a:pt x="6927" y="7046"/>
                    <a:pt x="7615" y="6951"/>
                  </a:cubicBezTo>
                  <a:cubicBezTo>
                    <a:pt x="8326" y="6832"/>
                    <a:pt x="9038" y="6737"/>
                    <a:pt x="9773" y="6571"/>
                  </a:cubicBezTo>
                  <a:cubicBezTo>
                    <a:pt x="10509" y="6405"/>
                    <a:pt x="11244" y="6239"/>
                    <a:pt x="11956" y="6002"/>
                  </a:cubicBezTo>
                  <a:cubicBezTo>
                    <a:pt x="12311" y="5883"/>
                    <a:pt x="12691" y="5788"/>
                    <a:pt x="13047" y="5670"/>
                  </a:cubicBezTo>
                  <a:lnTo>
                    <a:pt x="14090" y="5267"/>
                  </a:lnTo>
                  <a:cubicBezTo>
                    <a:pt x="14778" y="5006"/>
                    <a:pt x="15443" y="4697"/>
                    <a:pt x="16107" y="4365"/>
                  </a:cubicBezTo>
                  <a:cubicBezTo>
                    <a:pt x="16723" y="4080"/>
                    <a:pt x="17316" y="3748"/>
                    <a:pt x="17886" y="3393"/>
                  </a:cubicBezTo>
                  <a:lnTo>
                    <a:pt x="18716" y="2918"/>
                  </a:lnTo>
                  <a:lnTo>
                    <a:pt x="19428" y="2396"/>
                  </a:lnTo>
                  <a:cubicBezTo>
                    <a:pt x="19902" y="2064"/>
                    <a:pt x="20329" y="1780"/>
                    <a:pt x="20685" y="1471"/>
                  </a:cubicBezTo>
                  <a:lnTo>
                    <a:pt x="21563" y="688"/>
                  </a:lnTo>
                  <a:lnTo>
                    <a:pt x="223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3" name="Google Shape;2783;p86"/>
            <p:cNvSpPr/>
            <p:nvPr/>
          </p:nvSpPr>
          <p:spPr>
            <a:xfrm>
              <a:off x="4666000" y="276650"/>
              <a:ext cx="454875" cy="206400"/>
            </a:xfrm>
            <a:custGeom>
              <a:avLst/>
              <a:gdLst/>
              <a:ahLst/>
              <a:cxnLst/>
              <a:rect l="l" t="t" r="r" b="b"/>
              <a:pathLst>
                <a:path w="18195" h="8256" extrusionOk="0">
                  <a:moveTo>
                    <a:pt x="18195" y="1"/>
                  </a:moveTo>
                  <a:lnTo>
                    <a:pt x="18195" y="1"/>
                  </a:lnTo>
                  <a:cubicBezTo>
                    <a:pt x="18195" y="1"/>
                    <a:pt x="18029" y="262"/>
                    <a:pt x="17697" y="712"/>
                  </a:cubicBezTo>
                  <a:cubicBezTo>
                    <a:pt x="17507" y="926"/>
                    <a:pt x="17293" y="1211"/>
                    <a:pt x="17056" y="1495"/>
                  </a:cubicBezTo>
                  <a:cubicBezTo>
                    <a:pt x="16795" y="1804"/>
                    <a:pt x="16463" y="2088"/>
                    <a:pt x="16107" y="2420"/>
                  </a:cubicBezTo>
                  <a:lnTo>
                    <a:pt x="15538" y="2919"/>
                  </a:lnTo>
                  <a:lnTo>
                    <a:pt x="14898" y="3393"/>
                  </a:lnTo>
                  <a:lnTo>
                    <a:pt x="14210" y="3867"/>
                  </a:lnTo>
                  <a:lnTo>
                    <a:pt x="13451" y="4294"/>
                  </a:lnTo>
                  <a:cubicBezTo>
                    <a:pt x="12929" y="4603"/>
                    <a:pt x="12407" y="4887"/>
                    <a:pt x="11814" y="5148"/>
                  </a:cubicBezTo>
                  <a:cubicBezTo>
                    <a:pt x="11221" y="5409"/>
                    <a:pt x="10628" y="5646"/>
                    <a:pt x="10035" y="5884"/>
                  </a:cubicBezTo>
                  <a:cubicBezTo>
                    <a:pt x="8849" y="6334"/>
                    <a:pt x="7639" y="6714"/>
                    <a:pt x="6429" y="7022"/>
                  </a:cubicBezTo>
                  <a:cubicBezTo>
                    <a:pt x="5267" y="7331"/>
                    <a:pt x="4152" y="7568"/>
                    <a:pt x="3203" y="7734"/>
                  </a:cubicBezTo>
                  <a:cubicBezTo>
                    <a:pt x="1306" y="8113"/>
                    <a:pt x="1" y="8256"/>
                    <a:pt x="1" y="8256"/>
                  </a:cubicBezTo>
                  <a:cubicBezTo>
                    <a:pt x="1" y="8256"/>
                    <a:pt x="333" y="8232"/>
                    <a:pt x="902" y="8208"/>
                  </a:cubicBezTo>
                  <a:cubicBezTo>
                    <a:pt x="1472" y="8161"/>
                    <a:pt x="2278" y="8113"/>
                    <a:pt x="3251" y="7995"/>
                  </a:cubicBezTo>
                  <a:cubicBezTo>
                    <a:pt x="3725" y="7924"/>
                    <a:pt x="4271" y="7852"/>
                    <a:pt x="4793" y="7758"/>
                  </a:cubicBezTo>
                  <a:cubicBezTo>
                    <a:pt x="5338" y="7639"/>
                    <a:pt x="5931" y="7544"/>
                    <a:pt x="6524" y="7402"/>
                  </a:cubicBezTo>
                  <a:cubicBezTo>
                    <a:pt x="7758" y="7117"/>
                    <a:pt x="8991" y="6738"/>
                    <a:pt x="10201" y="6311"/>
                  </a:cubicBezTo>
                  <a:cubicBezTo>
                    <a:pt x="10794" y="6073"/>
                    <a:pt x="11387" y="5812"/>
                    <a:pt x="11980" y="5552"/>
                  </a:cubicBezTo>
                  <a:cubicBezTo>
                    <a:pt x="12549" y="5267"/>
                    <a:pt x="13095" y="4959"/>
                    <a:pt x="13640" y="4650"/>
                  </a:cubicBezTo>
                  <a:cubicBezTo>
                    <a:pt x="13901" y="4484"/>
                    <a:pt x="14162" y="4342"/>
                    <a:pt x="14400" y="4176"/>
                  </a:cubicBezTo>
                  <a:lnTo>
                    <a:pt x="15087" y="3654"/>
                  </a:lnTo>
                  <a:lnTo>
                    <a:pt x="15728" y="3132"/>
                  </a:lnTo>
                  <a:lnTo>
                    <a:pt x="16297" y="2610"/>
                  </a:lnTo>
                  <a:cubicBezTo>
                    <a:pt x="16606" y="2302"/>
                    <a:pt x="16890" y="1970"/>
                    <a:pt x="17175" y="1614"/>
                  </a:cubicBezTo>
                  <a:cubicBezTo>
                    <a:pt x="17436" y="1306"/>
                    <a:pt x="17626" y="1021"/>
                    <a:pt x="17768" y="760"/>
                  </a:cubicBezTo>
                  <a:cubicBezTo>
                    <a:pt x="17934" y="523"/>
                    <a:pt x="18029" y="333"/>
                    <a:pt x="18100" y="191"/>
                  </a:cubicBezTo>
                  <a:lnTo>
                    <a:pt x="181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4" name="Google Shape;2784;p86"/>
            <p:cNvSpPr/>
            <p:nvPr/>
          </p:nvSpPr>
          <p:spPr>
            <a:xfrm>
              <a:off x="5246575" y="403575"/>
              <a:ext cx="45700" cy="332700"/>
            </a:xfrm>
            <a:custGeom>
              <a:avLst/>
              <a:gdLst/>
              <a:ahLst/>
              <a:cxnLst/>
              <a:rect l="l" t="t" r="r" b="b"/>
              <a:pathLst>
                <a:path w="1828" h="13308" extrusionOk="0">
                  <a:moveTo>
                    <a:pt x="1210" y="0"/>
                  </a:moveTo>
                  <a:cubicBezTo>
                    <a:pt x="1210" y="0"/>
                    <a:pt x="1115" y="214"/>
                    <a:pt x="997" y="546"/>
                  </a:cubicBezTo>
                  <a:cubicBezTo>
                    <a:pt x="878" y="902"/>
                    <a:pt x="712" y="1400"/>
                    <a:pt x="570" y="2040"/>
                  </a:cubicBezTo>
                  <a:cubicBezTo>
                    <a:pt x="380" y="2752"/>
                    <a:pt x="262" y="3463"/>
                    <a:pt x="167" y="4199"/>
                  </a:cubicBezTo>
                  <a:cubicBezTo>
                    <a:pt x="119" y="4602"/>
                    <a:pt x="72" y="5005"/>
                    <a:pt x="48" y="5432"/>
                  </a:cubicBezTo>
                  <a:cubicBezTo>
                    <a:pt x="24" y="5859"/>
                    <a:pt x="1" y="6286"/>
                    <a:pt x="24" y="6737"/>
                  </a:cubicBezTo>
                  <a:cubicBezTo>
                    <a:pt x="48" y="7164"/>
                    <a:pt x="48" y="7591"/>
                    <a:pt x="119" y="8018"/>
                  </a:cubicBezTo>
                  <a:cubicBezTo>
                    <a:pt x="143" y="8421"/>
                    <a:pt x="214" y="8848"/>
                    <a:pt x="285" y="9251"/>
                  </a:cubicBezTo>
                  <a:cubicBezTo>
                    <a:pt x="356" y="9631"/>
                    <a:pt x="451" y="10010"/>
                    <a:pt x="570" y="10390"/>
                  </a:cubicBezTo>
                  <a:cubicBezTo>
                    <a:pt x="641" y="10722"/>
                    <a:pt x="760" y="11054"/>
                    <a:pt x="878" y="11386"/>
                  </a:cubicBezTo>
                  <a:cubicBezTo>
                    <a:pt x="997" y="11694"/>
                    <a:pt x="1116" y="11955"/>
                    <a:pt x="1210" y="12193"/>
                  </a:cubicBezTo>
                  <a:lnTo>
                    <a:pt x="1542" y="12786"/>
                  </a:lnTo>
                  <a:lnTo>
                    <a:pt x="1827" y="13308"/>
                  </a:lnTo>
                  <a:lnTo>
                    <a:pt x="1637" y="12738"/>
                  </a:lnTo>
                  <a:lnTo>
                    <a:pt x="1376" y="12121"/>
                  </a:lnTo>
                  <a:cubicBezTo>
                    <a:pt x="1305" y="11884"/>
                    <a:pt x="1234" y="11600"/>
                    <a:pt x="1139" y="11291"/>
                  </a:cubicBezTo>
                  <a:cubicBezTo>
                    <a:pt x="1044" y="10959"/>
                    <a:pt x="949" y="10651"/>
                    <a:pt x="902" y="10295"/>
                  </a:cubicBezTo>
                  <a:cubicBezTo>
                    <a:pt x="807" y="9963"/>
                    <a:pt x="783" y="9560"/>
                    <a:pt x="689" y="9180"/>
                  </a:cubicBezTo>
                  <a:cubicBezTo>
                    <a:pt x="617" y="8801"/>
                    <a:pt x="617" y="8374"/>
                    <a:pt x="570" y="7970"/>
                  </a:cubicBezTo>
                  <a:cubicBezTo>
                    <a:pt x="499" y="7567"/>
                    <a:pt x="523" y="7140"/>
                    <a:pt x="499" y="6713"/>
                  </a:cubicBezTo>
                  <a:cubicBezTo>
                    <a:pt x="475" y="6286"/>
                    <a:pt x="475" y="5883"/>
                    <a:pt x="499" y="5456"/>
                  </a:cubicBezTo>
                  <a:cubicBezTo>
                    <a:pt x="546" y="5053"/>
                    <a:pt x="546" y="4626"/>
                    <a:pt x="570" y="4246"/>
                  </a:cubicBezTo>
                  <a:cubicBezTo>
                    <a:pt x="641" y="3463"/>
                    <a:pt x="712" y="2728"/>
                    <a:pt x="831" y="2088"/>
                  </a:cubicBezTo>
                  <a:cubicBezTo>
                    <a:pt x="926" y="1447"/>
                    <a:pt x="997" y="925"/>
                    <a:pt x="1092" y="569"/>
                  </a:cubicBezTo>
                  <a:lnTo>
                    <a:pt x="12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5" name="Google Shape;2785;p86"/>
            <p:cNvSpPr/>
            <p:nvPr/>
          </p:nvSpPr>
          <p:spPr>
            <a:xfrm>
              <a:off x="5291650" y="483025"/>
              <a:ext cx="55175" cy="253850"/>
            </a:xfrm>
            <a:custGeom>
              <a:avLst/>
              <a:gdLst/>
              <a:ahLst/>
              <a:cxnLst/>
              <a:rect l="l" t="t" r="r" b="b"/>
              <a:pathLst>
                <a:path w="2207" h="10154" extrusionOk="0">
                  <a:moveTo>
                    <a:pt x="499" y="1"/>
                  </a:moveTo>
                  <a:lnTo>
                    <a:pt x="499" y="1"/>
                  </a:lnTo>
                  <a:cubicBezTo>
                    <a:pt x="451" y="143"/>
                    <a:pt x="427" y="285"/>
                    <a:pt x="380" y="428"/>
                  </a:cubicBezTo>
                  <a:cubicBezTo>
                    <a:pt x="285" y="831"/>
                    <a:pt x="214" y="1210"/>
                    <a:pt x="143" y="1614"/>
                  </a:cubicBezTo>
                  <a:cubicBezTo>
                    <a:pt x="95" y="1875"/>
                    <a:pt x="95" y="2159"/>
                    <a:pt x="48" y="2420"/>
                  </a:cubicBezTo>
                  <a:cubicBezTo>
                    <a:pt x="0" y="2705"/>
                    <a:pt x="0" y="2990"/>
                    <a:pt x="0" y="3322"/>
                  </a:cubicBezTo>
                  <a:cubicBezTo>
                    <a:pt x="24" y="3630"/>
                    <a:pt x="24" y="3938"/>
                    <a:pt x="48" y="4270"/>
                  </a:cubicBezTo>
                  <a:cubicBezTo>
                    <a:pt x="72" y="4603"/>
                    <a:pt x="95" y="4935"/>
                    <a:pt x="166" y="5267"/>
                  </a:cubicBezTo>
                  <a:cubicBezTo>
                    <a:pt x="214" y="5599"/>
                    <a:pt x="261" y="5931"/>
                    <a:pt x="356" y="6263"/>
                  </a:cubicBezTo>
                  <a:cubicBezTo>
                    <a:pt x="427" y="6571"/>
                    <a:pt x="522" y="6880"/>
                    <a:pt x="617" y="7188"/>
                  </a:cubicBezTo>
                  <a:cubicBezTo>
                    <a:pt x="712" y="7473"/>
                    <a:pt x="831" y="7757"/>
                    <a:pt x="949" y="8018"/>
                  </a:cubicBezTo>
                  <a:lnTo>
                    <a:pt x="1115" y="8422"/>
                  </a:lnTo>
                  <a:lnTo>
                    <a:pt x="1305" y="8754"/>
                  </a:lnTo>
                  <a:cubicBezTo>
                    <a:pt x="1424" y="8967"/>
                    <a:pt x="1542" y="9181"/>
                    <a:pt x="1637" y="9347"/>
                  </a:cubicBezTo>
                  <a:lnTo>
                    <a:pt x="1946" y="9774"/>
                  </a:lnTo>
                  <a:cubicBezTo>
                    <a:pt x="2112" y="10011"/>
                    <a:pt x="2206" y="10153"/>
                    <a:pt x="2206" y="10153"/>
                  </a:cubicBezTo>
                  <a:cubicBezTo>
                    <a:pt x="2206" y="10153"/>
                    <a:pt x="2159" y="9987"/>
                    <a:pt x="2017" y="9726"/>
                  </a:cubicBezTo>
                  <a:lnTo>
                    <a:pt x="1803" y="9276"/>
                  </a:lnTo>
                  <a:cubicBezTo>
                    <a:pt x="1708" y="9086"/>
                    <a:pt x="1637" y="8872"/>
                    <a:pt x="1542" y="8659"/>
                  </a:cubicBezTo>
                  <a:cubicBezTo>
                    <a:pt x="1424" y="8398"/>
                    <a:pt x="1353" y="8161"/>
                    <a:pt x="1258" y="7900"/>
                  </a:cubicBezTo>
                  <a:cubicBezTo>
                    <a:pt x="1186" y="7639"/>
                    <a:pt x="1092" y="7354"/>
                    <a:pt x="997" y="7070"/>
                  </a:cubicBezTo>
                  <a:cubicBezTo>
                    <a:pt x="926" y="6785"/>
                    <a:pt x="831" y="6477"/>
                    <a:pt x="783" y="6168"/>
                  </a:cubicBezTo>
                  <a:cubicBezTo>
                    <a:pt x="712" y="5836"/>
                    <a:pt x="641" y="5528"/>
                    <a:pt x="593" y="5219"/>
                  </a:cubicBezTo>
                  <a:cubicBezTo>
                    <a:pt x="499" y="4579"/>
                    <a:pt x="427" y="3938"/>
                    <a:pt x="404" y="3322"/>
                  </a:cubicBezTo>
                  <a:cubicBezTo>
                    <a:pt x="404" y="2990"/>
                    <a:pt x="380" y="2705"/>
                    <a:pt x="380" y="2420"/>
                  </a:cubicBezTo>
                  <a:lnTo>
                    <a:pt x="380" y="1637"/>
                  </a:lnTo>
                  <a:cubicBezTo>
                    <a:pt x="404" y="1139"/>
                    <a:pt x="427" y="736"/>
                    <a:pt x="451" y="451"/>
                  </a:cubicBezTo>
                  <a:lnTo>
                    <a:pt x="4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6" name="Google Shape;2786;p86"/>
            <p:cNvSpPr/>
            <p:nvPr/>
          </p:nvSpPr>
          <p:spPr>
            <a:xfrm>
              <a:off x="4525475" y="461675"/>
              <a:ext cx="992000" cy="819575"/>
            </a:xfrm>
            <a:custGeom>
              <a:avLst/>
              <a:gdLst/>
              <a:ahLst/>
              <a:cxnLst/>
              <a:rect l="l" t="t" r="r" b="b"/>
              <a:pathLst>
                <a:path w="39680" h="32783" extrusionOk="0">
                  <a:moveTo>
                    <a:pt x="26733" y="1"/>
                  </a:moveTo>
                  <a:cubicBezTo>
                    <a:pt x="26733" y="1"/>
                    <a:pt x="14360" y="8047"/>
                    <a:pt x="4602" y="8047"/>
                  </a:cubicBezTo>
                  <a:cubicBezTo>
                    <a:pt x="3285" y="8047"/>
                    <a:pt x="2015" y="7901"/>
                    <a:pt x="830" y="7568"/>
                  </a:cubicBezTo>
                  <a:lnTo>
                    <a:pt x="830" y="7568"/>
                  </a:lnTo>
                  <a:cubicBezTo>
                    <a:pt x="0" y="16985"/>
                    <a:pt x="3297" y="27920"/>
                    <a:pt x="3297" y="27920"/>
                  </a:cubicBezTo>
                  <a:lnTo>
                    <a:pt x="12999" y="26948"/>
                  </a:lnTo>
                  <a:lnTo>
                    <a:pt x="13734" y="32783"/>
                  </a:lnTo>
                  <a:lnTo>
                    <a:pt x="18147" y="26378"/>
                  </a:lnTo>
                  <a:lnTo>
                    <a:pt x="26544" y="25928"/>
                  </a:lnTo>
                  <a:lnTo>
                    <a:pt x="27232" y="20330"/>
                  </a:lnTo>
                  <a:cubicBezTo>
                    <a:pt x="27904" y="20671"/>
                    <a:pt x="28672" y="20824"/>
                    <a:pt x="29482" y="20824"/>
                  </a:cubicBezTo>
                  <a:cubicBezTo>
                    <a:pt x="33956" y="20824"/>
                    <a:pt x="39680" y="16152"/>
                    <a:pt x="37289" y="12857"/>
                  </a:cubicBezTo>
                  <a:cubicBezTo>
                    <a:pt x="36682" y="12018"/>
                    <a:pt x="35887" y="11690"/>
                    <a:pt x="35026" y="11690"/>
                  </a:cubicBezTo>
                  <a:cubicBezTo>
                    <a:pt x="34742" y="11690"/>
                    <a:pt x="34452" y="11725"/>
                    <a:pt x="34158" y="11790"/>
                  </a:cubicBezTo>
                  <a:cubicBezTo>
                    <a:pt x="31169" y="12430"/>
                    <a:pt x="27777" y="15989"/>
                    <a:pt x="27777" y="15989"/>
                  </a:cubicBezTo>
                  <a:cubicBezTo>
                    <a:pt x="27777" y="15989"/>
                    <a:pt x="23840" y="13308"/>
                    <a:pt x="26733" y="1"/>
                  </a:cubicBezTo>
                  <a:close/>
                </a:path>
              </a:pathLst>
            </a:custGeom>
            <a:solidFill>
              <a:srgbClr val="7A5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7" name="Google Shape;2787;p86"/>
            <p:cNvSpPr/>
            <p:nvPr/>
          </p:nvSpPr>
          <p:spPr>
            <a:xfrm>
              <a:off x="4561650" y="742175"/>
              <a:ext cx="160125" cy="126925"/>
            </a:xfrm>
            <a:custGeom>
              <a:avLst/>
              <a:gdLst/>
              <a:ahLst/>
              <a:cxnLst/>
              <a:rect l="l" t="t" r="r" b="b"/>
              <a:pathLst>
                <a:path w="6405" h="5077" extrusionOk="0">
                  <a:moveTo>
                    <a:pt x="6405" y="1"/>
                  </a:moveTo>
                  <a:lnTo>
                    <a:pt x="0" y="3203"/>
                  </a:lnTo>
                  <a:lnTo>
                    <a:pt x="1328" y="5077"/>
                  </a:lnTo>
                  <a:lnTo>
                    <a:pt x="6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8" name="Google Shape;2788;p86"/>
            <p:cNvSpPr/>
            <p:nvPr/>
          </p:nvSpPr>
          <p:spPr>
            <a:xfrm>
              <a:off x="4822575" y="671025"/>
              <a:ext cx="240200" cy="57550"/>
            </a:xfrm>
            <a:custGeom>
              <a:avLst/>
              <a:gdLst/>
              <a:ahLst/>
              <a:cxnLst/>
              <a:rect l="l" t="t" r="r" b="b"/>
              <a:pathLst>
                <a:path w="9608" h="2302" extrusionOk="0">
                  <a:moveTo>
                    <a:pt x="143" y="0"/>
                  </a:moveTo>
                  <a:lnTo>
                    <a:pt x="0" y="2301"/>
                  </a:lnTo>
                  <a:lnTo>
                    <a:pt x="0" y="2301"/>
                  </a:lnTo>
                  <a:lnTo>
                    <a:pt x="9607" y="1732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9" name="Google Shape;2789;p86"/>
            <p:cNvSpPr/>
            <p:nvPr/>
          </p:nvSpPr>
          <p:spPr>
            <a:xfrm>
              <a:off x="4861125" y="1011400"/>
              <a:ext cx="127525" cy="62900"/>
            </a:xfrm>
            <a:custGeom>
              <a:avLst/>
              <a:gdLst/>
              <a:ahLst/>
              <a:cxnLst/>
              <a:rect l="l" t="t" r="r" b="b"/>
              <a:pathLst>
                <a:path w="5101" h="2516" extrusionOk="0">
                  <a:moveTo>
                    <a:pt x="2538" y="1"/>
                  </a:moveTo>
                  <a:cubicBezTo>
                    <a:pt x="1139" y="1"/>
                    <a:pt x="0" y="570"/>
                    <a:pt x="0" y="1258"/>
                  </a:cubicBezTo>
                  <a:cubicBezTo>
                    <a:pt x="0" y="1946"/>
                    <a:pt x="1139" y="2515"/>
                    <a:pt x="2538" y="2515"/>
                  </a:cubicBezTo>
                  <a:cubicBezTo>
                    <a:pt x="3961" y="2515"/>
                    <a:pt x="5100" y="1946"/>
                    <a:pt x="5100" y="1258"/>
                  </a:cubicBezTo>
                  <a:cubicBezTo>
                    <a:pt x="5100" y="570"/>
                    <a:pt x="3961" y="1"/>
                    <a:pt x="2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0" name="Google Shape;2790;p86"/>
            <p:cNvSpPr/>
            <p:nvPr/>
          </p:nvSpPr>
          <p:spPr>
            <a:xfrm>
              <a:off x="4754375" y="883325"/>
              <a:ext cx="255625" cy="182075"/>
            </a:xfrm>
            <a:custGeom>
              <a:avLst/>
              <a:gdLst/>
              <a:ahLst/>
              <a:cxnLst/>
              <a:rect l="l" t="t" r="r" b="b"/>
              <a:pathLst>
                <a:path w="10225" h="7283" extrusionOk="0">
                  <a:moveTo>
                    <a:pt x="1756" y="0"/>
                  </a:moveTo>
                  <a:lnTo>
                    <a:pt x="1708" y="24"/>
                  </a:lnTo>
                  <a:cubicBezTo>
                    <a:pt x="1898" y="736"/>
                    <a:pt x="2112" y="1400"/>
                    <a:pt x="2349" y="2111"/>
                  </a:cubicBezTo>
                  <a:cubicBezTo>
                    <a:pt x="2554" y="2727"/>
                    <a:pt x="2777" y="3324"/>
                    <a:pt x="2987" y="3920"/>
                  </a:cubicBezTo>
                  <a:lnTo>
                    <a:pt x="2987" y="3920"/>
                  </a:lnTo>
                  <a:cubicBezTo>
                    <a:pt x="2495" y="3939"/>
                    <a:pt x="2015" y="4005"/>
                    <a:pt x="1519" y="4104"/>
                  </a:cubicBezTo>
                  <a:cubicBezTo>
                    <a:pt x="1234" y="4151"/>
                    <a:pt x="949" y="4223"/>
                    <a:pt x="665" y="4317"/>
                  </a:cubicBezTo>
                  <a:cubicBezTo>
                    <a:pt x="522" y="4365"/>
                    <a:pt x="380" y="4436"/>
                    <a:pt x="261" y="4507"/>
                  </a:cubicBezTo>
                  <a:cubicBezTo>
                    <a:pt x="95" y="4602"/>
                    <a:pt x="0" y="4768"/>
                    <a:pt x="0" y="4958"/>
                  </a:cubicBezTo>
                  <a:cubicBezTo>
                    <a:pt x="0" y="5005"/>
                    <a:pt x="24" y="5029"/>
                    <a:pt x="48" y="5077"/>
                  </a:cubicBezTo>
                  <a:lnTo>
                    <a:pt x="48" y="5100"/>
                  </a:lnTo>
                  <a:lnTo>
                    <a:pt x="48" y="5124"/>
                  </a:lnTo>
                  <a:lnTo>
                    <a:pt x="72" y="5171"/>
                  </a:lnTo>
                  <a:cubicBezTo>
                    <a:pt x="119" y="5219"/>
                    <a:pt x="190" y="5290"/>
                    <a:pt x="238" y="5314"/>
                  </a:cubicBezTo>
                  <a:cubicBezTo>
                    <a:pt x="309" y="5361"/>
                    <a:pt x="380" y="5409"/>
                    <a:pt x="451" y="5432"/>
                  </a:cubicBezTo>
                  <a:cubicBezTo>
                    <a:pt x="522" y="5480"/>
                    <a:pt x="593" y="5504"/>
                    <a:pt x="665" y="5504"/>
                  </a:cubicBezTo>
                  <a:cubicBezTo>
                    <a:pt x="807" y="5551"/>
                    <a:pt x="949" y="5575"/>
                    <a:pt x="1115" y="5598"/>
                  </a:cubicBezTo>
                  <a:cubicBezTo>
                    <a:pt x="1258" y="5622"/>
                    <a:pt x="1400" y="5646"/>
                    <a:pt x="1542" y="5646"/>
                  </a:cubicBezTo>
                  <a:cubicBezTo>
                    <a:pt x="2075" y="5646"/>
                    <a:pt x="2609" y="5627"/>
                    <a:pt x="3125" y="5571"/>
                  </a:cubicBezTo>
                  <a:lnTo>
                    <a:pt x="3125" y="5571"/>
                  </a:lnTo>
                  <a:cubicBezTo>
                    <a:pt x="3103" y="6067"/>
                    <a:pt x="3084" y="6577"/>
                    <a:pt x="3084" y="7069"/>
                  </a:cubicBezTo>
                  <a:lnTo>
                    <a:pt x="3084" y="7283"/>
                  </a:lnTo>
                  <a:lnTo>
                    <a:pt x="3298" y="7283"/>
                  </a:lnTo>
                  <a:cubicBezTo>
                    <a:pt x="4057" y="7235"/>
                    <a:pt x="4816" y="7140"/>
                    <a:pt x="5551" y="7022"/>
                  </a:cubicBezTo>
                  <a:cubicBezTo>
                    <a:pt x="6310" y="6879"/>
                    <a:pt x="7045" y="6690"/>
                    <a:pt x="7781" y="6429"/>
                  </a:cubicBezTo>
                  <a:cubicBezTo>
                    <a:pt x="8137" y="6310"/>
                    <a:pt x="8492" y="6144"/>
                    <a:pt x="8825" y="5954"/>
                  </a:cubicBezTo>
                  <a:cubicBezTo>
                    <a:pt x="8991" y="5859"/>
                    <a:pt x="9157" y="5764"/>
                    <a:pt x="9323" y="5646"/>
                  </a:cubicBezTo>
                  <a:cubicBezTo>
                    <a:pt x="9489" y="5527"/>
                    <a:pt x="9631" y="5385"/>
                    <a:pt x="9773" y="5243"/>
                  </a:cubicBezTo>
                  <a:cubicBezTo>
                    <a:pt x="9845" y="5171"/>
                    <a:pt x="9916" y="5100"/>
                    <a:pt x="9963" y="5005"/>
                  </a:cubicBezTo>
                  <a:cubicBezTo>
                    <a:pt x="10011" y="4911"/>
                    <a:pt x="10058" y="4816"/>
                    <a:pt x="10105" y="4744"/>
                  </a:cubicBezTo>
                  <a:cubicBezTo>
                    <a:pt x="10177" y="4555"/>
                    <a:pt x="10224" y="4341"/>
                    <a:pt x="10224" y="4151"/>
                  </a:cubicBezTo>
                  <a:cubicBezTo>
                    <a:pt x="10200" y="3938"/>
                    <a:pt x="10153" y="3724"/>
                    <a:pt x="10082" y="3558"/>
                  </a:cubicBezTo>
                  <a:cubicBezTo>
                    <a:pt x="9987" y="3369"/>
                    <a:pt x="9892" y="3226"/>
                    <a:pt x="9797" y="3084"/>
                  </a:cubicBezTo>
                  <a:lnTo>
                    <a:pt x="9750" y="3108"/>
                  </a:lnTo>
                  <a:cubicBezTo>
                    <a:pt x="9845" y="3274"/>
                    <a:pt x="9916" y="3440"/>
                    <a:pt x="9963" y="3606"/>
                  </a:cubicBezTo>
                  <a:cubicBezTo>
                    <a:pt x="10011" y="3772"/>
                    <a:pt x="10034" y="3962"/>
                    <a:pt x="10011" y="4151"/>
                  </a:cubicBezTo>
                  <a:cubicBezTo>
                    <a:pt x="9987" y="4317"/>
                    <a:pt x="9939" y="4484"/>
                    <a:pt x="9868" y="4626"/>
                  </a:cubicBezTo>
                  <a:cubicBezTo>
                    <a:pt x="9821" y="4697"/>
                    <a:pt x="9773" y="4768"/>
                    <a:pt x="9726" y="4839"/>
                  </a:cubicBezTo>
                  <a:cubicBezTo>
                    <a:pt x="9655" y="4911"/>
                    <a:pt x="9607" y="4982"/>
                    <a:pt x="9536" y="5029"/>
                  </a:cubicBezTo>
                  <a:cubicBezTo>
                    <a:pt x="9394" y="5148"/>
                    <a:pt x="9251" y="5243"/>
                    <a:pt x="9109" y="5337"/>
                  </a:cubicBezTo>
                  <a:cubicBezTo>
                    <a:pt x="8943" y="5432"/>
                    <a:pt x="8777" y="5527"/>
                    <a:pt x="8635" y="5598"/>
                  </a:cubicBezTo>
                  <a:cubicBezTo>
                    <a:pt x="8303" y="5764"/>
                    <a:pt x="7947" y="5883"/>
                    <a:pt x="7615" y="6002"/>
                  </a:cubicBezTo>
                  <a:cubicBezTo>
                    <a:pt x="6903" y="6215"/>
                    <a:pt x="6192" y="6405"/>
                    <a:pt x="5456" y="6547"/>
                  </a:cubicBezTo>
                  <a:cubicBezTo>
                    <a:pt x="4789" y="6676"/>
                    <a:pt x="4122" y="6786"/>
                    <a:pt x="3455" y="6858"/>
                  </a:cubicBezTo>
                  <a:lnTo>
                    <a:pt x="3455" y="6858"/>
                  </a:lnTo>
                  <a:cubicBezTo>
                    <a:pt x="3439" y="6372"/>
                    <a:pt x="3437" y="5899"/>
                    <a:pt x="3416" y="5409"/>
                  </a:cubicBezTo>
                  <a:lnTo>
                    <a:pt x="3416" y="5243"/>
                  </a:lnTo>
                  <a:lnTo>
                    <a:pt x="3250" y="5266"/>
                  </a:lnTo>
                  <a:cubicBezTo>
                    <a:pt x="2705" y="5409"/>
                    <a:pt x="2112" y="5480"/>
                    <a:pt x="1542" y="5480"/>
                  </a:cubicBezTo>
                  <a:cubicBezTo>
                    <a:pt x="1424" y="5480"/>
                    <a:pt x="1258" y="5480"/>
                    <a:pt x="1115" y="5456"/>
                  </a:cubicBezTo>
                  <a:cubicBezTo>
                    <a:pt x="973" y="5456"/>
                    <a:pt x="854" y="5432"/>
                    <a:pt x="712" y="5385"/>
                  </a:cubicBezTo>
                  <a:cubicBezTo>
                    <a:pt x="641" y="5361"/>
                    <a:pt x="570" y="5337"/>
                    <a:pt x="522" y="5314"/>
                  </a:cubicBezTo>
                  <a:cubicBezTo>
                    <a:pt x="451" y="5290"/>
                    <a:pt x="404" y="5243"/>
                    <a:pt x="356" y="5219"/>
                  </a:cubicBezTo>
                  <a:lnTo>
                    <a:pt x="285" y="5171"/>
                  </a:lnTo>
                  <a:lnTo>
                    <a:pt x="214" y="5077"/>
                  </a:lnTo>
                  <a:lnTo>
                    <a:pt x="166" y="5029"/>
                  </a:lnTo>
                  <a:lnTo>
                    <a:pt x="166" y="5005"/>
                  </a:lnTo>
                  <a:cubicBezTo>
                    <a:pt x="166" y="4958"/>
                    <a:pt x="166" y="4934"/>
                    <a:pt x="166" y="4911"/>
                  </a:cubicBezTo>
                  <a:cubicBezTo>
                    <a:pt x="143" y="4816"/>
                    <a:pt x="238" y="4744"/>
                    <a:pt x="356" y="4673"/>
                  </a:cubicBezTo>
                  <a:cubicBezTo>
                    <a:pt x="499" y="4626"/>
                    <a:pt x="617" y="4578"/>
                    <a:pt x="759" y="4555"/>
                  </a:cubicBezTo>
                  <a:cubicBezTo>
                    <a:pt x="1020" y="4484"/>
                    <a:pt x="1305" y="4436"/>
                    <a:pt x="1590" y="4412"/>
                  </a:cubicBezTo>
                  <a:cubicBezTo>
                    <a:pt x="2159" y="4365"/>
                    <a:pt x="2728" y="4341"/>
                    <a:pt x="3298" y="4317"/>
                  </a:cubicBezTo>
                  <a:lnTo>
                    <a:pt x="3582" y="4317"/>
                  </a:lnTo>
                  <a:lnTo>
                    <a:pt x="3487" y="4033"/>
                  </a:lnTo>
                  <a:cubicBezTo>
                    <a:pt x="3203" y="3369"/>
                    <a:pt x="2965" y="2681"/>
                    <a:pt x="2657" y="2017"/>
                  </a:cubicBezTo>
                  <a:cubicBezTo>
                    <a:pt x="2372" y="1329"/>
                    <a:pt x="2064" y="664"/>
                    <a:pt x="1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1" name="Google Shape;2791;p86"/>
            <p:cNvSpPr/>
            <p:nvPr/>
          </p:nvSpPr>
          <p:spPr>
            <a:xfrm>
              <a:off x="4984475" y="955075"/>
              <a:ext cx="40350" cy="17225"/>
            </a:xfrm>
            <a:custGeom>
              <a:avLst/>
              <a:gdLst/>
              <a:ahLst/>
              <a:cxnLst/>
              <a:rect l="l" t="t" r="r" b="b"/>
              <a:pathLst>
                <a:path w="1614" h="689" extrusionOk="0">
                  <a:moveTo>
                    <a:pt x="593" y="1"/>
                  </a:moveTo>
                  <a:cubicBezTo>
                    <a:pt x="522" y="1"/>
                    <a:pt x="451" y="24"/>
                    <a:pt x="380" y="48"/>
                  </a:cubicBezTo>
                  <a:cubicBezTo>
                    <a:pt x="261" y="95"/>
                    <a:pt x="142" y="190"/>
                    <a:pt x="95" y="309"/>
                  </a:cubicBezTo>
                  <a:cubicBezTo>
                    <a:pt x="47" y="404"/>
                    <a:pt x="24" y="475"/>
                    <a:pt x="0" y="570"/>
                  </a:cubicBezTo>
                  <a:lnTo>
                    <a:pt x="0" y="688"/>
                  </a:lnTo>
                  <a:lnTo>
                    <a:pt x="474" y="665"/>
                  </a:lnTo>
                  <a:cubicBezTo>
                    <a:pt x="451" y="641"/>
                    <a:pt x="451" y="617"/>
                    <a:pt x="474" y="617"/>
                  </a:cubicBezTo>
                  <a:cubicBezTo>
                    <a:pt x="451" y="570"/>
                    <a:pt x="451" y="522"/>
                    <a:pt x="474" y="475"/>
                  </a:cubicBezTo>
                  <a:cubicBezTo>
                    <a:pt x="474" y="404"/>
                    <a:pt x="498" y="356"/>
                    <a:pt x="546" y="333"/>
                  </a:cubicBezTo>
                  <a:cubicBezTo>
                    <a:pt x="569" y="309"/>
                    <a:pt x="617" y="285"/>
                    <a:pt x="641" y="285"/>
                  </a:cubicBezTo>
                  <a:cubicBezTo>
                    <a:pt x="688" y="261"/>
                    <a:pt x="735" y="261"/>
                    <a:pt x="783" y="238"/>
                  </a:cubicBezTo>
                  <a:cubicBezTo>
                    <a:pt x="878" y="238"/>
                    <a:pt x="973" y="261"/>
                    <a:pt x="1091" y="285"/>
                  </a:cubicBezTo>
                  <a:cubicBezTo>
                    <a:pt x="1186" y="309"/>
                    <a:pt x="1281" y="333"/>
                    <a:pt x="1352" y="356"/>
                  </a:cubicBezTo>
                  <a:lnTo>
                    <a:pt x="1613" y="451"/>
                  </a:lnTo>
                  <a:lnTo>
                    <a:pt x="1376" y="285"/>
                  </a:lnTo>
                  <a:cubicBezTo>
                    <a:pt x="1305" y="238"/>
                    <a:pt x="1234" y="190"/>
                    <a:pt x="1139" y="143"/>
                  </a:cubicBezTo>
                  <a:cubicBezTo>
                    <a:pt x="1020" y="95"/>
                    <a:pt x="901" y="48"/>
                    <a:pt x="783" y="24"/>
                  </a:cubicBezTo>
                  <a:cubicBezTo>
                    <a:pt x="735" y="1"/>
                    <a:pt x="664" y="1"/>
                    <a:pt x="593" y="1"/>
                  </a:cubicBezTo>
                  <a:close/>
                </a:path>
              </a:pathLst>
            </a:custGeom>
            <a:solidFill>
              <a:srgbClr val="142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2" name="Google Shape;2792;p86"/>
            <p:cNvSpPr/>
            <p:nvPr/>
          </p:nvSpPr>
          <p:spPr>
            <a:xfrm>
              <a:off x="4609075" y="855425"/>
              <a:ext cx="188600" cy="105000"/>
            </a:xfrm>
            <a:custGeom>
              <a:avLst/>
              <a:gdLst/>
              <a:ahLst/>
              <a:cxnLst/>
              <a:rect l="l" t="t" r="r" b="b"/>
              <a:pathLst>
                <a:path w="7544" h="4200" extrusionOk="0">
                  <a:moveTo>
                    <a:pt x="2798" y="1"/>
                  </a:moveTo>
                  <a:cubicBezTo>
                    <a:pt x="2783" y="1"/>
                    <a:pt x="2768" y="1"/>
                    <a:pt x="2752" y="1"/>
                  </a:cubicBezTo>
                  <a:cubicBezTo>
                    <a:pt x="96" y="73"/>
                    <a:pt x="1" y="4200"/>
                    <a:pt x="1" y="4200"/>
                  </a:cubicBezTo>
                  <a:lnTo>
                    <a:pt x="7544" y="4058"/>
                  </a:lnTo>
                  <a:cubicBezTo>
                    <a:pt x="7544" y="4058"/>
                    <a:pt x="5434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3" name="Google Shape;2793;p86"/>
            <p:cNvSpPr/>
            <p:nvPr/>
          </p:nvSpPr>
          <p:spPr>
            <a:xfrm>
              <a:off x="4609075" y="850100"/>
              <a:ext cx="188600" cy="109750"/>
            </a:xfrm>
            <a:custGeom>
              <a:avLst/>
              <a:gdLst/>
              <a:ahLst/>
              <a:cxnLst/>
              <a:rect l="l" t="t" r="r" b="b"/>
              <a:pathLst>
                <a:path w="7544" h="4390" extrusionOk="0">
                  <a:moveTo>
                    <a:pt x="2681" y="1"/>
                  </a:moveTo>
                  <a:lnTo>
                    <a:pt x="2397" y="25"/>
                  </a:lnTo>
                  <a:lnTo>
                    <a:pt x="2254" y="48"/>
                  </a:lnTo>
                  <a:lnTo>
                    <a:pt x="2112" y="96"/>
                  </a:lnTo>
                  <a:lnTo>
                    <a:pt x="1804" y="214"/>
                  </a:lnTo>
                  <a:cubicBezTo>
                    <a:pt x="1709" y="262"/>
                    <a:pt x="1638" y="309"/>
                    <a:pt x="1543" y="357"/>
                  </a:cubicBezTo>
                  <a:cubicBezTo>
                    <a:pt x="1377" y="475"/>
                    <a:pt x="1234" y="594"/>
                    <a:pt x="1092" y="736"/>
                  </a:cubicBezTo>
                  <a:cubicBezTo>
                    <a:pt x="855" y="997"/>
                    <a:pt x="641" y="1282"/>
                    <a:pt x="499" y="1614"/>
                  </a:cubicBezTo>
                  <a:cubicBezTo>
                    <a:pt x="380" y="1899"/>
                    <a:pt x="285" y="2207"/>
                    <a:pt x="214" y="2515"/>
                  </a:cubicBezTo>
                  <a:cubicBezTo>
                    <a:pt x="96" y="2966"/>
                    <a:pt x="25" y="3417"/>
                    <a:pt x="25" y="3867"/>
                  </a:cubicBezTo>
                  <a:cubicBezTo>
                    <a:pt x="1" y="4057"/>
                    <a:pt x="1" y="4223"/>
                    <a:pt x="25" y="4389"/>
                  </a:cubicBezTo>
                  <a:cubicBezTo>
                    <a:pt x="25" y="4389"/>
                    <a:pt x="48" y="4223"/>
                    <a:pt x="96" y="3891"/>
                  </a:cubicBezTo>
                  <a:cubicBezTo>
                    <a:pt x="191" y="3440"/>
                    <a:pt x="309" y="3013"/>
                    <a:pt x="451" y="2586"/>
                  </a:cubicBezTo>
                  <a:cubicBezTo>
                    <a:pt x="546" y="2302"/>
                    <a:pt x="665" y="2041"/>
                    <a:pt x="807" y="1780"/>
                  </a:cubicBezTo>
                  <a:cubicBezTo>
                    <a:pt x="973" y="1495"/>
                    <a:pt x="1163" y="1234"/>
                    <a:pt x="1377" y="1021"/>
                  </a:cubicBezTo>
                  <a:cubicBezTo>
                    <a:pt x="1495" y="902"/>
                    <a:pt x="1638" y="807"/>
                    <a:pt x="1780" y="713"/>
                  </a:cubicBezTo>
                  <a:cubicBezTo>
                    <a:pt x="1851" y="689"/>
                    <a:pt x="1922" y="641"/>
                    <a:pt x="1993" y="594"/>
                  </a:cubicBezTo>
                  <a:lnTo>
                    <a:pt x="2207" y="523"/>
                  </a:lnTo>
                  <a:lnTo>
                    <a:pt x="2325" y="499"/>
                  </a:lnTo>
                  <a:lnTo>
                    <a:pt x="2468" y="475"/>
                  </a:lnTo>
                  <a:lnTo>
                    <a:pt x="2729" y="452"/>
                  </a:lnTo>
                  <a:cubicBezTo>
                    <a:pt x="2871" y="452"/>
                    <a:pt x="3061" y="452"/>
                    <a:pt x="3227" y="475"/>
                  </a:cubicBezTo>
                  <a:cubicBezTo>
                    <a:pt x="3583" y="547"/>
                    <a:pt x="3915" y="665"/>
                    <a:pt x="4223" y="831"/>
                  </a:cubicBezTo>
                  <a:cubicBezTo>
                    <a:pt x="4531" y="997"/>
                    <a:pt x="4816" y="1211"/>
                    <a:pt x="5077" y="1424"/>
                  </a:cubicBezTo>
                  <a:cubicBezTo>
                    <a:pt x="5338" y="1638"/>
                    <a:pt x="5575" y="1851"/>
                    <a:pt x="5812" y="2088"/>
                  </a:cubicBezTo>
                  <a:cubicBezTo>
                    <a:pt x="6026" y="2326"/>
                    <a:pt x="6216" y="2539"/>
                    <a:pt x="6405" y="2753"/>
                  </a:cubicBezTo>
                  <a:cubicBezTo>
                    <a:pt x="6761" y="3203"/>
                    <a:pt x="7046" y="3559"/>
                    <a:pt x="7236" y="3844"/>
                  </a:cubicBezTo>
                  <a:cubicBezTo>
                    <a:pt x="7425" y="4105"/>
                    <a:pt x="7544" y="4271"/>
                    <a:pt x="7544" y="4271"/>
                  </a:cubicBezTo>
                  <a:cubicBezTo>
                    <a:pt x="7544" y="4271"/>
                    <a:pt x="7473" y="4081"/>
                    <a:pt x="7307" y="3796"/>
                  </a:cubicBezTo>
                  <a:cubicBezTo>
                    <a:pt x="7117" y="3369"/>
                    <a:pt x="6880" y="2990"/>
                    <a:pt x="6619" y="2610"/>
                  </a:cubicBezTo>
                  <a:cubicBezTo>
                    <a:pt x="6453" y="2373"/>
                    <a:pt x="6263" y="2112"/>
                    <a:pt x="6050" y="1875"/>
                  </a:cubicBezTo>
                  <a:cubicBezTo>
                    <a:pt x="5836" y="1590"/>
                    <a:pt x="5599" y="1353"/>
                    <a:pt x="5338" y="1116"/>
                  </a:cubicBezTo>
                  <a:cubicBezTo>
                    <a:pt x="5053" y="855"/>
                    <a:pt x="4745" y="641"/>
                    <a:pt x="4413" y="452"/>
                  </a:cubicBezTo>
                  <a:cubicBezTo>
                    <a:pt x="4081" y="262"/>
                    <a:pt x="3701" y="120"/>
                    <a:pt x="3298" y="25"/>
                  </a:cubicBezTo>
                  <a:cubicBezTo>
                    <a:pt x="3108" y="1"/>
                    <a:pt x="2895" y="1"/>
                    <a:pt x="26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4" name="Google Shape;2794;p86"/>
            <p:cNvSpPr/>
            <p:nvPr/>
          </p:nvSpPr>
          <p:spPr>
            <a:xfrm>
              <a:off x="4712850" y="892800"/>
              <a:ext cx="43325" cy="58150"/>
            </a:xfrm>
            <a:custGeom>
              <a:avLst/>
              <a:gdLst/>
              <a:ahLst/>
              <a:cxnLst/>
              <a:rect l="l" t="t" r="r" b="b"/>
              <a:pathLst>
                <a:path w="1733" h="2326" extrusionOk="0">
                  <a:moveTo>
                    <a:pt x="879" y="1"/>
                  </a:moveTo>
                  <a:cubicBezTo>
                    <a:pt x="404" y="1"/>
                    <a:pt x="1" y="523"/>
                    <a:pt x="1" y="1163"/>
                  </a:cubicBezTo>
                  <a:cubicBezTo>
                    <a:pt x="1" y="1804"/>
                    <a:pt x="404" y="2325"/>
                    <a:pt x="879" y="2325"/>
                  </a:cubicBezTo>
                  <a:cubicBezTo>
                    <a:pt x="1353" y="2325"/>
                    <a:pt x="1733" y="1804"/>
                    <a:pt x="1733" y="1163"/>
                  </a:cubicBezTo>
                  <a:cubicBezTo>
                    <a:pt x="1733" y="523"/>
                    <a:pt x="1353" y="1"/>
                    <a:pt x="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5" name="Google Shape;2795;p86"/>
            <p:cNvSpPr/>
            <p:nvPr/>
          </p:nvSpPr>
          <p:spPr>
            <a:xfrm>
              <a:off x="4569950" y="916525"/>
              <a:ext cx="33825" cy="20200"/>
            </a:xfrm>
            <a:custGeom>
              <a:avLst/>
              <a:gdLst/>
              <a:ahLst/>
              <a:cxnLst/>
              <a:rect l="l" t="t" r="r" b="b"/>
              <a:pathLst>
                <a:path w="1353" h="808" extrusionOk="0">
                  <a:moveTo>
                    <a:pt x="143" y="1"/>
                  </a:moveTo>
                  <a:lnTo>
                    <a:pt x="0" y="428"/>
                  </a:lnTo>
                  <a:lnTo>
                    <a:pt x="1210" y="807"/>
                  </a:lnTo>
                  <a:lnTo>
                    <a:pt x="1352" y="380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6" name="Google Shape;2796;p86"/>
            <p:cNvSpPr/>
            <p:nvPr/>
          </p:nvSpPr>
          <p:spPr>
            <a:xfrm>
              <a:off x="4580025" y="880950"/>
              <a:ext cx="28500" cy="20775"/>
            </a:xfrm>
            <a:custGeom>
              <a:avLst/>
              <a:gdLst/>
              <a:ahLst/>
              <a:cxnLst/>
              <a:rect l="l" t="t" r="r" b="b"/>
              <a:pathLst>
                <a:path w="1140" h="831" extrusionOk="0">
                  <a:moveTo>
                    <a:pt x="167" y="0"/>
                  </a:moveTo>
                  <a:lnTo>
                    <a:pt x="0" y="427"/>
                  </a:lnTo>
                  <a:lnTo>
                    <a:pt x="949" y="831"/>
                  </a:lnTo>
                  <a:lnTo>
                    <a:pt x="1139" y="404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7" name="Google Shape;2797;p86"/>
            <p:cNvSpPr/>
            <p:nvPr/>
          </p:nvSpPr>
          <p:spPr>
            <a:xfrm>
              <a:off x="4583575" y="872650"/>
              <a:ext cx="32050" cy="24925"/>
            </a:xfrm>
            <a:custGeom>
              <a:avLst/>
              <a:gdLst/>
              <a:ahLst/>
              <a:cxnLst/>
              <a:rect l="l" t="t" r="r" b="b"/>
              <a:pathLst>
                <a:path w="1282" h="997" extrusionOk="0">
                  <a:moveTo>
                    <a:pt x="238" y="0"/>
                  </a:moveTo>
                  <a:lnTo>
                    <a:pt x="1" y="380"/>
                  </a:lnTo>
                  <a:lnTo>
                    <a:pt x="1045" y="997"/>
                  </a:lnTo>
                  <a:lnTo>
                    <a:pt x="1282" y="593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8" name="Google Shape;2798;p86"/>
            <p:cNvSpPr/>
            <p:nvPr/>
          </p:nvSpPr>
          <p:spPr>
            <a:xfrm>
              <a:off x="4845100" y="798500"/>
              <a:ext cx="253850" cy="158375"/>
            </a:xfrm>
            <a:custGeom>
              <a:avLst/>
              <a:gdLst/>
              <a:ahLst/>
              <a:cxnLst/>
              <a:rect l="l" t="t" r="r" b="b"/>
              <a:pathLst>
                <a:path w="10154" h="6335" extrusionOk="0">
                  <a:moveTo>
                    <a:pt x="4980" y="0"/>
                  </a:moveTo>
                  <a:cubicBezTo>
                    <a:pt x="4670" y="0"/>
                    <a:pt x="4346" y="30"/>
                    <a:pt x="4009" y="96"/>
                  </a:cubicBezTo>
                  <a:cubicBezTo>
                    <a:pt x="1" y="879"/>
                    <a:pt x="143" y="6335"/>
                    <a:pt x="143" y="6335"/>
                  </a:cubicBezTo>
                  <a:lnTo>
                    <a:pt x="10153" y="3583"/>
                  </a:lnTo>
                  <a:cubicBezTo>
                    <a:pt x="10153" y="3583"/>
                    <a:pt x="8362" y="0"/>
                    <a:pt x="49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9" name="Google Shape;2799;p86"/>
            <p:cNvSpPr/>
            <p:nvPr/>
          </p:nvSpPr>
          <p:spPr>
            <a:xfrm>
              <a:off x="4848075" y="793025"/>
              <a:ext cx="250875" cy="163850"/>
            </a:xfrm>
            <a:custGeom>
              <a:avLst/>
              <a:gdLst/>
              <a:ahLst/>
              <a:cxnLst/>
              <a:rect l="l" t="t" r="r" b="b"/>
              <a:pathLst>
                <a:path w="10035" h="6554" extrusionOk="0">
                  <a:moveTo>
                    <a:pt x="4912" y="1"/>
                  </a:moveTo>
                  <a:cubicBezTo>
                    <a:pt x="4483" y="1"/>
                    <a:pt x="4068" y="50"/>
                    <a:pt x="3653" y="149"/>
                  </a:cubicBezTo>
                  <a:cubicBezTo>
                    <a:pt x="3155" y="268"/>
                    <a:pt x="2681" y="457"/>
                    <a:pt x="2254" y="742"/>
                  </a:cubicBezTo>
                  <a:lnTo>
                    <a:pt x="1945" y="979"/>
                  </a:lnTo>
                  <a:cubicBezTo>
                    <a:pt x="1850" y="1050"/>
                    <a:pt x="1756" y="1122"/>
                    <a:pt x="1684" y="1216"/>
                  </a:cubicBezTo>
                  <a:cubicBezTo>
                    <a:pt x="1590" y="1311"/>
                    <a:pt x="1518" y="1406"/>
                    <a:pt x="1424" y="1477"/>
                  </a:cubicBezTo>
                  <a:lnTo>
                    <a:pt x="1210" y="1786"/>
                  </a:lnTo>
                  <a:cubicBezTo>
                    <a:pt x="949" y="2142"/>
                    <a:pt x="712" y="2545"/>
                    <a:pt x="570" y="2972"/>
                  </a:cubicBezTo>
                  <a:cubicBezTo>
                    <a:pt x="404" y="3328"/>
                    <a:pt x="285" y="3731"/>
                    <a:pt x="214" y="4110"/>
                  </a:cubicBezTo>
                  <a:cubicBezTo>
                    <a:pt x="71" y="4680"/>
                    <a:pt x="0" y="5273"/>
                    <a:pt x="0" y="5866"/>
                  </a:cubicBezTo>
                  <a:cubicBezTo>
                    <a:pt x="0" y="6103"/>
                    <a:pt x="0" y="6316"/>
                    <a:pt x="24" y="6554"/>
                  </a:cubicBezTo>
                  <a:cubicBezTo>
                    <a:pt x="24" y="6554"/>
                    <a:pt x="48" y="6293"/>
                    <a:pt x="95" y="5889"/>
                  </a:cubicBezTo>
                  <a:cubicBezTo>
                    <a:pt x="166" y="5296"/>
                    <a:pt x="309" y="4727"/>
                    <a:pt x="475" y="4182"/>
                  </a:cubicBezTo>
                  <a:cubicBezTo>
                    <a:pt x="570" y="3802"/>
                    <a:pt x="712" y="3446"/>
                    <a:pt x="878" y="3114"/>
                  </a:cubicBezTo>
                  <a:cubicBezTo>
                    <a:pt x="1068" y="2711"/>
                    <a:pt x="1281" y="2355"/>
                    <a:pt x="1542" y="2023"/>
                  </a:cubicBezTo>
                  <a:lnTo>
                    <a:pt x="1756" y="1762"/>
                  </a:lnTo>
                  <a:lnTo>
                    <a:pt x="1993" y="1549"/>
                  </a:lnTo>
                  <a:cubicBezTo>
                    <a:pt x="2159" y="1383"/>
                    <a:pt x="2325" y="1240"/>
                    <a:pt x="2515" y="1122"/>
                  </a:cubicBezTo>
                  <a:cubicBezTo>
                    <a:pt x="2894" y="861"/>
                    <a:pt x="3321" y="695"/>
                    <a:pt x="3772" y="600"/>
                  </a:cubicBezTo>
                  <a:cubicBezTo>
                    <a:pt x="4147" y="501"/>
                    <a:pt x="4523" y="451"/>
                    <a:pt x="4912" y="451"/>
                  </a:cubicBezTo>
                  <a:cubicBezTo>
                    <a:pt x="4990" y="451"/>
                    <a:pt x="5069" y="453"/>
                    <a:pt x="5148" y="457"/>
                  </a:cubicBezTo>
                  <a:cubicBezTo>
                    <a:pt x="5361" y="481"/>
                    <a:pt x="5575" y="505"/>
                    <a:pt x="5788" y="552"/>
                  </a:cubicBezTo>
                  <a:cubicBezTo>
                    <a:pt x="6025" y="576"/>
                    <a:pt x="6239" y="647"/>
                    <a:pt x="6429" y="718"/>
                  </a:cubicBezTo>
                  <a:cubicBezTo>
                    <a:pt x="6642" y="790"/>
                    <a:pt x="6856" y="884"/>
                    <a:pt x="7022" y="979"/>
                  </a:cubicBezTo>
                  <a:cubicBezTo>
                    <a:pt x="7211" y="1074"/>
                    <a:pt x="7401" y="1145"/>
                    <a:pt x="7567" y="1264"/>
                  </a:cubicBezTo>
                  <a:cubicBezTo>
                    <a:pt x="7899" y="1477"/>
                    <a:pt x="8208" y="1715"/>
                    <a:pt x="8492" y="1976"/>
                  </a:cubicBezTo>
                  <a:cubicBezTo>
                    <a:pt x="8919" y="2355"/>
                    <a:pt x="9299" y="2782"/>
                    <a:pt x="9655" y="3256"/>
                  </a:cubicBezTo>
                  <a:cubicBezTo>
                    <a:pt x="9916" y="3589"/>
                    <a:pt x="10034" y="3802"/>
                    <a:pt x="10034" y="3802"/>
                  </a:cubicBezTo>
                  <a:cubicBezTo>
                    <a:pt x="9939" y="3589"/>
                    <a:pt x="9844" y="3399"/>
                    <a:pt x="9726" y="3209"/>
                  </a:cubicBezTo>
                  <a:cubicBezTo>
                    <a:pt x="9417" y="2711"/>
                    <a:pt x="9062" y="2213"/>
                    <a:pt x="8658" y="1786"/>
                  </a:cubicBezTo>
                  <a:cubicBezTo>
                    <a:pt x="8374" y="1501"/>
                    <a:pt x="8089" y="1240"/>
                    <a:pt x="7757" y="1003"/>
                  </a:cubicBezTo>
                  <a:cubicBezTo>
                    <a:pt x="7591" y="861"/>
                    <a:pt x="7401" y="742"/>
                    <a:pt x="7211" y="647"/>
                  </a:cubicBezTo>
                  <a:cubicBezTo>
                    <a:pt x="7022" y="529"/>
                    <a:pt x="6808" y="434"/>
                    <a:pt x="6571" y="339"/>
                  </a:cubicBezTo>
                  <a:cubicBezTo>
                    <a:pt x="6120" y="173"/>
                    <a:pt x="5646" y="54"/>
                    <a:pt x="5171" y="7"/>
                  </a:cubicBezTo>
                  <a:cubicBezTo>
                    <a:pt x="5084" y="3"/>
                    <a:pt x="4998" y="1"/>
                    <a:pt x="49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0" name="Google Shape;2800;p86"/>
            <p:cNvSpPr/>
            <p:nvPr/>
          </p:nvSpPr>
          <p:spPr>
            <a:xfrm>
              <a:off x="4988625" y="821650"/>
              <a:ext cx="58725" cy="79475"/>
            </a:xfrm>
            <a:custGeom>
              <a:avLst/>
              <a:gdLst/>
              <a:ahLst/>
              <a:cxnLst/>
              <a:rect l="l" t="t" r="r" b="b"/>
              <a:pathLst>
                <a:path w="2349" h="3179" extrusionOk="0">
                  <a:moveTo>
                    <a:pt x="1186" y="0"/>
                  </a:moveTo>
                  <a:cubicBezTo>
                    <a:pt x="522" y="0"/>
                    <a:pt x="0" y="712"/>
                    <a:pt x="0" y="1590"/>
                  </a:cubicBezTo>
                  <a:cubicBezTo>
                    <a:pt x="0" y="2467"/>
                    <a:pt x="522" y="3179"/>
                    <a:pt x="1186" y="3179"/>
                  </a:cubicBezTo>
                  <a:cubicBezTo>
                    <a:pt x="1827" y="3179"/>
                    <a:pt x="2348" y="2467"/>
                    <a:pt x="2348" y="1590"/>
                  </a:cubicBezTo>
                  <a:cubicBezTo>
                    <a:pt x="2348" y="712"/>
                    <a:pt x="1827" y="0"/>
                    <a:pt x="11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1" name="Google Shape;2801;p86"/>
            <p:cNvSpPr/>
            <p:nvPr/>
          </p:nvSpPr>
          <p:spPr>
            <a:xfrm>
              <a:off x="5087050" y="829950"/>
              <a:ext cx="32050" cy="30275"/>
            </a:xfrm>
            <a:custGeom>
              <a:avLst/>
              <a:gdLst/>
              <a:ahLst/>
              <a:cxnLst/>
              <a:rect l="l" t="t" r="r" b="b"/>
              <a:pathLst>
                <a:path w="1282" h="1211" extrusionOk="0">
                  <a:moveTo>
                    <a:pt x="997" y="0"/>
                  </a:moveTo>
                  <a:lnTo>
                    <a:pt x="1" y="854"/>
                  </a:lnTo>
                  <a:lnTo>
                    <a:pt x="309" y="1210"/>
                  </a:lnTo>
                  <a:lnTo>
                    <a:pt x="1282" y="356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2" name="Google Shape;2802;p86"/>
            <p:cNvSpPr/>
            <p:nvPr/>
          </p:nvSpPr>
          <p:spPr>
            <a:xfrm>
              <a:off x="5077575" y="814525"/>
              <a:ext cx="26100" cy="28500"/>
            </a:xfrm>
            <a:custGeom>
              <a:avLst/>
              <a:gdLst/>
              <a:ahLst/>
              <a:cxnLst/>
              <a:rect l="l" t="t" r="r" b="b"/>
              <a:pathLst>
                <a:path w="1044" h="1140" extrusionOk="0">
                  <a:moveTo>
                    <a:pt x="664" y="1"/>
                  </a:moveTo>
                  <a:lnTo>
                    <a:pt x="0" y="878"/>
                  </a:lnTo>
                  <a:lnTo>
                    <a:pt x="380" y="1139"/>
                  </a:lnTo>
                  <a:lnTo>
                    <a:pt x="1044" y="285"/>
                  </a:lnTo>
                  <a:lnTo>
                    <a:pt x="6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3" name="Google Shape;2803;p86"/>
            <p:cNvSpPr/>
            <p:nvPr/>
          </p:nvSpPr>
          <p:spPr>
            <a:xfrm>
              <a:off x="5063325" y="795550"/>
              <a:ext cx="28500" cy="34425"/>
            </a:xfrm>
            <a:custGeom>
              <a:avLst/>
              <a:gdLst/>
              <a:ahLst/>
              <a:cxnLst/>
              <a:rect l="l" t="t" r="r" b="b"/>
              <a:pathLst>
                <a:path w="1140" h="1377" extrusionOk="0">
                  <a:moveTo>
                    <a:pt x="760" y="1"/>
                  </a:moveTo>
                  <a:lnTo>
                    <a:pt x="1" y="1115"/>
                  </a:lnTo>
                  <a:lnTo>
                    <a:pt x="380" y="1376"/>
                  </a:lnTo>
                  <a:lnTo>
                    <a:pt x="1140" y="262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4" name="Google Shape;2804;p86"/>
            <p:cNvSpPr/>
            <p:nvPr/>
          </p:nvSpPr>
          <p:spPr>
            <a:xfrm>
              <a:off x="5272675" y="821650"/>
              <a:ext cx="144125" cy="100400"/>
            </a:xfrm>
            <a:custGeom>
              <a:avLst/>
              <a:gdLst/>
              <a:ahLst/>
              <a:cxnLst/>
              <a:rect l="l" t="t" r="r" b="b"/>
              <a:pathLst>
                <a:path w="5765" h="4016" extrusionOk="0">
                  <a:moveTo>
                    <a:pt x="3630" y="0"/>
                  </a:moveTo>
                  <a:cubicBezTo>
                    <a:pt x="3345" y="0"/>
                    <a:pt x="3084" y="0"/>
                    <a:pt x="2823" y="48"/>
                  </a:cubicBezTo>
                  <a:cubicBezTo>
                    <a:pt x="2562" y="95"/>
                    <a:pt x="2325" y="190"/>
                    <a:pt x="2064" y="285"/>
                  </a:cubicBezTo>
                  <a:cubicBezTo>
                    <a:pt x="1945" y="332"/>
                    <a:pt x="1827" y="380"/>
                    <a:pt x="1708" y="451"/>
                  </a:cubicBezTo>
                  <a:cubicBezTo>
                    <a:pt x="1590" y="498"/>
                    <a:pt x="1471" y="570"/>
                    <a:pt x="1376" y="641"/>
                  </a:cubicBezTo>
                  <a:cubicBezTo>
                    <a:pt x="1139" y="759"/>
                    <a:pt x="949" y="925"/>
                    <a:pt x="736" y="1091"/>
                  </a:cubicBezTo>
                  <a:cubicBezTo>
                    <a:pt x="665" y="1186"/>
                    <a:pt x="546" y="1281"/>
                    <a:pt x="475" y="1376"/>
                  </a:cubicBezTo>
                  <a:cubicBezTo>
                    <a:pt x="404" y="1495"/>
                    <a:pt x="332" y="1590"/>
                    <a:pt x="238" y="1708"/>
                  </a:cubicBezTo>
                  <a:cubicBezTo>
                    <a:pt x="166" y="1827"/>
                    <a:pt x="119" y="1945"/>
                    <a:pt x="95" y="2064"/>
                  </a:cubicBezTo>
                  <a:cubicBezTo>
                    <a:pt x="48" y="2206"/>
                    <a:pt x="24" y="2349"/>
                    <a:pt x="24" y="2491"/>
                  </a:cubicBezTo>
                  <a:cubicBezTo>
                    <a:pt x="0" y="2776"/>
                    <a:pt x="48" y="3060"/>
                    <a:pt x="190" y="3321"/>
                  </a:cubicBezTo>
                  <a:cubicBezTo>
                    <a:pt x="332" y="3582"/>
                    <a:pt x="570" y="3772"/>
                    <a:pt x="854" y="3891"/>
                  </a:cubicBezTo>
                  <a:cubicBezTo>
                    <a:pt x="1090" y="3969"/>
                    <a:pt x="1326" y="4015"/>
                    <a:pt x="1562" y="4015"/>
                  </a:cubicBezTo>
                  <a:cubicBezTo>
                    <a:pt x="1611" y="4015"/>
                    <a:pt x="1659" y="4013"/>
                    <a:pt x="1708" y="4009"/>
                  </a:cubicBezTo>
                  <a:cubicBezTo>
                    <a:pt x="1993" y="4009"/>
                    <a:pt x="2278" y="3914"/>
                    <a:pt x="2538" y="3772"/>
                  </a:cubicBezTo>
                  <a:cubicBezTo>
                    <a:pt x="2823" y="3630"/>
                    <a:pt x="3037" y="3369"/>
                    <a:pt x="3132" y="3060"/>
                  </a:cubicBezTo>
                  <a:cubicBezTo>
                    <a:pt x="3160" y="2873"/>
                    <a:pt x="3145" y="2686"/>
                    <a:pt x="3092" y="2510"/>
                  </a:cubicBezTo>
                  <a:lnTo>
                    <a:pt x="3092" y="2510"/>
                  </a:lnTo>
                  <a:cubicBezTo>
                    <a:pt x="3754" y="2583"/>
                    <a:pt x="4415" y="2637"/>
                    <a:pt x="5077" y="2657"/>
                  </a:cubicBezTo>
                  <a:lnTo>
                    <a:pt x="5077" y="2610"/>
                  </a:lnTo>
                  <a:cubicBezTo>
                    <a:pt x="4318" y="2396"/>
                    <a:pt x="3558" y="2206"/>
                    <a:pt x="2799" y="2064"/>
                  </a:cubicBezTo>
                  <a:lnTo>
                    <a:pt x="2396" y="1993"/>
                  </a:lnTo>
                  <a:lnTo>
                    <a:pt x="2586" y="2372"/>
                  </a:lnTo>
                  <a:cubicBezTo>
                    <a:pt x="2681" y="2538"/>
                    <a:pt x="2705" y="2752"/>
                    <a:pt x="2657" y="2942"/>
                  </a:cubicBezTo>
                  <a:cubicBezTo>
                    <a:pt x="2586" y="3108"/>
                    <a:pt x="2467" y="3250"/>
                    <a:pt x="2301" y="3345"/>
                  </a:cubicBezTo>
                  <a:cubicBezTo>
                    <a:pt x="2112" y="3440"/>
                    <a:pt x="1898" y="3511"/>
                    <a:pt x="1708" y="3535"/>
                  </a:cubicBezTo>
                  <a:cubicBezTo>
                    <a:pt x="1649" y="3541"/>
                    <a:pt x="1591" y="3544"/>
                    <a:pt x="1534" y="3544"/>
                  </a:cubicBezTo>
                  <a:cubicBezTo>
                    <a:pt x="1364" y="3544"/>
                    <a:pt x="1204" y="3517"/>
                    <a:pt x="1044" y="3464"/>
                  </a:cubicBezTo>
                  <a:cubicBezTo>
                    <a:pt x="949" y="3440"/>
                    <a:pt x="854" y="3392"/>
                    <a:pt x="759" y="3321"/>
                  </a:cubicBezTo>
                  <a:cubicBezTo>
                    <a:pt x="688" y="3274"/>
                    <a:pt x="617" y="3179"/>
                    <a:pt x="546" y="3108"/>
                  </a:cubicBezTo>
                  <a:cubicBezTo>
                    <a:pt x="427" y="2918"/>
                    <a:pt x="356" y="2704"/>
                    <a:pt x="332" y="2491"/>
                  </a:cubicBezTo>
                  <a:cubicBezTo>
                    <a:pt x="332" y="2230"/>
                    <a:pt x="356" y="1993"/>
                    <a:pt x="451" y="1779"/>
                  </a:cubicBezTo>
                  <a:cubicBezTo>
                    <a:pt x="498" y="1708"/>
                    <a:pt x="546" y="1590"/>
                    <a:pt x="641" y="1495"/>
                  </a:cubicBezTo>
                  <a:cubicBezTo>
                    <a:pt x="712" y="1400"/>
                    <a:pt x="783" y="1305"/>
                    <a:pt x="878" y="1210"/>
                  </a:cubicBezTo>
                  <a:cubicBezTo>
                    <a:pt x="1044" y="1044"/>
                    <a:pt x="1258" y="902"/>
                    <a:pt x="1471" y="783"/>
                  </a:cubicBezTo>
                  <a:cubicBezTo>
                    <a:pt x="1566" y="736"/>
                    <a:pt x="1685" y="688"/>
                    <a:pt x="1803" y="641"/>
                  </a:cubicBezTo>
                  <a:cubicBezTo>
                    <a:pt x="1922" y="593"/>
                    <a:pt x="2040" y="570"/>
                    <a:pt x="2159" y="546"/>
                  </a:cubicBezTo>
                  <a:cubicBezTo>
                    <a:pt x="2396" y="498"/>
                    <a:pt x="2633" y="451"/>
                    <a:pt x="2894" y="427"/>
                  </a:cubicBezTo>
                  <a:lnTo>
                    <a:pt x="3606" y="427"/>
                  </a:lnTo>
                  <a:cubicBezTo>
                    <a:pt x="3725" y="451"/>
                    <a:pt x="3843" y="451"/>
                    <a:pt x="3962" y="475"/>
                  </a:cubicBezTo>
                  <a:cubicBezTo>
                    <a:pt x="4080" y="498"/>
                    <a:pt x="4199" y="522"/>
                    <a:pt x="4318" y="546"/>
                  </a:cubicBezTo>
                  <a:cubicBezTo>
                    <a:pt x="4412" y="570"/>
                    <a:pt x="4531" y="617"/>
                    <a:pt x="4626" y="688"/>
                  </a:cubicBezTo>
                  <a:cubicBezTo>
                    <a:pt x="4745" y="712"/>
                    <a:pt x="4839" y="783"/>
                    <a:pt x="4934" y="854"/>
                  </a:cubicBezTo>
                  <a:cubicBezTo>
                    <a:pt x="5029" y="902"/>
                    <a:pt x="5124" y="973"/>
                    <a:pt x="5195" y="1068"/>
                  </a:cubicBezTo>
                  <a:cubicBezTo>
                    <a:pt x="5290" y="1139"/>
                    <a:pt x="5361" y="1234"/>
                    <a:pt x="5409" y="1329"/>
                  </a:cubicBezTo>
                  <a:cubicBezTo>
                    <a:pt x="5480" y="1424"/>
                    <a:pt x="5551" y="1542"/>
                    <a:pt x="5598" y="1661"/>
                  </a:cubicBezTo>
                  <a:cubicBezTo>
                    <a:pt x="5646" y="1779"/>
                    <a:pt x="5670" y="1898"/>
                    <a:pt x="5717" y="2017"/>
                  </a:cubicBezTo>
                  <a:lnTo>
                    <a:pt x="5765" y="1993"/>
                  </a:lnTo>
                  <a:cubicBezTo>
                    <a:pt x="5765" y="1732"/>
                    <a:pt x="5717" y="1471"/>
                    <a:pt x="5598" y="1234"/>
                  </a:cubicBezTo>
                  <a:cubicBezTo>
                    <a:pt x="5504" y="973"/>
                    <a:pt x="5338" y="759"/>
                    <a:pt x="5124" y="570"/>
                  </a:cubicBezTo>
                  <a:cubicBezTo>
                    <a:pt x="5029" y="475"/>
                    <a:pt x="4911" y="404"/>
                    <a:pt x="4792" y="332"/>
                  </a:cubicBezTo>
                  <a:cubicBezTo>
                    <a:pt x="4673" y="261"/>
                    <a:pt x="4555" y="214"/>
                    <a:pt x="4412" y="166"/>
                  </a:cubicBezTo>
                  <a:cubicBezTo>
                    <a:pt x="4294" y="119"/>
                    <a:pt x="4151" y="95"/>
                    <a:pt x="4033" y="71"/>
                  </a:cubicBezTo>
                  <a:cubicBezTo>
                    <a:pt x="3891" y="24"/>
                    <a:pt x="3748" y="0"/>
                    <a:pt x="3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5" name="Google Shape;2805;p86"/>
            <p:cNvSpPr/>
            <p:nvPr/>
          </p:nvSpPr>
          <p:spPr>
            <a:xfrm>
              <a:off x="5253100" y="958625"/>
              <a:ext cx="39175" cy="68825"/>
            </a:xfrm>
            <a:custGeom>
              <a:avLst/>
              <a:gdLst/>
              <a:ahLst/>
              <a:cxnLst/>
              <a:rect l="l" t="t" r="r" b="b"/>
              <a:pathLst>
                <a:path w="1567" h="2753" extrusionOk="0">
                  <a:moveTo>
                    <a:pt x="783" y="1"/>
                  </a:moveTo>
                  <a:cubicBezTo>
                    <a:pt x="356" y="1"/>
                    <a:pt x="1" y="618"/>
                    <a:pt x="1" y="1377"/>
                  </a:cubicBezTo>
                  <a:cubicBezTo>
                    <a:pt x="1" y="2136"/>
                    <a:pt x="356" y="2752"/>
                    <a:pt x="783" y="2752"/>
                  </a:cubicBezTo>
                  <a:cubicBezTo>
                    <a:pt x="1210" y="2752"/>
                    <a:pt x="1566" y="2136"/>
                    <a:pt x="1566" y="1377"/>
                  </a:cubicBezTo>
                  <a:cubicBezTo>
                    <a:pt x="1566" y="618"/>
                    <a:pt x="1210" y="1"/>
                    <a:pt x="7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806" name="Google Shape;2806;p86"/>
          <p:cNvGrpSpPr/>
          <p:nvPr/>
        </p:nvGrpSpPr>
        <p:grpSpPr>
          <a:xfrm>
            <a:off x="811049" y="6361159"/>
            <a:ext cx="3835470" cy="3062655"/>
            <a:chOff x="3327225" y="687900"/>
            <a:chExt cx="2634975" cy="2104050"/>
          </a:xfrm>
        </p:grpSpPr>
        <p:sp>
          <p:nvSpPr>
            <p:cNvPr id="2807" name="Google Shape;2807;p86"/>
            <p:cNvSpPr/>
            <p:nvPr/>
          </p:nvSpPr>
          <p:spPr>
            <a:xfrm>
              <a:off x="3327225" y="2538975"/>
              <a:ext cx="2634975" cy="252975"/>
            </a:xfrm>
            <a:custGeom>
              <a:avLst/>
              <a:gdLst/>
              <a:ahLst/>
              <a:cxnLst/>
              <a:rect l="l" t="t" r="r" b="b"/>
              <a:pathLst>
                <a:path w="105399" h="10119" extrusionOk="0">
                  <a:moveTo>
                    <a:pt x="52700" y="1"/>
                  </a:moveTo>
                  <a:cubicBezTo>
                    <a:pt x="38723" y="1"/>
                    <a:pt x="25322" y="531"/>
                    <a:pt x="15437" y="1480"/>
                  </a:cubicBezTo>
                  <a:cubicBezTo>
                    <a:pt x="5552" y="2428"/>
                    <a:pt x="1" y="3721"/>
                    <a:pt x="1" y="5060"/>
                  </a:cubicBezTo>
                  <a:cubicBezTo>
                    <a:pt x="1" y="6399"/>
                    <a:pt x="5552" y="7682"/>
                    <a:pt x="15437" y="8631"/>
                  </a:cubicBezTo>
                  <a:cubicBezTo>
                    <a:pt x="25322" y="9579"/>
                    <a:pt x="38723" y="10119"/>
                    <a:pt x="52700" y="10119"/>
                  </a:cubicBezTo>
                  <a:cubicBezTo>
                    <a:pt x="66676" y="10119"/>
                    <a:pt x="80077" y="9579"/>
                    <a:pt x="89962" y="8631"/>
                  </a:cubicBezTo>
                  <a:cubicBezTo>
                    <a:pt x="99847" y="7682"/>
                    <a:pt x="105398" y="6399"/>
                    <a:pt x="105398" y="5060"/>
                  </a:cubicBezTo>
                  <a:cubicBezTo>
                    <a:pt x="105398" y="3721"/>
                    <a:pt x="99847" y="2428"/>
                    <a:pt x="89962" y="1480"/>
                  </a:cubicBezTo>
                  <a:cubicBezTo>
                    <a:pt x="80077" y="531"/>
                    <a:pt x="66676" y="1"/>
                    <a:pt x="527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8" name="Google Shape;2808;p86"/>
            <p:cNvSpPr/>
            <p:nvPr/>
          </p:nvSpPr>
          <p:spPr>
            <a:xfrm>
              <a:off x="3433200" y="812100"/>
              <a:ext cx="2252575" cy="1831750"/>
            </a:xfrm>
            <a:custGeom>
              <a:avLst/>
              <a:gdLst/>
              <a:ahLst/>
              <a:cxnLst/>
              <a:rect l="l" t="t" r="r" b="b"/>
              <a:pathLst>
                <a:path w="90103" h="73270" extrusionOk="0">
                  <a:moveTo>
                    <a:pt x="59508" y="1"/>
                  </a:moveTo>
                  <a:lnTo>
                    <a:pt x="30485" y="7710"/>
                  </a:lnTo>
                  <a:lnTo>
                    <a:pt x="25091" y="60614"/>
                  </a:lnTo>
                  <a:cubicBezTo>
                    <a:pt x="22726" y="59450"/>
                    <a:pt x="20669" y="58971"/>
                    <a:pt x="18884" y="58971"/>
                  </a:cubicBezTo>
                  <a:cubicBezTo>
                    <a:pt x="10466" y="58971"/>
                    <a:pt x="8111" y="69643"/>
                    <a:pt x="8111" y="69643"/>
                  </a:cubicBezTo>
                  <a:cubicBezTo>
                    <a:pt x="8111" y="69643"/>
                    <a:pt x="3062" y="64956"/>
                    <a:pt x="1481" y="64808"/>
                  </a:cubicBezTo>
                  <a:cubicBezTo>
                    <a:pt x="1468" y="64806"/>
                    <a:pt x="1456" y="64806"/>
                    <a:pt x="1444" y="64806"/>
                  </a:cubicBezTo>
                  <a:cubicBezTo>
                    <a:pt x="1" y="64806"/>
                    <a:pt x="6214" y="73270"/>
                    <a:pt x="6214" y="73270"/>
                  </a:cubicBezTo>
                  <a:lnTo>
                    <a:pt x="85137" y="71271"/>
                  </a:lnTo>
                  <a:cubicBezTo>
                    <a:pt x="85137" y="71271"/>
                    <a:pt x="90103" y="62994"/>
                    <a:pt x="88875" y="60400"/>
                  </a:cubicBezTo>
                  <a:cubicBezTo>
                    <a:pt x="88684" y="60000"/>
                    <a:pt x="88421" y="59830"/>
                    <a:pt x="88114" y="59830"/>
                  </a:cubicBezTo>
                  <a:cubicBezTo>
                    <a:pt x="86435" y="59830"/>
                    <a:pt x="83426" y="64873"/>
                    <a:pt x="83426" y="64873"/>
                  </a:cubicBezTo>
                  <a:cubicBezTo>
                    <a:pt x="79325" y="53528"/>
                    <a:pt x="66176" y="51296"/>
                    <a:pt x="66176" y="51296"/>
                  </a:cubicBezTo>
                  <a:lnTo>
                    <a:pt x="595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9" name="Google Shape;2809;p86"/>
            <p:cNvSpPr/>
            <p:nvPr/>
          </p:nvSpPr>
          <p:spPr>
            <a:xfrm>
              <a:off x="5704350" y="2482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close/>
                </a:path>
              </a:pathLst>
            </a:custGeom>
            <a:noFill/>
            <a:ln w="4875" cap="flat" cmpd="sng">
              <a:solidFill>
                <a:srgbClr val="000000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0" name="Google Shape;2810;p86"/>
            <p:cNvSpPr/>
            <p:nvPr/>
          </p:nvSpPr>
          <p:spPr>
            <a:xfrm>
              <a:off x="4353875" y="993950"/>
              <a:ext cx="141825" cy="117850"/>
            </a:xfrm>
            <a:custGeom>
              <a:avLst/>
              <a:gdLst/>
              <a:ahLst/>
              <a:cxnLst/>
              <a:rect l="l" t="t" r="r" b="b"/>
              <a:pathLst>
                <a:path w="5673" h="4714" extrusionOk="0">
                  <a:moveTo>
                    <a:pt x="2736" y="0"/>
                  </a:moveTo>
                  <a:cubicBezTo>
                    <a:pt x="2638" y="0"/>
                    <a:pt x="2539" y="12"/>
                    <a:pt x="2446" y="36"/>
                  </a:cubicBezTo>
                  <a:cubicBezTo>
                    <a:pt x="2092" y="138"/>
                    <a:pt x="1786" y="343"/>
                    <a:pt x="1562" y="622"/>
                  </a:cubicBezTo>
                  <a:cubicBezTo>
                    <a:pt x="1339" y="873"/>
                    <a:pt x="1153" y="1143"/>
                    <a:pt x="1004" y="1431"/>
                  </a:cubicBezTo>
                  <a:cubicBezTo>
                    <a:pt x="753" y="1943"/>
                    <a:pt x="540" y="2473"/>
                    <a:pt x="381" y="3012"/>
                  </a:cubicBezTo>
                  <a:cubicBezTo>
                    <a:pt x="233" y="3486"/>
                    <a:pt x="140" y="3895"/>
                    <a:pt x="84" y="4174"/>
                  </a:cubicBezTo>
                  <a:cubicBezTo>
                    <a:pt x="28" y="4453"/>
                    <a:pt x="0" y="4621"/>
                    <a:pt x="0" y="4621"/>
                  </a:cubicBezTo>
                  <a:lnTo>
                    <a:pt x="707" y="4714"/>
                  </a:lnTo>
                  <a:cubicBezTo>
                    <a:pt x="707" y="4714"/>
                    <a:pt x="716" y="4556"/>
                    <a:pt x="753" y="4286"/>
                  </a:cubicBezTo>
                  <a:cubicBezTo>
                    <a:pt x="800" y="4016"/>
                    <a:pt x="856" y="3626"/>
                    <a:pt x="967" y="3161"/>
                  </a:cubicBezTo>
                  <a:cubicBezTo>
                    <a:pt x="1079" y="2640"/>
                    <a:pt x="1237" y="2129"/>
                    <a:pt x="1451" y="1645"/>
                  </a:cubicBezTo>
                  <a:cubicBezTo>
                    <a:pt x="1562" y="1375"/>
                    <a:pt x="1711" y="1115"/>
                    <a:pt x="1888" y="882"/>
                  </a:cubicBezTo>
                  <a:cubicBezTo>
                    <a:pt x="2046" y="650"/>
                    <a:pt x="2278" y="473"/>
                    <a:pt x="2548" y="380"/>
                  </a:cubicBezTo>
                  <a:cubicBezTo>
                    <a:pt x="2637" y="348"/>
                    <a:pt x="2726" y="334"/>
                    <a:pt x="2818" y="334"/>
                  </a:cubicBezTo>
                  <a:cubicBezTo>
                    <a:pt x="2861" y="334"/>
                    <a:pt x="2904" y="337"/>
                    <a:pt x="2948" y="343"/>
                  </a:cubicBezTo>
                  <a:lnTo>
                    <a:pt x="3180" y="380"/>
                  </a:lnTo>
                  <a:cubicBezTo>
                    <a:pt x="3246" y="399"/>
                    <a:pt x="3311" y="417"/>
                    <a:pt x="3376" y="445"/>
                  </a:cubicBezTo>
                  <a:cubicBezTo>
                    <a:pt x="3515" y="492"/>
                    <a:pt x="3645" y="557"/>
                    <a:pt x="3766" y="641"/>
                  </a:cubicBezTo>
                  <a:cubicBezTo>
                    <a:pt x="3887" y="724"/>
                    <a:pt x="3999" y="817"/>
                    <a:pt x="4110" y="920"/>
                  </a:cubicBezTo>
                  <a:cubicBezTo>
                    <a:pt x="4315" y="1115"/>
                    <a:pt x="4501" y="1329"/>
                    <a:pt x="4659" y="1561"/>
                  </a:cubicBezTo>
                  <a:cubicBezTo>
                    <a:pt x="4808" y="1775"/>
                    <a:pt x="4938" y="1998"/>
                    <a:pt x="5059" y="2221"/>
                  </a:cubicBezTo>
                  <a:cubicBezTo>
                    <a:pt x="5236" y="2566"/>
                    <a:pt x="5394" y="2919"/>
                    <a:pt x="5533" y="3282"/>
                  </a:cubicBezTo>
                  <a:cubicBezTo>
                    <a:pt x="5626" y="3551"/>
                    <a:pt x="5673" y="3709"/>
                    <a:pt x="5673" y="3709"/>
                  </a:cubicBezTo>
                  <a:cubicBezTo>
                    <a:pt x="5673" y="3709"/>
                    <a:pt x="5636" y="3551"/>
                    <a:pt x="5561" y="3272"/>
                  </a:cubicBezTo>
                  <a:cubicBezTo>
                    <a:pt x="5450" y="2900"/>
                    <a:pt x="5310" y="2528"/>
                    <a:pt x="5152" y="2175"/>
                  </a:cubicBezTo>
                  <a:cubicBezTo>
                    <a:pt x="5050" y="1933"/>
                    <a:pt x="4929" y="1701"/>
                    <a:pt x="4789" y="1478"/>
                  </a:cubicBezTo>
                  <a:cubicBezTo>
                    <a:pt x="4640" y="1217"/>
                    <a:pt x="4464" y="985"/>
                    <a:pt x="4259" y="762"/>
                  </a:cubicBezTo>
                  <a:cubicBezTo>
                    <a:pt x="4045" y="520"/>
                    <a:pt x="3776" y="315"/>
                    <a:pt x="3478" y="185"/>
                  </a:cubicBezTo>
                  <a:cubicBezTo>
                    <a:pt x="3394" y="138"/>
                    <a:pt x="3311" y="111"/>
                    <a:pt x="3227" y="83"/>
                  </a:cubicBezTo>
                  <a:lnTo>
                    <a:pt x="2995" y="27"/>
                  </a:lnTo>
                  <a:cubicBezTo>
                    <a:pt x="2911" y="9"/>
                    <a:pt x="2824" y="0"/>
                    <a:pt x="27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1" name="Google Shape;2811;p86"/>
            <p:cNvSpPr/>
            <p:nvPr/>
          </p:nvSpPr>
          <p:spPr>
            <a:xfrm>
              <a:off x="4616350" y="951650"/>
              <a:ext cx="130675" cy="105050"/>
            </a:xfrm>
            <a:custGeom>
              <a:avLst/>
              <a:gdLst/>
              <a:ahLst/>
              <a:cxnLst/>
              <a:rect l="l" t="t" r="r" b="b"/>
              <a:pathLst>
                <a:path w="5227" h="4202" extrusionOk="0">
                  <a:moveTo>
                    <a:pt x="1921" y="1"/>
                  </a:moveTo>
                  <a:cubicBezTo>
                    <a:pt x="1613" y="1"/>
                    <a:pt x="1314" y="111"/>
                    <a:pt x="1079" y="305"/>
                  </a:cubicBezTo>
                  <a:cubicBezTo>
                    <a:pt x="828" y="519"/>
                    <a:pt x="632" y="780"/>
                    <a:pt x="502" y="1077"/>
                  </a:cubicBezTo>
                  <a:cubicBezTo>
                    <a:pt x="288" y="1579"/>
                    <a:pt x="149" y="2109"/>
                    <a:pt x="84" y="2639"/>
                  </a:cubicBezTo>
                  <a:cubicBezTo>
                    <a:pt x="37" y="3011"/>
                    <a:pt x="9" y="3393"/>
                    <a:pt x="0" y="3765"/>
                  </a:cubicBezTo>
                  <a:cubicBezTo>
                    <a:pt x="0" y="4034"/>
                    <a:pt x="0" y="4202"/>
                    <a:pt x="0" y="4202"/>
                  </a:cubicBezTo>
                  <a:lnTo>
                    <a:pt x="707" y="4127"/>
                  </a:lnTo>
                  <a:cubicBezTo>
                    <a:pt x="707" y="4127"/>
                    <a:pt x="688" y="3997"/>
                    <a:pt x="679" y="3737"/>
                  </a:cubicBezTo>
                  <a:cubicBezTo>
                    <a:pt x="660" y="3383"/>
                    <a:pt x="660" y="3039"/>
                    <a:pt x="679" y="2686"/>
                  </a:cubicBezTo>
                  <a:cubicBezTo>
                    <a:pt x="697" y="2193"/>
                    <a:pt x="790" y="1719"/>
                    <a:pt x="949" y="1254"/>
                  </a:cubicBezTo>
                  <a:cubicBezTo>
                    <a:pt x="1032" y="1012"/>
                    <a:pt x="1172" y="789"/>
                    <a:pt x="1348" y="612"/>
                  </a:cubicBezTo>
                  <a:cubicBezTo>
                    <a:pt x="1534" y="436"/>
                    <a:pt x="1767" y="343"/>
                    <a:pt x="2018" y="333"/>
                  </a:cubicBezTo>
                  <a:cubicBezTo>
                    <a:pt x="2167" y="333"/>
                    <a:pt x="2306" y="352"/>
                    <a:pt x="2446" y="389"/>
                  </a:cubicBezTo>
                  <a:lnTo>
                    <a:pt x="2641" y="436"/>
                  </a:lnTo>
                  <a:lnTo>
                    <a:pt x="2827" y="519"/>
                  </a:lnTo>
                  <a:cubicBezTo>
                    <a:pt x="3078" y="640"/>
                    <a:pt x="3311" y="798"/>
                    <a:pt x="3515" y="984"/>
                  </a:cubicBezTo>
                  <a:cubicBezTo>
                    <a:pt x="3710" y="1170"/>
                    <a:pt x="3896" y="1365"/>
                    <a:pt x="4064" y="1570"/>
                  </a:cubicBezTo>
                  <a:cubicBezTo>
                    <a:pt x="4231" y="1765"/>
                    <a:pt x="4371" y="1961"/>
                    <a:pt x="4501" y="2147"/>
                  </a:cubicBezTo>
                  <a:cubicBezTo>
                    <a:pt x="4780" y="2565"/>
                    <a:pt x="5022" y="3002"/>
                    <a:pt x="5226" y="3458"/>
                  </a:cubicBezTo>
                  <a:cubicBezTo>
                    <a:pt x="5059" y="2984"/>
                    <a:pt x="4845" y="2537"/>
                    <a:pt x="4585" y="2100"/>
                  </a:cubicBezTo>
                  <a:cubicBezTo>
                    <a:pt x="4473" y="1905"/>
                    <a:pt x="4343" y="1700"/>
                    <a:pt x="4194" y="1477"/>
                  </a:cubicBezTo>
                  <a:cubicBezTo>
                    <a:pt x="4036" y="1254"/>
                    <a:pt x="3859" y="1040"/>
                    <a:pt x="3673" y="845"/>
                  </a:cubicBezTo>
                  <a:cubicBezTo>
                    <a:pt x="3459" y="622"/>
                    <a:pt x="3218" y="436"/>
                    <a:pt x="2957" y="287"/>
                  </a:cubicBezTo>
                  <a:lnTo>
                    <a:pt x="2753" y="175"/>
                  </a:lnTo>
                  <a:lnTo>
                    <a:pt x="2520" y="91"/>
                  </a:lnTo>
                  <a:cubicBezTo>
                    <a:pt x="2362" y="45"/>
                    <a:pt x="2213" y="17"/>
                    <a:pt x="2055" y="8"/>
                  </a:cubicBezTo>
                  <a:cubicBezTo>
                    <a:pt x="2010" y="3"/>
                    <a:pt x="1965" y="1"/>
                    <a:pt x="1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2" name="Google Shape;2812;p86"/>
            <p:cNvSpPr/>
            <p:nvPr/>
          </p:nvSpPr>
          <p:spPr>
            <a:xfrm>
              <a:off x="4444075" y="1077175"/>
              <a:ext cx="272025" cy="171425"/>
            </a:xfrm>
            <a:custGeom>
              <a:avLst/>
              <a:gdLst/>
              <a:ahLst/>
              <a:cxnLst/>
              <a:rect l="l" t="t" r="r" b="b"/>
              <a:pathLst>
                <a:path w="10881" h="6857" extrusionOk="0">
                  <a:moveTo>
                    <a:pt x="6283" y="0"/>
                  </a:moveTo>
                  <a:cubicBezTo>
                    <a:pt x="5813" y="0"/>
                    <a:pt x="5324" y="45"/>
                    <a:pt x="4827" y="139"/>
                  </a:cubicBezTo>
                  <a:cubicBezTo>
                    <a:pt x="2009" y="659"/>
                    <a:pt x="0" y="2566"/>
                    <a:pt x="335" y="4379"/>
                  </a:cubicBezTo>
                  <a:cubicBezTo>
                    <a:pt x="619" y="5884"/>
                    <a:pt x="2412" y="6857"/>
                    <a:pt x="4615" y="6857"/>
                  </a:cubicBezTo>
                  <a:cubicBezTo>
                    <a:pt x="5080" y="6857"/>
                    <a:pt x="5563" y="6813"/>
                    <a:pt x="6054" y="6722"/>
                  </a:cubicBezTo>
                  <a:cubicBezTo>
                    <a:pt x="8872" y="6192"/>
                    <a:pt x="10880" y="4286"/>
                    <a:pt x="10536" y="2473"/>
                  </a:cubicBezTo>
                  <a:cubicBezTo>
                    <a:pt x="10261" y="972"/>
                    <a:pt x="8478" y="0"/>
                    <a:pt x="62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3" name="Google Shape;2813;p86"/>
            <p:cNvSpPr/>
            <p:nvPr/>
          </p:nvSpPr>
          <p:spPr>
            <a:xfrm>
              <a:off x="4534275" y="1081750"/>
              <a:ext cx="87200" cy="57525"/>
            </a:xfrm>
            <a:custGeom>
              <a:avLst/>
              <a:gdLst/>
              <a:ahLst/>
              <a:cxnLst/>
              <a:rect l="l" t="t" r="r" b="b"/>
              <a:pathLst>
                <a:path w="3488" h="2301" extrusionOk="0">
                  <a:moveTo>
                    <a:pt x="1708" y="1"/>
                  </a:moveTo>
                  <a:cubicBezTo>
                    <a:pt x="794" y="1"/>
                    <a:pt x="46" y="475"/>
                    <a:pt x="28" y="1090"/>
                  </a:cubicBezTo>
                  <a:cubicBezTo>
                    <a:pt x="0" y="1722"/>
                    <a:pt x="763" y="2262"/>
                    <a:pt x="1702" y="2299"/>
                  </a:cubicBezTo>
                  <a:cubicBezTo>
                    <a:pt x="1728" y="2300"/>
                    <a:pt x="1754" y="2300"/>
                    <a:pt x="1780" y="2300"/>
                  </a:cubicBezTo>
                  <a:cubicBezTo>
                    <a:pt x="2694" y="2300"/>
                    <a:pt x="3442" y="1826"/>
                    <a:pt x="3460" y="1211"/>
                  </a:cubicBezTo>
                  <a:cubicBezTo>
                    <a:pt x="3488" y="579"/>
                    <a:pt x="2725" y="39"/>
                    <a:pt x="1786" y="2"/>
                  </a:cubicBezTo>
                  <a:cubicBezTo>
                    <a:pt x="1760" y="1"/>
                    <a:pt x="1734" y="1"/>
                    <a:pt x="17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4" name="Google Shape;2814;p86"/>
            <p:cNvSpPr/>
            <p:nvPr/>
          </p:nvSpPr>
          <p:spPr>
            <a:xfrm>
              <a:off x="4514050" y="1127350"/>
              <a:ext cx="130450" cy="79150"/>
            </a:xfrm>
            <a:custGeom>
              <a:avLst/>
              <a:gdLst/>
              <a:ahLst/>
              <a:cxnLst/>
              <a:rect l="l" t="t" r="r" b="b"/>
              <a:pathLst>
                <a:path w="5218" h="3166" extrusionOk="0">
                  <a:moveTo>
                    <a:pt x="5217" y="1"/>
                  </a:moveTo>
                  <a:cubicBezTo>
                    <a:pt x="5217" y="1"/>
                    <a:pt x="5152" y="112"/>
                    <a:pt x="5050" y="308"/>
                  </a:cubicBezTo>
                  <a:lnTo>
                    <a:pt x="4864" y="642"/>
                  </a:lnTo>
                  <a:cubicBezTo>
                    <a:pt x="4789" y="773"/>
                    <a:pt x="4715" y="921"/>
                    <a:pt x="4622" y="1079"/>
                  </a:cubicBezTo>
                  <a:cubicBezTo>
                    <a:pt x="4538" y="1228"/>
                    <a:pt x="4436" y="1396"/>
                    <a:pt x="4315" y="1554"/>
                  </a:cubicBezTo>
                  <a:cubicBezTo>
                    <a:pt x="4204" y="1721"/>
                    <a:pt x="4073" y="1879"/>
                    <a:pt x="3934" y="2019"/>
                  </a:cubicBezTo>
                  <a:cubicBezTo>
                    <a:pt x="3804" y="2158"/>
                    <a:pt x="3646" y="2279"/>
                    <a:pt x="3469" y="2372"/>
                  </a:cubicBezTo>
                  <a:cubicBezTo>
                    <a:pt x="3334" y="2439"/>
                    <a:pt x="3188" y="2471"/>
                    <a:pt x="3044" y="2471"/>
                  </a:cubicBezTo>
                  <a:cubicBezTo>
                    <a:pt x="3009" y="2471"/>
                    <a:pt x="2974" y="2469"/>
                    <a:pt x="2939" y="2465"/>
                  </a:cubicBezTo>
                  <a:cubicBezTo>
                    <a:pt x="2734" y="2456"/>
                    <a:pt x="2548" y="2409"/>
                    <a:pt x="2362" y="2316"/>
                  </a:cubicBezTo>
                  <a:cubicBezTo>
                    <a:pt x="2176" y="2223"/>
                    <a:pt x="1990" y="2121"/>
                    <a:pt x="1814" y="2000"/>
                  </a:cubicBezTo>
                  <a:cubicBezTo>
                    <a:pt x="1488" y="1768"/>
                    <a:pt x="1172" y="1507"/>
                    <a:pt x="884" y="1238"/>
                  </a:cubicBezTo>
                  <a:cubicBezTo>
                    <a:pt x="354" y="745"/>
                    <a:pt x="0" y="382"/>
                    <a:pt x="0" y="382"/>
                  </a:cubicBezTo>
                  <a:lnTo>
                    <a:pt x="0" y="382"/>
                  </a:lnTo>
                  <a:cubicBezTo>
                    <a:pt x="140" y="773"/>
                    <a:pt x="335" y="1145"/>
                    <a:pt x="568" y="1489"/>
                  </a:cubicBezTo>
                  <a:cubicBezTo>
                    <a:pt x="809" y="1861"/>
                    <a:pt x="1098" y="2195"/>
                    <a:pt x="1423" y="2484"/>
                  </a:cubicBezTo>
                  <a:cubicBezTo>
                    <a:pt x="1795" y="2800"/>
                    <a:pt x="2279" y="3116"/>
                    <a:pt x="2892" y="3163"/>
                  </a:cubicBezTo>
                  <a:cubicBezTo>
                    <a:pt x="2927" y="3165"/>
                    <a:pt x="2960" y="3166"/>
                    <a:pt x="2994" y="3166"/>
                  </a:cubicBezTo>
                  <a:cubicBezTo>
                    <a:pt x="3265" y="3166"/>
                    <a:pt x="3527" y="3099"/>
                    <a:pt x="3767" y="2967"/>
                  </a:cubicBezTo>
                  <a:cubicBezTo>
                    <a:pt x="4018" y="2837"/>
                    <a:pt x="4232" y="2651"/>
                    <a:pt x="4399" y="2428"/>
                  </a:cubicBezTo>
                  <a:cubicBezTo>
                    <a:pt x="4548" y="2242"/>
                    <a:pt x="4678" y="2037"/>
                    <a:pt x="4771" y="1814"/>
                  </a:cubicBezTo>
                  <a:lnTo>
                    <a:pt x="4901" y="1526"/>
                  </a:lnTo>
                  <a:lnTo>
                    <a:pt x="4994" y="1238"/>
                  </a:lnTo>
                  <a:cubicBezTo>
                    <a:pt x="5050" y="1070"/>
                    <a:pt x="5087" y="903"/>
                    <a:pt x="5124" y="735"/>
                  </a:cubicBezTo>
                  <a:cubicBezTo>
                    <a:pt x="5152" y="605"/>
                    <a:pt x="5171" y="475"/>
                    <a:pt x="5180" y="345"/>
                  </a:cubicBezTo>
                  <a:cubicBezTo>
                    <a:pt x="5208" y="131"/>
                    <a:pt x="5217" y="1"/>
                    <a:pt x="5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5" name="Google Shape;2815;p86"/>
            <p:cNvSpPr/>
            <p:nvPr/>
          </p:nvSpPr>
          <p:spPr>
            <a:xfrm>
              <a:off x="4248075" y="1592550"/>
              <a:ext cx="659825" cy="226925"/>
            </a:xfrm>
            <a:custGeom>
              <a:avLst/>
              <a:gdLst/>
              <a:ahLst/>
              <a:cxnLst/>
              <a:rect l="l" t="t" r="r" b="b"/>
              <a:pathLst>
                <a:path w="26393" h="9077" extrusionOk="0">
                  <a:moveTo>
                    <a:pt x="26011" y="1"/>
                  </a:moveTo>
                  <a:lnTo>
                    <a:pt x="25974" y="10"/>
                  </a:lnTo>
                  <a:cubicBezTo>
                    <a:pt x="26067" y="447"/>
                    <a:pt x="26132" y="884"/>
                    <a:pt x="26178" y="1330"/>
                  </a:cubicBezTo>
                  <a:cubicBezTo>
                    <a:pt x="26225" y="1767"/>
                    <a:pt x="26244" y="2214"/>
                    <a:pt x="26225" y="2660"/>
                  </a:cubicBezTo>
                  <a:cubicBezTo>
                    <a:pt x="26225" y="2874"/>
                    <a:pt x="26206" y="3097"/>
                    <a:pt x="26178" y="3311"/>
                  </a:cubicBezTo>
                  <a:cubicBezTo>
                    <a:pt x="26151" y="3534"/>
                    <a:pt x="26104" y="3748"/>
                    <a:pt x="26039" y="3953"/>
                  </a:cubicBezTo>
                  <a:cubicBezTo>
                    <a:pt x="25983" y="4157"/>
                    <a:pt x="25890" y="4353"/>
                    <a:pt x="25779" y="4539"/>
                  </a:cubicBezTo>
                  <a:cubicBezTo>
                    <a:pt x="25676" y="4706"/>
                    <a:pt x="25509" y="4827"/>
                    <a:pt x="25323" y="4873"/>
                  </a:cubicBezTo>
                  <a:cubicBezTo>
                    <a:pt x="25184" y="4910"/>
                    <a:pt x="25039" y="4925"/>
                    <a:pt x="24890" y="4925"/>
                  </a:cubicBezTo>
                  <a:cubicBezTo>
                    <a:pt x="24619" y="4925"/>
                    <a:pt x="24338" y="4874"/>
                    <a:pt x="24067" y="4808"/>
                  </a:cubicBezTo>
                  <a:cubicBezTo>
                    <a:pt x="23640" y="4706"/>
                    <a:pt x="23221" y="4567"/>
                    <a:pt x="22821" y="4390"/>
                  </a:cubicBezTo>
                  <a:cubicBezTo>
                    <a:pt x="22012" y="4046"/>
                    <a:pt x="21222" y="3637"/>
                    <a:pt x="20459" y="3181"/>
                  </a:cubicBezTo>
                  <a:lnTo>
                    <a:pt x="20143" y="2995"/>
                  </a:lnTo>
                  <a:lnTo>
                    <a:pt x="20190" y="3358"/>
                  </a:lnTo>
                  <a:cubicBezTo>
                    <a:pt x="20329" y="4362"/>
                    <a:pt x="20394" y="5376"/>
                    <a:pt x="20385" y="6389"/>
                  </a:cubicBezTo>
                  <a:cubicBezTo>
                    <a:pt x="20385" y="6882"/>
                    <a:pt x="20338" y="7384"/>
                    <a:pt x="20236" y="7868"/>
                  </a:cubicBezTo>
                  <a:cubicBezTo>
                    <a:pt x="20208" y="7989"/>
                    <a:pt x="20171" y="8082"/>
                    <a:pt x="20143" y="8193"/>
                  </a:cubicBezTo>
                  <a:cubicBezTo>
                    <a:pt x="20106" y="8296"/>
                    <a:pt x="20050" y="8389"/>
                    <a:pt x="19994" y="8472"/>
                  </a:cubicBezTo>
                  <a:cubicBezTo>
                    <a:pt x="19959" y="8512"/>
                    <a:pt x="19896" y="8530"/>
                    <a:pt x="19819" y="8530"/>
                  </a:cubicBezTo>
                  <a:cubicBezTo>
                    <a:pt x="19716" y="8530"/>
                    <a:pt x="19587" y="8498"/>
                    <a:pt x="19464" y="8444"/>
                  </a:cubicBezTo>
                  <a:cubicBezTo>
                    <a:pt x="19009" y="8240"/>
                    <a:pt x="18590" y="7979"/>
                    <a:pt x="18209" y="7663"/>
                  </a:cubicBezTo>
                  <a:cubicBezTo>
                    <a:pt x="17809" y="7356"/>
                    <a:pt x="17419" y="7022"/>
                    <a:pt x="17047" y="6677"/>
                  </a:cubicBezTo>
                  <a:cubicBezTo>
                    <a:pt x="16293" y="5999"/>
                    <a:pt x="15559" y="5283"/>
                    <a:pt x="14861" y="4548"/>
                  </a:cubicBezTo>
                  <a:lnTo>
                    <a:pt x="14666" y="4343"/>
                  </a:lnTo>
                  <a:lnTo>
                    <a:pt x="14638" y="4622"/>
                  </a:lnTo>
                  <a:cubicBezTo>
                    <a:pt x="14573" y="5357"/>
                    <a:pt x="14415" y="6092"/>
                    <a:pt x="14164" y="6780"/>
                  </a:cubicBezTo>
                  <a:cubicBezTo>
                    <a:pt x="14099" y="6956"/>
                    <a:pt x="14024" y="7124"/>
                    <a:pt x="13931" y="7282"/>
                  </a:cubicBezTo>
                  <a:cubicBezTo>
                    <a:pt x="13885" y="7356"/>
                    <a:pt x="13838" y="7431"/>
                    <a:pt x="13782" y="7505"/>
                  </a:cubicBezTo>
                  <a:cubicBezTo>
                    <a:pt x="13727" y="7570"/>
                    <a:pt x="13671" y="7635"/>
                    <a:pt x="13606" y="7691"/>
                  </a:cubicBezTo>
                  <a:cubicBezTo>
                    <a:pt x="13541" y="7756"/>
                    <a:pt x="13466" y="7812"/>
                    <a:pt x="13383" y="7849"/>
                  </a:cubicBezTo>
                  <a:cubicBezTo>
                    <a:pt x="13318" y="7886"/>
                    <a:pt x="13243" y="7905"/>
                    <a:pt x="13159" y="7905"/>
                  </a:cubicBezTo>
                  <a:cubicBezTo>
                    <a:pt x="12983" y="7886"/>
                    <a:pt x="12815" y="7831"/>
                    <a:pt x="12657" y="7747"/>
                  </a:cubicBezTo>
                  <a:cubicBezTo>
                    <a:pt x="12332" y="7570"/>
                    <a:pt x="12034" y="7347"/>
                    <a:pt x="11765" y="7096"/>
                  </a:cubicBezTo>
                  <a:cubicBezTo>
                    <a:pt x="11486" y="6854"/>
                    <a:pt x="11225" y="6585"/>
                    <a:pt x="10965" y="6315"/>
                  </a:cubicBezTo>
                  <a:cubicBezTo>
                    <a:pt x="10453" y="5766"/>
                    <a:pt x="9970" y="5190"/>
                    <a:pt x="9523" y="4585"/>
                  </a:cubicBezTo>
                  <a:lnTo>
                    <a:pt x="9440" y="4483"/>
                  </a:lnTo>
                  <a:lnTo>
                    <a:pt x="9412" y="4613"/>
                  </a:lnTo>
                  <a:cubicBezTo>
                    <a:pt x="9310" y="5125"/>
                    <a:pt x="9161" y="5636"/>
                    <a:pt x="8975" y="6129"/>
                  </a:cubicBezTo>
                  <a:cubicBezTo>
                    <a:pt x="8882" y="6371"/>
                    <a:pt x="8789" y="6612"/>
                    <a:pt x="8668" y="6845"/>
                  </a:cubicBezTo>
                  <a:cubicBezTo>
                    <a:pt x="8566" y="7087"/>
                    <a:pt x="8435" y="7310"/>
                    <a:pt x="8296" y="7533"/>
                  </a:cubicBezTo>
                  <a:cubicBezTo>
                    <a:pt x="8156" y="7747"/>
                    <a:pt x="8008" y="7952"/>
                    <a:pt x="7831" y="8137"/>
                  </a:cubicBezTo>
                  <a:cubicBezTo>
                    <a:pt x="7664" y="8323"/>
                    <a:pt x="7468" y="8482"/>
                    <a:pt x="7245" y="8602"/>
                  </a:cubicBezTo>
                  <a:cubicBezTo>
                    <a:pt x="7143" y="8668"/>
                    <a:pt x="7031" y="8714"/>
                    <a:pt x="6910" y="8742"/>
                  </a:cubicBezTo>
                  <a:lnTo>
                    <a:pt x="6724" y="8788"/>
                  </a:lnTo>
                  <a:lnTo>
                    <a:pt x="6678" y="8807"/>
                  </a:lnTo>
                  <a:lnTo>
                    <a:pt x="6557" y="8807"/>
                  </a:lnTo>
                  <a:cubicBezTo>
                    <a:pt x="6324" y="8788"/>
                    <a:pt x="6101" y="8695"/>
                    <a:pt x="5943" y="8537"/>
                  </a:cubicBezTo>
                  <a:cubicBezTo>
                    <a:pt x="5571" y="8203"/>
                    <a:pt x="5329" y="7738"/>
                    <a:pt x="5116" y="7273"/>
                  </a:cubicBezTo>
                  <a:cubicBezTo>
                    <a:pt x="4920" y="6798"/>
                    <a:pt x="4744" y="6306"/>
                    <a:pt x="4604" y="5803"/>
                  </a:cubicBezTo>
                  <a:cubicBezTo>
                    <a:pt x="4316" y="4799"/>
                    <a:pt x="4093" y="3767"/>
                    <a:pt x="3944" y="2735"/>
                  </a:cubicBezTo>
                  <a:lnTo>
                    <a:pt x="3897" y="2418"/>
                  </a:lnTo>
                  <a:lnTo>
                    <a:pt x="3702" y="2660"/>
                  </a:lnTo>
                  <a:cubicBezTo>
                    <a:pt x="3367" y="3079"/>
                    <a:pt x="3005" y="3479"/>
                    <a:pt x="2633" y="3860"/>
                  </a:cubicBezTo>
                  <a:cubicBezTo>
                    <a:pt x="2437" y="4046"/>
                    <a:pt x="2242" y="4222"/>
                    <a:pt x="2028" y="4390"/>
                  </a:cubicBezTo>
                  <a:cubicBezTo>
                    <a:pt x="1926" y="4464"/>
                    <a:pt x="1814" y="4539"/>
                    <a:pt x="1703" y="4604"/>
                  </a:cubicBezTo>
                  <a:cubicBezTo>
                    <a:pt x="1600" y="4678"/>
                    <a:pt x="1480" y="4725"/>
                    <a:pt x="1359" y="4753"/>
                  </a:cubicBezTo>
                  <a:cubicBezTo>
                    <a:pt x="1315" y="4770"/>
                    <a:pt x="1272" y="4778"/>
                    <a:pt x="1231" y="4778"/>
                  </a:cubicBezTo>
                  <a:cubicBezTo>
                    <a:pt x="1051" y="4778"/>
                    <a:pt x="894" y="4629"/>
                    <a:pt x="773" y="4455"/>
                  </a:cubicBezTo>
                  <a:cubicBezTo>
                    <a:pt x="633" y="4232"/>
                    <a:pt x="512" y="3990"/>
                    <a:pt x="438" y="3739"/>
                  </a:cubicBezTo>
                  <a:cubicBezTo>
                    <a:pt x="261" y="3237"/>
                    <a:pt x="131" y="2707"/>
                    <a:pt x="57" y="2177"/>
                  </a:cubicBezTo>
                  <a:lnTo>
                    <a:pt x="1" y="2167"/>
                  </a:lnTo>
                  <a:lnTo>
                    <a:pt x="1" y="2167"/>
                  </a:lnTo>
                  <a:cubicBezTo>
                    <a:pt x="57" y="2716"/>
                    <a:pt x="159" y="3246"/>
                    <a:pt x="299" y="3776"/>
                  </a:cubicBezTo>
                  <a:cubicBezTo>
                    <a:pt x="373" y="4046"/>
                    <a:pt x="485" y="4297"/>
                    <a:pt x="624" y="4539"/>
                  </a:cubicBezTo>
                  <a:cubicBezTo>
                    <a:pt x="698" y="4669"/>
                    <a:pt x="801" y="4780"/>
                    <a:pt x="922" y="4864"/>
                  </a:cubicBezTo>
                  <a:cubicBezTo>
                    <a:pt x="1014" y="4923"/>
                    <a:pt x="1125" y="4955"/>
                    <a:pt x="1238" y="4955"/>
                  </a:cubicBezTo>
                  <a:cubicBezTo>
                    <a:pt x="1284" y="4955"/>
                    <a:pt x="1331" y="4949"/>
                    <a:pt x="1377" y="4939"/>
                  </a:cubicBezTo>
                  <a:cubicBezTo>
                    <a:pt x="1517" y="4901"/>
                    <a:pt x="1647" y="4846"/>
                    <a:pt x="1777" y="4780"/>
                  </a:cubicBezTo>
                  <a:cubicBezTo>
                    <a:pt x="1898" y="4715"/>
                    <a:pt x="2019" y="4641"/>
                    <a:pt x="2131" y="4557"/>
                  </a:cubicBezTo>
                  <a:cubicBezTo>
                    <a:pt x="2354" y="4390"/>
                    <a:pt x="2568" y="4213"/>
                    <a:pt x="2763" y="4027"/>
                  </a:cubicBezTo>
                  <a:cubicBezTo>
                    <a:pt x="3094" y="3726"/>
                    <a:pt x="3401" y="3406"/>
                    <a:pt x="3689" y="3068"/>
                  </a:cubicBezTo>
                  <a:lnTo>
                    <a:pt x="3689" y="3068"/>
                  </a:lnTo>
                  <a:cubicBezTo>
                    <a:pt x="3828" y="4015"/>
                    <a:pt x="4027" y="4955"/>
                    <a:pt x="4279" y="5887"/>
                  </a:cubicBezTo>
                  <a:cubicBezTo>
                    <a:pt x="4418" y="6399"/>
                    <a:pt x="4595" y="6901"/>
                    <a:pt x="4809" y="7394"/>
                  </a:cubicBezTo>
                  <a:cubicBezTo>
                    <a:pt x="5041" y="7886"/>
                    <a:pt x="5292" y="8370"/>
                    <a:pt x="5720" y="8751"/>
                  </a:cubicBezTo>
                  <a:cubicBezTo>
                    <a:pt x="5943" y="8956"/>
                    <a:pt x="6241" y="9067"/>
                    <a:pt x="6538" y="9077"/>
                  </a:cubicBezTo>
                  <a:lnTo>
                    <a:pt x="6650" y="9067"/>
                  </a:lnTo>
                  <a:lnTo>
                    <a:pt x="6678" y="9067"/>
                  </a:lnTo>
                  <a:cubicBezTo>
                    <a:pt x="6696" y="9067"/>
                    <a:pt x="6706" y="9058"/>
                    <a:pt x="6724" y="9058"/>
                  </a:cubicBezTo>
                  <a:lnTo>
                    <a:pt x="6771" y="9049"/>
                  </a:lnTo>
                  <a:lnTo>
                    <a:pt x="6957" y="8993"/>
                  </a:lnTo>
                  <a:cubicBezTo>
                    <a:pt x="7096" y="8947"/>
                    <a:pt x="7227" y="8891"/>
                    <a:pt x="7347" y="8816"/>
                  </a:cubicBezTo>
                  <a:cubicBezTo>
                    <a:pt x="7840" y="8528"/>
                    <a:pt x="8175" y="8082"/>
                    <a:pt x="8454" y="7626"/>
                  </a:cubicBezTo>
                  <a:cubicBezTo>
                    <a:pt x="8584" y="7394"/>
                    <a:pt x="8714" y="7161"/>
                    <a:pt x="8817" y="6910"/>
                  </a:cubicBezTo>
                  <a:cubicBezTo>
                    <a:pt x="8928" y="6668"/>
                    <a:pt x="9021" y="6417"/>
                    <a:pt x="9105" y="6166"/>
                  </a:cubicBezTo>
                  <a:cubicBezTo>
                    <a:pt x="9266" y="5707"/>
                    <a:pt x="9397" y="5241"/>
                    <a:pt x="9496" y="4767"/>
                  </a:cubicBezTo>
                  <a:lnTo>
                    <a:pt x="9496" y="4767"/>
                  </a:lnTo>
                  <a:cubicBezTo>
                    <a:pt x="9935" y="5324"/>
                    <a:pt x="10391" y="5865"/>
                    <a:pt x="10872" y="6389"/>
                  </a:cubicBezTo>
                  <a:cubicBezTo>
                    <a:pt x="11123" y="6668"/>
                    <a:pt x="11383" y="6938"/>
                    <a:pt x="11672" y="7189"/>
                  </a:cubicBezTo>
                  <a:cubicBezTo>
                    <a:pt x="11951" y="7449"/>
                    <a:pt x="12257" y="7682"/>
                    <a:pt x="12583" y="7868"/>
                  </a:cubicBezTo>
                  <a:cubicBezTo>
                    <a:pt x="12750" y="7970"/>
                    <a:pt x="12946" y="8035"/>
                    <a:pt x="13141" y="8063"/>
                  </a:cubicBezTo>
                  <a:cubicBezTo>
                    <a:pt x="13252" y="8063"/>
                    <a:pt x="13364" y="8044"/>
                    <a:pt x="13457" y="7989"/>
                  </a:cubicBezTo>
                  <a:cubicBezTo>
                    <a:pt x="13550" y="7952"/>
                    <a:pt x="13624" y="7896"/>
                    <a:pt x="13699" y="7831"/>
                  </a:cubicBezTo>
                  <a:cubicBezTo>
                    <a:pt x="13773" y="7766"/>
                    <a:pt x="13848" y="7691"/>
                    <a:pt x="13913" y="7607"/>
                  </a:cubicBezTo>
                  <a:cubicBezTo>
                    <a:pt x="13968" y="7542"/>
                    <a:pt x="14034" y="7459"/>
                    <a:pt x="14080" y="7375"/>
                  </a:cubicBezTo>
                  <a:cubicBezTo>
                    <a:pt x="14182" y="7208"/>
                    <a:pt x="14266" y="7040"/>
                    <a:pt x="14340" y="6854"/>
                  </a:cubicBezTo>
                  <a:cubicBezTo>
                    <a:pt x="14480" y="6501"/>
                    <a:pt x="14601" y="6138"/>
                    <a:pt x="14685" y="5766"/>
                  </a:cubicBezTo>
                  <a:cubicBezTo>
                    <a:pt x="14755" y="5485"/>
                    <a:pt x="14809" y="5205"/>
                    <a:pt x="14851" y="4920"/>
                  </a:cubicBezTo>
                  <a:lnTo>
                    <a:pt x="14851" y="4920"/>
                  </a:lnTo>
                  <a:cubicBezTo>
                    <a:pt x="15483" y="5611"/>
                    <a:pt x="16138" y="6284"/>
                    <a:pt x="16823" y="6919"/>
                  </a:cubicBezTo>
                  <a:cubicBezTo>
                    <a:pt x="17195" y="7263"/>
                    <a:pt x="17586" y="7607"/>
                    <a:pt x="17995" y="7924"/>
                  </a:cubicBezTo>
                  <a:cubicBezTo>
                    <a:pt x="18200" y="8091"/>
                    <a:pt x="18404" y="8249"/>
                    <a:pt x="18618" y="8389"/>
                  </a:cubicBezTo>
                  <a:cubicBezTo>
                    <a:pt x="18841" y="8547"/>
                    <a:pt x="19074" y="8677"/>
                    <a:pt x="19316" y="8779"/>
                  </a:cubicBezTo>
                  <a:cubicBezTo>
                    <a:pt x="19455" y="8835"/>
                    <a:pt x="19595" y="8881"/>
                    <a:pt x="19734" y="8900"/>
                  </a:cubicBezTo>
                  <a:cubicBezTo>
                    <a:pt x="19758" y="8902"/>
                    <a:pt x="19781" y="8904"/>
                    <a:pt x="19804" y="8904"/>
                  </a:cubicBezTo>
                  <a:cubicBezTo>
                    <a:pt x="19964" y="8904"/>
                    <a:pt x="20114" y="8849"/>
                    <a:pt x="20236" y="8751"/>
                  </a:cubicBezTo>
                  <a:cubicBezTo>
                    <a:pt x="20264" y="8714"/>
                    <a:pt x="20301" y="8677"/>
                    <a:pt x="20329" y="8640"/>
                  </a:cubicBezTo>
                  <a:cubicBezTo>
                    <a:pt x="20348" y="8612"/>
                    <a:pt x="20366" y="8575"/>
                    <a:pt x="20385" y="8537"/>
                  </a:cubicBezTo>
                  <a:lnTo>
                    <a:pt x="20469" y="8370"/>
                  </a:lnTo>
                  <a:cubicBezTo>
                    <a:pt x="20515" y="8240"/>
                    <a:pt x="20562" y="8091"/>
                    <a:pt x="20590" y="7961"/>
                  </a:cubicBezTo>
                  <a:cubicBezTo>
                    <a:pt x="20701" y="7449"/>
                    <a:pt x="20757" y="6919"/>
                    <a:pt x="20748" y="6399"/>
                  </a:cubicBezTo>
                  <a:cubicBezTo>
                    <a:pt x="20748" y="5486"/>
                    <a:pt x="20697" y="4574"/>
                    <a:pt x="20589" y="3668"/>
                  </a:cubicBezTo>
                  <a:lnTo>
                    <a:pt x="20589" y="3668"/>
                  </a:lnTo>
                  <a:cubicBezTo>
                    <a:pt x="21272" y="4049"/>
                    <a:pt x="21976" y="4388"/>
                    <a:pt x="22700" y="4678"/>
                  </a:cubicBezTo>
                  <a:cubicBezTo>
                    <a:pt x="23119" y="4855"/>
                    <a:pt x="23556" y="4985"/>
                    <a:pt x="23993" y="5097"/>
                  </a:cubicBezTo>
                  <a:cubicBezTo>
                    <a:pt x="24256" y="5151"/>
                    <a:pt x="24529" y="5200"/>
                    <a:pt x="24806" y="5200"/>
                  </a:cubicBezTo>
                  <a:cubicBezTo>
                    <a:pt x="24999" y="5200"/>
                    <a:pt x="25193" y="5176"/>
                    <a:pt x="25388" y="5115"/>
                  </a:cubicBezTo>
                  <a:cubicBezTo>
                    <a:pt x="25639" y="5041"/>
                    <a:pt x="25844" y="4873"/>
                    <a:pt x="25974" y="4650"/>
                  </a:cubicBezTo>
                  <a:cubicBezTo>
                    <a:pt x="26095" y="4455"/>
                    <a:pt x="26178" y="4232"/>
                    <a:pt x="26244" y="4009"/>
                  </a:cubicBezTo>
                  <a:cubicBezTo>
                    <a:pt x="26299" y="3785"/>
                    <a:pt x="26337" y="3562"/>
                    <a:pt x="26364" y="3339"/>
                  </a:cubicBezTo>
                  <a:cubicBezTo>
                    <a:pt x="26383" y="3107"/>
                    <a:pt x="26392" y="2883"/>
                    <a:pt x="26392" y="2660"/>
                  </a:cubicBezTo>
                  <a:cubicBezTo>
                    <a:pt x="26383" y="2214"/>
                    <a:pt x="26346" y="1758"/>
                    <a:pt x="26271" y="1321"/>
                  </a:cubicBezTo>
                  <a:cubicBezTo>
                    <a:pt x="26206" y="875"/>
                    <a:pt x="26123" y="438"/>
                    <a:pt x="260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6" name="Google Shape;2816;p86"/>
            <p:cNvSpPr/>
            <p:nvPr/>
          </p:nvSpPr>
          <p:spPr>
            <a:xfrm>
              <a:off x="4310150" y="1500500"/>
              <a:ext cx="608450" cy="151425"/>
            </a:xfrm>
            <a:custGeom>
              <a:avLst/>
              <a:gdLst/>
              <a:ahLst/>
              <a:cxnLst/>
              <a:rect l="l" t="t" r="r" b="b"/>
              <a:pathLst>
                <a:path w="24338" h="6057" extrusionOk="0">
                  <a:moveTo>
                    <a:pt x="24067" y="0"/>
                  </a:moveTo>
                  <a:lnTo>
                    <a:pt x="24030" y="9"/>
                  </a:lnTo>
                  <a:cubicBezTo>
                    <a:pt x="24105" y="288"/>
                    <a:pt x="24160" y="577"/>
                    <a:pt x="24198" y="874"/>
                  </a:cubicBezTo>
                  <a:cubicBezTo>
                    <a:pt x="24207" y="1014"/>
                    <a:pt x="24225" y="1163"/>
                    <a:pt x="24225" y="1311"/>
                  </a:cubicBezTo>
                  <a:lnTo>
                    <a:pt x="24225" y="1525"/>
                  </a:lnTo>
                  <a:lnTo>
                    <a:pt x="24198" y="1739"/>
                  </a:lnTo>
                  <a:cubicBezTo>
                    <a:pt x="24170" y="1879"/>
                    <a:pt x="24123" y="2009"/>
                    <a:pt x="24058" y="2120"/>
                  </a:cubicBezTo>
                  <a:cubicBezTo>
                    <a:pt x="23974" y="2232"/>
                    <a:pt x="23863" y="2306"/>
                    <a:pt x="23742" y="2344"/>
                  </a:cubicBezTo>
                  <a:cubicBezTo>
                    <a:pt x="23663" y="2366"/>
                    <a:pt x="23581" y="2378"/>
                    <a:pt x="23499" y="2378"/>
                  </a:cubicBezTo>
                  <a:cubicBezTo>
                    <a:pt x="23446" y="2378"/>
                    <a:pt x="23393" y="2373"/>
                    <a:pt x="23342" y="2362"/>
                  </a:cubicBezTo>
                  <a:cubicBezTo>
                    <a:pt x="23193" y="2344"/>
                    <a:pt x="23063" y="2316"/>
                    <a:pt x="22924" y="2260"/>
                  </a:cubicBezTo>
                  <a:cubicBezTo>
                    <a:pt x="22384" y="2055"/>
                    <a:pt x="21873" y="1776"/>
                    <a:pt x="21398" y="1432"/>
                  </a:cubicBezTo>
                  <a:cubicBezTo>
                    <a:pt x="20924" y="1107"/>
                    <a:pt x="20459" y="744"/>
                    <a:pt x="20013" y="363"/>
                  </a:cubicBezTo>
                  <a:lnTo>
                    <a:pt x="19734" y="121"/>
                  </a:lnTo>
                  <a:lnTo>
                    <a:pt x="19762" y="512"/>
                  </a:lnTo>
                  <a:cubicBezTo>
                    <a:pt x="19846" y="1265"/>
                    <a:pt x="19892" y="2018"/>
                    <a:pt x="19873" y="2781"/>
                  </a:cubicBezTo>
                  <a:cubicBezTo>
                    <a:pt x="19873" y="3153"/>
                    <a:pt x="19827" y="3525"/>
                    <a:pt x="19762" y="3887"/>
                  </a:cubicBezTo>
                  <a:cubicBezTo>
                    <a:pt x="19743" y="3980"/>
                    <a:pt x="19715" y="4055"/>
                    <a:pt x="19697" y="4138"/>
                  </a:cubicBezTo>
                  <a:cubicBezTo>
                    <a:pt x="19669" y="4222"/>
                    <a:pt x="19632" y="4296"/>
                    <a:pt x="19594" y="4380"/>
                  </a:cubicBezTo>
                  <a:cubicBezTo>
                    <a:pt x="19576" y="4427"/>
                    <a:pt x="19548" y="4427"/>
                    <a:pt x="19501" y="4445"/>
                  </a:cubicBezTo>
                  <a:cubicBezTo>
                    <a:pt x="19427" y="4445"/>
                    <a:pt x="19362" y="4427"/>
                    <a:pt x="19297" y="4408"/>
                  </a:cubicBezTo>
                  <a:cubicBezTo>
                    <a:pt x="18971" y="4259"/>
                    <a:pt x="18665" y="4055"/>
                    <a:pt x="18395" y="3813"/>
                  </a:cubicBezTo>
                  <a:cubicBezTo>
                    <a:pt x="18107" y="3571"/>
                    <a:pt x="17828" y="3311"/>
                    <a:pt x="17558" y="3050"/>
                  </a:cubicBezTo>
                  <a:cubicBezTo>
                    <a:pt x="17019" y="2511"/>
                    <a:pt x="16507" y="1944"/>
                    <a:pt x="16005" y="1376"/>
                  </a:cubicBezTo>
                  <a:lnTo>
                    <a:pt x="15586" y="902"/>
                  </a:lnTo>
                  <a:lnTo>
                    <a:pt x="15689" y="1525"/>
                  </a:lnTo>
                  <a:cubicBezTo>
                    <a:pt x="15810" y="2260"/>
                    <a:pt x="15856" y="3004"/>
                    <a:pt x="15838" y="3748"/>
                  </a:cubicBezTo>
                  <a:cubicBezTo>
                    <a:pt x="15828" y="4120"/>
                    <a:pt x="15772" y="4473"/>
                    <a:pt x="15670" y="4826"/>
                  </a:cubicBezTo>
                  <a:cubicBezTo>
                    <a:pt x="15624" y="4985"/>
                    <a:pt x="15540" y="5133"/>
                    <a:pt x="15428" y="5254"/>
                  </a:cubicBezTo>
                  <a:cubicBezTo>
                    <a:pt x="15410" y="5282"/>
                    <a:pt x="15382" y="5310"/>
                    <a:pt x="15354" y="5329"/>
                  </a:cubicBezTo>
                  <a:cubicBezTo>
                    <a:pt x="15317" y="5347"/>
                    <a:pt x="15289" y="5366"/>
                    <a:pt x="15252" y="5384"/>
                  </a:cubicBezTo>
                  <a:cubicBezTo>
                    <a:pt x="15203" y="5405"/>
                    <a:pt x="15154" y="5416"/>
                    <a:pt x="15105" y="5416"/>
                  </a:cubicBezTo>
                  <a:cubicBezTo>
                    <a:pt x="15089" y="5416"/>
                    <a:pt x="15073" y="5415"/>
                    <a:pt x="15056" y="5412"/>
                  </a:cubicBezTo>
                  <a:cubicBezTo>
                    <a:pt x="14898" y="5375"/>
                    <a:pt x="14750" y="5291"/>
                    <a:pt x="14629" y="5180"/>
                  </a:cubicBezTo>
                  <a:cubicBezTo>
                    <a:pt x="14498" y="5068"/>
                    <a:pt x="14368" y="4938"/>
                    <a:pt x="14257" y="4799"/>
                  </a:cubicBezTo>
                  <a:cubicBezTo>
                    <a:pt x="14024" y="4501"/>
                    <a:pt x="13810" y="4194"/>
                    <a:pt x="13615" y="3878"/>
                  </a:cubicBezTo>
                  <a:cubicBezTo>
                    <a:pt x="13241" y="3240"/>
                    <a:pt x="12904" y="2585"/>
                    <a:pt x="12610" y="1902"/>
                  </a:cubicBezTo>
                  <a:lnTo>
                    <a:pt x="12610" y="1902"/>
                  </a:lnTo>
                  <a:cubicBezTo>
                    <a:pt x="12610" y="1898"/>
                    <a:pt x="12611" y="1893"/>
                    <a:pt x="12611" y="1888"/>
                  </a:cubicBezTo>
                  <a:lnTo>
                    <a:pt x="12611" y="1888"/>
                  </a:lnTo>
                  <a:lnTo>
                    <a:pt x="12604" y="1889"/>
                  </a:lnTo>
                  <a:lnTo>
                    <a:pt x="12604" y="1889"/>
                  </a:lnTo>
                  <a:cubicBezTo>
                    <a:pt x="12600" y="1879"/>
                    <a:pt x="12596" y="1870"/>
                    <a:pt x="12592" y="1860"/>
                  </a:cubicBezTo>
                  <a:lnTo>
                    <a:pt x="12406" y="1441"/>
                  </a:lnTo>
                  <a:lnTo>
                    <a:pt x="12406" y="1897"/>
                  </a:lnTo>
                  <a:cubicBezTo>
                    <a:pt x="12406" y="2641"/>
                    <a:pt x="12350" y="3376"/>
                    <a:pt x="12257" y="4110"/>
                  </a:cubicBezTo>
                  <a:cubicBezTo>
                    <a:pt x="12211" y="4473"/>
                    <a:pt x="12127" y="4826"/>
                    <a:pt x="11997" y="5180"/>
                  </a:cubicBezTo>
                  <a:cubicBezTo>
                    <a:pt x="11969" y="5254"/>
                    <a:pt x="11932" y="5338"/>
                    <a:pt x="11885" y="5412"/>
                  </a:cubicBezTo>
                  <a:cubicBezTo>
                    <a:pt x="11857" y="5440"/>
                    <a:pt x="11839" y="5477"/>
                    <a:pt x="11811" y="5515"/>
                  </a:cubicBezTo>
                  <a:lnTo>
                    <a:pt x="11709" y="5598"/>
                  </a:lnTo>
                  <a:cubicBezTo>
                    <a:pt x="11660" y="5628"/>
                    <a:pt x="11599" y="5640"/>
                    <a:pt x="11531" y="5640"/>
                  </a:cubicBezTo>
                  <a:cubicBezTo>
                    <a:pt x="11430" y="5640"/>
                    <a:pt x="11316" y="5613"/>
                    <a:pt x="11216" y="5580"/>
                  </a:cubicBezTo>
                  <a:cubicBezTo>
                    <a:pt x="10872" y="5449"/>
                    <a:pt x="10546" y="5282"/>
                    <a:pt x="10239" y="5087"/>
                  </a:cubicBezTo>
                  <a:cubicBezTo>
                    <a:pt x="9923" y="4882"/>
                    <a:pt x="9616" y="4678"/>
                    <a:pt x="9319" y="4454"/>
                  </a:cubicBezTo>
                  <a:cubicBezTo>
                    <a:pt x="8724" y="4017"/>
                    <a:pt x="8138" y="3552"/>
                    <a:pt x="7580" y="3060"/>
                  </a:cubicBezTo>
                  <a:lnTo>
                    <a:pt x="7477" y="2967"/>
                  </a:lnTo>
                  <a:lnTo>
                    <a:pt x="7440" y="3106"/>
                  </a:lnTo>
                  <a:cubicBezTo>
                    <a:pt x="7273" y="3766"/>
                    <a:pt x="7078" y="4427"/>
                    <a:pt x="6864" y="5078"/>
                  </a:cubicBezTo>
                  <a:cubicBezTo>
                    <a:pt x="6808" y="5236"/>
                    <a:pt x="6752" y="5394"/>
                    <a:pt x="6687" y="5542"/>
                  </a:cubicBezTo>
                  <a:cubicBezTo>
                    <a:pt x="6653" y="5628"/>
                    <a:pt x="6619" y="5690"/>
                    <a:pt x="6592" y="5735"/>
                  </a:cubicBezTo>
                  <a:lnTo>
                    <a:pt x="6592" y="5735"/>
                  </a:lnTo>
                  <a:cubicBezTo>
                    <a:pt x="6508" y="5613"/>
                    <a:pt x="6440" y="5476"/>
                    <a:pt x="6380" y="5347"/>
                  </a:cubicBezTo>
                  <a:lnTo>
                    <a:pt x="6176" y="4882"/>
                  </a:lnTo>
                  <a:cubicBezTo>
                    <a:pt x="5906" y="4250"/>
                    <a:pt x="5664" y="3608"/>
                    <a:pt x="5432" y="2967"/>
                  </a:cubicBezTo>
                  <a:lnTo>
                    <a:pt x="4734" y="1032"/>
                  </a:lnTo>
                  <a:lnTo>
                    <a:pt x="4623" y="698"/>
                  </a:lnTo>
                  <a:lnTo>
                    <a:pt x="4465" y="1023"/>
                  </a:lnTo>
                  <a:cubicBezTo>
                    <a:pt x="4176" y="1655"/>
                    <a:pt x="3851" y="2260"/>
                    <a:pt x="3479" y="2846"/>
                  </a:cubicBezTo>
                  <a:lnTo>
                    <a:pt x="3191" y="3283"/>
                  </a:lnTo>
                  <a:cubicBezTo>
                    <a:pt x="3098" y="3422"/>
                    <a:pt x="2986" y="3543"/>
                    <a:pt x="2884" y="3683"/>
                  </a:cubicBezTo>
                  <a:cubicBezTo>
                    <a:pt x="2772" y="3813"/>
                    <a:pt x="2651" y="3943"/>
                    <a:pt x="2521" y="4055"/>
                  </a:cubicBezTo>
                  <a:cubicBezTo>
                    <a:pt x="2391" y="4194"/>
                    <a:pt x="2298" y="4268"/>
                    <a:pt x="2158" y="4278"/>
                  </a:cubicBezTo>
                  <a:cubicBezTo>
                    <a:pt x="2010" y="4259"/>
                    <a:pt x="1861" y="4194"/>
                    <a:pt x="1758" y="4092"/>
                  </a:cubicBezTo>
                  <a:cubicBezTo>
                    <a:pt x="1628" y="3980"/>
                    <a:pt x="1517" y="3850"/>
                    <a:pt x="1414" y="3720"/>
                  </a:cubicBezTo>
                  <a:cubicBezTo>
                    <a:pt x="1219" y="3432"/>
                    <a:pt x="1033" y="3143"/>
                    <a:pt x="875" y="2836"/>
                  </a:cubicBezTo>
                  <a:cubicBezTo>
                    <a:pt x="550" y="2213"/>
                    <a:pt x="271" y="1572"/>
                    <a:pt x="38" y="911"/>
                  </a:cubicBezTo>
                  <a:lnTo>
                    <a:pt x="1" y="921"/>
                  </a:lnTo>
                  <a:cubicBezTo>
                    <a:pt x="205" y="1600"/>
                    <a:pt x="457" y="2260"/>
                    <a:pt x="745" y="2901"/>
                  </a:cubicBezTo>
                  <a:cubicBezTo>
                    <a:pt x="894" y="3227"/>
                    <a:pt x="1061" y="3534"/>
                    <a:pt x="1266" y="3831"/>
                  </a:cubicBezTo>
                  <a:cubicBezTo>
                    <a:pt x="1368" y="3980"/>
                    <a:pt x="1489" y="4120"/>
                    <a:pt x="1619" y="4241"/>
                  </a:cubicBezTo>
                  <a:cubicBezTo>
                    <a:pt x="1758" y="4389"/>
                    <a:pt x="1954" y="4473"/>
                    <a:pt x="2149" y="4492"/>
                  </a:cubicBezTo>
                  <a:cubicBezTo>
                    <a:pt x="2161" y="4493"/>
                    <a:pt x="2172" y="4493"/>
                    <a:pt x="2183" y="4493"/>
                  </a:cubicBezTo>
                  <a:cubicBezTo>
                    <a:pt x="2392" y="4493"/>
                    <a:pt x="2573" y="4337"/>
                    <a:pt x="2679" y="4231"/>
                  </a:cubicBezTo>
                  <a:cubicBezTo>
                    <a:pt x="2809" y="4120"/>
                    <a:pt x="2939" y="3989"/>
                    <a:pt x="3051" y="3859"/>
                  </a:cubicBezTo>
                  <a:cubicBezTo>
                    <a:pt x="3172" y="3720"/>
                    <a:pt x="3302" y="3580"/>
                    <a:pt x="3404" y="3441"/>
                  </a:cubicBezTo>
                  <a:lnTo>
                    <a:pt x="3711" y="3004"/>
                  </a:lnTo>
                  <a:cubicBezTo>
                    <a:pt x="4028" y="2510"/>
                    <a:pt x="4319" y="1996"/>
                    <a:pt x="4579" y="1469"/>
                  </a:cubicBezTo>
                  <a:lnTo>
                    <a:pt x="4579" y="1469"/>
                  </a:lnTo>
                  <a:cubicBezTo>
                    <a:pt x="4989" y="2664"/>
                    <a:pt x="5413" y="3838"/>
                    <a:pt x="5915" y="5003"/>
                  </a:cubicBezTo>
                  <a:cubicBezTo>
                    <a:pt x="5980" y="5161"/>
                    <a:pt x="6055" y="5319"/>
                    <a:pt x="6129" y="5477"/>
                  </a:cubicBezTo>
                  <a:cubicBezTo>
                    <a:pt x="6213" y="5635"/>
                    <a:pt x="6306" y="5794"/>
                    <a:pt x="6408" y="5942"/>
                  </a:cubicBezTo>
                  <a:cubicBezTo>
                    <a:pt x="6427" y="5961"/>
                    <a:pt x="6455" y="5980"/>
                    <a:pt x="6473" y="6007"/>
                  </a:cubicBezTo>
                  <a:cubicBezTo>
                    <a:pt x="6512" y="6038"/>
                    <a:pt x="6569" y="6056"/>
                    <a:pt x="6625" y="6056"/>
                  </a:cubicBezTo>
                  <a:cubicBezTo>
                    <a:pt x="6637" y="6056"/>
                    <a:pt x="6648" y="6056"/>
                    <a:pt x="6659" y="6054"/>
                  </a:cubicBezTo>
                  <a:cubicBezTo>
                    <a:pt x="6780" y="5989"/>
                    <a:pt x="6743" y="5980"/>
                    <a:pt x="6761" y="5961"/>
                  </a:cubicBezTo>
                  <a:cubicBezTo>
                    <a:pt x="6780" y="5942"/>
                    <a:pt x="6789" y="5924"/>
                    <a:pt x="6799" y="5905"/>
                  </a:cubicBezTo>
                  <a:cubicBezTo>
                    <a:pt x="6854" y="5821"/>
                    <a:pt x="6892" y="5728"/>
                    <a:pt x="6929" y="5635"/>
                  </a:cubicBezTo>
                  <a:cubicBezTo>
                    <a:pt x="6994" y="5477"/>
                    <a:pt x="7050" y="5310"/>
                    <a:pt x="7096" y="5143"/>
                  </a:cubicBezTo>
                  <a:cubicBezTo>
                    <a:pt x="7287" y="4528"/>
                    <a:pt x="7445" y="3906"/>
                    <a:pt x="7593" y="3283"/>
                  </a:cubicBezTo>
                  <a:lnTo>
                    <a:pt x="7593" y="3283"/>
                  </a:lnTo>
                  <a:cubicBezTo>
                    <a:pt x="8141" y="3724"/>
                    <a:pt x="8689" y="4148"/>
                    <a:pt x="9254" y="4547"/>
                  </a:cubicBezTo>
                  <a:cubicBezTo>
                    <a:pt x="9561" y="4771"/>
                    <a:pt x="9867" y="4975"/>
                    <a:pt x="10184" y="5170"/>
                  </a:cubicBezTo>
                  <a:cubicBezTo>
                    <a:pt x="10500" y="5375"/>
                    <a:pt x="10844" y="5542"/>
                    <a:pt x="11188" y="5682"/>
                  </a:cubicBezTo>
                  <a:cubicBezTo>
                    <a:pt x="11299" y="5710"/>
                    <a:pt x="11414" y="5748"/>
                    <a:pt x="11534" y="5748"/>
                  </a:cubicBezTo>
                  <a:cubicBezTo>
                    <a:pt x="11614" y="5748"/>
                    <a:pt x="11697" y="5731"/>
                    <a:pt x="11783" y="5682"/>
                  </a:cubicBezTo>
                  <a:cubicBezTo>
                    <a:pt x="11941" y="5589"/>
                    <a:pt x="12053" y="5375"/>
                    <a:pt x="12118" y="5208"/>
                  </a:cubicBezTo>
                  <a:cubicBezTo>
                    <a:pt x="12257" y="4854"/>
                    <a:pt x="12350" y="4492"/>
                    <a:pt x="12406" y="4120"/>
                  </a:cubicBezTo>
                  <a:cubicBezTo>
                    <a:pt x="12496" y="3523"/>
                    <a:pt x="12561" y="2926"/>
                    <a:pt x="12593" y="2329"/>
                  </a:cubicBezTo>
                  <a:lnTo>
                    <a:pt x="12593" y="2329"/>
                  </a:lnTo>
                  <a:cubicBezTo>
                    <a:pt x="12835" y="2898"/>
                    <a:pt x="13111" y="3448"/>
                    <a:pt x="13410" y="3980"/>
                  </a:cubicBezTo>
                  <a:cubicBezTo>
                    <a:pt x="13606" y="4324"/>
                    <a:pt x="13810" y="4640"/>
                    <a:pt x="14052" y="4947"/>
                  </a:cubicBezTo>
                  <a:cubicBezTo>
                    <a:pt x="14173" y="5105"/>
                    <a:pt x="14303" y="5254"/>
                    <a:pt x="14452" y="5384"/>
                  </a:cubicBezTo>
                  <a:cubicBezTo>
                    <a:pt x="14610" y="5533"/>
                    <a:pt x="14805" y="5645"/>
                    <a:pt x="15019" y="5691"/>
                  </a:cubicBezTo>
                  <a:cubicBezTo>
                    <a:pt x="15057" y="5697"/>
                    <a:pt x="15097" y="5700"/>
                    <a:pt x="15136" y="5700"/>
                  </a:cubicBezTo>
                  <a:cubicBezTo>
                    <a:pt x="15221" y="5700"/>
                    <a:pt x="15306" y="5686"/>
                    <a:pt x="15382" y="5654"/>
                  </a:cubicBezTo>
                  <a:cubicBezTo>
                    <a:pt x="15438" y="5635"/>
                    <a:pt x="15484" y="5608"/>
                    <a:pt x="15531" y="5580"/>
                  </a:cubicBezTo>
                  <a:cubicBezTo>
                    <a:pt x="15577" y="5542"/>
                    <a:pt x="15624" y="5505"/>
                    <a:pt x="15670" y="5468"/>
                  </a:cubicBezTo>
                  <a:cubicBezTo>
                    <a:pt x="15810" y="5310"/>
                    <a:pt x="15921" y="5124"/>
                    <a:pt x="15986" y="4919"/>
                  </a:cubicBezTo>
                  <a:cubicBezTo>
                    <a:pt x="16107" y="4538"/>
                    <a:pt x="16172" y="4148"/>
                    <a:pt x="16191" y="3757"/>
                  </a:cubicBezTo>
                  <a:cubicBezTo>
                    <a:pt x="16212" y="3186"/>
                    <a:pt x="16191" y="2616"/>
                    <a:pt x="16135" y="2049"/>
                  </a:cubicBezTo>
                  <a:lnTo>
                    <a:pt x="16135" y="2049"/>
                  </a:lnTo>
                  <a:cubicBezTo>
                    <a:pt x="16511" y="2478"/>
                    <a:pt x="16903" y="2893"/>
                    <a:pt x="17316" y="3292"/>
                  </a:cubicBezTo>
                  <a:cubicBezTo>
                    <a:pt x="17595" y="3571"/>
                    <a:pt x="17865" y="3841"/>
                    <a:pt x="18172" y="4082"/>
                  </a:cubicBezTo>
                  <a:cubicBezTo>
                    <a:pt x="18479" y="4324"/>
                    <a:pt x="18785" y="4575"/>
                    <a:pt x="19195" y="4733"/>
                  </a:cubicBezTo>
                  <a:cubicBezTo>
                    <a:pt x="19287" y="4764"/>
                    <a:pt x="19392" y="4782"/>
                    <a:pt x="19494" y="4782"/>
                  </a:cubicBezTo>
                  <a:cubicBezTo>
                    <a:pt x="19515" y="4782"/>
                    <a:pt x="19537" y="4782"/>
                    <a:pt x="19557" y="4780"/>
                  </a:cubicBezTo>
                  <a:cubicBezTo>
                    <a:pt x="19706" y="4771"/>
                    <a:pt x="19846" y="4678"/>
                    <a:pt x="19920" y="4547"/>
                  </a:cubicBezTo>
                  <a:cubicBezTo>
                    <a:pt x="19966" y="4454"/>
                    <a:pt x="20004" y="4361"/>
                    <a:pt x="20041" y="4259"/>
                  </a:cubicBezTo>
                  <a:cubicBezTo>
                    <a:pt x="20069" y="4157"/>
                    <a:pt x="20106" y="4045"/>
                    <a:pt x="20124" y="3952"/>
                  </a:cubicBezTo>
                  <a:cubicBezTo>
                    <a:pt x="20190" y="3562"/>
                    <a:pt x="20227" y="3171"/>
                    <a:pt x="20227" y="2771"/>
                  </a:cubicBezTo>
                  <a:cubicBezTo>
                    <a:pt x="20219" y="2119"/>
                    <a:pt x="20184" y="1466"/>
                    <a:pt x="20107" y="814"/>
                  </a:cubicBezTo>
                  <a:lnTo>
                    <a:pt x="20107" y="814"/>
                  </a:lnTo>
                  <a:cubicBezTo>
                    <a:pt x="20479" y="1109"/>
                    <a:pt x="20866" y="1386"/>
                    <a:pt x="21259" y="1646"/>
                  </a:cubicBezTo>
                  <a:cubicBezTo>
                    <a:pt x="21761" y="1981"/>
                    <a:pt x="22301" y="2251"/>
                    <a:pt x="22868" y="2446"/>
                  </a:cubicBezTo>
                  <a:cubicBezTo>
                    <a:pt x="23017" y="2492"/>
                    <a:pt x="23165" y="2530"/>
                    <a:pt x="23314" y="2548"/>
                  </a:cubicBezTo>
                  <a:cubicBezTo>
                    <a:pt x="23355" y="2553"/>
                    <a:pt x="23396" y="2555"/>
                    <a:pt x="23438" y="2555"/>
                  </a:cubicBezTo>
                  <a:cubicBezTo>
                    <a:pt x="23557" y="2555"/>
                    <a:pt x="23678" y="2536"/>
                    <a:pt x="23788" y="2502"/>
                  </a:cubicBezTo>
                  <a:cubicBezTo>
                    <a:pt x="23946" y="2446"/>
                    <a:pt x="24077" y="2344"/>
                    <a:pt x="24170" y="2204"/>
                  </a:cubicBezTo>
                  <a:cubicBezTo>
                    <a:pt x="24244" y="2065"/>
                    <a:pt x="24291" y="1916"/>
                    <a:pt x="24318" y="1758"/>
                  </a:cubicBezTo>
                  <a:lnTo>
                    <a:pt x="24337" y="1525"/>
                  </a:lnTo>
                  <a:lnTo>
                    <a:pt x="24328" y="1302"/>
                  </a:lnTo>
                  <a:cubicBezTo>
                    <a:pt x="24318" y="1153"/>
                    <a:pt x="24291" y="1004"/>
                    <a:pt x="24272" y="856"/>
                  </a:cubicBezTo>
                  <a:cubicBezTo>
                    <a:pt x="24225" y="567"/>
                    <a:pt x="24151" y="279"/>
                    <a:pt x="24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7" name="Google Shape;2817;p86"/>
            <p:cNvSpPr/>
            <p:nvPr/>
          </p:nvSpPr>
          <p:spPr>
            <a:xfrm>
              <a:off x="4163475" y="1911975"/>
              <a:ext cx="445675" cy="820925"/>
            </a:xfrm>
            <a:custGeom>
              <a:avLst/>
              <a:gdLst/>
              <a:ahLst/>
              <a:cxnLst/>
              <a:rect l="l" t="t" r="r" b="b"/>
              <a:pathLst>
                <a:path w="17827" h="32837" extrusionOk="0">
                  <a:moveTo>
                    <a:pt x="0" y="1"/>
                  </a:moveTo>
                  <a:lnTo>
                    <a:pt x="3524" y="30205"/>
                  </a:lnTo>
                  <a:cubicBezTo>
                    <a:pt x="3524" y="30205"/>
                    <a:pt x="1302" y="30568"/>
                    <a:pt x="604" y="32837"/>
                  </a:cubicBezTo>
                  <a:lnTo>
                    <a:pt x="17827" y="32028"/>
                  </a:lnTo>
                  <a:lnTo>
                    <a:pt x="8779" y="11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8" name="Google Shape;2818;p86"/>
            <p:cNvSpPr/>
            <p:nvPr/>
          </p:nvSpPr>
          <p:spPr>
            <a:xfrm>
              <a:off x="4382000" y="1941500"/>
              <a:ext cx="203675" cy="688400"/>
            </a:xfrm>
            <a:custGeom>
              <a:avLst/>
              <a:gdLst/>
              <a:ahLst/>
              <a:cxnLst/>
              <a:rect l="l" t="t" r="r" b="b"/>
              <a:pathLst>
                <a:path w="8147" h="27536" extrusionOk="0">
                  <a:moveTo>
                    <a:pt x="65" y="1"/>
                  </a:moveTo>
                  <a:lnTo>
                    <a:pt x="0" y="29"/>
                  </a:lnTo>
                  <a:lnTo>
                    <a:pt x="4018" y="13792"/>
                  </a:lnTo>
                  <a:lnTo>
                    <a:pt x="8081" y="27536"/>
                  </a:lnTo>
                  <a:lnTo>
                    <a:pt x="8147" y="27508"/>
                  </a:lnTo>
                  <a:lnTo>
                    <a:pt x="8091" y="27192"/>
                  </a:lnTo>
                  <a:cubicBezTo>
                    <a:pt x="8054" y="26987"/>
                    <a:pt x="7998" y="26680"/>
                    <a:pt x="7914" y="26299"/>
                  </a:cubicBezTo>
                  <a:cubicBezTo>
                    <a:pt x="7737" y="25527"/>
                    <a:pt x="7542" y="24421"/>
                    <a:pt x="7207" y="23119"/>
                  </a:cubicBezTo>
                  <a:lnTo>
                    <a:pt x="6687" y="21008"/>
                  </a:lnTo>
                  <a:cubicBezTo>
                    <a:pt x="6501" y="20255"/>
                    <a:pt x="6315" y="19464"/>
                    <a:pt x="6091" y="18655"/>
                  </a:cubicBezTo>
                  <a:cubicBezTo>
                    <a:pt x="5868" y="17846"/>
                    <a:pt x="5654" y="17009"/>
                    <a:pt x="5413" y="16163"/>
                  </a:cubicBezTo>
                  <a:lnTo>
                    <a:pt x="4678" y="13587"/>
                  </a:lnTo>
                  <a:lnTo>
                    <a:pt x="3906" y="11030"/>
                  </a:lnTo>
                  <a:cubicBezTo>
                    <a:pt x="3655" y="10184"/>
                    <a:pt x="3376" y="9365"/>
                    <a:pt x="3125" y="8556"/>
                  </a:cubicBezTo>
                  <a:cubicBezTo>
                    <a:pt x="2613" y="6957"/>
                    <a:pt x="2074" y="5487"/>
                    <a:pt x="1646" y="4204"/>
                  </a:cubicBezTo>
                  <a:cubicBezTo>
                    <a:pt x="1432" y="3572"/>
                    <a:pt x="1219" y="2995"/>
                    <a:pt x="1023" y="2484"/>
                  </a:cubicBezTo>
                  <a:lnTo>
                    <a:pt x="521" y="1154"/>
                  </a:lnTo>
                  <a:cubicBezTo>
                    <a:pt x="382" y="782"/>
                    <a:pt x="261" y="503"/>
                    <a:pt x="186" y="308"/>
                  </a:cubicBezTo>
                  <a:lnTo>
                    <a:pt x="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9" name="Google Shape;2819;p86"/>
            <p:cNvSpPr/>
            <p:nvPr/>
          </p:nvSpPr>
          <p:spPr>
            <a:xfrm>
              <a:off x="4162525" y="1911975"/>
              <a:ext cx="86525" cy="726550"/>
            </a:xfrm>
            <a:custGeom>
              <a:avLst/>
              <a:gdLst/>
              <a:ahLst/>
              <a:cxnLst/>
              <a:rect l="l" t="t" r="r" b="b"/>
              <a:pathLst>
                <a:path w="3461" h="29062" extrusionOk="0">
                  <a:moveTo>
                    <a:pt x="66" y="1"/>
                  </a:moveTo>
                  <a:lnTo>
                    <a:pt x="1" y="10"/>
                  </a:lnTo>
                  <a:cubicBezTo>
                    <a:pt x="1" y="10"/>
                    <a:pt x="1" y="131"/>
                    <a:pt x="1" y="345"/>
                  </a:cubicBezTo>
                  <a:cubicBezTo>
                    <a:pt x="10" y="559"/>
                    <a:pt x="10" y="875"/>
                    <a:pt x="29" y="1275"/>
                  </a:cubicBezTo>
                  <a:cubicBezTo>
                    <a:pt x="75" y="2075"/>
                    <a:pt x="94" y="3218"/>
                    <a:pt x="196" y="4585"/>
                  </a:cubicBezTo>
                  <a:cubicBezTo>
                    <a:pt x="243" y="5274"/>
                    <a:pt x="289" y="6017"/>
                    <a:pt x="354" y="6799"/>
                  </a:cubicBezTo>
                  <a:cubicBezTo>
                    <a:pt x="410" y="7580"/>
                    <a:pt x="466" y="8417"/>
                    <a:pt x="550" y="9263"/>
                  </a:cubicBezTo>
                  <a:cubicBezTo>
                    <a:pt x="633" y="10118"/>
                    <a:pt x="708" y="11002"/>
                    <a:pt x="801" y="11895"/>
                  </a:cubicBezTo>
                  <a:cubicBezTo>
                    <a:pt x="903" y="12787"/>
                    <a:pt x="987" y="13699"/>
                    <a:pt x="1098" y="14610"/>
                  </a:cubicBezTo>
                  <a:cubicBezTo>
                    <a:pt x="1210" y="15512"/>
                    <a:pt x="1331" y="16423"/>
                    <a:pt x="1433" y="17316"/>
                  </a:cubicBezTo>
                  <a:cubicBezTo>
                    <a:pt x="1545" y="18209"/>
                    <a:pt x="1675" y="19083"/>
                    <a:pt x="1796" y="19938"/>
                  </a:cubicBezTo>
                  <a:cubicBezTo>
                    <a:pt x="2028" y="21631"/>
                    <a:pt x="2316" y="23212"/>
                    <a:pt x="2530" y="24570"/>
                  </a:cubicBezTo>
                  <a:cubicBezTo>
                    <a:pt x="2623" y="25248"/>
                    <a:pt x="2753" y="25862"/>
                    <a:pt x="2856" y="26411"/>
                  </a:cubicBezTo>
                  <a:cubicBezTo>
                    <a:pt x="2958" y="26959"/>
                    <a:pt x="3051" y="27434"/>
                    <a:pt x="3125" y="27834"/>
                  </a:cubicBezTo>
                  <a:cubicBezTo>
                    <a:pt x="3200" y="28224"/>
                    <a:pt x="3274" y="28531"/>
                    <a:pt x="3321" y="28745"/>
                  </a:cubicBezTo>
                  <a:lnTo>
                    <a:pt x="3386" y="29061"/>
                  </a:lnTo>
                  <a:lnTo>
                    <a:pt x="3460" y="29061"/>
                  </a:lnTo>
                  <a:lnTo>
                    <a:pt x="1796" y="14526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20" name="Google Shape;2820;p86"/>
            <p:cNvSpPr/>
            <p:nvPr/>
          </p:nvSpPr>
          <p:spPr>
            <a:xfrm>
              <a:off x="4220200" y="2706150"/>
              <a:ext cx="42325" cy="38600"/>
            </a:xfrm>
            <a:custGeom>
              <a:avLst/>
              <a:gdLst/>
              <a:ahLst/>
              <a:cxnLst/>
              <a:rect l="l" t="t" r="r" b="b"/>
              <a:pathLst>
                <a:path w="1693" h="1544" extrusionOk="0">
                  <a:moveTo>
                    <a:pt x="1228" y="0"/>
                  </a:moveTo>
                  <a:lnTo>
                    <a:pt x="0" y="1544"/>
                  </a:lnTo>
                  <a:lnTo>
                    <a:pt x="0" y="1544"/>
                  </a:lnTo>
                  <a:lnTo>
                    <a:pt x="1693" y="530"/>
                  </a:lnTo>
                  <a:lnTo>
                    <a:pt x="1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21" name="Google Shape;2821;p86"/>
            <p:cNvSpPr/>
            <p:nvPr/>
          </p:nvSpPr>
          <p:spPr>
            <a:xfrm>
              <a:off x="4292950" y="2704525"/>
              <a:ext cx="36775" cy="40000"/>
            </a:xfrm>
            <a:custGeom>
              <a:avLst/>
              <a:gdLst/>
              <a:ahLst/>
              <a:cxnLst/>
              <a:rect l="l" t="t" r="r" b="b"/>
              <a:pathLst>
                <a:path w="1471" h="1600" extrusionOk="0">
                  <a:moveTo>
                    <a:pt x="931" y="0"/>
                  </a:moveTo>
                  <a:lnTo>
                    <a:pt x="1" y="1600"/>
                  </a:lnTo>
                  <a:lnTo>
                    <a:pt x="1470" y="465"/>
                  </a:lnTo>
                  <a:lnTo>
                    <a:pt x="9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22" name="Google Shape;2822;p86"/>
            <p:cNvSpPr/>
            <p:nvPr/>
          </p:nvSpPr>
          <p:spPr>
            <a:xfrm>
              <a:off x="4358050" y="2703575"/>
              <a:ext cx="22575" cy="43275"/>
            </a:xfrm>
            <a:custGeom>
              <a:avLst/>
              <a:gdLst/>
              <a:ahLst/>
              <a:cxnLst/>
              <a:rect l="l" t="t" r="r" b="b"/>
              <a:pathLst>
                <a:path w="903" h="1731" extrusionOk="0">
                  <a:moveTo>
                    <a:pt x="242" y="1"/>
                  </a:moveTo>
                  <a:lnTo>
                    <a:pt x="1" y="1731"/>
                  </a:lnTo>
                  <a:lnTo>
                    <a:pt x="903" y="233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23" name="Google Shape;2823;p86"/>
            <p:cNvSpPr/>
            <p:nvPr/>
          </p:nvSpPr>
          <p:spPr>
            <a:xfrm>
              <a:off x="4411300" y="2706375"/>
              <a:ext cx="17450" cy="42325"/>
            </a:xfrm>
            <a:custGeom>
              <a:avLst/>
              <a:gdLst/>
              <a:ahLst/>
              <a:cxnLst/>
              <a:rect l="l" t="t" r="r" b="b"/>
              <a:pathLst>
                <a:path w="698" h="1693" extrusionOk="0">
                  <a:moveTo>
                    <a:pt x="0" y="0"/>
                  </a:moveTo>
                  <a:lnTo>
                    <a:pt x="28" y="1693"/>
                  </a:lnTo>
                  <a:lnTo>
                    <a:pt x="698" y="1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24" name="Google Shape;2824;p86"/>
            <p:cNvSpPr/>
            <p:nvPr/>
          </p:nvSpPr>
          <p:spPr>
            <a:xfrm>
              <a:off x="4626100" y="1925475"/>
              <a:ext cx="414300" cy="813475"/>
            </a:xfrm>
            <a:custGeom>
              <a:avLst/>
              <a:gdLst/>
              <a:ahLst/>
              <a:cxnLst/>
              <a:rect l="l" t="t" r="r" b="b"/>
              <a:pathLst>
                <a:path w="16572" h="32539" extrusionOk="0">
                  <a:moveTo>
                    <a:pt x="11811" y="0"/>
                  </a:moveTo>
                  <a:lnTo>
                    <a:pt x="2288" y="195"/>
                  </a:lnTo>
                  <a:lnTo>
                    <a:pt x="1" y="32399"/>
                  </a:lnTo>
                  <a:lnTo>
                    <a:pt x="16572" y="32538"/>
                  </a:lnTo>
                  <a:cubicBezTo>
                    <a:pt x="16572" y="32538"/>
                    <a:pt x="14535" y="30260"/>
                    <a:pt x="12973" y="29767"/>
                  </a:cubicBezTo>
                  <a:lnTo>
                    <a:pt x="118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25" name="Google Shape;2825;p86"/>
            <p:cNvSpPr/>
            <p:nvPr/>
          </p:nvSpPr>
          <p:spPr>
            <a:xfrm>
              <a:off x="4920650" y="1925475"/>
              <a:ext cx="33500" cy="696525"/>
            </a:xfrm>
            <a:custGeom>
              <a:avLst/>
              <a:gdLst/>
              <a:ahLst/>
              <a:cxnLst/>
              <a:rect l="l" t="t" r="r" b="b"/>
              <a:pathLst>
                <a:path w="1340" h="27861" extrusionOk="0">
                  <a:moveTo>
                    <a:pt x="1" y="0"/>
                  </a:moveTo>
                  <a:lnTo>
                    <a:pt x="494" y="13931"/>
                  </a:lnTo>
                  <a:cubicBezTo>
                    <a:pt x="782" y="20896"/>
                    <a:pt x="1070" y="27861"/>
                    <a:pt x="1070" y="27861"/>
                  </a:cubicBezTo>
                  <a:lnTo>
                    <a:pt x="1145" y="27861"/>
                  </a:lnTo>
                  <a:cubicBezTo>
                    <a:pt x="1145" y="27861"/>
                    <a:pt x="1154" y="27749"/>
                    <a:pt x="1163" y="27545"/>
                  </a:cubicBezTo>
                  <a:cubicBezTo>
                    <a:pt x="1172" y="27340"/>
                    <a:pt x="1200" y="27042"/>
                    <a:pt x="1210" y="26652"/>
                  </a:cubicBezTo>
                  <a:cubicBezTo>
                    <a:pt x="1228" y="25889"/>
                    <a:pt x="1312" y="24801"/>
                    <a:pt x="1312" y="23490"/>
                  </a:cubicBezTo>
                  <a:cubicBezTo>
                    <a:pt x="1321" y="22839"/>
                    <a:pt x="1331" y="22132"/>
                    <a:pt x="1331" y="21379"/>
                  </a:cubicBezTo>
                  <a:cubicBezTo>
                    <a:pt x="1331" y="20626"/>
                    <a:pt x="1340" y="19836"/>
                    <a:pt x="1331" y="19027"/>
                  </a:cubicBezTo>
                  <a:cubicBezTo>
                    <a:pt x="1312" y="18208"/>
                    <a:pt x="1312" y="17362"/>
                    <a:pt x="1284" y="16506"/>
                  </a:cubicBezTo>
                  <a:cubicBezTo>
                    <a:pt x="1256" y="15651"/>
                    <a:pt x="1238" y="14777"/>
                    <a:pt x="1200" y="13903"/>
                  </a:cubicBezTo>
                  <a:cubicBezTo>
                    <a:pt x="1163" y="13038"/>
                    <a:pt x="1117" y="12164"/>
                    <a:pt x="1089" y="11308"/>
                  </a:cubicBezTo>
                  <a:cubicBezTo>
                    <a:pt x="1052" y="10453"/>
                    <a:pt x="986" y="9606"/>
                    <a:pt x="940" y="8788"/>
                  </a:cubicBezTo>
                  <a:cubicBezTo>
                    <a:pt x="838" y="7161"/>
                    <a:pt x="680" y="5645"/>
                    <a:pt x="568" y="4343"/>
                  </a:cubicBezTo>
                  <a:cubicBezTo>
                    <a:pt x="522" y="3692"/>
                    <a:pt x="447" y="3097"/>
                    <a:pt x="391" y="2567"/>
                  </a:cubicBezTo>
                  <a:cubicBezTo>
                    <a:pt x="326" y="2037"/>
                    <a:pt x="270" y="1572"/>
                    <a:pt x="233" y="1190"/>
                  </a:cubicBezTo>
                  <a:cubicBezTo>
                    <a:pt x="187" y="819"/>
                    <a:pt x="140" y="521"/>
                    <a:pt x="112" y="31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26" name="Google Shape;2826;p86"/>
            <p:cNvSpPr/>
            <p:nvPr/>
          </p:nvSpPr>
          <p:spPr>
            <a:xfrm>
              <a:off x="4632150" y="1930350"/>
              <a:ext cx="51875" cy="687000"/>
            </a:xfrm>
            <a:custGeom>
              <a:avLst/>
              <a:gdLst/>
              <a:ahLst/>
              <a:cxnLst/>
              <a:rect l="l" t="t" r="r" b="b"/>
              <a:pathLst>
                <a:path w="2075" h="27480" extrusionOk="0">
                  <a:moveTo>
                    <a:pt x="2000" y="0"/>
                  </a:moveTo>
                  <a:lnTo>
                    <a:pt x="1953" y="307"/>
                  </a:lnTo>
                  <a:cubicBezTo>
                    <a:pt x="1916" y="503"/>
                    <a:pt x="1860" y="800"/>
                    <a:pt x="1804" y="1172"/>
                  </a:cubicBezTo>
                  <a:cubicBezTo>
                    <a:pt x="1702" y="1916"/>
                    <a:pt x="1507" y="2995"/>
                    <a:pt x="1367" y="4269"/>
                  </a:cubicBezTo>
                  <a:cubicBezTo>
                    <a:pt x="1293" y="4910"/>
                    <a:pt x="1200" y="5608"/>
                    <a:pt x="1116" y="6343"/>
                  </a:cubicBezTo>
                  <a:cubicBezTo>
                    <a:pt x="1033" y="7077"/>
                    <a:pt x="940" y="7858"/>
                    <a:pt x="865" y="8658"/>
                  </a:cubicBezTo>
                  <a:cubicBezTo>
                    <a:pt x="782" y="9458"/>
                    <a:pt x="698" y="10295"/>
                    <a:pt x="633" y="11132"/>
                  </a:cubicBezTo>
                  <a:cubicBezTo>
                    <a:pt x="558" y="11978"/>
                    <a:pt x="484" y="12833"/>
                    <a:pt x="428" y="13689"/>
                  </a:cubicBezTo>
                  <a:cubicBezTo>
                    <a:pt x="372" y="14554"/>
                    <a:pt x="326" y="15409"/>
                    <a:pt x="261" y="16256"/>
                  </a:cubicBezTo>
                  <a:cubicBezTo>
                    <a:pt x="205" y="17102"/>
                    <a:pt x="177" y="17939"/>
                    <a:pt x="140" y="18739"/>
                  </a:cubicBezTo>
                  <a:cubicBezTo>
                    <a:pt x="65" y="20357"/>
                    <a:pt x="65" y="21872"/>
                    <a:pt x="28" y="23156"/>
                  </a:cubicBezTo>
                  <a:cubicBezTo>
                    <a:pt x="0" y="23807"/>
                    <a:pt x="10" y="24402"/>
                    <a:pt x="10" y="24923"/>
                  </a:cubicBezTo>
                  <a:cubicBezTo>
                    <a:pt x="19" y="25453"/>
                    <a:pt x="28" y="25908"/>
                    <a:pt x="28" y="26290"/>
                  </a:cubicBezTo>
                  <a:cubicBezTo>
                    <a:pt x="19" y="26662"/>
                    <a:pt x="47" y="26959"/>
                    <a:pt x="47" y="27164"/>
                  </a:cubicBezTo>
                  <a:lnTo>
                    <a:pt x="56" y="27480"/>
                  </a:lnTo>
                  <a:lnTo>
                    <a:pt x="121" y="27480"/>
                  </a:lnTo>
                  <a:lnTo>
                    <a:pt x="1135" y="13745"/>
                  </a:lnTo>
                  <a:cubicBezTo>
                    <a:pt x="1609" y="6873"/>
                    <a:pt x="2074" y="0"/>
                    <a:pt x="20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27" name="Google Shape;2827;p86"/>
            <p:cNvSpPr/>
            <p:nvPr/>
          </p:nvSpPr>
          <p:spPr>
            <a:xfrm>
              <a:off x="4762100" y="2713825"/>
              <a:ext cx="52800" cy="49075"/>
            </a:xfrm>
            <a:custGeom>
              <a:avLst/>
              <a:gdLst/>
              <a:ahLst/>
              <a:cxnLst/>
              <a:rect l="l" t="t" r="r" b="b"/>
              <a:pathLst>
                <a:path w="2112" h="1963" extrusionOk="0">
                  <a:moveTo>
                    <a:pt x="475" y="0"/>
                  </a:moveTo>
                  <a:lnTo>
                    <a:pt x="1" y="530"/>
                  </a:lnTo>
                  <a:lnTo>
                    <a:pt x="2112" y="1962"/>
                  </a:lnTo>
                  <a:lnTo>
                    <a:pt x="4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28" name="Google Shape;2828;p86"/>
            <p:cNvSpPr/>
            <p:nvPr/>
          </p:nvSpPr>
          <p:spPr>
            <a:xfrm>
              <a:off x="4828825" y="2711250"/>
              <a:ext cx="59075" cy="46750"/>
            </a:xfrm>
            <a:custGeom>
              <a:avLst/>
              <a:gdLst/>
              <a:ahLst/>
              <a:cxnLst/>
              <a:rect l="l" t="t" r="r" b="b"/>
              <a:pathLst>
                <a:path w="2363" h="1870" extrusionOk="0">
                  <a:moveTo>
                    <a:pt x="419" y="1"/>
                  </a:moveTo>
                  <a:lnTo>
                    <a:pt x="1" y="568"/>
                  </a:lnTo>
                  <a:lnTo>
                    <a:pt x="2363" y="1870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29" name="Google Shape;2829;p86"/>
            <p:cNvSpPr/>
            <p:nvPr/>
          </p:nvSpPr>
          <p:spPr>
            <a:xfrm>
              <a:off x="4898350" y="2714500"/>
              <a:ext cx="45350" cy="45375"/>
            </a:xfrm>
            <a:custGeom>
              <a:avLst/>
              <a:gdLst/>
              <a:ahLst/>
              <a:cxnLst/>
              <a:rect l="l" t="t" r="r" b="b"/>
              <a:pathLst>
                <a:path w="1814" h="1815" extrusionOk="0">
                  <a:moveTo>
                    <a:pt x="502" y="1"/>
                  </a:moveTo>
                  <a:lnTo>
                    <a:pt x="0" y="503"/>
                  </a:lnTo>
                  <a:lnTo>
                    <a:pt x="1813" y="1814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0" name="Google Shape;2830;p86"/>
            <p:cNvSpPr/>
            <p:nvPr/>
          </p:nvSpPr>
          <p:spPr>
            <a:xfrm>
              <a:off x="4945775" y="2706600"/>
              <a:ext cx="56975" cy="46525"/>
            </a:xfrm>
            <a:custGeom>
              <a:avLst/>
              <a:gdLst/>
              <a:ahLst/>
              <a:cxnLst/>
              <a:rect l="l" t="t" r="r" b="b"/>
              <a:pathLst>
                <a:path w="2279" h="1861" extrusionOk="0">
                  <a:moveTo>
                    <a:pt x="428" y="1"/>
                  </a:moveTo>
                  <a:lnTo>
                    <a:pt x="0" y="559"/>
                  </a:lnTo>
                  <a:lnTo>
                    <a:pt x="2278" y="1861"/>
                  </a:lnTo>
                  <a:lnTo>
                    <a:pt x="2278" y="1861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1" name="Google Shape;2831;p86"/>
            <p:cNvSpPr/>
            <p:nvPr/>
          </p:nvSpPr>
          <p:spPr>
            <a:xfrm>
              <a:off x="4073950" y="891775"/>
              <a:ext cx="181375" cy="156625"/>
            </a:xfrm>
            <a:custGeom>
              <a:avLst/>
              <a:gdLst/>
              <a:ahLst/>
              <a:cxnLst/>
              <a:rect l="l" t="t" r="r" b="b"/>
              <a:pathLst>
                <a:path w="7255" h="6265" extrusionOk="0">
                  <a:moveTo>
                    <a:pt x="3584" y="1"/>
                  </a:moveTo>
                  <a:cubicBezTo>
                    <a:pt x="1682" y="1"/>
                    <a:pt x="120" y="1323"/>
                    <a:pt x="57" y="3007"/>
                  </a:cubicBezTo>
                  <a:cubicBezTo>
                    <a:pt x="1" y="4737"/>
                    <a:pt x="1545" y="6188"/>
                    <a:pt x="3516" y="6262"/>
                  </a:cubicBezTo>
                  <a:cubicBezTo>
                    <a:pt x="3562" y="6264"/>
                    <a:pt x="3608" y="6264"/>
                    <a:pt x="3654" y="6264"/>
                  </a:cubicBezTo>
                  <a:cubicBezTo>
                    <a:pt x="5563" y="6264"/>
                    <a:pt x="7135" y="4948"/>
                    <a:pt x="7189" y="3258"/>
                  </a:cubicBezTo>
                  <a:cubicBezTo>
                    <a:pt x="7254" y="1529"/>
                    <a:pt x="5701" y="69"/>
                    <a:pt x="3739" y="4"/>
                  </a:cubicBezTo>
                  <a:cubicBezTo>
                    <a:pt x="3687" y="2"/>
                    <a:pt x="3635" y="1"/>
                    <a:pt x="35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2" name="Google Shape;2832;p86"/>
            <p:cNvSpPr/>
            <p:nvPr/>
          </p:nvSpPr>
          <p:spPr>
            <a:xfrm>
              <a:off x="4110925" y="941075"/>
              <a:ext cx="105100" cy="66175"/>
            </a:xfrm>
            <a:custGeom>
              <a:avLst/>
              <a:gdLst/>
              <a:ahLst/>
              <a:cxnLst/>
              <a:rect l="l" t="t" r="r" b="b"/>
              <a:pathLst>
                <a:path w="4204" h="2647" extrusionOk="0">
                  <a:moveTo>
                    <a:pt x="2023" y="0"/>
                  </a:moveTo>
                  <a:cubicBezTo>
                    <a:pt x="940" y="0"/>
                    <a:pt x="64" y="534"/>
                    <a:pt x="28" y="1240"/>
                  </a:cubicBezTo>
                  <a:cubicBezTo>
                    <a:pt x="0" y="1965"/>
                    <a:pt x="912" y="2598"/>
                    <a:pt x="2056" y="2644"/>
                  </a:cubicBezTo>
                  <a:cubicBezTo>
                    <a:pt x="2100" y="2646"/>
                    <a:pt x="2144" y="2647"/>
                    <a:pt x="2188" y="2647"/>
                  </a:cubicBezTo>
                  <a:cubicBezTo>
                    <a:pt x="3272" y="2647"/>
                    <a:pt x="4149" y="2104"/>
                    <a:pt x="4176" y="1407"/>
                  </a:cubicBezTo>
                  <a:cubicBezTo>
                    <a:pt x="4204" y="673"/>
                    <a:pt x="3302" y="40"/>
                    <a:pt x="2158" y="3"/>
                  </a:cubicBezTo>
                  <a:cubicBezTo>
                    <a:pt x="2113" y="1"/>
                    <a:pt x="2068" y="0"/>
                    <a:pt x="2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3" name="Google Shape;2833;p86"/>
            <p:cNvSpPr/>
            <p:nvPr/>
          </p:nvSpPr>
          <p:spPr>
            <a:xfrm>
              <a:off x="4808125" y="687900"/>
              <a:ext cx="188575" cy="180800"/>
            </a:xfrm>
            <a:custGeom>
              <a:avLst/>
              <a:gdLst/>
              <a:ahLst/>
              <a:cxnLst/>
              <a:rect l="l" t="t" r="r" b="b"/>
              <a:pathLst>
                <a:path w="7543" h="7232" extrusionOk="0">
                  <a:moveTo>
                    <a:pt x="3757" y="1"/>
                  </a:moveTo>
                  <a:cubicBezTo>
                    <a:pt x="1774" y="1"/>
                    <a:pt x="139" y="1537"/>
                    <a:pt x="66" y="3490"/>
                  </a:cubicBezTo>
                  <a:cubicBezTo>
                    <a:pt x="1" y="5480"/>
                    <a:pt x="1600" y="7154"/>
                    <a:pt x="3637" y="7229"/>
                  </a:cubicBezTo>
                  <a:cubicBezTo>
                    <a:pt x="3684" y="7230"/>
                    <a:pt x="3731" y="7231"/>
                    <a:pt x="3777" y="7231"/>
                  </a:cubicBezTo>
                  <a:cubicBezTo>
                    <a:pt x="5761" y="7231"/>
                    <a:pt x="7405" y="5695"/>
                    <a:pt x="7468" y="3751"/>
                  </a:cubicBezTo>
                  <a:cubicBezTo>
                    <a:pt x="7543" y="1751"/>
                    <a:pt x="5943" y="78"/>
                    <a:pt x="3897" y="3"/>
                  </a:cubicBezTo>
                  <a:cubicBezTo>
                    <a:pt x="3850" y="1"/>
                    <a:pt x="3804" y="1"/>
                    <a:pt x="37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4" name="Google Shape;2834;p86"/>
            <p:cNvSpPr/>
            <p:nvPr/>
          </p:nvSpPr>
          <p:spPr>
            <a:xfrm>
              <a:off x="4847900" y="741625"/>
              <a:ext cx="106025" cy="69650"/>
            </a:xfrm>
            <a:custGeom>
              <a:avLst/>
              <a:gdLst/>
              <a:ahLst/>
              <a:cxnLst/>
              <a:rect l="l" t="t" r="r" b="b"/>
              <a:pathLst>
                <a:path w="4241" h="2786" extrusionOk="0">
                  <a:moveTo>
                    <a:pt x="2071" y="1"/>
                  </a:moveTo>
                  <a:cubicBezTo>
                    <a:pt x="957" y="1"/>
                    <a:pt x="55" y="574"/>
                    <a:pt x="28" y="1323"/>
                  </a:cubicBezTo>
                  <a:cubicBezTo>
                    <a:pt x="0" y="2085"/>
                    <a:pt x="921" y="2746"/>
                    <a:pt x="2074" y="2783"/>
                  </a:cubicBezTo>
                  <a:cubicBezTo>
                    <a:pt x="2116" y="2784"/>
                    <a:pt x="2158" y="2785"/>
                    <a:pt x="2200" y="2785"/>
                  </a:cubicBezTo>
                  <a:cubicBezTo>
                    <a:pt x="3296" y="2785"/>
                    <a:pt x="4186" y="2206"/>
                    <a:pt x="4213" y="1472"/>
                  </a:cubicBezTo>
                  <a:cubicBezTo>
                    <a:pt x="4241" y="700"/>
                    <a:pt x="3339" y="39"/>
                    <a:pt x="2176" y="2"/>
                  </a:cubicBezTo>
                  <a:cubicBezTo>
                    <a:pt x="2141" y="1"/>
                    <a:pt x="2106" y="1"/>
                    <a:pt x="20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9750" y="3910614"/>
            <a:ext cx="8786251" cy="4691251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0" name="Google Shape;7820;p99"/>
          <p:cNvSpPr txBox="1"/>
          <p:nvPr/>
        </p:nvSpPr>
        <p:spPr>
          <a:xfrm>
            <a:off x="7185405" y="674653"/>
            <a:ext cx="39171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325" tIns="136325" rIns="136325" bIns="136325" anchor="ctr" anchorCtr="0">
            <a:noAutofit/>
          </a:bodyPr>
          <a:lstStyle/>
          <a:p>
            <a:pPr algn="ctr"/>
            <a:r>
              <a:rPr lang="en" sz="3600">
                <a:solidFill>
                  <a:schemeClr val="tx1"/>
                </a:solidFill>
              </a:rPr>
              <a:t>Educational Icons</a:t>
            </a:r>
            <a:endParaRPr sz="3600">
              <a:solidFill>
                <a:schemeClr val="tx1"/>
              </a:solidFill>
            </a:endParaRPr>
          </a:p>
        </p:txBody>
      </p:sp>
      <p:sp>
        <p:nvSpPr>
          <p:cNvPr id="7821" name="Google Shape;7821;p99"/>
          <p:cNvSpPr txBox="1"/>
          <p:nvPr/>
        </p:nvSpPr>
        <p:spPr>
          <a:xfrm>
            <a:off x="7185405" y="6120264"/>
            <a:ext cx="39171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325" tIns="136325" rIns="136325" bIns="136325" anchor="ctr" anchorCtr="0">
            <a:noAutofit/>
          </a:bodyPr>
          <a:lstStyle/>
          <a:p>
            <a:pPr algn="ctr"/>
            <a:r>
              <a:rPr lang="en" sz="3600" dirty="0">
                <a:solidFill>
                  <a:schemeClr val="tx1"/>
                </a:solidFill>
              </a:rPr>
              <a:t>Medical Icons</a:t>
            </a:r>
            <a:endParaRPr sz="3600" dirty="0">
              <a:solidFill>
                <a:schemeClr val="tx1"/>
              </a:solidFill>
            </a:endParaRPr>
          </a:p>
        </p:txBody>
      </p:sp>
      <p:grpSp>
        <p:nvGrpSpPr>
          <p:cNvPr id="7822" name="Google Shape;7822;p99"/>
          <p:cNvGrpSpPr/>
          <p:nvPr/>
        </p:nvGrpSpPr>
        <p:grpSpPr>
          <a:xfrm>
            <a:off x="5542205" y="1610606"/>
            <a:ext cx="410067" cy="460624"/>
            <a:chOff x="-42971725" y="3217825"/>
            <a:chExt cx="275675" cy="317125"/>
          </a:xfrm>
          <a:solidFill>
            <a:srgbClr val="FFC000"/>
          </a:solidFill>
        </p:grpSpPr>
        <p:sp>
          <p:nvSpPr>
            <p:cNvPr id="7823" name="Google Shape;7823;p99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24" name="Google Shape;7824;p99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25" name="Google Shape;7825;p99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826" name="Google Shape;7826;p99"/>
          <p:cNvGrpSpPr/>
          <p:nvPr/>
        </p:nvGrpSpPr>
        <p:grpSpPr>
          <a:xfrm>
            <a:off x="10065586" y="1631116"/>
            <a:ext cx="481578" cy="419627"/>
            <a:chOff x="-42996150" y="3612600"/>
            <a:chExt cx="323750" cy="288900"/>
          </a:xfrm>
          <a:solidFill>
            <a:srgbClr val="FFC000"/>
          </a:solidFill>
        </p:grpSpPr>
        <p:sp>
          <p:nvSpPr>
            <p:cNvPr id="7827" name="Google Shape;7827;p99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28" name="Google Shape;7828;p99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29" name="Google Shape;7829;p99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830" name="Google Shape;7830;p99"/>
          <p:cNvGrpSpPr/>
          <p:nvPr/>
        </p:nvGrpSpPr>
        <p:grpSpPr>
          <a:xfrm>
            <a:off x="7233298" y="2246368"/>
            <a:ext cx="474550" cy="461096"/>
            <a:chOff x="-42994575" y="3950300"/>
            <a:chExt cx="319025" cy="317450"/>
          </a:xfrm>
          <a:solidFill>
            <a:srgbClr val="FFC000"/>
          </a:solidFill>
        </p:grpSpPr>
        <p:sp>
          <p:nvSpPr>
            <p:cNvPr id="7831" name="Google Shape;7831;p99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32" name="Google Shape;7832;p99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33" name="Google Shape;7833;p99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834" name="Google Shape;7834;p99"/>
          <p:cNvGrpSpPr/>
          <p:nvPr/>
        </p:nvGrpSpPr>
        <p:grpSpPr>
          <a:xfrm>
            <a:off x="8399452" y="1610389"/>
            <a:ext cx="473322" cy="461060"/>
            <a:chOff x="-41111350" y="3239100"/>
            <a:chExt cx="318200" cy="317425"/>
          </a:xfrm>
          <a:solidFill>
            <a:srgbClr val="FFC000"/>
          </a:solidFill>
        </p:grpSpPr>
        <p:sp>
          <p:nvSpPr>
            <p:cNvPr id="7835" name="Google Shape;7835;p99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36" name="Google Shape;7836;p99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37" name="Google Shape;7837;p99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38" name="Google Shape;7838;p99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839" name="Google Shape;7839;p99"/>
          <p:cNvGrpSpPr/>
          <p:nvPr/>
        </p:nvGrpSpPr>
        <p:grpSpPr>
          <a:xfrm>
            <a:off x="5464561" y="2246324"/>
            <a:ext cx="482694" cy="461169"/>
            <a:chOff x="-41117650" y="3605525"/>
            <a:chExt cx="324500" cy="317500"/>
          </a:xfrm>
          <a:solidFill>
            <a:srgbClr val="FFC000"/>
          </a:solidFill>
        </p:grpSpPr>
        <p:sp>
          <p:nvSpPr>
            <p:cNvPr id="7840" name="Google Shape;7840;p99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41" name="Google Shape;7841;p99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42" name="Google Shape;7842;p99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843" name="Google Shape;7843;p99"/>
          <p:cNvSpPr/>
          <p:nvPr/>
        </p:nvSpPr>
        <p:spPr>
          <a:xfrm>
            <a:off x="10009910" y="2252005"/>
            <a:ext cx="474513" cy="449621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844" name="Google Shape;7844;p99"/>
          <p:cNvGrpSpPr/>
          <p:nvPr/>
        </p:nvGrpSpPr>
        <p:grpSpPr>
          <a:xfrm>
            <a:off x="5542212" y="2880150"/>
            <a:ext cx="275336" cy="462222"/>
            <a:chOff x="-39205300" y="3220175"/>
            <a:chExt cx="185100" cy="318225"/>
          </a:xfrm>
          <a:solidFill>
            <a:srgbClr val="FFC000"/>
          </a:solidFill>
        </p:grpSpPr>
        <p:sp>
          <p:nvSpPr>
            <p:cNvPr id="7845" name="Google Shape;7845;p99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46" name="Google Shape;7846;p99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847" name="Google Shape;7847;p99"/>
          <p:cNvGrpSpPr/>
          <p:nvPr/>
        </p:nvGrpSpPr>
        <p:grpSpPr>
          <a:xfrm>
            <a:off x="9934822" y="2881740"/>
            <a:ext cx="381953" cy="459063"/>
            <a:chOff x="-39248625" y="3588600"/>
            <a:chExt cx="256775" cy="316050"/>
          </a:xfrm>
          <a:solidFill>
            <a:srgbClr val="FFC000"/>
          </a:solidFill>
        </p:grpSpPr>
        <p:sp>
          <p:nvSpPr>
            <p:cNvPr id="7848" name="Google Shape;7848;p99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49" name="Google Shape;7849;p99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850" name="Google Shape;7850;p99"/>
          <p:cNvSpPr/>
          <p:nvPr/>
        </p:nvSpPr>
        <p:spPr>
          <a:xfrm>
            <a:off x="7656827" y="3532413"/>
            <a:ext cx="462836" cy="461096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851" name="Google Shape;7851;p99"/>
          <p:cNvSpPr/>
          <p:nvPr/>
        </p:nvSpPr>
        <p:spPr>
          <a:xfrm>
            <a:off x="8234090" y="2882066"/>
            <a:ext cx="471017" cy="458227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852" name="Google Shape;7852;p99"/>
          <p:cNvGrpSpPr/>
          <p:nvPr/>
        </p:nvGrpSpPr>
        <p:grpSpPr>
          <a:xfrm>
            <a:off x="6047951" y="1610388"/>
            <a:ext cx="546805" cy="461060"/>
            <a:chOff x="-42651700" y="3217825"/>
            <a:chExt cx="367600" cy="317425"/>
          </a:xfrm>
          <a:solidFill>
            <a:srgbClr val="FFC000"/>
          </a:solidFill>
        </p:grpSpPr>
        <p:sp>
          <p:nvSpPr>
            <p:cNvPr id="7853" name="Google Shape;7853;p99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54" name="Google Shape;7854;p99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55" name="Google Shape;7855;p99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56" name="Google Shape;7856;p99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857" name="Google Shape;7857;p99"/>
          <p:cNvGrpSpPr/>
          <p:nvPr/>
        </p:nvGrpSpPr>
        <p:grpSpPr>
          <a:xfrm>
            <a:off x="10635535" y="1615155"/>
            <a:ext cx="456588" cy="451546"/>
            <a:chOff x="-42617300" y="3587775"/>
            <a:chExt cx="306950" cy="310875"/>
          </a:xfrm>
          <a:solidFill>
            <a:srgbClr val="FFC000"/>
          </a:solidFill>
        </p:grpSpPr>
        <p:sp>
          <p:nvSpPr>
            <p:cNvPr id="7858" name="Google Shape;7858;p99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59" name="Google Shape;7859;p99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860" name="Google Shape;7860;p99"/>
          <p:cNvSpPr/>
          <p:nvPr/>
        </p:nvSpPr>
        <p:spPr>
          <a:xfrm>
            <a:off x="7782833" y="2246848"/>
            <a:ext cx="473322" cy="45993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861" name="Google Shape;7861;p99"/>
          <p:cNvGrpSpPr/>
          <p:nvPr/>
        </p:nvGrpSpPr>
        <p:grpSpPr>
          <a:xfrm>
            <a:off x="8960506" y="1610734"/>
            <a:ext cx="479868" cy="460370"/>
            <a:chOff x="-40748275" y="3238700"/>
            <a:chExt cx="322600" cy="316950"/>
          </a:xfrm>
          <a:solidFill>
            <a:srgbClr val="FFC000"/>
          </a:solidFill>
        </p:grpSpPr>
        <p:sp>
          <p:nvSpPr>
            <p:cNvPr id="7862" name="Google Shape;7862;p99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63" name="Google Shape;7863;p99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64" name="Google Shape;7864;p99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65" name="Google Shape;7865;p99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66" name="Google Shape;7866;p99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67" name="Google Shape;7867;p99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868" name="Google Shape;7868;p99"/>
          <p:cNvGrpSpPr/>
          <p:nvPr/>
        </p:nvGrpSpPr>
        <p:grpSpPr>
          <a:xfrm>
            <a:off x="6109731" y="2266387"/>
            <a:ext cx="473360" cy="421043"/>
            <a:chOff x="-40745125" y="3632900"/>
            <a:chExt cx="318225" cy="289875"/>
          </a:xfrm>
          <a:solidFill>
            <a:srgbClr val="FFC000"/>
          </a:solidFill>
        </p:grpSpPr>
        <p:sp>
          <p:nvSpPr>
            <p:cNvPr id="7869" name="Google Shape;7869;p99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70" name="Google Shape;7870;p99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71" name="Google Shape;7871;p99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72" name="Google Shape;7872;p99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73" name="Google Shape;7873;p99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74" name="Google Shape;7874;p99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75" name="Google Shape;7875;p99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876" name="Google Shape;7876;p99"/>
          <p:cNvGrpSpPr/>
          <p:nvPr/>
        </p:nvGrpSpPr>
        <p:grpSpPr>
          <a:xfrm>
            <a:off x="10560929" y="2246823"/>
            <a:ext cx="462798" cy="460188"/>
            <a:chOff x="-40742750" y="3972175"/>
            <a:chExt cx="311125" cy="316825"/>
          </a:xfrm>
          <a:solidFill>
            <a:srgbClr val="FFC000"/>
          </a:solidFill>
        </p:grpSpPr>
        <p:sp>
          <p:nvSpPr>
            <p:cNvPr id="7877" name="Google Shape;7877;p99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78" name="Google Shape;7878;p99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879" name="Google Shape;7879;p99"/>
          <p:cNvGrpSpPr/>
          <p:nvPr/>
        </p:nvGrpSpPr>
        <p:grpSpPr>
          <a:xfrm>
            <a:off x="6099266" y="2881294"/>
            <a:ext cx="339782" cy="459934"/>
            <a:chOff x="-38860325" y="3221750"/>
            <a:chExt cx="228425" cy="316650"/>
          </a:xfrm>
          <a:solidFill>
            <a:srgbClr val="FFC000"/>
          </a:solidFill>
        </p:grpSpPr>
        <p:sp>
          <p:nvSpPr>
            <p:cNvPr id="7880" name="Google Shape;7880;p99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81" name="Google Shape;7881;p99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82" name="Google Shape;7882;p99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83" name="Google Shape;7883;p99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884" name="Google Shape;7884;p99"/>
          <p:cNvGrpSpPr/>
          <p:nvPr/>
        </p:nvGrpSpPr>
        <p:grpSpPr>
          <a:xfrm>
            <a:off x="10432512" y="2883084"/>
            <a:ext cx="483884" cy="456375"/>
            <a:chOff x="-38905225" y="3591875"/>
            <a:chExt cx="325300" cy="314200"/>
          </a:xfrm>
          <a:solidFill>
            <a:srgbClr val="FFC000"/>
          </a:solidFill>
        </p:grpSpPr>
        <p:sp>
          <p:nvSpPr>
            <p:cNvPr id="7885" name="Google Shape;7885;p99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86" name="Google Shape;7886;p99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87" name="Google Shape;7887;p99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888" name="Google Shape;7888;p99"/>
          <p:cNvSpPr/>
          <p:nvPr/>
        </p:nvSpPr>
        <p:spPr>
          <a:xfrm>
            <a:off x="8204990" y="3568453"/>
            <a:ext cx="471017" cy="389016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889" name="Google Shape;7889;p99"/>
          <p:cNvGrpSpPr/>
          <p:nvPr/>
        </p:nvGrpSpPr>
        <p:grpSpPr>
          <a:xfrm>
            <a:off x="6054895" y="3533231"/>
            <a:ext cx="370239" cy="459644"/>
            <a:chOff x="-37370925" y="3579105"/>
            <a:chExt cx="248900" cy="316450"/>
          </a:xfrm>
          <a:solidFill>
            <a:srgbClr val="FFC000"/>
          </a:solidFill>
        </p:grpSpPr>
        <p:sp>
          <p:nvSpPr>
            <p:cNvPr id="7890" name="Google Shape;7890;p99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91" name="Google Shape;7891;p99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892" name="Google Shape;7892;p99"/>
          <p:cNvSpPr/>
          <p:nvPr/>
        </p:nvSpPr>
        <p:spPr>
          <a:xfrm>
            <a:off x="6728609" y="1611214"/>
            <a:ext cx="463988" cy="459244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893" name="Google Shape;7893;p99"/>
          <p:cNvSpPr/>
          <p:nvPr/>
        </p:nvSpPr>
        <p:spPr>
          <a:xfrm>
            <a:off x="11206155" y="1609725"/>
            <a:ext cx="400732" cy="462222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894" name="Google Shape;7894;p99"/>
          <p:cNvGrpSpPr/>
          <p:nvPr/>
        </p:nvGrpSpPr>
        <p:grpSpPr>
          <a:xfrm>
            <a:off x="8348405" y="2246949"/>
            <a:ext cx="473360" cy="459934"/>
            <a:chOff x="-42259725" y="3951100"/>
            <a:chExt cx="318225" cy="316650"/>
          </a:xfrm>
          <a:solidFill>
            <a:srgbClr val="FFC000"/>
          </a:solidFill>
        </p:grpSpPr>
        <p:sp>
          <p:nvSpPr>
            <p:cNvPr id="7895" name="Google Shape;7895;p99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96" name="Google Shape;7896;p99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897" name="Google Shape;7897;p99"/>
          <p:cNvGrpSpPr/>
          <p:nvPr/>
        </p:nvGrpSpPr>
        <p:grpSpPr>
          <a:xfrm>
            <a:off x="9516597" y="1630980"/>
            <a:ext cx="472170" cy="419881"/>
            <a:chOff x="-40378075" y="3267450"/>
            <a:chExt cx="317425" cy="289075"/>
          </a:xfrm>
          <a:solidFill>
            <a:srgbClr val="FFC000"/>
          </a:solidFill>
        </p:grpSpPr>
        <p:sp>
          <p:nvSpPr>
            <p:cNvPr id="7898" name="Google Shape;7898;p99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99" name="Google Shape;7899;p99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00" name="Google Shape;7900;p99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01" name="Google Shape;7901;p99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02" name="Google Shape;7902;p99"/>
          <p:cNvGrpSpPr/>
          <p:nvPr/>
        </p:nvGrpSpPr>
        <p:grpSpPr>
          <a:xfrm>
            <a:off x="6704271" y="2246941"/>
            <a:ext cx="462836" cy="459934"/>
            <a:chOff x="-40372575" y="3604550"/>
            <a:chExt cx="311150" cy="316650"/>
          </a:xfrm>
          <a:solidFill>
            <a:srgbClr val="FFC000"/>
          </a:solidFill>
        </p:grpSpPr>
        <p:sp>
          <p:nvSpPr>
            <p:cNvPr id="7903" name="Google Shape;7903;p99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04" name="Google Shape;7904;p99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05" name="Google Shape;7905;p99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906" name="Google Shape;7906;p99"/>
          <p:cNvSpPr/>
          <p:nvPr/>
        </p:nvSpPr>
        <p:spPr>
          <a:xfrm>
            <a:off x="11108965" y="2245651"/>
            <a:ext cx="461646" cy="462331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907" name="Google Shape;7907;p99"/>
          <p:cNvGrpSpPr/>
          <p:nvPr/>
        </p:nvGrpSpPr>
        <p:grpSpPr>
          <a:xfrm>
            <a:off x="6549944" y="2879933"/>
            <a:ext cx="508018" cy="462658"/>
            <a:chOff x="-38542250" y="3220175"/>
            <a:chExt cx="341525" cy="318525"/>
          </a:xfrm>
          <a:solidFill>
            <a:srgbClr val="FFC000"/>
          </a:solidFill>
        </p:grpSpPr>
        <p:sp>
          <p:nvSpPr>
            <p:cNvPr id="7908" name="Google Shape;7908;p99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09" name="Google Shape;7909;p99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10" name="Google Shape;7910;p99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11" name="Google Shape;7911;p99"/>
          <p:cNvGrpSpPr/>
          <p:nvPr/>
        </p:nvGrpSpPr>
        <p:grpSpPr>
          <a:xfrm>
            <a:off x="11121648" y="2889724"/>
            <a:ext cx="471017" cy="458808"/>
            <a:chOff x="-38537400" y="3588000"/>
            <a:chExt cx="316650" cy="315875"/>
          </a:xfrm>
          <a:solidFill>
            <a:srgbClr val="FFC000"/>
          </a:solidFill>
        </p:grpSpPr>
        <p:sp>
          <p:nvSpPr>
            <p:cNvPr id="7912" name="Google Shape;7912;p99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13" name="Google Shape;7913;p99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14" name="Google Shape;7914;p99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15" name="Google Shape;7915;p99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16" name="Google Shape;7916;p99"/>
          <p:cNvGrpSpPr/>
          <p:nvPr/>
        </p:nvGrpSpPr>
        <p:grpSpPr>
          <a:xfrm>
            <a:off x="8758576" y="3533095"/>
            <a:ext cx="473360" cy="459934"/>
            <a:chOff x="-38538975" y="3954250"/>
            <a:chExt cx="318225" cy="316650"/>
          </a:xfrm>
          <a:solidFill>
            <a:srgbClr val="FFC000"/>
          </a:solidFill>
        </p:grpSpPr>
        <p:sp>
          <p:nvSpPr>
            <p:cNvPr id="7917" name="Google Shape;7917;p99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18" name="Google Shape;7918;p99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19" name="Google Shape;7919;p99"/>
          <p:cNvGrpSpPr/>
          <p:nvPr/>
        </p:nvGrpSpPr>
        <p:grpSpPr>
          <a:xfrm>
            <a:off x="10472555" y="3531952"/>
            <a:ext cx="478008" cy="462222"/>
            <a:chOff x="-37385100" y="3949908"/>
            <a:chExt cx="321350" cy="318225"/>
          </a:xfrm>
          <a:solidFill>
            <a:srgbClr val="FFC000"/>
          </a:solidFill>
        </p:grpSpPr>
        <p:sp>
          <p:nvSpPr>
            <p:cNvPr id="7920" name="Google Shape;7920;p99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21" name="Google Shape;7921;p99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22" name="Google Shape;7922;p99"/>
          <p:cNvGrpSpPr/>
          <p:nvPr/>
        </p:nvGrpSpPr>
        <p:grpSpPr>
          <a:xfrm>
            <a:off x="7315031" y="1610516"/>
            <a:ext cx="472207" cy="460806"/>
            <a:chOff x="-41895050" y="3217225"/>
            <a:chExt cx="317450" cy="317250"/>
          </a:xfrm>
          <a:solidFill>
            <a:srgbClr val="FFC000"/>
          </a:solidFill>
        </p:grpSpPr>
        <p:sp>
          <p:nvSpPr>
            <p:cNvPr id="7923" name="Google Shape;7923;p99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24" name="Google Shape;7924;p99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25" name="Google Shape;7925;p99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26" name="Google Shape;7926;p99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27" name="Google Shape;7927;p99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28" name="Google Shape;7928;p99"/>
          <p:cNvGrpSpPr/>
          <p:nvPr/>
        </p:nvGrpSpPr>
        <p:grpSpPr>
          <a:xfrm>
            <a:off x="11719750" y="1610961"/>
            <a:ext cx="473360" cy="459934"/>
            <a:chOff x="-41893475" y="3584850"/>
            <a:chExt cx="318225" cy="316650"/>
          </a:xfrm>
          <a:solidFill>
            <a:srgbClr val="FFC000"/>
          </a:solidFill>
        </p:grpSpPr>
        <p:sp>
          <p:nvSpPr>
            <p:cNvPr id="7929" name="Google Shape;7929;p99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30" name="Google Shape;7930;p99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31" name="Google Shape;7931;p99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32" name="Google Shape;7932;p99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933" name="Google Shape;7933;p99"/>
          <p:cNvSpPr/>
          <p:nvPr/>
        </p:nvSpPr>
        <p:spPr>
          <a:xfrm>
            <a:off x="8899405" y="2247267"/>
            <a:ext cx="473360" cy="459099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934" name="Google Shape;7934;p99"/>
          <p:cNvSpPr/>
          <p:nvPr/>
        </p:nvSpPr>
        <p:spPr>
          <a:xfrm>
            <a:off x="11752518" y="2247518"/>
            <a:ext cx="558891" cy="458772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935" name="Google Shape;7935;p99"/>
          <p:cNvGrpSpPr/>
          <p:nvPr/>
        </p:nvGrpSpPr>
        <p:grpSpPr>
          <a:xfrm>
            <a:off x="8809549" y="2880723"/>
            <a:ext cx="429702" cy="461096"/>
            <a:chOff x="-39998250" y="3605325"/>
            <a:chExt cx="288875" cy="317450"/>
          </a:xfrm>
          <a:solidFill>
            <a:srgbClr val="FFC000"/>
          </a:solidFill>
        </p:grpSpPr>
        <p:sp>
          <p:nvSpPr>
            <p:cNvPr id="7936" name="Google Shape;7936;p99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37" name="Google Shape;7937;p99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38" name="Google Shape;7938;p99"/>
          <p:cNvGrpSpPr/>
          <p:nvPr/>
        </p:nvGrpSpPr>
        <p:grpSpPr>
          <a:xfrm>
            <a:off x="6539390" y="3533114"/>
            <a:ext cx="471017" cy="459898"/>
            <a:chOff x="-40011050" y="3972375"/>
            <a:chExt cx="316650" cy="316625"/>
          </a:xfrm>
          <a:solidFill>
            <a:srgbClr val="FFC000"/>
          </a:solidFill>
        </p:grpSpPr>
        <p:sp>
          <p:nvSpPr>
            <p:cNvPr id="7939" name="Google Shape;7939;p99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40" name="Google Shape;7940;p99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41" name="Google Shape;7941;p99"/>
          <p:cNvGrpSpPr/>
          <p:nvPr/>
        </p:nvGrpSpPr>
        <p:grpSpPr>
          <a:xfrm>
            <a:off x="7184230" y="2881875"/>
            <a:ext cx="339819" cy="458772"/>
            <a:chOff x="-38129425" y="3222550"/>
            <a:chExt cx="228450" cy="315850"/>
          </a:xfrm>
          <a:solidFill>
            <a:srgbClr val="FFC000"/>
          </a:solidFill>
        </p:grpSpPr>
        <p:sp>
          <p:nvSpPr>
            <p:cNvPr id="7942" name="Google Shape;7942;p99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43" name="Google Shape;7943;p99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44" name="Google Shape;7944;p99"/>
          <p:cNvGrpSpPr/>
          <p:nvPr/>
        </p:nvGrpSpPr>
        <p:grpSpPr>
          <a:xfrm>
            <a:off x="11694609" y="2889161"/>
            <a:ext cx="473322" cy="459934"/>
            <a:chOff x="-38172725" y="3588000"/>
            <a:chExt cx="318200" cy="316650"/>
          </a:xfrm>
          <a:solidFill>
            <a:srgbClr val="FFC000"/>
          </a:solidFill>
        </p:grpSpPr>
        <p:sp>
          <p:nvSpPr>
            <p:cNvPr id="7945" name="Google Shape;7945;p99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46" name="Google Shape;7946;p99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47" name="Google Shape;7947;p99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48" name="Google Shape;7948;p99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49" name="Google Shape;7949;p99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50" name="Google Shape;7950;p99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51" name="Google Shape;7951;p99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52" name="Google Shape;7952;p99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53" name="Google Shape;7953;p99"/>
          <p:cNvGrpSpPr/>
          <p:nvPr/>
        </p:nvGrpSpPr>
        <p:grpSpPr>
          <a:xfrm>
            <a:off x="9412681" y="3533096"/>
            <a:ext cx="280059" cy="459934"/>
            <a:chOff x="-38109725" y="3955025"/>
            <a:chExt cx="188275" cy="316650"/>
          </a:xfrm>
          <a:solidFill>
            <a:srgbClr val="FFC000"/>
          </a:solidFill>
        </p:grpSpPr>
        <p:sp>
          <p:nvSpPr>
            <p:cNvPr id="7954" name="Google Shape;7954;p99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55" name="Google Shape;7955;p99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956" name="Google Shape;7956;p99"/>
          <p:cNvSpPr/>
          <p:nvPr/>
        </p:nvSpPr>
        <p:spPr>
          <a:xfrm>
            <a:off x="11092123" y="3568442"/>
            <a:ext cx="488607" cy="460297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957" name="Google Shape;7957;p99"/>
          <p:cNvGrpSpPr/>
          <p:nvPr/>
        </p:nvGrpSpPr>
        <p:grpSpPr>
          <a:xfrm>
            <a:off x="7848079" y="1611514"/>
            <a:ext cx="475703" cy="458808"/>
            <a:chOff x="-41530375" y="3218800"/>
            <a:chExt cx="319800" cy="315875"/>
          </a:xfrm>
          <a:solidFill>
            <a:srgbClr val="FFC000"/>
          </a:solidFill>
        </p:grpSpPr>
        <p:sp>
          <p:nvSpPr>
            <p:cNvPr id="7958" name="Google Shape;7958;p99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59" name="Google Shape;7959;p99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60" name="Google Shape;7960;p99"/>
          <p:cNvGrpSpPr/>
          <p:nvPr/>
        </p:nvGrpSpPr>
        <p:grpSpPr>
          <a:xfrm>
            <a:off x="12305987" y="1661195"/>
            <a:ext cx="469864" cy="359276"/>
            <a:chOff x="-41526450" y="3653375"/>
            <a:chExt cx="315875" cy="247350"/>
          </a:xfrm>
          <a:solidFill>
            <a:srgbClr val="FFC000"/>
          </a:solidFill>
        </p:grpSpPr>
        <p:sp>
          <p:nvSpPr>
            <p:cNvPr id="7961" name="Google Shape;7961;p99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62" name="Google Shape;7962;p99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63" name="Google Shape;7963;p99"/>
          <p:cNvGrpSpPr/>
          <p:nvPr/>
        </p:nvGrpSpPr>
        <p:grpSpPr>
          <a:xfrm>
            <a:off x="9457767" y="2246949"/>
            <a:ext cx="466331" cy="459934"/>
            <a:chOff x="-41526450" y="3951100"/>
            <a:chExt cx="313500" cy="316650"/>
          </a:xfrm>
          <a:solidFill>
            <a:srgbClr val="FFC000"/>
          </a:solidFill>
        </p:grpSpPr>
        <p:sp>
          <p:nvSpPr>
            <p:cNvPr id="7964" name="Google Shape;7964;p99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65" name="Google Shape;7965;p99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66" name="Google Shape;7966;p99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67" name="Google Shape;7967;p99"/>
          <p:cNvGrpSpPr/>
          <p:nvPr/>
        </p:nvGrpSpPr>
        <p:grpSpPr>
          <a:xfrm>
            <a:off x="12391093" y="2245876"/>
            <a:ext cx="432342" cy="462222"/>
            <a:chOff x="-39625900" y="3238300"/>
            <a:chExt cx="290650" cy="318225"/>
          </a:xfrm>
          <a:solidFill>
            <a:srgbClr val="FFC000"/>
          </a:solidFill>
        </p:grpSpPr>
        <p:sp>
          <p:nvSpPr>
            <p:cNvPr id="7968" name="Google Shape;7968;p99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69" name="Google Shape;7969;p99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970" name="Google Shape;7970;p99"/>
          <p:cNvSpPr/>
          <p:nvPr/>
        </p:nvSpPr>
        <p:spPr>
          <a:xfrm>
            <a:off x="9379737" y="2881212"/>
            <a:ext cx="401885" cy="45993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971" name="Google Shape;7971;p99"/>
          <p:cNvGrpSpPr/>
          <p:nvPr/>
        </p:nvGrpSpPr>
        <p:grpSpPr>
          <a:xfrm>
            <a:off x="7091918" y="3532806"/>
            <a:ext cx="466331" cy="460515"/>
            <a:chOff x="-39647175" y="3972000"/>
            <a:chExt cx="313500" cy="317050"/>
          </a:xfrm>
          <a:solidFill>
            <a:srgbClr val="FFC000"/>
          </a:solidFill>
        </p:grpSpPr>
        <p:sp>
          <p:nvSpPr>
            <p:cNvPr id="7972" name="Google Shape;7972;p99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73" name="Google Shape;7973;p99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74" name="Google Shape;7974;p99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75" name="Google Shape;7975;p99"/>
          <p:cNvGrpSpPr/>
          <p:nvPr/>
        </p:nvGrpSpPr>
        <p:grpSpPr>
          <a:xfrm>
            <a:off x="7679444" y="2880731"/>
            <a:ext cx="478045" cy="461060"/>
            <a:chOff x="-37808850" y="3221575"/>
            <a:chExt cx="321375" cy="317425"/>
          </a:xfrm>
          <a:solidFill>
            <a:srgbClr val="FFC000"/>
          </a:solidFill>
        </p:grpSpPr>
        <p:sp>
          <p:nvSpPr>
            <p:cNvPr id="7976" name="Google Shape;7976;p99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77" name="Google Shape;7977;p99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78" name="Google Shape;7978;p99"/>
          <p:cNvGrpSpPr/>
          <p:nvPr/>
        </p:nvGrpSpPr>
        <p:grpSpPr>
          <a:xfrm>
            <a:off x="12334499" y="2969230"/>
            <a:ext cx="474550" cy="299796"/>
            <a:chOff x="-37806500" y="3643030"/>
            <a:chExt cx="319025" cy="206400"/>
          </a:xfrm>
          <a:solidFill>
            <a:srgbClr val="FFC000"/>
          </a:solidFill>
        </p:grpSpPr>
        <p:sp>
          <p:nvSpPr>
            <p:cNvPr id="7979" name="Google Shape;7979;p99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80" name="Google Shape;7980;p99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81" name="Google Shape;7981;p99"/>
          <p:cNvGrpSpPr/>
          <p:nvPr/>
        </p:nvGrpSpPr>
        <p:grpSpPr>
          <a:xfrm>
            <a:off x="9862317" y="3531952"/>
            <a:ext cx="468674" cy="462222"/>
            <a:chOff x="-37804925" y="3953450"/>
            <a:chExt cx="315075" cy="318225"/>
          </a:xfrm>
          <a:solidFill>
            <a:srgbClr val="FFC000"/>
          </a:solidFill>
        </p:grpSpPr>
        <p:sp>
          <p:nvSpPr>
            <p:cNvPr id="7982" name="Google Shape;7982;p99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83" name="Google Shape;7983;p99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84" name="Google Shape;7984;p99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985" name="Google Shape;7985;p99"/>
          <p:cNvSpPr/>
          <p:nvPr/>
        </p:nvSpPr>
        <p:spPr>
          <a:xfrm>
            <a:off x="11731440" y="3569192"/>
            <a:ext cx="338629" cy="458772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986" name="Google Shape;7986;p99"/>
          <p:cNvGrpSpPr/>
          <p:nvPr/>
        </p:nvGrpSpPr>
        <p:grpSpPr>
          <a:xfrm>
            <a:off x="5297483" y="7135200"/>
            <a:ext cx="469380" cy="397847"/>
            <a:chOff x="-28462125" y="3199700"/>
            <a:chExt cx="298550" cy="259150"/>
          </a:xfrm>
          <a:solidFill>
            <a:srgbClr val="FFC000"/>
          </a:solidFill>
        </p:grpSpPr>
        <p:sp>
          <p:nvSpPr>
            <p:cNvPr id="7987" name="Google Shape;7987;p99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88" name="Google Shape;7988;p99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89" name="Google Shape;7989;p99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90" name="Google Shape;7990;p99"/>
          <p:cNvGrpSpPr/>
          <p:nvPr/>
        </p:nvGrpSpPr>
        <p:grpSpPr>
          <a:xfrm>
            <a:off x="10037735" y="7106794"/>
            <a:ext cx="466865" cy="454688"/>
            <a:chOff x="-28461325" y="3545475"/>
            <a:chExt cx="296950" cy="296175"/>
          </a:xfrm>
          <a:solidFill>
            <a:srgbClr val="FFC000"/>
          </a:solidFill>
        </p:grpSpPr>
        <p:sp>
          <p:nvSpPr>
            <p:cNvPr id="7991" name="Google Shape;7991;p99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92" name="Google Shape;7992;p99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93" name="Google Shape;7993;p99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94" name="Google Shape;7994;p99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95" name="Google Shape;7995;p99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96" name="Google Shape;7996;p99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997" name="Google Shape;7997;p99"/>
          <p:cNvGrpSpPr/>
          <p:nvPr/>
        </p:nvGrpSpPr>
        <p:grpSpPr>
          <a:xfrm>
            <a:off x="7012487" y="7686761"/>
            <a:ext cx="476809" cy="454649"/>
            <a:chOff x="-28463700" y="3914875"/>
            <a:chExt cx="303275" cy="296150"/>
          </a:xfrm>
          <a:solidFill>
            <a:srgbClr val="FFC000"/>
          </a:solidFill>
        </p:grpSpPr>
        <p:sp>
          <p:nvSpPr>
            <p:cNvPr id="7998" name="Google Shape;7998;p99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99" name="Google Shape;7999;p99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00" name="Google Shape;8000;p99"/>
          <p:cNvGrpSpPr/>
          <p:nvPr/>
        </p:nvGrpSpPr>
        <p:grpSpPr>
          <a:xfrm>
            <a:off x="8213122" y="7187798"/>
            <a:ext cx="464389" cy="292648"/>
            <a:chOff x="-26573400" y="3224125"/>
            <a:chExt cx="295375" cy="190625"/>
          </a:xfrm>
          <a:solidFill>
            <a:srgbClr val="FFC000"/>
          </a:solidFill>
        </p:grpSpPr>
        <p:sp>
          <p:nvSpPr>
            <p:cNvPr id="8001" name="Google Shape;8001;p99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02" name="Google Shape;8002;p99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03" name="Google Shape;8003;p99"/>
          <p:cNvGrpSpPr/>
          <p:nvPr/>
        </p:nvGrpSpPr>
        <p:grpSpPr>
          <a:xfrm>
            <a:off x="5254516" y="7687320"/>
            <a:ext cx="464389" cy="453498"/>
            <a:chOff x="-26573400" y="3546250"/>
            <a:chExt cx="295375" cy="295400"/>
          </a:xfrm>
          <a:solidFill>
            <a:srgbClr val="FFC000"/>
          </a:solidFill>
        </p:grpSpPr>
        <p:sp>
          <p:nvSpPr>
            <p:cNvPr id="8004" name="Google Shape;8004;p99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05" name="Google Shape;8005;p99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06" name="Google Shape;8006;p99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07" name="Google Shape;8007;p99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08" name="Google Shape;8008;p99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09" name="Google Shape;8009;p99"/>
          <p:cNvGrpSpPr/>
          <p:nvPr/>
        </p:nvGrpSpPr>
        <p:grpSpPr>
          <a:xfrm>
            <a:off x="9992059" y="7687183"/>
            <a:ext cx="495322" cy="453805"/>
            <a:chOff x="-26583625" y="3917025"/>
            <a:chExt cx="315050" cy="295600"/>
          </a:xfrm>
          <a:solidFill>
            <a:srgbClr val="FFC000"/>
          </a:solidFill>
        </p:grpSpPr>
        <p:sp>
          <p:nvSpPr>
            <p:cNvPr id="8010" name="Google Shape;8010;p99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11" name="Google Shape;8011;p99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12" name="Google Shape;8012;p99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13" name="Google Shape;8013;p99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014" name="Google Shape;8014;p99"/>
          <p:cNvSpPr/>
          <p:nvPr/>
        </p:nvSpPr>
        <p:spPr>
          <a:xfrm>
            <a:off x="5285638" y="8287526"/>
            <a:ext cx="465646" cy="45346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015" name="Google Shape;8015;p99"/>
          <p:cNvGrpSpPr/>
          <p:nvPr/>
        </p:nvGrpSpPr>
        <p:grpSpPr>
          <a:xfrm>
            <a:off x="10078754" y="8287063"/>
            <a:ext cx="381455" cy="454688"/>
            <a:chOff x="-24694925" y="3518700"/>
            <a:chExt cx="242625" cy="296175"/>
          </a:xfrm>
          <a:solidFill>
            <a:srgbClr val="FFC000"/>
          </a:solidFill>
        </p:grpSpPr>
        <p:sp>
          <p:nvSpPr>
            <p:cNvPr id="8016" name="Google Shape;8016;p99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17" name="Google Shape;8017;p99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18" name="Google Shape;8018;p99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19" name="Google Shape;8019;p99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20" name="Google Shape;8020;p99"/>
          <p:cNvGrpSpPr/>
          <p:nvPr/>
        </p:nvGrpSpPr>
        <p:grpSpPr>
          <a:xfrm>
            <a:off x="7573032" y="8906420"/>
            <a:ext cx="382673" cy="454688"/>
            <a:chOff x="-24709100" y="3888875"/>
            <a:chExt cx="243400" cy="296175"/>
          </a:xfrm>
          <a:solidFill>
            <a:srgbClr val="FFC000"/>
          </a:solidFill>
        </p:grpSpPr>
        <p:sp>
          <p:nvSpPr>
            <p:cNvPr id="8021" name="Google Shape;8021;p99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22" name="Google Shape;8022;p99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23" name="Google Shape;8023;p99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24" name="Google Shape;8024;p99"/>
          <p:cNvGrpSpPr/>
          <p:nvPr/>
        </p:nvGrpSpPr>
        <p:grpSpPr>
          <a:xfrm>
            <a:off x="8213479" y="8289157"/>
            <a:ext cx="470559" cy="450466"/>
            <a:chOff x="-22863675" y="3131775"/>
            <a:chExt cx="299300" cy="293425"/>
          </a:xfrm>
          <a:solidFill>
            <a:srgbClr val="FFC000"/>
          </a:solidFill>
        </p:grpSpPr>
        <p:sp>
          <p:nvSpPr>
            <p:cNvPr id="8025" name="Google Shape;8025;p99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26" name="Google Shape;8026;p99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27" name="Google Shape;8027;p99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28" name="Google Shape;8028;p99"/>
          <p:cNvGrpSpPr/>
          <p:nvPr/>
        </p:nvGrpSpPr>
        <p:grpSpPr>
          <a:xfrm>
            <a:off x="5905719" y="7106799"/>
            <a:ext cx="409912" cy="454649"/>
            <a:chOff x="-28069875" y="3175300"/>
            <a:chExt cx="260725" cy="296150"/>
          </a:xfrm>
          <a:solidFill>
            <a:srgbClr val="FFC000"/>
          </a:solidFill>
        </p:grpSpPr>
        <p:sp>
          <p:nvSpPr>
            <p:cNvPr id="8029" name="Google Shape;8029;p99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30" name="Google Shape;8030;p99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31" name="Google Shape;8031;p99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32" name="Google Shape;8032;p99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33" name="Google Shape;8033;p99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34" name="Google Shape;8034;p99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35" name="Google Shape;8035;p99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36" name="Google Shape;8036;p99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37" name="Google Shape;8037;p99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038" name="Google Shape;8038;p99"/>
          <p:cNvSpPr/>
          <p:nvPr/>
        </p:nvSpPr>
        <p:spPr>
          <a:xfrm>
            <a:off x="10631048" y="7108005"/>
            <a:ext cx="465607" cy="451963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039" name="Google Shape;8039;p99"/>
          <p:cNvGrpSpPr/>
          <p:nvPr/>
        </p:nvGrpSpPr>
        <p:grpSpPr>
          <a:xfrm>
            <a:off x="7670852" y="7687355"/>
            <a:ext cx="300958" cy="453460"/>
            <a:chOff x="-28032075" y="3916450"/>
            <a:chExt cx="191425" cy="295375"/>
          </a:xfrm>
          <a:solidFill>
            <a:srgbClr val="FFC000"/>
          </a:solidFill>
        </p:grpSpPr>
        <p:sp>
          <p:nvSpPr>
            <p:cNvPr id="8040" name="Google Shape;8040;p99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41" name="Google Shape;8041;p99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42" name="Google Shape;8042;p99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43" name="Google Shape;8043;p99"/>
          <p:cNvGrpSpPr/>
          <p:nvPr/>
        </p:nvGrpSpPr>
        <p:grpSpPr>
          <a:xfrm>
            <a:off x="8797611" y="7106778"/>
            <a:ext cx="465646" cy="454688"/>
            <a:chOff x="-26201650" y="3176075"/>
            <a:chExt cx="296175" cy="296175"/>
          </a:xfrm>
          <a:solidFill>
            <a:srgbClr val="FFC000"/>
          </a:solidFill>
        </p:grpSpPr>
        <p:sp>
          <p:nvSpPr>
            <p:cNvPr id="8044" name="Google Shape;8044;p99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45" name="Google Shape;8045;p99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46" name="Google Shape;8046;p99"/>
          <p:cNvGrpSpPr/>
          <p:nvPr/>
        </p:nvGrpSpPr>
        <p:grpSpPr>
          <a:xfrm>
            <a:off x="5844718" y="7687339"/>
            <a:ext cx="466904" cy="453460"/>
            <a:chOff x="-26204800" y="3547050"/>
            <a:chExt cx="296975" cy="295375"/>
          </a:xfrm>
          <a:solidFill>
            <a:srgbClr val="FFC000"/>
          </a:solidFill>
        </p:grpSpPr>
        <p:sp>
          <p:nvSpPr>
            <p:cNvPr id="8047" name="Google Shape;8047;p99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48" name="Google Shape;8048;p99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049" name="Google Shape;8049;p99"/>
          <p:cNvSpPr/>
          <p:nvPr/>
        </p:nvSpPr>
        <p:spPr>
          <a:xfrm>
            <a:off x="10638780" y="7686572"/>
            <a:ext cx="381416" cy="454688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050" name="Google Shape;8050;p99"/>
          <p:cNvGrpSpPr/>
          <p:nvPr/>
        </p:nvGrpSpPr>
        <p:grpSpPr>
          <a:xfrm>
            <a:off x="5870933" y="8287047"/>
            <a:ext cx="455741" cy="454688"/>
            <a:chOff x="-24353875" y="3147725"/>
            <a:chExt cx="289875" cy="296175"/>
          </a:xfrm>
          <a:solidFill>
            <a:srgbClr val="FFC000"/>
          </a:solidFill>
        </p:grpSpPr>
        <p:sp>
          <p:nvSpPr>
            <p:cNvPr id="8051" name="Google Shape;8051;p99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52" name="Google Shape;8052;p99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53" name="Google Shape;8053;p99"/>
          <p:cNvGrpSpPr/>
          <p:nvPr/>
        </p:nvGrpSpPr>
        <p:grpSpPr>
          <a:xfrm>
            <a:off x="10623331" y="8287658"/>
            <a:ext cx="434674" cy="453498"/>
            <a:chOff x="-24344425" y="3519475"/>
            <a:chExt cx="276475" cy="295400"/>
          </a:xfrm>
          <a:solidFill>
            <a:srgbClr val="FFC000"/>
          </a:solidFill>
        </p:grpSpPr>
        <p:sp>
          <p:nvSpPr>
            <p:cNvPr id="8054" name="Google Shape;8054;p99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55" name="Google Shape;8055;p99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56" name="Google Shape;8056;p99"/>
          <p:cNvGrpSpPr/>
          <p:nvPr/>
        </p:nvGrpSpPr>
        <p:grpSpPr>
          <a:xfrm>
            <a:off x="8135556" y="8909452"/>
            <a:ext cx="461912" cy="448624"/>
            <a:chOff x="-24353075" y="3891250"/>
            <a:chExt cx="293800" cy="292225"/>
          </a:xfrm>
          <a:solidFill>
            <a:srgbClr val="FFC000"/>
          </a:solidFill>
        </p:grpSpPr>
        <p:sp>
          <p:nvSpPr>
            <p:cNvPr id="8057" name="Google Shape;8057;p99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58" name="Google Shape;8058;p99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59" name="Google Shape;8059;p99"/>
          <p:cNvGrpSpPr/>
          <p:nvPr/>
        </p:nvGrpSpPr>
        <p:grpSpPr>
          <a:xfrm>
            <a:off x="5783143" y="8907286"/>
            <a:ext cx="466865" cy="452922"/>
            <a:chOff x="-22845575" y="3504075"/>
            <a:chExt cx="296950" cy="295025"/>
          </a:xfrm>
          <a:solidFill>
            <a:srgbClr val="FFC000"/>
          </a:solidFill>
        </p:grpSpPr>
        <p:sp>
          <p:nvSpPr>
            <p:cNvPr id="8060" name="Google Shape;8060;p99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61" name="Google Shape;8061;p99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62" name="Google Shape;8062;p99"/>
          <p:cNvGrpSpPr/>
          <p:nvPr/>
        </p:nvGrpSpPr>
        <p:grpSpPr>
          <a:xfrm>
            <a:off x="6504610" y="7107393"/>
            <a:ext cx="395055" cy="453460"/>
            <a:chOff x="-27691025" y="3175300"/>
            <a:chExt cx="251275" cy="295375"/>
          </a:xfrm>
          <a:solidFill>
            <a:srgbClr val="FFC000"/>
          </a:solidFill>
        </p:grpSpPr>
        <p:sp>
          <p:nvSpPr>
            <p:cNvPr id="8063" name="Google Shape;8063;p99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64" name="Google Shape;8064;p99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65" name="Google Shape;8065;p99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66" name="Google Shape;8066;p99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67" name="Google Shape;8067;p99"/>
          <p:cNvGrpSpPr/>
          <p:nvPr/>
        </p:nvGrpSpPr>
        <p:grpSpPr>
          <a:xfrm>
            <a:off x="11219240" y="7187221"/>
            <a:ext cx="468123" cy="293837"/>
            <a:chOff x="-27721750" y="3598250"/>
            <a:chExt cx="297750" cy="191400"/>
          </a:xfrm>
          <a:solidFill>
            <a:srgbClr val="FFC000"/>
          </a:solidFill>
        </p:grpSpPr>
        <p:sp>
          <p:nvSpPr>
            <p:cNvPr id="8068" name="Google Shape;8068;p99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69" name="Google Shape;8069;p99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70" name="Google Shape;8070;p99"/>
          <p:cNvGrpSpPr/>
          <p:nvPr/>
        </p:nvGrpSpPr>
        <p:grpSpPr>
          <a:xfrm>
            <a:off x="8174237" y="7694379"/>
            <a:ext cx="464428" cy="439413"/>
            <a:chOff x="-27719400" y="3925600"/>
            <a:chExt cx="295400" cy="286225"/>
          </a:xfrm>
          <a:solidFill>
            <a:srgbClr val="FFC000"/>
          </a:solidFill>
        </p:grpSpPr>
        <p:sp>
          <p:nvSpPr>
            <p:cNvPr id="8071" name="Google Shape;8071;p99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72" name="Google Shape;8072;p99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73" name="Google Shape;8073;p99"/>
          <p:cNvGrpSpPr/>
          <p:nvPr/>
        </p:nvGrpSpPr>
        <p:grpSpPr>
          <a:xfrm>
            <a:off x="9399147" y="7106184"/>
            <a:ext cx="466865" cy="455878"/>
            <a:chOff x="-25834600" y="3176875"/>
            <a:chExt cx="296950" cy="296950"/>
          </a:xfrm>
          <a:solidFill>
            <a:srgbClr val="FFC000"/>
          </a:solidFill>
        </p:grpSpPr>
        <p:sp>
          <p:nvSpPr>
            <p:cNvPr id="8074" name="Google Shape;8074;p99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75" name="Google Shape;8075;p99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76" name="Google Shape;8076;p99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77" name="Google Shape;8077;p99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78" name="Google Shape;8078;p99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79" name="Google Shape;8079;p99"/>
          <p:cNvGrpSpPr/>
          <p:nvPr/>
        </p:nvGrpSpPr>
        <p:grpSpPr>
          <a:xfrm>
            <a:off x="6425225" y="7700638"/>
            <a:ext cx="466865" cy="426862"/>
            <a:chOff x="-25834600" y="3564375"/>
            <a:chExt cx="296950" cy="278050"/>
          </a:xfrm>
          <a:solidFill>
            <a:srgbClr val="FFC000"/>
          </a:solidFill>
        </p:grpSpPr>
        <p:sp>
          <p:nvSpPr>
            <p:cNvPr id="8080" name="Google Shape;8080;p99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81" name="Google Shape;8081;p99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82" name="Google Shape;8082;p99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83" name="Google Shape;8083;p99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84" name="Google Shape;8084;p99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85" name="Google Shape;8085;p99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86" name="Google Shape;8086;p99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87" name="Google Shape;8087;p99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88" name="Google Shape;8088;p99"/>
          <p:cNvGrpSpPr/>
          <p:nvPr/>
        </p:nvGrpSpPr>
        <p:grpSpPr>
          <a:xfrm>
            <a:off x="11164615" y="7686895"/>
            <a:ext cx="471817" cy="454381"/>
            <a:chOff x="-25834600" y="3915850"/>
            <a:chExt cx="300100" cy="295975"/>
          </a:xfrm>
          <a:solidFill>
            <a:srgbClr val="FFC000"/>
          </a:solidFill>
        </p:grpSpPr>
        <p:sp>
          <p:nvSpPr>
            <p:cNvPr id="8089" name="Google Shape;8089;p99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90" name="Google Shape;8090;p99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91" name="Google Shape;8091;p99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92" name="Google Shape;8092;p99"/>
          <p:cNvGrpSpPr/>
          <p:nvPr/>
        </p:nvGrpSpPr>
        <p:grpSpPr>
          <a:xfrm>
            <a:off x="6539967" y="8288237"/>
            <a:ext cx="302177" cy="452308"/>
            <a:chOff x="-23930925" y="3149300"/>
            <a:chExt cx="192200" cy="294625"/>
          </a:xfrm>
          <a:solidFill>
            <a:srgbClr val="FFC000"/>
          </a:solidFill>
        </p:grpSpPr>
        <p:sp>
          <p:nvSpPr>
            <p:cNvPr id="8093" name="Google Shape;8093;p99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94" name="Google Shape;8094;p99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95" name="Google Shape;8095;p99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96" name="Google Shape;8096;p99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097" name="Google Shape;8097;p99"/>
          <p:cNvGrpSpPr/>
          <p:nvPr/>
        </p:nvGrpSpPr>
        <p:grpSpPr>
          <a:xfrm>
            <a:off x="11221113" y="8303511"/>
            <a:ext cx="416122" cy="453498"/>
            <a:chOff x="-23962425" y="3519475"/>
            <a:chExt cx="264675" cy="295400"/>
          </a:xfrm>
          <a:solidFill>
            <a:srgbClr val="FFC000"/>
          </a:solidFill>
        </p:grpSpPr>
        <p:sp>
          <p:nvSpPr>
            <p:cNvPr id="8098" name="Google Shape;8098;p99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99" name="Google Shape;8099;p99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100" name="Google Shape;8100;p99"/>
          <p:cNvSpPr/>
          <p:nvPr/>
        </p:nvSpPr>
        <p:spPr>
          <a:xfrm>
            <a:off x="8757579" y="8911665"/>
            <a:ext cx="495361" cy="44386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101" name="Google Shape;8101;p99"/>
          <p:cNvGrpSpPr/>
          <p:nvPr/>
        </p:nvGrpSpPr>
        <p:grpSpPr>
          <a:xfrm>
            <a:off x="10600532" y="8907034"/>
            <a:ext cx="315816" cy="453460"/>
            <a:chOff x="-22788075" y="3904625"/>
            <a:chExt cx="200875" cy="295375"/>
          </a:xfrm>
          <a:solidFill>
            <a:srgbClr val="FFC000"/>
          </a:solidFill>
        </p:grpSpPr>
        <p:sp>
          <p:nvSpPr>
            <p:cNvPr id="8102" name="Google Shape;8102;p99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03" name="Google Shape;8103;p99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04" name="Google Shape;8104;p99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05" name="Google Shape;8105;p99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106" name="Google Shape;8106;p99"/>
          <p:cNvGrpSpPr/>
          <p:nvPr/>
        </p:nvGrpSpPr>
        <p:grpSpPr>
          <a:xfrm>
            <a:off x="7048562" y="7106799"/>
            <a:ext cx="468123" cy="454649"/>
            <a:chOff x="-27351575" y="3175300"/>
            <a:chExt cx="297750" cy="296150"/>
          </a:xfrm>
          <a:solidFill>
            <a:srgbClr val="FFC000"/>
          </a:solidFill>
        </p:grpSpPr>
        <p:sp>
          <p:nvSpPr>
            <p:cNvPr id="8107" name="Google Shape;8107;p99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08" name="Google Shape;8108;p99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09" name="Google Shape;8109;p99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10" name="Google Shape;8110;p99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111" name="Google Shape;8111;p99"/>
          <p:cNvGrpSpPr/>
          <p:nvPr/>
        </p:nvGrpSpPr>
        <p:grpSpPr>
          <a:xfrm>
            <a:off x="11846790" y="7106642"/>
            <a:ext cx="355396" cy="454995"/>
            <a:chOff x="-27313750" y="3545275"/>
            <a:chExt cx="226050" cy="296375"/>
          </a:xfrm>
          <a:solidFill>
            <a:srgbClr val="FFC000"/>
          </a:solidFill>
        </p:grpSpPr>
        <p:sp>
          <p:nvSpPr>
            <p:cNvPr id="8112" name="Google Shape;8112;p99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13" name="Google Shape;8113;p99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14" name="Google Shape;8114;p99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115" name="Google Shape;8115;p99"/>
          <p:cNvGrpSpPr/>
          <p:nvPr/>
        </p:nvGrpSpPr>
        <p:grpSpPr>
          <a:xfrm>
            <a:off x="8774534" y="7684323"/>
            <a:ext cx="468123" cy="459524"/>
            <a:chOff x="-27351575" y="3915650"/>
            <a:chExt cx="297750" cy="299325"/>
          </a:xfrm>
          <a:solidFill>
            <a:srgbClr val="FFC000"/>
          </a:solidFill>
        </p:grpSpPr>
        <p:sp>
          <p:nvSpPr>
            <p:cNvPr id="8116" name="Google Shape;8116;p99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17" name="Google Shape;8117;p99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118" name="Google Shape;8118;p99"/>
          <p:cNvGrpSpPr/>
          <p:nvPr/>
        </p:nvGrpSpPr>
        <p:grpSpPr>
          <a:xfrm>
            <a:off x="11780853" y="7697152"/>
            <a:ext cx="421074" cy="454957"/>
            <a:chOff x="-25445525" y="3175900"/>
            <a:chExt cx="267825" cy="296350"/>
          </a:xfrm>
          <a:solidFill>
            <a:srgbClr val="FFC000"/>
          </a:solidFill>
        </p:grpSpPr>
        <p:sp>
          <p:nvSpPr>
            <p:cNvPr id="8119" name="Google Shape;8119;p99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20" name="Google Shape;8120;p99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21" name="Google Shape;8121;p99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122" name="Google Shape;8122;p99"/>
          <p:cNvGrpSpPr/>
          <p:nvPr/>
        </p:nvGrpSpPr>
        <p:grpSpPr>
          <a:xfrm>
            <a:off x="8852677" y="8301591"/>
            <a:ext cx="469341" cy="425634"/>
            <a:chOff x="-25465200" y="3565175"/>
            <a:chExt cx="298525" cy="277250"/>
          </a:xfrm>
          <a:solidFill>
            <a:srgbClr val="FFC000"/>
          </a:solidFill>
        </p:grpSpPr>
        <p:sp>
          <p:nvSpPr>
            <p:cNvPr id="8123" name="Google Shape;8123;p99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24" name="Google Shape;8124;p99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125" name="Google Shape;8125;p99"/>
          <p:cNvGrpSpPr/>
          <p:nvPr/>
        </p:nvGrpSpPr>
        <p:grpSpPr>
          <a:xfrm>
            <a:off x="6373529" y="8907419"/>
            <a:ext cx="470559" cy="452692"/>
            <a:chOff x="-25465200" y="3916150"/>
            <a:chExt cx="299300" cy="294875"/>
          </a:xfrm>
          <a:solidFill>
            <a:srgbClr val="FFC000"/>
          </a:solidFill>
        </p:grpSpPr>
        <p:sp>
          <p:nvSpPr>
            <p:cNvPr id="8126" name="Google Shape;8126;p99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27" name="Google Shape;8127;p99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128" name="Google Shape;8128;p99"/>
          <p:cNvGrpSpPr/>
          <p:nvPr/>
        </p:nvGrpSpPr>
        <p:grpSpPr>
          <a:xfrm>
            <a:off x="7029301" y="8287067"/>
            <a:ext cx="464389" cy="454649"/>
            <a:chOff x="-23615075" y="3148525"/>
            <a:chExt cx="295375" cy="296150"/>
          </a:xfrm>
          <a:solidFill>
            <a:srgbClr val="FFC000"/>
          </a:solidFill>
        </p:grpSpPr>
        <p:sp>
          <p:nvSpPr>
            <p:cNvPr id="8129" name="Google Shape;8129;p99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30" name="Google Shape;8130;p99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31" name="Google Shape;8131;p99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32" name="Google Shape;8132;p99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133" name="Google Shape;8133;p99"/>
          <p:cNvSpPr/>
          <p:nvPr/>
        </p:nvSpPr>
        <p:spPr>
          <a:xfrm>
            <a:off x="11772517" y="8302094"/>
            <a:ext cx="470599" cy="456031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134" name="Google Shape;8134;p99"/>
          <p:cNvGrpSpPr/>
          <p:nvPr/>
        </p:nvGrpSpPr>
        <p:grpSpPr>
          <a:xfrm>
            <a:off x="9364814" y="8919720"/>
            <a:ext cx="465646" cy="428091"/>
            <a:chOff x="-23615075" y="3906200"/>
            <a:chExt cx="296175" cy="278850"/>
          </a:xfrm>
          <a:solidFill>
            <a:srgbClr val="FFC000"/>
          </a:solidFill>
        </p:grpSpPr>
        <p:sp>
          <p:nvSpPr>
            <p:cNvPr id="8135" name="Google Shape;8135;p99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36" name="Google Shape;8136;p99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37" name="Google Shape;8137;p99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138" name="Google Shape;8138;p99"/>
          <p:cNvSpPr/>
          <p:nvPr/>
        </p:nvSpPr>
        <p:spPr>
          <a:xfrm>
            <a:off x="11097428" y="8909939"/>
            <a:ext cx="464389" cy="452270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139" name="Google Shape;8139;p99"/>
          <p:cNvGrpSpPr/>
          <p:nvPr/>
        </p:nvGrpSpPr>
        <p:grpSpPr>
          <a:xfrm>
            <a:off x="7641443" y="7106951"/>
            <a:ext cx="466865" cy="454342"/>
            <a:chOff x="-26980600" y="3175500"/>
            <a:chExt cx="296950" cy="295950"/>
          </a:xfrm>
          <a:solidFill>
            <a:srgbClr val="FFC000"/>
          </a:solidFill>
        </p:grpSpPr>
        <p:sp>
          <p:nvSpPr>
            <p:cNvPr id="8140" name="Google Shape;8140;p99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41" name="Google Shape;8141;p99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42" name="Google Shape;8142;p99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143" name="Google Shape;8143;p99"/>
          <p:cNvSpPr/>
          <p:nvPr/>
        </p:nvSpPr>
        <p:spPr>
          <a:xfrm>
            <a:off x="12361613" y="7107380"/>
            <a:ext cx="408654" cy="453498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144" name="Google Shape;8144;p99"/>
          <p:cNvGrpSpPr/>
          <p:nvPr/>
        </p:nvGrpSpPr>
        <p:grpSpPr>
          <a:xfrm>
            <a:off x="9414397" y="7727846"/>
            <a:ext cx="465607" cy="372478"/>
            <a:chOff x="-26981375" y="3951875"/>
            <a:chExt cx="296150" cy="242625"/>
          </a:xfrm>
          <a:solidFill>
            <a:srgbClr val="FFC000"/>
          </a:solidFill>
        </p:grpSpPr>
        <p:sp>
          <p:nvSpPr>
            <p:cNvPr id="8145" name="Google Shape;8145;p99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46" name="Google Shape;8146;p99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47" name="Google Shape;8147;p99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148" name="Google Shape;8148;p99"/>
          <p:cNvGrpSpPr/>
          <p:nvPr/>
        </p:nvGrpSpPr>
        <p:grpSpPr>
          <a:xfrm>
            <a:off x="12337679" y="7696077"/>
            <a:ext cx="464428" cy="457106"/>
            <a:chOff x="-25094250" y="3176075"/>
            <a:chExt cx="295400" cy="297750"/>
          </a:xfrm>
          <a:solidFill>
            <a:srgbClr val="FFC000"/>
          </a:solidFill>
        </p:grpSpPr>
        <p:sp>
          <p:nvSpPr>
            <p:cNvPr id="8149" name="Google Shape;8149;p99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50" name="Google Shape;8150;p99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51" name="Google Shape;8151;p99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152" name="Google Shape;8152;p99"/>
          <p:cNvGrpSpPr/>
          <p:nvPr/>
        </p:nvGrpSpPr>
        <p:grpSpPr>
          <a:xfrm>
            <a:off x="9447652" y="8287678"/>
            <a:ext cx="464428" cy="453460"/>
            <a:chOff x="-25094250" y="3547050"/>
            <a:chExt cx="295400" cy="295375"/>
          </a:xfrm>
          <a:solidFill>
            <a:srgbClr val="FFC000"/>
          </a:solidFill>
        </p:grpSpPr>
        <p:sp>
          <p:nvSpPr>
            <p:cNvPr id="8153" name="Google Shape;8153;p99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54" name="Google Shape;8154;p99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55" name="Google Shape;8155;p99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56" name="Google Shape;8156;p99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57" name="Google Shape;8157;p99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158" name="Google Shape;8158;p99"/>
          <p:cNvSpPr/>
          <p:nvPr/>
        </p:nvSpPr>
        <p:spPr>
          <a:xfrm>
            <a:off x="6946573" y="8977752"/>
            <a:ext cx="465646" cy="31168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159" name="Google Shape;8159;p99"/>
          <p:cNvGrpSpPr/>
          <p:nvPr/>
        </p:nvGrpSpPr>
        <p:grpSpPr>
          <a:xfrm>
            <a:off x="7613812" y="8287067"/>
            <a:ext cx="465607" cy="454649"/>
            <a:chOff x="-23245675" y="3148525"/>
            <a:chExt cx="296150" cy="296150"/>
          </a:xfrm>
          <a:solidFill>
            <a:srgbClr val="FFC000"/>
          </a:solidFill>
        </p:grpSpPr>
        <p:sp>
          <p:nvSpPr>
            <p:cNvPr id="8160" name="Google Shape;8160;p99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61" name="Google Shape;8161;p99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62" name="Google Shape;8162;p99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163" name="Google Shape;8163;p99"/>
          <p:cNvSpPr/>
          <p:nvPr/>
        </p:nvSpPr>
        <p:spPr>
          <a:xfrm>
            <a:off x="12421557" y="8303360"/>
            <a:ext cx="355435" cy="453498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164" name="Google Shape;8164;p99"/>
          <p:cNvGrpSpPr/>
          <p:nvPr/>
        </p:nvGrpSpPr>
        <p:grpSpPr>
          <a:xfrm>
            <a:off x="9955058" y="8906440"/>
            <a:ext cx="464389" cy="454649"/>
            <a:chOff x="-23244900" y="3888100"/>
            <a:chExt cx="295375" cy="296150"/>
          </a:xfrm>
          <a:solidFill>
            <a:srgbClr val="FFC000"/>
          </a:solidFill>
        </p:grpSpPr>
        <p:sp>
          <p:nvSpPr>
            <p:cNvPr id="8165" name="Google Shape;8165;p99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66" name="Google Shape;8166;p99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67" name="Google Shape;8167;p99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68" name="Google Shape;8168;p99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69" name="Google Shape;8169;p99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70" name="Google Shape;8170;p99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71" name="Google Shape;8171;p99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72" name="Google Shape;8172;p99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73" name="Google Shape;8173;p99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74" name="Google Shape;8174;p99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75" name="Google Shape;8175;p99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176" name="Google Shape;8176;p99"/>
          <p:cNvSpPr/>
          <p:nvPr/>
        </p:nvSpPr>
        <p:spPr>
          <a:xfrm>
            <a:off x="11681286" y="8908135"/>
            <a:ext cx="466904" cy="455878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1" name="Google Shape;8181;p100"/>
          <p:cNvSpPr txBox="1"/>
          <p:nvPr/>
        </p:nvSpPr>
        <p:spPr>
          <a:xfrm>
            <a:off x="7184830" y="692468"/>
            <a:ext cx="39171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325" tIns="136325" rIns="136325" bIns="136325" anchor="ctr" anchorCtr="0">
            <a:noAutofit/>
          </a:bodyPr>
          <a:lstStyle/>
          <a:p>
            <a:pPr algn="ctr"/>
            <a:r>
              <a:rPr lang="en" sz="3600">
                <a:solidFill>
                  <a:schemeClr val="tx1"/>
                </a:solidFill>
              </a:rPr>
              <a:t>Business Icons</a:t>
            </a:r>
            <a:endParaRPr sz="3600">
              <a:solidFill>
                <a:schemeClr val="tx1"/>
              </a:solidFill>
            </a:endParaRPr>
          </a:p>
        </p:txBody>
      </p:sp>
      <p:sp>
        <p:nvSpPr>
          <p:cNvPr id="8182" name="Google Shape;8182;p100"/>
          <p:cNvSpPr/>
          <p:nvPr/>
        </p:nvSpPr>
        <p:spPr>
          <a:xfrm>
            <a:off x="5457694" y="1606785"/>
            <a:ext cx="458997" cy="447110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183" name="Google Shape;8183;p100"/>
          <p:cNvGrpSpPr/>
          <p:nvPr/>
        </p:nvGrpSpPr>
        <p:grpSpPr>
          <a:xfrm>
            <a:off x="9983900" y="1606227"/>
            <a:ext cx="458997" cy="448204"/>
            <a:chOff x="-65145700" y="3727425"/>
            <a:chExt cx="317425" cy="317425"/>
          </a:xfrm>
          <a:solidFill>
            <a:srgbClr val="FFC000"/>
          </a:solidFill>
        </p:grpSpPr>
        <p:sp>
          <p:nvSpPr>
            <p:cNvPr id="8184" name="Google Shape;8184;p100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85" name="Google Shape;8185;p100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186" name="Google Shape;8186;p100"/>
          <p:cNvGrpSpPr/>
          <p:nvPr/>
        </p:nvGrpSpPr>
        <p:grpSpPr>
          <a:xfrm>
            <a:off x="7164511" y="2269163"/>
            <a:ext cx="451007" cy="448204"/>
            <a:chOff x="-65144125" y="4094450"/>
            <a:chExt cx="311900" cy="317425"/>
          </a:xfrm>
          <a:solidFill>
            <a:srgbClr val="FFC000"/>
          </a:solidFill>
        </p:grpSpPr>
        <p:sp>
          <p:nvSpPr>
            <p:cNvPr id="8187" name="Google Shape;8187;p100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88" name="Google Shape;8188;p100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89" name="Google Shape;8189;p100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190" name="Google Shape;8190;p100"/>
          <p:cNvSpPr/>
          <p:nvPr/>
        </p:nvSpPr>
        <p:spPr>
          <a:xfrm>
            <a:off x="8251177" y="1605109"/>
            <a:ext cx="461274" cy="450463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191" name="Google Shape;8191;p100"/>
          <p:cNvGrpSpPr/>
          <p:nvPr/>
        </p:nvGrpSpPr>
        <p:grpSpPr>
          <a:xfrm>
            <a:off x="5439540" y="2268688"/>
            <a:ext cx="463226" cy="449157"/>
            <a:chOff x="-63250675" y="3744075"/>
            <a:chExt cx="320350" cy="318100"/>
          </a:xfrm>
          <a:solidFill>
            <a:srgbClr val="FFC000"/>
          </a:solidFill>
        </p:grpSpPr>
        <p:sp>
          <p:nvSpPr>
            <p:cNvPr id="8192" name="Google Shape;8192;p100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93" name="Google Shape;8193;p100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94" name="Google Shape;8194;p100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195" name="Google Shape;8195;p100"/>
          <p:cNvGrpSpPr/>
          <p:nvPr/>
        </p:nvGrpSpPr>
        <p:grpSpPr>
          <a:xfrm>
            <a:off x="10039146" y="2269163"/>
            <a:ext cx="458997" cy="448204"/>
            <a:chOff x="-63250675" y="4110200"/>
            <a:chExt cx="317425" cy="317425"/>
          </a:xfrm>
          <a:solidFill>
            <a:srgbClr val="FFC000"/>
          </a:solidFill>
        </p:grpSpPr>
        <p:sp>
          <p:nvSpPr>
            <p:cNvPr id="8196" name="Google Shape;8196;p100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97" name="Google Shape;8197;p100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98" name="Google Shape;8198;p100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99" name="Google Shape;8199;p100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00" name="Google Shape;8200;p100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01" name="Google Shape;8201;p100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02" name="Google Shape;8202;p100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03" name="Google Shape;8203;p100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04" name="Google Shape;8204;p100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05" name="Google Shape;8205;p100"/>
          <p:cNvGrpSpPr/>
          <p:nvPr/>
        </p:nvGrpSpPr>
        <p:grpSpPr>
          <a:xfrm>
            <a:off x="5428804" y="2908019"/>
            <a:ext cx="448766" cy="437932"/>
            <a:chOff x="-61351725" y="3372400"/>
            <a:chExt cx="310350" cy="310150"/>
          </a:xfrm>
          <a:solidFill>
            <a:srgbClr val="FFC000"/>
          </a:solidFill>
        </p:grpSpPr>
        <p:sp>
          <p:nvSpPr>
            <p:cNvPr id="8206" name="Google Shape;8206;p100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07" name="Google Shape;8207;p100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08" name="Google Shape;8208;p100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09" name="Google Shape;8209;p100"/>
          <p:cNvGrpSpPr/>
          <p:nvPr/>
        </p:nvGrpSpPr>
        <p:grpSpPr>
          <a:xfrm>
            <a:off x="10044205" y="2923461"/>
            <a:ext cx="457876" cy="407044"/>
            <a:chOff x="-61354875" y="3751050"/>
            <a:chExt cx="316650" cy="288275"/>
          </a:xfrm>
          <a:solidFill>
            <a:srgbClr val="FFC000"/>
          </a:solidFill>
        </p:grpSpPr>
        <p:sp>
          <p:nvSpPr>
            <p:cNvPr id="8210" name="Google Shape;8210;p100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11" name="Google Shape;8211;p100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12" name="Google Shape;8212;p100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13" name="Google Shape;8213;p100"/>
          <p:cNvGrpSpPr/>
          <p:nvPr/>
        </p:nvGrpSpPr>
        <p:grpSpPr>
          <a:xfrm>
            <a:off x="7628399" y="3594897"/>
            <a:ext cx="457876" cy="448239"/>
            <a:chOff x="-61354875" y="4101525"/>
            <a:chExt cx="316650" cy="317450"/>
          </a:xfrm>
          <a:solidFill>
            <a:srgbClr val="FFC000"/>
          </a:solidFill>
        </p:grpSpPr>
        <p:sp>
          <p:nvSpPr>
            <p:cNvPr id="8214" name="Google Shape;8214;p100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15" name="Google Shape;8215;p100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16" name="Google Shape;8216;p100"/>
          <p:cNvGrpSpPr/>
          <p:nvPr/>
        </p:nvGrpSpPr>
        <p:grpSpPr>
          <a:xfrm>
            <a:off x="8239232" y="2903836"/>
            <a:ext cx="460117" cy="446298"/>
            <a:chOff x="-59470075" y="3308975"/>
            <a:chExt cx="318200" cy="316075"/>
          </a:xfrm>
          <a:solidFill>
            <a:srgbClr val="FFC000"/>
          </a:solidFill>
        </p:grpSpPr>
        <p:sp>
          <p:nvSpPr>
            <p:cNvPr id="8217" name="Google Shape;8217;p100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18" name="Google Shape;8218;p100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19" name="Google Shape;8219;p100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20" name="Google Shape;8220;p100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21" name="Google Shape;8221;p100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22" name="Google Shape;8222;p100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23" name="Google Shape;8223;p100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24" name="Google Shape;8224;p100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25" name="Google Shape;8225;p100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26" name="Google Shape;8226;p100"/>
          <p:cNvGrpSpPr/>
          <p:nvPr/>
        </p:nvGrpSpPr>
        <p:grpSpPr>
          <a:xfrm>
            <a:off x="6010722" y="1607799"/>
            <a:ext cx="458997" cy="445062"/>
            <a:chOff x="-64781025" y="3361050"/>
            <a:chExt cx="317425" cy="315200"/>
          </a:xfrm>
          <a:solidFill>
            <a:srgbClr val="FFC000"/>
          </a:solidFill>
        </p:grpSpPr>
        <p:sp>
          <p:nvSpPr>
            <p:cNvPr id="8227" name="Google Shape;8227;p100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28" name="Google Shape;8228;p100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29" name="Google Shape;8229;p100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30" name="Google Shape;8230;p100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231" name="Google Shape;8231;p100"/>
          <p:cNvSpPr/>
          <p:nvPr/>
        </p:nvSpPr>
        <p:spPr>
          <a:xfrm>
            <a:off x="10607007" y="1607350"/>
            <a:ext cx="458997" cy="445980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232" name="Google Shape;8232;p100"/>
          <p:cNvSpPr/>
          <p:nvPr/>
        </p:nvSpPr>
        <p:spPr>
          <a:xfrm>
            <a:off x="7717441" y="2269174"/>
            <a:ext cx="390673" cy="448204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233" name="Google Shape;8233;p100"/>
          <p:cNvSpPr/>
          <p:nvPr/>
        </p:nvSpPr>
        <p:spPr>
          <a:xfrm>
            <a:off x="8823975" y="1655729"/>
            <a:ext cx="457840" cy="349223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234" name="Google Shape;8234;p100"/>
          <p:cNvGrpSpPr/>
          <p:nvPr/>
        </p:nvGrpSpPr>
        <p:grpSpPr>
          <a:xfrm>
            <a:off x="5997043" y="2268829"/>
            <a:ext cx="478373" cy="448875"/>
            <a:chOff x="-62890750" y="3747425"/>
            <a:chExt cx="330825" cy="317900"/>
          </a:xfrm>
          <a:solidFill>
            <a:srgbClr val="FFC000"/>
          </a:solidFill>
        </p:grpSpPr>
        <p:sp>
          <p:nvSpPr>
            <p:cNvPr id="8235" name="Google Shape;8235;p100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36" name="Google Shape;8236;p100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37" name="Google Shape;8237;p100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38" name="Google Shape;8238;p100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39" name="Google Shape;8239;p100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40" name="Google Shape;8240;p100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41" name="Google Shape;8241;p100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42" name="Google Shape;8242;p100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43" name="Google Shape;8243;p100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44" name="Google Shape;8244;p100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45" name="Google Shape;8245;p100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46" name="Google Shape;8246;p100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47" name="Google Shape;8247;p100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48" name="Google Shape;8248;p100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49" name="Google Shape;8249;p100"/>
          <p:cNvGrpSpPr/>
          <p:nvPr/>
        </p:nvGrpSpPr>
        <p:grpSpPr>
          <a:xfrm>
            <a:off x="10626686" y="2269710"/>
            <a:ext cx="458997" cy="447110"/>
            <a:chOff x="-62884425" y="4111775"/>
            <a:chExt cx="317425" cy="316650"/>
          </a:xfrm>
          <a:solidFill>
            <a:srgbClr val="FFC000"/>
          </a:solidFill>
        </p:grpSpPr>
        <p:sp>
          <p:nvSpPr>
            <p:cNvPr id="8250" name="Google Shape;8250;p100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51" name="Google Shape;8251;p100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52" name="Google Shape;8252;p100"/>
          <p:cNvGrpSpPr/>
          <p:nvPr/>
        </p:nvGrpSpPr>
        <p:grpSpPr>
          <a:xfrm>
            <a:off x="6003671" y="2907313"/>
            <a:ext cx="456719" cy="439344"/>
            <a:chOff x="-60991775" y="3376900"/>
            <a:chExt cx="315850" cy="311150"/>
          </a:xfrm>
          <a:solidFill>
            <a:srgbClr val="FFC000"/>
          </a:solidFill>
        </p:grpSpPr>
        <p:sp>
          <p:nvSpPr>
            <p:cNvPr id="8253" name="Google Shape;8253;p100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54" name="Google Shape;8254;p100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55" name="Google Shape;8255;p100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56" name="Google Shape;8256;p100"/>
          <p:cNvGrpSpPr/>
          <p:nvPr/>
        </p:nvGrpSpPr>
        <p:grpSpPr>
          <a:xfrm>
            <a:off x="10604202" y="2907877"/>
            <a:ext cx="457876" cy="438214"/>
            <a:chOff x="-60988625" y="3740800"/>
            <a:chExt cx="316650" cy="310350"/>
          </a:xfrm>
          <a:solidFill>
            <a:srgbClr val="FFC000"/>
          </a:solidFill>
        </p:grpSpPr>
        <p:sp>
          <p:nvSpPr>
            <p:cNvPr id="8257" name="Google Shape;8257;p100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58" name="Google Shape;8258;p100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59" name="Google Shape;8259;p100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60" name="Google Shape;8260;p100"/>
          <p:cNvGrpSpPr/>
          <p:nvPr/>
        </p:nvGrpSpPr>
        <p:grpSpPr>
          <a:xfrm>
            <a:off x="8195730" y="3596167"/>
            <a:ext cx="457876" cy="445698"/>
            <a:chOff x="-60987850" y="4100950"/>
            <a:chExt cx="316650" cy="315650"/>
          </a:xfrm>
          <a:solidFill>
            <a:srgbClr val="FFC000"/>
          </a:solidFill>
        </p:grpSpPr>
        <p:sp>
          <p:nvSpPr>
            <p:cNvPr id="8261" name="Google Shape;8261;p100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62" name="Google Shape;8262;p100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63" name="Google Shape;8263;p100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64" name="Google Shape;8264;p100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65" name="Google Shape;8265;p100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66" name="Google Shape;8266;p100"/>
          <p:cNvGrpSpPr/>
          <p:nvPr/>
        </p:nvGrpSpPr>
        <p:grpSpPr>
          <a:xfrm>
            <a:off x="5956714" y="3541597"/>
            <a:ext cx="461274" cy="435990"/>
            <a:chOff x="-59447250" y="3706150"/>
            <a:chExt cx="319000" cy="308775"/>
          </a:xfrm>
          <a:solidFill>
            <a:srgbClr val="FFC000"/>
          </a:solidFill>
        </p:grpSpPr>
        <p:sp>
          <p:nvSpPr>
            <p:cNvPr id="8267" name="Google Shape;8267;p100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68" name="Google Shape;8268;p100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69" name="Google Shape;8269;p100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70" name="Google Shape;8270;p100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71" name="Google Shape;8271;p100"/>
          <p:cNvGrpSpPr/>
          <p:nvPr/>
        </p:nvGrpSpPr>
        <p:grpSpPr>
          <a:xfrm>
            <a:off x="6575218" y="1608082"/>
            <a:ext cx="460153" cy="444498"/>
            <a:chOff x="-64406125" y="3362225"/>
            <a:chExt cx="318225" cy="314800"/>
          </a:xfrm>
          <a:solidFill>
            <a:srgbClr val="FFC000"/>
          </a:solidFill>
        </p:grpSpPr>
        <p:sp>
          <p:nvSpPr>
            <p:cNvPr id="8272" name="Google Shape;8272;p100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73" name="Google Shape;8273;p100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274" name="Google Shape;8274;p100"/>
          <p:cNvSpPr/>
          <p:nvPr/>
        </p:nvSpPr>
        <p:spPr>
          <a:xfrm>
            <a:off x="11273126" y="1606238"/>
            <a:ext cx="301852" cy="448204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275" name="Google Shape;8275;p100"/>
          <p:cNvGrpSpPr/>
          <p:nvPr/>
        </p:nvGrpSpPr>
        <p:grpSpPr>
          <a:xfrm>
            <a:off x="8255559" y="2269710"/>
            <a:ext cx="458997" cy="447110"/>
            <a:chOff x="-64410850" y="4094450"/>
            <a:chExt cx="317425" cy="316650"/>
          </a:xfrm>
          <a:solidFill>
            <a:srgbClr val="FFC000"/>
          </a:solidFill>
        </p:grpSpPr>
        <p:sp>
          <p:nvSpPr>
            <p:cNvPr id="8276" name="Google Shape;8276;p100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77" name="Google Shape;8277;p100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78" name="Google Shape;8278;p100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279" name="Google Shape;8279;p100"/>
          <p:cNvSpPr/>
          <p:nvPr/>
        </p:nvSpPr>
        <p:spPr>
          <a:xfrm>
            <a:off x="9420343" y="1606115"/>
            <a:ext cx="399783" cy="448451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280" name="Google Shape;8280;p100"/>
          <p:cNvGrpSpPr/>
          <p:nvPr/>
        </p:nvGrpSpPr>
        <p:grpSpPr>
          <a:xfrm>
            <a:off x="6586694" y="2268476"/>
            <a:ext cx="456755" cy="449581"/>
            <a:chOff x="-62516625" y="3743175"/>
            <a:chExt cx="315875" cy="318400"/>
          </a:xfrm>
          <a:solidFill>
            <a:srgbClr val="FFC000"/>
          </a:solidFill>
        </p:grpSpPr>
        <p:sp>
          <p:nvSpPr>
            <p:cNvPr id="8281" name="Google Shape;8281;p100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82" name="Google Shape;8282;p100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83" name="Google Shape;8283;p100"/>
          <p:cNvGrpSpPr/>
          <p:nvPr/>
        </p:nvGrpSpPr>
        <p:grpSpPr>
          <a:xfrm>
            <a:off x="11196352" y="2294173"/>
            <a:ext cx="439656" cy="398184"/>
            <a:chOff x="-62511900" y="4129100"/>
            <a:chExt cx="304050" cy="282000"/>
          </a:xfrm>
          <a:solidFill>
            <a:srgbClr val="FFC000"/>
          </a:solidFill>
        </p:grpSpPr>
        <p:sp>
          <p:nvSpPr>
            <p:cNvPr id="8284" name="Google Shape;8284;p100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85" name="Google Shape;8285;p100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86" name="Google Shape;8286;p100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87" name="Google Shape;8287;p100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88" name="Google Shape;8288;p100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89" name="Google Shape;8289;p100"/>
          <p:cNvGrpSpPr/>
          <p:nvPr/>
        </p:nvGrpSpPr>
        <p:grpSpPr>
          <a:xfrm>
            <a:off x="6612719" y="2902883"/>
            <a:ext cx="388396" cy="448204"/>
            <a:chOff x="-60597975" y="3367475"/>
            <a:chExt cx="268600" cy="317425"/>
          </a:xfrm>
          <a:solidFill>
            <a:srgbClr val="FFC000"/>
          </a:solidFill>
        </p:grpSpPr>
        <p:sp>
          <p:nvSpPr>
            <p:cNvPr id="8290" name="Google Shape;8290;p100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91" name="Google Shape;8291;p100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92" name="Google Shape;8292;p100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93" name="Google Shape;8293;p100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94" name="Google Shape;8294;p100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295" name="Google Shape;8295;p100"/>
          <p:cNvSpPr/>
          <p:nvPr/>
        </p:nvSpPr>
        <p:spPr>
          <a:xfrm>
            <a:off x="11236020" y="2864714"/>
            <a:ext cx="461274" cy="445451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296" name="Google Shape;8296;p100"/>
          <p:cNvGrpSpPr/>
          <p:nvPr/>
        </p:nvGrpSpPr>
        <p:grpSpPr>
          <a:xfrm>
            <a:off x="8787675" y="3658859"/>
            <a:ext cx="457876" cy="320312"/>
            <a:chOff x="-60621600" y="4145650"/>
            <a:chExt cx="316650" cy="226850"/>
          </a:xfrm>
          <a:solidFill>
            <a:srgbClr val="FFC000"/>
          </a:solidFill>
        </p:grpSpPr>
        <p:sp>
          <p:nvSpPr>
            <p:cNvPr id="8297" name="Google Shape;8297;p100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98" name="Google Shape;8298;p100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99" name="Google Shape;8299;p100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00" name="Google Shape;8300;p100"/>
          <p:cNvGrpSpPr/>
          <p:nvPr/>
        </p:nvGrpSpPr>
        <p:grpSpPr>
          <a:xfrm>
            <a:off x="10563518" y="3596009"/>
            <a:ext cx="449887" cy="446015"/>
            <a:chOff x="-59400775" y="4084200"/>
            <a:chExt cx="311125" cy="315875"/>
          </a:xfrm>
          <a:solidFill>
            <a:srgbClr val="FFC000"/>
          </a:solidFill>
        </p:grpSpPr>
        <p:sp>
          <p:nvSpPr>
            <p:cNvPr id="8301" name="Google Shape;8301;p100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02" name="Google Shape;8302;p100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03" name="Google Shape;8303;p100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04" name="Google Shape;8304;p100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05" name="Google Shape;8305;p100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06" name="Google Shape;8306;p100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07" name="Google Shape;8307;p100"/>
          <p:cNvGrpSpPr/>
          <p:nvPr/>
        </p:nvGrpSpPr>
        <p:grpSpPr>
          <a:xfrm>
            <a:off x="7155778" y="1606776"/>
            <a:ext cx="456719" cy="447110"/>
            <a:chOff x="-64044600" y="3360375"/>
            <a:chExt cx="315850" cy="316650"/>
          </a:xfrm>
          <a:solidFill>
            <a:srgbClr val="FFC000"/>
          </a:solidFill>
        </p:grpSpPr>
        <p:sp>
          <p:nvSpPr>
            <p:cNvPr id="8308" name="Google Shape;8308;p100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09" name="Google Shape;8309;p100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10" name="Google Shape;8310;p100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11" name="Google Shape;8311;p100"/>
          <p:cNvGrpSpPr/>
          <p:nvPr/>
        </p:nvGrpSpPr>
        <p:grpSpPr>
          <a:xfrm>
            <a:off x="11789911" y="1606227"/>
            <a:ext cx="390673" cy="448204"/>
            <a:chOff x="-64022550" y="3727425"/>
            <a:chExt cx="270175" cy="317425"/>
          </a:xfrm>
          <a:solidFill>
            <a:srgbClr val="FFC000"/>
          </a:solidFill>
        </p:grpSpPr>
        <p:sp>
          <p:nvSpPr>
            <p:cNvPr id="8312" name="Google Shape;8312;p100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13" name="Google Shape;8313;p100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14" name="Google Shape;8314;p100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15" name="Google Shape;8315;p100"/>
          <p:cNvGrpSpPr/>
          <p:nvPr/>
        </p:nvGrpSpPr>
        <p:grpSpPr>
          <a:xfrm>
            <a:off x="8887219" y="2269146"/>
            <a:ext cx="330339" cy="448239"/>
            <a:chOff x="-64001300" y="4093650"/>
            <a:chExt cx="228450" cy="317450"/>
          </a:xfrm>
          <a:solidFill>
            <a:srgbClr val="FFC000"/>
          </a:solidFill>
        </p:grpSpPr>
        <p:sp>
          <p:nvSpPr>
            <p:cNvPr id="8316" name="Google Shape;8316;p100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17" name="Google Shape;8317;p100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18" name="Google Shape;8318;p100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19" name="Google Shape;8319;p100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20" name="Google Shape;8320;p100"/>
          <p:cNvGrpSpPr/>
          <p:nvPr/>
        </p:nvGrpSpPr>
        <p:grpSpPr>
          <a:xfrm>
            <a:off x="11746680" y="2269660"/>
            <a:ext cx="449887" cy="447251"/>
            <a:chOff x="-62148800" y="3377700"/>
            <a:chExt cx="311125" cy="316750"/>
          </a:xfrm>
          <a:solidFill>
            <a:srgbClr val="FFC000"/>
          </a:solidFill>
        </p:grpSpPr>
        <p:sp>
          <p:nvSpPr>
            <p:cNvPr id="8321" name="Google Shape;8321;p100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22" name="Google Shape;8322;p100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23" name="Google Shape;8323;p100"/>
          <p:cNvGrpSpPr/>
          <p:nvPr/>
        </p:nvGrpSpPr>
        <p:grpSpPr>
          <a:xfrm>
            <a:off x="8831234" y="2932093"/>
            <a:ext cx="460117" cy="448239"/>
            <a:chOff x="-62154300" y="3743950"/>
            <a:chExt cx="318200" cy="317450"/>
          </a:xfrm>
          <a:solidFill>
            <a:srgbClr val="FFC000"/>
          </a:solidFill>
        </p:grpSpPr>
        <p:sp>
          <p:nvSpPr>
            <p:cNvPr id="8324" name="Google Shape;8324;p100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25" name="Google Shape;8325;p100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26" name="Google Shape;8326;p100"/>
          <p:cNvGrpSpPr/>
          <p:nvPr/>
        </p:nvGrpSpPr>
        <p:grpSpPr>
          <a:xfrm>
            <a:off x="6532219" y="3595461"/>
            <a:ext cx="460153" cy="447110"/>
            <a:chOff x="-62151950" y="4111775"/>
            <a:chExt cx="318225" cy="316650"/>
          </a:xfrm>
          <a:solidFill>
            <a:srgbClr val="FFC000"/>
          </a:solidFill>
        </p:grpSpPr>
        <p:sp>
          <p:nvSpPr>
            <p:cNvPr id="8327" name="Google Shape;8327;p100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28" name="Google Shape;8328;p100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29" name="Google Shape;8329;p100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30" name="Google Shape;8330;p100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31" name="Google Shape;8331;p100"/>
          <p:cNvGrpSpPr/>
          <p:nvPr/>
        </p:nvGrpSpPr>
        <p:grpSpPr>
          <a:xfrm>
            <a:off x="7100827" y="2902777"/>
            <a:ext cx="460117" cy="448416"/>
            <a:chOff x="-60254550" y="3367325"/>
            <a:chExt cx="318200" cy="317575"/>
          </a:xfrm>
          <a:solidFill>
            <a:srgbClr val="FFC000"/>
          </a:solidFill>
        </p:grpSpPr>
        <p:sp>
          <p:nvSpPr>
            <p:cNvPr id="8332" name="Google Shape;8332;p100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33" name="Google Shape;8333;p100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34" name="Google Shape;8334;p100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35" name="Google Shape;8335;p100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36" name="Google Shape;8336;p100"/>
          <p:cNvGrpSpPr/>
          <p:nvPr/>
        </p:nvGrpSpPr>
        <p:grpSpPr>
          <a:xfrm>
            <a:off x="11790662" y="2863967"/>
            <a:ext cx="457876" cy="446969"/>
            <a:chOff x="-60255350" y="3733825"/>
            <a:chExt cx="316650" cy="316550"/>
          </a:xfrm>
          <a:solidFill>
            <a:srgbClr val="FFC000"/>
          </a:solidFill>
        </p:grpSpPr>
        <p:sp>
          <p:nvSpPr>
            <p:cNvPr id="8337" name="Google Shape;8337;p100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38" name="Google Shape;8338;p100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39" name="Google Shape;8339;p100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40" name="Google Shape;8340;p100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41" name="Google Shape;8341;p100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42" name="Google Shape;8342;p100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43" name="Google Shape;8343;p100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44" name="Google Shape;8344;p100"/>
          <p:cNvGrpSpPr/>
          <p:nvPr/>
        </p:nvGrpSpPr>
        <p:grpSpPr>
          <a:xfrm>
            <a:off x="9446727" y="3596009"/>
            <a:ext cx="388396" cy="446015"/>
            <a:chOff x="-60232500" y="4101525"/>
            <a:chExt cx="268600" cy="315875"/>
          </a:xfrm>
          <a:solidFill>
            <a:srgbClr val="FFC000"/>
          </a:solidFill>
        </p:grpSpPr>
        <p:sp>
          <p:nvSpPr>
            <p:cNvPr id="8345" name="Google Shape;8345;p100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46" name="Google Shape;8346;p100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347" name="Google Shape;8347;p100"/>
          <p:cNvSpPr/>
          <p:nvPr/>
        </p:nvSpPr>
        <p:spPr>
          <a:xfrm>
            <a:off x="11211362" y="3594908"/>
            <a:ext cx="457840" cy="448239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348" name="Google Shape;8348;p100"/>
          <p:cNvGrpSpPr/>
          <p:nvPr/>
        </p:nvGrpSpPr>
        <p:grpSpPr>
          <a:xfrm>
            <a:off x="7728948" y="1606776"/>
            <a:ext cx="460153" cy="447110"/>
            <a:chOff x="-63679950" y="3360375"/>
            <a:chExt cx="318225" cy="316650"/>
          </a:xfrm>
          <a:solidFill>
            <a:srgbClr val="FFC000"/>
          </a:solidFill>
        </p:grpSpPr>
        <p:sp>
          <p:nvSpPr>
            <p:cNvPr id="8349" name="Google Shape;8349;p100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50" name="Google Shape;8350;p100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51" name="Google Shape;8351;p100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52" name="Google Shape;8352;p100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353" name="Google Shape;8353;p100"/>
          <p:cNvSpPr/>
          <p:nvPr/>
        </p:nvSpPr>
        <p:spPr>
          <a:xfrm>
            <a:off x="12395502" y="1605968"/>
            <a:ext cx="462431" cy="448769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354" name="Google Shape;8354;p100"/>
          <p:cNvGrpSpPr/>
          <p:nvPr/>
        </p:nvGrpSpPr>
        <p:grpSpPr>
          <a:xfrm>
            <a:off x="9412539" y="2269004"/>
            <a:ext cx="463588" cy="448522"/>
            <a:chOff x="-63679950" y="4093450"/>
            <a:chExt cx="320600" cy="317650"/>
          </a:xfrm>
          <a:solidFill>
            <a:srgbClr val="FFC000"/>
          </a:solidFill>
        </p:grpSpPr>
        <p:sp>
          <p:nvSpPr>
            <p:cNvPr id="8355" name="Google Shape;8355;p100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56" name="Google Shape;8356;p100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57" name="Google Shape;8357;p100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58" name="Google Shape;8358;p100"/>
          <p:cNvGrpSpPr/>
          <p:nvPr/>
        </p:nvGrpSpPr>
        <p:grpSpPr>
          <a:xfrm>
            <a:off x="12334225" y="2269141"/>
            <a:ext cx="457876" cy="448239"/>
            <a:chOff x="-61784125" y="3377700"/>
            <a:chExt cx="316650" cy="317450"/>
          </a:xfrm>
          <a:solidFill>
            <a:srgbClr val="FFC000"/>
          </a:solidFill>
        </p:grpSpPr>
        <p:sp>
          <p:nvSpPr>
            <p:cNvPr id="8359" name="Google Shape;8359;p100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60" name="Google Shape;8360;p100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61" name="Google Shape;8361;p100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62" name="Google Shape;8362;p100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63" name="Google Shape;8363;p100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64" name="Google Shape;8364;p100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65" name="Google Shape;8365;p100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66" name="Google Shape;8366;p100"/>
          <p:cNvGrpSpPr/>
          <p:nvPr/>
        </p:nvGrpSpPr>
        <p:grpSpPr>
          <a:xfrm>
            <a:off x="9456665" y="2902865"/>
            <a:ext cx="457876" cy="448239"/>
            <a:chOff x="-61783350" y="3743950"/>
            <a:chExt cx="316650" cy="317450"/>
          </a:xfrm>
          <a:solidFill>
            <a:srgbClr val="FFC000"/>
          </a:solidFill>
        </p:grpSpPr>
        <p:sp>
          <p:nvSpPr>
            <p:cNvPr id="8367" name="Google Shape;8367;p100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68" name="Google Shape;8368;p100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369" name="Google Shape;8369;p100"/>
          <p:cNvSpPr/>
          <p:nvPr/>
        </p:nvSpPr>
        <p:spPr>
          <a:xfrm>
            <a:off x="7056176" y="3595253"/>
            <a:ext cx="457876" cy="447498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70" name="Google Shape;8370;p100"/>
          <p:cNvSpPr/>
          <p:nvPr/>
        </p:nvSpPr>
        <p:spPr>
          <a:xfrm>
            <a:off x="7671907" y="2914913"/>
            <a:ext cx="457876" cy="424165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71" name="Google Shape;8371;p100"/>
          <p:cNvSpPr/>
          <p:nvPr/>
        </p:nvSpPr>
        <p:spPr>
          <a:xfrm>
            <a:off x="12353485" y="2912262"/>
            <a:ext cx="460153" cy="350352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372" name="Google Shape;8372;p100"/>
          <p:cNvGrpSpPr/>
          <p:nvPr/>
        </p:nvGrpSpPr>
        <p:grpSpPr>
          <a:xfrm>
            <a:off x="9997810" y="3596503"/>
            <a:ext cx="461310" cy="445027"/>
            <a:chOff x="-59869425" y="4102225"/>
            <a:chExt cx="319025" cy="315175"/>
          </a:xfrm>
          <a:solidFill>
            <a:srgbClr val="FFC000"/>
          </a:solidFill>
        </p:grpSpPr>
        <p:sp>
          <p:nvSpPr>
            <p:cNvPr id="8373" name="Google Shape;8373;p100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74" name="Google Shape;8374;p100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75" name="Google Shape;8375;p100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76" name="Google Shape;8376;p100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377" name="Google Shape;8377;p100"/>
          <p:cNvGrpSpPr/>
          <p:nvPr/>
        </p:nvGrpSpPr>
        <p:grpSpPr>
          <a:xfrm>
            <a:off x="11767618" y="3595255"/>
            <a:ext cx="457876" cy="446015"/>
            <a:chOff x="-59029025" y="3711650"/>
            <a:chExt cx="316650" cy="315875"/>
          </a:xfrm>
          <a:solidFill>
            <a:srgbClr val="FFC000"/>
          </a:solidFill>
        </p:grpSpPr>
        <p:sp>
          <p:nvSpPr>
            <p:cNvPr id="8378" name="Google Shape;8378;p100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79" name="Google Shape;8379;p100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80" name="Google Shape;8380;p100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81" name="Google Shape;8381;p100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82" name="Google Shape;8382;p100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83" name="Google Shape;8383;p100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84" name="Google Shape;8384;p100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385" name="Google Shape;8385;p100"/>
          <p:cNvSpPr txBox="1"/>
          <p:nvPr/>
        </p:nvSpPr>
        <p:spPr>
          <a:xfrm>
            <a:off x="7185405" y="6124028"/>
            <a:ext cx="39171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325" tIns="136325" rIns="136325" bIns="136325" anchor="ctr" anchorCtr="0">
            <a:noAutofit/>
          </a:bodyPr>
          <a:lstStyle/>
          <a:p>
            <a:pPr algn="ctr"/>
            <a:r>
              <a:rPr lang="en" sz="3600" dirty="0">
                <a:solidFill>
                  <a:schemeClr val="tx1"/>
                </a:solidFill>
              </a:rPr>
              <a:t>Teamwork Icons</a:t>
            </a:r>
            <a:endParaRPr sz="3600" dirty="0">
              <a:solidFill>
                <a:schemeClr val="tx1"/>
              </a:solidFill>
            </a:endParaRPr>
          </a:p>
        </p:txBody>
      </p:sp>
      <p:sp>
        <p:nvSpPr>
          <p:cNvPr id="8386" name="Google Shape;8386;p100"/>
          <p:cNvSpPr/>
          <p:nvPr/>
        </p:nvSpPr>
        <p:spPr>
          <a:xfrm>
            <a:off x="5420731" y="7267325"/>
            <a:ext cx="141897" cy="134853"/>
          </a:xfrm>
          <a:custGeom>
            <a:avLst/>
            <a:gdLst/>
            <a:ahLst/>
            <a:cxnLst/>
            <a:rect l="l" t="t" r="r" b="b"/>
            <a:pathLst>
              <a:path w="3561" h="3466" extrusionOk="0">
                <a:moveTo>
                  <a:pt x="1797" y="0"/>
                </a:moveTo>
                <a:cubicBezTo>
                  <a:pt x="789" y="0"/>
                  <a:pt x="1" y="788"/>
                  <a:pt x="1" y="1733"/>
                </a:cubicBezTo>
                <a:cubicBezTo>
                  <a:pt x="1" y="2710"/>
                  <a:pt x="789" y="3466"/>
                  <a:pt x="1797" y="3466"/>
                </a:cubicBezTo>
                <a:cubicBezTo>
                  <a:pt x="2773" y="3466"/>
                  <a:pt x="3561" y="2710"/>
                  <a:pt x="3561" y="1733"/>
                </a:cubicBezTo>
                <a:cubicBezTo>
                  <a:pt x="3561" y="788"/>
                  <a:pt x="2773" y="0"/>
                  <a:pt x="179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87" name="Google Shape;8387;p100"/>
          <p:cNvSpPr/>
          <p:nvPr/>
        </p:nvSpPr>
        <p:spPr>
          <a:xfrm>
            <a:off x="5587732" y="7106753"/>
            <a:ext cx="251119" cy="242744"/>
          </a:xfrm>
          <a:custGeom>
            <a:avLst/>
            <a:gdLst/>
            <a:ahLst/>
            <a:cxnLst/>
            <a:rect l="l" t="t" r="r" b="b"/>
            <a:pathLst>
              <a:path w="6302" h="6239" extrusionOk="0">
                <a:moveTo>
                  <a:pt x="3151" y="1355"/>
                </a:moveTo>
                <a:cubicBezTo>
                  <a:pt x="3749" y="1355"/>
                  <a:pt x="4159" y="1827"/>
                  <a:pt x="4159" y="2363"/>
                </a:cubicBezTo>
                <a:cubicBezTo>
                  <a:pt x="4159" y="2773"/>
                  <a:pt x="3970" y="3119"/>
                  <a:pt x="3623" y="3277"/>
                </a:cubicBezTo>
                <a:cubicBezTo>
                  <a:pt x="3529" y="3308"/>
                  <a:pt x="3497" y="3434"/>
                  <a:pt x="3497" y="3560"/>
                </a:cubicBezTo>
                <a:cubicBezTo>
                  <a:pt x="3497" y="3749"/>
                  <a:pt x="3340" y="3907"/>
                  <a:pt x="3151" y="3907"/>
                </a:cubicBezTo>
                <a:cubicBezTo>
                  <a:pt x="2962" y="3907"/>
                  <a:pt x="2804" y="3749"/>
                  <a:pt x="2804" y="3560"/>
                </a:cubicBezTo>
                <a:cubicBezTo>
                  <a:pt x="2804" y="3151"/>
                  <a:pt x="2993" y="2836"/>
                  <a:pt x="3308" y="2647"/>
                </a:cubicBezTo>
                <a:cubicBezTo>
                  <a:pt x="3434" y="2552"/>
                  <a:pt x="3497" y="2458"/>
                  <a:pt x="3497" y="2332"/>
                </a:cubicBezTo>
                <a:cubicBezTo>
                  <a:pt x="3497" y="2143"/>
                  <a:pt x="3340" y="1953"/>
                  <a:pt x="3151" y="1953"/>
                </a:cubicBezTo>
                <a:cubicBezTo>
                  <a:pt x="2962" y="1953"/>
                  <a:pt x="2804" y="2143"/>
                  <a:pt x="2804" y="2332"/>
                </a:cubicBezTo>
                <a:cubicBezTo>
                  <a:pt x="2804" y="2521"/>
                  <a:pt x="2646" y="2678"/>
                  <a:pt x="2426" y="2678"/>
                </a:cubicBezTo>
                <a:cubicBezTo>
                  <a:pt x="2237" y="2678"/>
                  <a:pt x="2079" y="2521"/>
                  <a:pt x="2079" y="2332"/>
                </a:cubicBezTo>
                <a:cubicBezTo>
                  <a:pt x="2079" y="1827"/>
                  <a:pt x="2552" y="1355"/>
                  <a:pt x="3151" y="1355"/>
                </a:cubicBezTo>
                <a:close/>
                <a:moveTo>
                  <a:pt x="3151" y="4096"/>
                </a:moveTo>
                <a:cubicBezTo>
                  <a:pt x="3340" y="4096"/>
                  <a:pt x="3497" y="4253"/>
                  <a:pt x="3497" y="4442"/>
                </a:cubicBezTo>
                <a:cubicBezTo>
                  <a:pt x="3497" y="4663"/>
                  <a:pt x="3340" y="4820"/>
                  <a:pt x="3151" y="4820"/>
                </a:cubicBezTo>
                <a:cubicBezTo>
                  <a:pt x="2962" y="4820"/>
                  <a:pt x="2804" y="4663"/>
                  <a:pt x="2804" y="4442"/>
                </a:cubicBezTo>
                <a:cubicBezTo>
                  <a:pt x="2804" y="4253"/>
                  <a:pt x="2962" y="4096"/>
                  <a:pt x="3151" y="4096"/>
                </a:cubicBezTo>
                <a:close/>
                <a:moveTo>
                  <a:pt x="3182" y="0"/>
                </a:moveTo>
                <a:cubicBezTo>
                  <a:pt x="1481" y="0"/>
                  <a:pt x="63" y="1418"/>
                  <a:pt x="63" y="3119"/>
                </a:cubicBezTo>
                <a:cubicBezTo>
                  <a:pt x="63" y="3655"/>
                  <a:pt x="189" y="4159"/>
                  <a:pt x="473" y="4663"/>
                </a:cubicBezTo>
                <a:lnTo>
                  <a:pt x="32" y="5766"/>
                </a:lnTo>
                <a:cubicBezTo>
                  <a:pt x="0" y="5860"/>
                  <a:pt x="32" y="5986"/>
                  <a:pt x="126" y="6112"/>
                </a:cubicBezTo>
                <a:cubicBezTo>
                  <a:pt x="189" y="6175"/>
                  <a:pt x="347" y="6238"/>
                  <a:pt x="473" y="6238"/>
                </a:cubicBezTo>
                <a:lnTo>
                  <a:pt x="1764" y="5892"/>
                </a:lnTo>
                <a:cubicBezTo>
                  <a:pt x="2205" y="6144"/>
                  <a:pt x="2678" y="6238"/>
                  <a:pt x="3182" y="6238"/>
                </a:cubicBezTo>
                <a:cubicBezTo>
                  <a:pt x="4915" y="6238"/>
                  <a:pt x="6301" y="4789"/>
                  <a:pt x="6301" y="3119"/>
                </a:cubicBezTo>
                <a:cubicBezTo>
                  <a:pt x="6301" y="1386"/>
                  <a:pt x="4883" y="0"/>
                  <a:pt x="318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88" name="Google Shape;8388;p100"/>
          <p:cNvSpPr/>
          <p:nvPr/>
        </p:nvSpPr>
        <p:spPr>
          <a:xfrm>
            <a:off x="5364267" y="7396030"/>
            <a:ext cx="251119" cy="169170"/>
          </a:xfrm>
          <a:custGeom>
            <a:avLst/>
            <a:gdLst/>
            <a:ahLst/>
            <a:cxnLst/>
            <a:rect l="l" t="t" r="r" b="b"/>
            <a:pathLst>
              <a:path w="6302" h="4348" extrusionOk="0">
                <a:moveTo>
                  <a:pt x="1355" y="0"/>
                </a:moveTo>
                <a:cubicBezTo>
                  <a:pt x="567" y="567"/>
                  <a:pt x="0" y="1513"/>
                  <a:pt x="0" y="2584"/>
                </a:cubicBezTo>
                <a:lnTo>
                  <a:pt x="0" y="4001"/>
                </a:lnTo>
                <a:cubicBezTo>
                  <a:pt x="63" y="4190"/>
                  <a:pt x="221" y="4348"/>
                  <a:pt x="410" y="4348"/>
                </a:cubicBezTo>
                <a:lnTo>
                  <a:pt x="5955" y="4348"/>
                </a:lnTo>
                <a:cubicBezTo>
                  <a:pt x="6144" y="4348"/>
                  <a:pt x="6301" y="4190"/>
                  <a:pt x="6301" y="4001"/>
                </a:cubicBezTo>
                <a:lnTo>
                  <a:pt x="6301" y="2584"/>
                </a:lnTo>
                <a:cubicBezTo>
                  <a:pt x="6301" y="1513"/>
                  <a:pt x="5797" y="599"/>
                  <a:pt x="4978" y="0"/>
                </a:cubicBezTo>
                <a:cubicBezTo>
                  <a:pt x="4537" y="536"/>
                  <a:pt x="3875" y="851"/>
                  <a:pt x="3151" y="851"/>
                </a:cubicBezTo>
                <a:cubicBezTo>
                  <a:pt x="2458" y="851"/>
                  <a:pt x="1796" y="536"/>
                  <a:pt x="135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89" name="Google Shape;8389;p100"/>
          <p:cNvSpPr/>
          <p:nvPr/>
        </p:nvSpPr>
        <p:spPr>
          <a:xfrm>
            <a:off x="10177945" y="7173225"/>
            <a:ext cx="81648" cy="79683"/>
          </a:xfrm>
          <a:custGeom>
            <a:avLst/>
            <a:gdLst/>
            <a:ahLst/>
            <a:cxnLst/>
            <a:rect l="l" t="t" r="r" b="b"/>
            <a:pathLst>
              <a:path w="2049" h="2048" extrusionOk="0">
                <a:moveTo>
                  <a:pt x="1041" y="0"/>
                </a:moveTo>
                <a:cubicBezTo>
                  <a:pt x="473" y="0"/>
                  <a:pt x="1" y="473"/>
                  <a:pt x="1" y="1040"/>
                </a:cubicBezTo>
                <a:cubicBezTo>
                  <a:pt x="1" y="1607"/>
                  <a:pt x="473" y="2048"/>
                  <a:pt x="1041" y="2048"/>
                </a:cubicBezTo>
                <a:cubicBezTo>
                  <a:pt x="1608" y="2048"/>
                  <a:pt x="2049" y="1607"/>
                  <a:pt x="2049" y="1040"/>
                </a:cubicBezTo>
                <a:cubicBezTo>
                  <a:pt x="2049" y="473"/>
                  <a:pt x="1608" y="0"/>
                  <a:pt x="104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90" name="Google Shape;8390;p100"/>
          <p:cNvSpPr/>
          <p:nvPr/>
        </p:nvSpPr>
        <p:spPr>
          <a:xfrm>
            <a:off x="10273380" y="7104553"/>
            <a:ext cx="195850" cy="162594"/>
          </a:xfrm>
          <a:custGeom>
            <a:avLst/>
            <a:gdLst/>
            <a:ahLst/>
            <a:cxnLst/>
            <a:rect l="l" t="t" r="r" b="b"/>
            <a:pathLst>
              <a:path w="4915" h="4179" extrusionOk="0">
                <a:moveTo>
                  <a:pt x="1040" y="1"/>
                </a:moveTo>
                <a:cubicBezTo>
                  <a:pt x="441" y="1"/>
                  <a:pt x="0" y="473"/>
                  <a:pt x="0" y="1072"/>
                </a:cubicBezTo>
                <a:lnTo>
                  <a:pt x="0" y="1797"/>
                </a:lnTo>
                <a:cubicBezTo>
                  <a:pt x="0" y="2364"/>
                  <a:pt x="473" y="2805"/>
                  <a:pt x="1040" y="2805"/>
                </a:cubicBezTo>
                <a:lnTo>
                  <a:pt x="2300" y="2805"/>
                </a:lnTo>
                <a:lnTo>
                  <a:pt x="3592" y="4097"/>
                </a:lnTo>
                <a:cubicBezTo>
                  <a:pt x="3672" y="4156"/>
                  <a:pt x="3764" y="4178"/>
                  <a:pt x="3853" y="4178"/>
                </a:cubicBezTo>
                <a:cubicBezTo>
                  <a:pt x="3905" y="4178"/>
                  <a:pt x="3955" y="4171"/>
                  <a:pt x="4001" y="4160"/>
                </a:cubicBezTo>
                <a:cubicBezTo>
                  <a:pt x="4127" y="4097"/>
                  <a:pt x="4190" y="3939"/>
                  <a:pt x="4190" y="3844"/>
                </a:cubicBezTo>
                <a:lnTo>
                  <a:pt x="4190" y="2742"/>
                </a:lnTo>
                <a:cubicBezTo>
                  <a:pt x="4600" y="2584"/>
                  <a:pt x="4915" y="2206"/>
                  <a:pt x="4915" y="1734"/>
                </a:cubicBezTo>
                <a:lnTo>
                  <a:pt x="4915" y="1072"/>
                </a:lnTo>
                <a:cubicBezTo>
                  <a:pt x="4915" y="473"/>
                  <a:pt x="4411" y="1"/>
                  <a:pt x="387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91" name="Google Shape;8391;p100"/>
          <p:cNvSpPr/>
          <p:nvPr/>
        </p:nvSpPr>
        <p:spPr>
          <a:xfrm>
            <a:off x="10132759" y="7266370"/>
            <a:ext cx="226015" cy="298849"/>
          </a:xfrm>
          <a:custGeom>
            <a:avLst/>
            <a:gdLst/>
            <a:ahLst/>
            <a:cxnLst/>
            <a:rect l="l" t="t" r="r" b="b"/>
            <a:pathLst>
              <a:path w="5672" h="7681" extrusionOk="0">
                <a:moveTo>
                  <a:pt x="3340" y="4506"/>
                </a:moveTo>
                <a:lnTo>
                  <a:pt x="3718" y="5577"/>
                </a:lnTo>
                <a:lnTo>
                  <a:pt x="1229" y="5577"/>
                </a:lnTo>
                <a:lnTo>
                  <a:pt x="1450" y="4600"/>
                </a:lnTo>
                <a:lnTo>
                  <a:pt x="1450" y="4506"/>
                </a:lnTo>
                <a:close/>
                <a:moveTo>
                  <a:pt x="1450" y="1"/>
                </a:moveTo>
                <a:cubicBezTo>
                  <a:pt x="1135" y="1"/>
                  <a:pt x="883" y="221"/>
                  <a:pt x="788" y="505"/>
                </a:cubicBezTo>
                <a:lnTo>
                  <a:pt x="95" y="3624"/>
                </a:lnTo>
                <a:cubicBezTo>
                  <a:pt x="1" y="4096"/>
                  <a:pt x="316" y="4506"/>
                  <a:pt x="757" y="4506"/>
                </a:cubicBezTo>
                <a:lnTo>
                  <a:pt x="95" y="7247"/>
                </a:lnTo>
                <a:cubicBezTo>
                  <a:pt x="32" y="7436"/>
                  <a:pt x="158" y="7593"/>
                  <a:pt x="316" y="7656"/>
                </a:cubicBezTo>
                <a:cubicBezTo>
                  <a:pt x="350" y="7668"/>
                  <a:pt x="383" y="7673"/>
                  <a:pt x="415" y="7673"/>
                </a:cubicBezTo>
                <a:cubicBezTo>
                  <a:pt x="559" y="7673"/>
                  <a:pt x="679" y="7565"/>
                  <a:pt x="757" y="7436"/>
                </a:cubicBezTo>
                <a:lnTo>
                  <a:pt x="1040" y="6301"/>
                </a:lnTo>
                <a:lnTo>
                  <a:pt x="3939" y="6301"/>
                </a:lnTo>
                <a:lnTo>
                  <a:pt x="4254" y="7152"/>
                </a:lnTo>
                <a:cubicBezTo>
                  <a:pt x="4358" y="7492"/>
                  <a:pt x="4637" y="7680"/>
                  <a:pt x="4908" y="7680"/>
                </a:cubicBezTo>
                <a:cubicBezTo>
                  <a:pt x="4964" y="7680"/>
                  <a:pt x="5019" y="7672"/>
                  <a:pt x="5073" y="7656"/>
                </a:cubicBezTo>
                <a:cubicBezTo>
                  <a:pt x="5451" y="7593"/>
                  <a:pt x="5672" y="7184"/>
                  <a:pt x="5609" y="6837"/>
                </a:cubicBezTo>
                <a:lnTo>
                  <a:pt x="4569" y="3687"/>
                </a:lnTo>
                <a:cubicBezTo>
                  <a:pt x="4506" y="3372"/>
                  <a:pt x="4222" y="3183"/>
                  <a:pt x="3907" y="3183"/>
                </a:cubicBezTo>
                <a:lnTo>
                  <a:pt x="3183" y="3183"/>
                </a:lnTo>
                <a:cubicBezTo>
                  <a:pt x="2994" y="3183"/>
                  <a:pt x="2836" y="3025"/>
                  <a:pt x="2836" y="2836"/>
                </a:cubicBezTo>
                <a:cubicBezTo>
                  <a:pt x="2836" y="2615"/>
                  <a:pt x="2994" y="2458"/>
                  <a:pt x="3183" y="2458"/>
                </a:cubicBezTo>
                <a:lnTo>
                  <a:pt x="4222" y="2458"/>
                </a:lnTo>
                <a:cubicBezTo>
                  <a:pt x="4600" y="2458"/>
                  <a:pt x="4915" y="2143"/>
                  <a:pt x="4915" y="1765"/>
                </a:cubicBezTo>
                <a:cubicBezTo>
                  <a:pt x="4915" y="1355"/>
                  <a:pt x="4600" y="1040"/>
                  <a:pt x="4222" y="1040"/>
                </a:cubicBezTo>
                <a:lnTo>
                  <a:pt x="2332" y="1040"/>
                </a:lnTo>
                <a:lnTo>
                  <a:pt x="2080" y="379"/>
                </a:lnTo>
                <a:cubicBezTo>
                  <a:pt x="1985" y="158"/>
                  <a:pt x="1733" y="1"/>
                  <a:pt x="145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92" name="Google Shape;8392;p100"/>
          <p:cNvSpPr/>
          <p:nvPr/>
        </p:nvSpPr>
        <p:spPr>
          <a:xfrm>
            <a:off x="10483018" y="7173225"/>
            <a:ext cx="81648" cy="79683"/>
          </a:xfrm>
          <a:custGeom>
            <a:avLst/>
            <a:gdLst/>
            <a:ahLst/>
            <a:cxnLst/>
            <a:rect l="l" t="t" r="r" b="b"/>
            <a:pathLst>
              <a:path w="2049" h="2048" extrusionOk="0">
                <a:moveTo>
                  <a:pt x="1009" y="0"/>
                </a:moveTo>
                <a:cubicBezTo>
                  <a:pt x="442" y="0"/>
                  <a:pt x="1" y="473"/>
                  <a:pt x="1" y="1040"/>
                </a:cubicBezTo>
                <a:cubicBezTo>
                  <a:pt x="1" y="1607"/>
                  <a:pt x="442" y="2048"/>
                  <a:pt x="1009" y="2048"/>
                </a:cubicBezTo>
                <a:cubicBezTo>
                  <a:pt x="1576" y="2048"/>
                  <a:pt x="2048" y="1607"/>
                  <a:pt x="2048" y="1040"/>
                </a:cubicBezTo>
                <a:cubicBezTo>
                  <a:pt x="2048" y="473"/>
                  <a:pt x="1576" y="0"/>
                  <a:pt x="1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93" name="Google Shape;8393;p100"/>
          <p:cNvSpPr/>
          <p:nvPr/>
        </p:nvSpPr>
        <p:spPr>
          <a:xfrm>
            <a:off x="10383838" y="7267615"/>
            <a:ext cx="226015" cy="299743"/>
          </a:xfrm>
          <a:custGeom>
            <a:avLst/>
            <a:gdLst/>
            <a:ahLst/>
            <a:cxnLst/>
            <a:rect l="l" t="t" r="r" b="b"/>
            <a:pathLst>
              <a:path w="5672" h="7704" extrusionOk="0">
                <a:moveTo>
                  <a:pt x="4222" y="4474"/>
                </a:moveTo>
                <a:lnTo>
                  <a:pt x="4222" y="4568"/>
                </a:lnTo>
                <a:lnTo>
                  <a:pt x="4443" y="5545"/>
                </a:lnTo>
                <a:lnTo>
                  <a:pt x="1985" y="5545"/>
                </a:lnTo>
                <a:lnTo>
                  <a:pt x="2332" y="4474"/>
                </a:lnTo>
                <a:close/>
                <a:moveTo>
                  <a:pt x="4222" y="0"/>
                </a:moveTo>
                <a:cubicBezTo>
                  <a:pt x="3939" y="0"/>
                  <a:pt x="3718" y="158"/>
                  <a:pt x="3592" y="378"/>
                </a:cubicBezTo>
                <a:lnTo>
                  <a:pt x="3340" y="1071"/>
                </a:lnTo>
                <a:lnTo>
                  <a:pt x="1450" y="1071"/>
                </a:lnTo>
                <a:cubicBezTo>
                  <a:pt x="1072" y="1071"/>
                  <a:pt x="757" y="1386"/>
                  <a:pt x="757" y="1764"/>
                </a:cubicBezTo>
                <a:cubicBezTo>
                  <a:pt x="757" y="2174"/>
                  <a:pt x="1072" y="2489"/>
                  <a:pt x="1450" y="2489"/>
                </a:cubicBezTo>
                <a:lnTo>
                  <a:pt x="2490" y="2489"/>
                </a:lnTo>
                <a:cubicBezTo>
                  <a:pt x="2679" y="2489"/>
                  <a:pt x="2836" y="2646"/>
                  <a:pt x="2836" y="2835"/>
                </a:cubicBezTo>
                <a:cubicBezTo>
                  <a:pt x="2836" y="3024"/>
                  <a:pt x="2679" y="3182"/>
                  <a:pt x="2490" y="3182"/>
                </a:cubicBezTo>
                <a:lnTo>
                  <a:pt x="1765" y="3182"/>
                </a:lnTo>
                <a:cubicBezTo>
                  <a:pt x="1450" y="3182"/>
                  <a:pt x="1198" y="3371"/>
                  <a:pt x="1103" y="3686"/>
                </a:cubicBezTo>
                <a:lnTo>
                  <a:pt x="95" y="6837"/>
                </a:lnTo>
                <a:cubicBezTo>
                  <a:pt x="1" y="7215"/>
                  <a:pt x="190" y="7593"/>
                  <a:pt x="599" y="7687"/>
                </a:cubicBezTo>
                <a:cubicBezTo>
                  <a:pt x="643" y="7696"/>
                  <a:pt x="690" y="7701"/>
                  <a:pt x="738" y="7701"/>
                </a:cubicBezTo>
                <a:cubicBezTo>
                  <a:pt x="1030" y="7701"/>
                  <a:pt x="1364" y="7531"/>
                  <a:pt x="1418" y="7152"/>
                </a:cubicBezTo>
                <a:lnTo>
                  <a:pt x="1733" y="6301"/>
                </a:lnTo>
                <a:lnTo>
                  <a:pt x="4632" y="6301"/>
                </a:lnTo>
                <a:lnTo>
                  <a:pt x="4915" y="7435"/>
                </a:lnTo>
                <a:cubicBezTo>
                  <a:pt x="4967" y="7591"/>
                  <a:pt x="5104" y="7704"/>
                  <a:pt x="5257" y="7704"/>
                </a:cubicBezTo>
                <a:cubicBezTo>
                  <a:pt x="5290" y="7704"/>
                  <a:pt x="5323" y="7698"/>
                  <a:pt x="5356" y="7687"/>
                </a:cubicBezTo>
                <a:cubicBezTo>
                  <a:pt x="5546" y="7624"/>
                  <a:pt x="5672" y="7435"/>
                  <a:pt x="5577" y="7246"/>
                </a:cubicBezTo>
                <a:lnTo>
                  <a:pt x="4915" y="4537"/>
                </a:lnTo>
                <a:cubicBezTo>
                  <a:pt x="5356" y="4474"/>
                  <a:pt x="5672" y="4064"/>
                  <a:pt x="5609" y="3623"/>
                </a:cubicBezTo>
                <a:lnTo>
                  <a:pt x="4884" y="504"/>
                </a:lnTo>
                <a:cubicBezTo>
                  <a:pt x="4821" y="189"/>
                  <a:pt x="4537" y="0"/>
                  <a:pt x="42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94" name="Google Shape;8394;p100"/>
          <p:cNvSpPr/>
          <p:nvPr/>
        </p:nvSpPr>
        <p:spPr>
          <a:xfrm>
            <a:off x="7941188" y="7729618"/>
            <a:ext cx="113047" cy="106684"/>
          </a:xfrm>
          <a:custGeom>
            <a:avLst/>
            <a:gdLst/>
            <a:ahLst/>
            <a:cxnLst/>
            <a:rect l="l" t="t" r="r" b="b"/>
            <a:pathLst>
              <a:path w="2837" h="2742" extrusionOk="0">
                <a:moveTo>
                  <a:pt x="1419" y="1"/>
                </a:moveTo>
                <a:cubicBezTo>
                  <a:pt x="631" y="1"/>
                  <a:pt x="1" y="599"/>
                  <a:pt x="1" y="1355"/>
                </a:cubicBezTo>
                <a:cubicBezTo>
                  <a:pt x="1" y="2143"/>
                  <a:pt x="631" y="2742"/>
                  <a:pt x="1419" y="2742"/>
                </a:cubicBezTo>
                <a:cubicBezTo>
                  <a:pt x="2206" y="2742"/>
                  <a:pt x="2836" y="2143"/>
                  <a:pt x="2836" y="1355"/>
                </a:cubicBezTo>
                <a:cubicBezTo>
                  <a:pt x="2836" y="599"/>
                  <a:pt x="2206" y="1"/>
                  <a:pt x="141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95" name="Google Shape;8395;p100"/>
          <p:cNvSpPr/>
          <p:nvPr/>
        </p:nvSpPr>
        <p:spPr>
          <a:xfrm>
            <a:off x="7128765" y="7973569"/>
            <a:ext cx="110537" cy="106645"/>
          </a:xfrm>
          <a:custGeom>
            <a:avLst/>
            <a:gdLst/>
            <a:ahLst/>
            <a:cxnLst/>
            <a:rect l="l" t="t" r="r" b="b"/>
            <a:pathLst>
              <a:path w="2774" h="2741" extrusionOk="0">
                <a:moveTo>
                  <a:pt x="1387" y="0"/>
                </a:moveTo>
                <a:cubicBezTo>
                  <a:pt x="631" y="0"/>
                  <a:pt x="1" y="630"/>
                  <a:pt x="1" y="1355"/>
                </a:cubicBezTo>
                <a:cubicBezTo>
                  <a:pt x="1" y="2111"/>
                  <a:pt x="631" y="2741"/>
                  <a:pt x="1387" y="2741"/>
                </a:cubicBezTo>
                <a:cubicBezTo>
                  <a:pt x="2143" y="2741"/>
                  <a:pt x="2773" y="2111"/>
                  <a:pt x="2773" y="1355"/>
                </a:cubicBezTo>
                <a:cubicBezTo>
                  <a:pt x="2773" y="630"/>
                  <a:pt x="2143" y="0"/>
                  <a:pt x="138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96" name="Google Shape;8396;p100"/>
          <p:cNvSpPr/>
          <p:nvPr/>
        </p:nvSpPr>
        <p:spPr>
          <a:xfrm>
            <a:off x="7407457" y="7974774"/>
            <a:ext cx="109262" cy="106684"/>
          </a:xfrm>
          <a:custGeom>
            <a:avLst/>
            <a:gdLst/>
            <a:ahLst/>
            <a:cxnLst/>
            <a:rect l="l" t="t" r="r" b="b"/>
            <a:pathLst>
              <a:path w="2742" h="2742" extrusionOk="0">
                <a:moveTo>
                  <a:pt x="1356" y="1"/>
                </a:moveTo>
                <a:cubicBezTo>
                  <a:pt x="631" y="1"/>
                  <a:pt x="1" y="631"/>
                  <a:pt x="1" y="1387"/>
                </a:cubicBezTo>
                <a:cubicBezTo>
                  <a:pt x="1" y="2111"/>
                  <a:pt x="631" y="2741"/>
                  <a:pt x="1356" y="2741"/>
                </a:cubicBezTo>
                <a:cubicBezTo>
                  <a:pt x="2112" y="2741"/>
                  <a:pt x="2742" y="2111"/>
                  <a:pt x="2742" y="1387"/>
                </a:cubicBezTo>
                <a:cubicBezTo>
                  <a:pt x="2742" y="631"/>
                  <a:pt x="2112" y="1"/>
                  <a:pt x="135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97" name="Google Shape;8397;p100"/>
          <p:cNvSpPr/>
          <p:nvPr/>
        </p:nvSpPr>
        <p:spPr>
          <a:xfrm>
            <a:off x="7087363" y="8078969"/>
            <a:ext cx="194615" cy="111587"/>
          </a:xfrm>
          <a:custGeom>
            <a:avLst/>
            <a:gdLst/>
            <a:ahLst/>
            <a:cxnLst/>
            <a:rect l="l" t="t" r="r" b="b"/>
            <a:pathLst>
              <a:path w="4884" h="2868" extrusionOk="0">
                <a:moveTo>
                  <a:pt x="819" y="0"/>
                </a:moveTo>
                <a:cubicBezTo>
                  <a:pt x="347" y="442"/>
                  <a:pt x="0" y="1072"/>
                  <a:pt x="0" y="1796"/>
                </a:cubicBezTo>
                <a:lnTo>
                  <a:pt x="0" y="2521"/>
                </a:lnTo>
                <a:cubicBezTo>
                  <a:pt x="0" y="2710"/>
                  <a:pt x="158" y="2867"/>
                  <a:pt x="347" y="2867"/>
                </a:cubicBezTo>
                <a:lnTo>
                  <a:pt x="4505" y="2867"/>
                </a:lnTo>
                <a:cubicBezTo>
                  <a:pt x="4726" y="2867"/>
                  <a:pt x="4883" y="2710"/>
                  <a:pt x="4883" y="2521"/>
                </a:cubicBezTo>
                <a:lnTo>
                  <a:pt x="4883" y="1796"/>
                </a:lnTo>
                <a:cubicBezTo>
                  <a:pt x="4883" y="1103"/>
                  <a:pt x="4568" y="442"/>
                  <a:pt x="4033" y="0"/>
                </a:cubicBezTo>
                <a:cubicBezTo>
                  <a:pt x="3655" y="473"/>
                  <a:pt x="3088" y="788"/>
                  <a:pt x="2426" y="788"/>
                </a:cubicBezTo>
                <a:cubicBezTo>
                  <a:pt x="1796" y="788"/>
                  <a:pt x="1197" y="473"/>
                  <a:pt x="81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98" name="Google Shape;8398;p100"/>
          <p:cNvSpPr/>
          <p:nvPr/>
        </p:nvSpPr>
        <p:spPr>
          <a:xfrm>
            <a:off x="7225434" y="7833813"/>
            <a:ext cx="195890" cy="112793"/>
          </a:xfrm>
          <a:custGeom>
            <a:avLst/>
            <a:gdLst/>
            <a:ahLst/>
            <a:cxnLst/>
            <a:rect l="l" t="t" r="r" b="b"/>
            <a:pathLst>
              <a:path w="4916" h="2899" extrusionOk="0">
                <a:moveTo>
                  <a:pt x="851" y="1"/>
                </a:moveTo>
                <a:cubicBezTo>
                  <a:pt x="347" y="442"/>
                  <a:pt x="1" y="1103"/>
                  <a:pt x="1" y="1796"/>
                </a:cubicBezTo>
                <a:lnTo>
                  <a:pt x="1" y="2552"/>
                </a:lnTo>
                <a:cubicBezTo>
                  <a:pt x="1" y="2741"/>
                  <a:pt x="158" y="2899"/>
                  <a:pt x="347" y="2899"/>
                </a:cubicBezTo>
                <a:lnTo>
                  <a:pt x="4537" y="2899"/>
                </a:lnTo>
                <a:cubicBezTo>
                  <a:pt x="4758" y="2899"/>
                  <a:pt x="4915" y="2741"/>
                  <a:pt x="4915" y="2552"/>
                </a:cubicBezTo>
                <a:lnTo>
                  <a:pt x="4915" y="1796"/>
                </a:lnTo>
                <a:cubicBezTo>
                  <a:pt x="4915" y="1103"/>
                  <a:pt x="4600" y="442"/>
                  <a:pt x="4065" y="1"/>
                </a:cubicBezTo>
                <a:cubicBezTo>
                  <a:pt x="3687" y="473"/>
                  <a:pt x="3088" y="788"/>
                  <a:pt x="2458" y="788"/>
                </a:cubicBezTo>
                <a:cubicBezTo>
                  <a:pt x="1828" y="788"/>
                  <a:pt x="1198" y="473"/>
                  <a:pt x="85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99" name="Google Shape;8399;p100"/>
          <p:cNvSpPr/>
          <p:nvPr/>
        </p:nvSpPr>
        <p:spPr>
          <a:xfrm>
            <a:off x="7364781" y="8078969"/>
            <a:ext cx="194655" cy="111587"/>
          </a:xfrm>
          <a:custGeom>
            <a:avLst/>
            <a:gdLst/>
            <a:ahLst/>
            <a:cxnLst/>
            <a:rect l="l" t="t" r="r" b="b"/>
            <a:pathLst>
              <a:path w="4885" h="2868" extrusionOk="0">
                <a:moveTo>
                  <a:pt x="820" y="0"/>
                </a:moveTo>
                <a:cubicBezTo>
                  <a:pt x="316" y="442"/>
                  <a:pt x="1" y="1103"/>
                  <a:pt x="1" y="1796"/>
                </a:cubicBezTo>
                <a:lnTo>
                  <a:pt x="1" y="2521"/>
                </a:lnTo>
                <a:cubicBezTo>
                  <a:pt x="1" y="2710"/>
                  <a:pt x="158" y="2867"/>
                  <a:pt x="347" y="2867"/>
                </a:cubicBezTo>
                <a:lnTo>
                  <a:pt x="4506" y="2867"/>
                </a:lnTo>
                <a:cubicBezTo>
                  <a:pt x="4727" y="2867"/>
                  <a:pt x="4884" y="2710"/>
                  <a:pt x="4884" y="2521"/>
                </a:cubicBezTo>
                <a:lnTo>
                  <a:pt x="4884" y="1796"/>
                </a:lnTo>
                <a:cubicBezTo>
                  <a:pt x="4884" y="1103"/>
                  <a:pt x="4569" y="442"/>
                  <a:pt x="4033" y="0"/>
                </a:cubicBezTo>
                <a:cubicBezTo>
                  <a:pt x="3655" y="473"/>
                  <a:pt x="3088" y="788"/>
                  <a:pt x="2427" y="788"/>
                </a:cubicBezTo>
                <a:cubicBezTo>
                  <a:pt x="1797" y="788"/>
                  <a:pt x="1198" y="473"/>
                  <a:pt x="82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00" name="Google Shape;8400;p100"/>
          <p:cNvSpPr/>
          <p:nvPr/>
        </p:nvSpPr>
        <p:spPr>
          <a:xfrm>
            <a:off x="7260580" y="7973569"/>
            <a:ext cx="123089" cy="100537"/>
          </a:xfrm>
          <a:custGeom>
            <a:avLst/>
            <a:gdLst/>
            <a:ahLst/>
            <a:cxnLst/>
            <a:rect l="l" t="t" r="r" b="b"/>
            <a:pathLst>
              <a:path w="3089" h="2584" extrusionOk="0">
                <a:moveTo>
                  <a:pt x="1198" y="0"/>
                </a:moveTo>
                <a:lnTo>
                  <a:pt x="1198" y="882"/>
                </a:lnTo>
                <a:lnTo>
                  <a:pt x="1" y="2079"/>
                </a:lnTo>
                <a:cubicBezTo>
                  <a:pt x="221" y="2237"/>
                  <a:pt x="284" y="2300"/>
                  <a:pt x="473" y="2583"/>
                </a:cubicBezTo>
                <a:lnTo>
                  <a:pt x="1545" y="1575"/>
                </a:lnTo>
                <a:lnTo>
                  <a:pt x="2616" y="2583"/>
                </a:lnTo>
                <a:cubicBezTo>
                  <a:pt x="2773" y="2394"/>
                  <a:pt x="2931" y="2237"/>
                  <a:pt x="3088" y="2111"/>
                </a:cubicBezTo>
                <a:lnTo>
                  <a:pt x="1891" y="882"/>
                </a:lnTo>
                <a:lnTo>
                  <a:pt x="1891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01" name="Google Shape;8401;p100"/>
          <p:cNvSpPr/>
          <p:nvPr/>
        </p:nvSpPr>
        <p:spPr>
          <a:xfrm>
            <a:off x="8532330" y="7322789"/>
            <a:ext cx="138111" cy="80928"/>
          </a:xfrm>
          <a:custGeom>
            <a:avLst/>
            <a:gdLst/>
            <a:ahLst/>
            <a:cxnLst/>
            <a:rect l="l" t="t" r="r" b="b"/>
            <a:pathLst>
              <a:path w="3466" h="2080" extrusionOk="0">
                <a:moveTo>
                  <a:pt x="1733" y="0"/>
                </a:moveTo>
                <a:cubicBezTo>
                  <a:pt x="788" y="0"/>
                  <a:pt x="0" y="788"/>
                  <a:pt x="0" y="1733"/>
                </a:cubicBezTo>
                <a:lnTo>
                  <a:pt x="0" y="2080"/>
                </a:lnTo>
                <a:lnTo>
                  <a:pt x="3466" y="2080"/>
                </a:lnTo>
                <a:lnTo>
                  <a:pt x="3466" y="1733"/>
                </a:lnTo>
                <a:cubicBezTo>
                  <a:pt x="3466" y="788"/>
                  <a:pt x="2678" y="0"/>
                  <a:pt x="17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02" name="Google Shape;8402;p100"/>
          <p:cNvSpPr/>
          <p:nvPr/>
        </p:nvSpPr>
        <p:spPr>
          <a:xfrm>
            <a:off x="8572495" y="7241901"/>
            <a:ext cx="56544" cy="55171"/>
          </a:xfrm>
          <a:custGeom>
            <a:avLst/>
            <a:gdLst/>
            <a:ahLst/>
            <a:cxnLst/>
            <a:rect l="l" t="t" r="r" b="b"/>
            <a:pathLst>
              <a:path w="1419" h="1418" extrusionOk="0">
                <a:moveTo>
                  <a:pt x="725" y="0"/>
                </a:moveTo>
                <a:cubicBezTo>
                  <a:pt x="316" y="0"/>
                  <a:pt x="0" y="315"/>
                  <a:pt x="0" y="725"/>
                </a:cubicBezTo>
                <a:cubicBezTo>
                  <a:pt x="0" y="1103"/>
                  <a:pt x="316" y="1418"/>
                  <a:pt x="725" y="1418"/>
                </a:cubicBezTo>
                <a:cubicBezTo>
                  <a:pt x="1103" y="1418"/>
                  <a:pt x="1418" y="1103"/>
                  <a:pt x="1418" y="725"/>
                </a:cubicBezTo>
                <a:cubicBezTo>
                  <a:pt x="1418" y="315"/>
                  <a:pt x="1103" y="0"/>
                  <a:pt x="72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03" name="Google Shape;8403;p100"/>
          <p:cNvSpPr/>
          <p:nvPr/>
        </p:nvSpPr>
        <p:spPr>
          <a:xfrm>
            <a:off x="8395493" y="7106425"/>
            <a:ext cx="414294" cy="459109"/>
          </a:xfrm>
          <a:custGeom>
            <a:avLst/>
            <a:gdLst/>
            <a:ahLst/>
            <a:cxnLst/>
            <a:rect l="l" t="t" r="r" b="b"/>
            <a:pathLst>
              <a:path w="10397" h="11800" extrusionOk="0">
                <a:moveTo>
                  <a:pt x="5167" y="2757"/>
                </a:moveTo>
                <a:cubicBezTo>
                  <a:pt x="5923" y="2757"/>
                  <a:pt x="6553" y="3388"/>
                  <a:pt x="6553" y="4144"/>
                </a:cubicBezTo>
                <a:cubicBezTo>
                  <a:pt x="6553" y="4490"/>
                  <a:pt x="6396" y="4805"/>
                  <a:pt x="6175" y="5089"/>
                </a:cubicBezTo>
                <a:cubicBezTo>
                  <a:pt x="7026" y="5498"/>
                  <a:pt x="7593" y="6317"/>
                  <a:pt x="7593" y="7294"/>
                </a:cubicBezTo>
                <a:lnTo>
                  <a:pt x="7593" y="8019"/>
                </a:lnTo>
                <a:cubicBezTo>
                  <a:pt x="7593" y="8208"/>
                  <a:pt x="7435" y="8365"/>
                  <a:pt x="7246" y="8365"/>
                </a:cubicBezTo>
                <a:lnTo>
                  <a:pt x="3088" y="8365"/>
                </a:lnTo>
                <a:cubicBezTo>
                  <a:pt x="2867" y="8365"/>
                  <a:pt x="2710" y="8208"/>
                  <a:pt x="2710" y="8019"/>
                </a:cubicBezTo>
                <a:lnTo>
                  <a:pt x="2710" y="7294"/>
                </a:lnTo>
                <a:cubicBezTo>
                  <a:pt x="2710" y="6317"/>
                  <a:pt x="3308" y="5498"/>
                  <a:pt x="4127" y="5089"/>
                </a:cubicBezTo>
                <a:cubicBezTo>
                  <a:pt x="3907" y="4868"/>
                  <a:pt x="3781" y="4553"/>
                  <a:pt x="3781" y="4144"/>
                </a:cubicBezTo>
                <a:cubicBezTo>
                  <a:pt x="3781" y="3388"/>
                  <a:pt x="4411" y="2757"/>
                  <a:pt x="5167" y="2757"/>
                </a:cubicBezTo>
                <a:close/>
                <a:moveTo>
                  <a:pt x="5183" y="1"/>
                </a:moveTo>
                <a:cubicBezTo>
                  <a:pt x="5128" y="1"/>
                  <a:pt x="5073" y="17"/>
                  <a:pt x="5010" y="48"/>
                </a:cubicBezTo>
                <a:cubicBezTo>
                  <a:pt x="3964" y="646"/>
                  <a:pt x="2946" y="940"/>
                  <a:pt x="1919" y="940"/>
                </a:cubicBezTo>
                <a:cubicBezTo>
                  <a:pt x="1430" y="940"/>
                  <a:pt x="939" y="873"/>
                  <a:pt x="441" y="741"/>
                </a:cubicBezTo>
                <a:cubicBezTo>
                  <a:pt x="402" y="722"/>
                  <a:pt x="363" y="714"/>
                  <a:pt x="326" y="714"/>
                </a:cubicBezTo>
                <a:cubicBezTo>
                  <a:pt x="243" y="714"/>
                  <a:pt x="170" y="751"/>
                  <a:pt x="126" y="773"/>
                </a:cubicBezTo>
                <a:cubicBezTo>
                  <a:pt x="32" y="836"/>
                  <a:pt x="0" y="930"/>
                  <a:pt x="0" y="1056"/>
                </a:cubicBezTo>
                <a:lnTo>
                  <a:pt x="0" y="5026"/>
                </a:lnTo>
                <a:cubicBezTo>
                  <a:pt x="0" y="8145"/>
                  <a:pt x="2080" y="10949"/>
                  <a:pt x="5104" y="11799"/>
                </a:cubicBezTo>
                <a:lnTo>
                  <a:pt x="5262" y="11799"/>
                </a:lnTo>
                <a:cubicBezTo>
                  <a:pt x="8255" y="10917"/>
                  <a:pt x="10397" y="8145"/>
                  <a:pt x="10397" y="5026"/>
                </a:cubicBezTo>
                <a:lnTo>
                  <a:pt x="10397" y="1056"/>
                </a:lnTo>
                <a:cubicBezTo>
                  <a:pt x="10397" y="930"/>
                  <a:pt x="10365" y="836"/>
                  <a:pt x="10271" y="773"/>
                </a:cubicBezTo>
                <a:cubicBezTo>
                  <a:pt x="10162" y="751"/>
                  <a:pt x="10084" y="714"/>
                  <a:pt x="10014" y="714"/>
                </a:cubicBezTo>
                <a:cubicBezTo>
                  <a:pt x="9983" y="714"/>
                  <a:pt x="9954" y="722"/>
                  <a:pt x="9924" y="741"/>
                </a:cubicBezTo>
                <a:cubicBezTo>
                  <a:pt x="9414" y="877"/>
                  <a:pt x="8910" y="946"/>
                  <a:pt x="8409" y="946"/>
                </a:cubicBezTo>
                <a:cubicBezTo>
                  <a:pt x="7395" y="946"/>
                  <a:pt x="6389" y="660"/>
                  <a:pt x="5356" y="48"/>
                </a:cubicBezTo>
                <a:cubicBezTo>
                  <a:pt x="5293" y="17"/>
                  <a:pt x="5238" y="1"/>
                  <a:pt x="518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04" name="Google Shape;8404;p100"/>
          <p:cNvSpPr/>
          <p:nvPr/>
        </p:nvSpPr>
        <p:spPr>
          <a:xfrm>
            <a:off x="5280906" y="7972969"/>
            <a:ext cx="84118" cy="215781"/>
          </a:xfrm>
          <a:custGeom>
            <a:avLst/>
            <a:gdLst/>
            <a:ahLst/>
            <a:cxnLst/>
            <a:rect l="l" t="t" r="r" b="b"/>
            <a:pathLst>
              <a:path w="2111" h="5546" extrusionOk="0">
                <a:moveTo>
                  <a:pt x="378" y="0"/>
                </a:moveTo>
                <a:cubicBezTo>
                  <a:pt x="158" y="0"/>
                  <a:pt x="0" y="158"/>
                  <a:pt x="0" y="347"/>
                </a:cubicBezTo>
                <a:lnTo>
                  <a:pt x="0" y="5198"/>
                </a:lnTo>
                <a:cubicBezTo>
                  <a:pt x="0" y="5419"/>
                  <a:pt x="158" y="5545"/>
                  <a:pt x="378" y="5545"/>
                </a:cubicBezTo>
                <a:lnTo>
                  <a:pt x="1071" y="5545"/>
                </a:lnTo>
                <a:cubicBezTo>
                  <a:pt x="1670" y="5545"/>
                  <a:pt x="2111" y="5072"/>
                  <a:pt x="2111" y="4537"/>
                </a:cubicBezTo>
                <a:lnTo>
                  <a:pt x="2111" y="1040"/>
                </a:lnTo>
                <a:cubicBezTo>
                  <a:pt x="2111" y="441"/>
                  <a:pt x="1638" y="0"/>
                  <a:pt x="107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05" name="Google Shape;8405;p100"/>
          <p:cNvSpPr/>
          <p:nvPr/>
        </p:nvSpPr>
        <p:spPr>
          <a:xfrm>
            <a:off x="5366260" y="7731471"/>
            <a:ext cx="303837" cy="250097"/>
          </a:xfrm>
          <a:custGeom>
            <a:avLst/>
            <a:gdLst/>
            <a:ahLst/>
            <a:cxnLst/>
            <a:rect l="l" t="t" r="r" b="b"/>
            <a:pathLst>
              <a:path w="7625" h="6428" extrusionOk="0">
                <a:moveTo>
                  <a:pt x="3781" y="631"/>
                </a:moveTo>
                <a:cubicBezTo>
                  <a:pt x="3970" y="631"/>
                  <a:pt x="4128" y="788"/>
                  <a:pt x="4128" y="977"/>
                </a:cubicBezTo>
                <a:lnTo>
                  <a:pt x="4128" y="1418"/>
                </a:lnTo>
                <a:cubicBezTo>
                  <a:pt x="4380" y="1481"/>
                  <a:pt x="4569" y="1639"/>
                  <a:pt x="4758" y="1860"/>
                </a:cubicBezTo>
                <a:cubicBezTo>
                  <a:pt x="4884" y="2017"/>
                  <a:pt x="4884" y="2206"/>
                  <a:pt x="4726" y="2332"/>
                </a:cubicBezTo>
                <a:cubicBezTo>
                  <a:pt x="4657" y="2373"/>
                  <a:pt x="4583" y="2397"/>
                  <a:pt x="4510" y="2397"/>
                </a:cubicBezTo>
                <a:cubicBezTo>
                  <a:pt x="4416" y="2397"/>
                  <a:pt x="4325" y="2358"/>
                  <a:pt x="4254" y="2269"/>
                </a:cubicBezTo>
                <a:cubicBezTo>
                  <a:pt x="4114" y="2106"/>
                  <a:pt x="3957" y="2012"/>
                  <a:pt x="3821" y="2012"/>
                </a:cubicBezTo>
                <a:cubicBezTo>
                  <a:pt x="3773" y="2012"/>
                  <a:pt x="3728" y="2024"/>
                  <a:pt x="3687" y="2049"/>
                </a:cubicBezTo>
                <a:cubicBezTo>
                  <a:pt x="3592" y="2080"/>
                  <a:pt x="3466" y="2238"/>
                  <a:pt x="3466" y="2364"/>
                </a:cubicBezTo>
                <a:cubicBezTo>
                  <a:pt x="3466" y="2553"/>
                  <a:pt x="3624" y="2710"/>
                  <a:pt x="3813" y="2710"/>
                </a:cubicBezTo>
                <a:cubicBezTo>
                  <a:pt x="4411" y="2710"/>
                  <a:pt x="4852" y="3183"/>
                  <a:pt x="4852" y="3750"/>
                </a:cubicBezTo>
                <a:cubicBezTo>
                  <a:pt x="4852" y="4159"/>
                  <a:pt x="4600" y="4537"/>
                  <a:pt x="4222" y="4663"/>
                </a:cubicBezTo>
                <a:lnTo>
                  <a:pt x="4159" y="4663"/>
                </a:lnTo>
                <a:lnTo>
                  <a:pt x="4159" y="5073"/>
                </a:lnTo>
                <a:cubicBezTo>
                  <a:pt x="4159" y="5262"/>
                  <a:pt x="4002" y="5420"/>
                  <a:pt x="3813" y="5420"/>
                </a:cubicBezTo>
                <a:cubicBezTo>
                  <a:pt x="3624" y="5420"/>
                  <a:pt x="3466" y="5262"/>
                  <a:pt x="3466" y="5073"/>
                </a:cubicBezTo>
                <a:lnTo>
                  <a:pt x="3466" y="4663"/>
                </a:lnTo>
                <a:cubicBezTo>
                  <a:pt x="3277" y="4600"/>
                  <a:pt x="3119" y="4537"/>
                  <a:pt x="2962" y="4348"/>
                </a:cubicBezTo>
                <a:cubicBezTo>
                  <a:pt x="2836" y="4254"/>
                  <a:pt x="2804" y="4002"/>
                  <a:pt x="2962" y="3876"/>
                </a:cubicBezTo>
                <a:cubicBezTo>
                  <a:pt x="3013" y="3825"/>
                  <a:pt x="3108" y="3793"/>
                  <a:pt x="3206" y="3793"/>
                </a:cubicBezTo>
                <a:cubicBezTo>
                  <a:pt x="3290" y="3793"/>
                  <a:pt x="3376" y="3817"/>
                  <a:pt x="3435" y="3876"/>
                </a:cubicBezTo>
                <a:cubicBezTo>
                  <a:pt x="3549" y="3990"/>
                  <a:pt x="3679" y="4071"/>
                  <a:pt x="3803" y="4071"/>
                </a:cubicBezTo>
                <a:cubicBezTo>
                  <a:pt x="3850" y="4071"/>
                  <a:pt x="3895" y="4059"/>
                  <a:pt x="3939" y="4033"/>
                </a:cubicBezTo>
                <a:cubicBezTo>
                  <a:pt x="4065" y="4002"/>
                  <a:pt x="4128" y="3844"/>
                  <a:pt x="4128" y="3718"/>
                </a:cubicBezTo>
                <a:cubicBezTo>
                  <a:pt x="4128" y="3529"/>
                  <a:pt x="3970" y="3372"/>
                  <a:pt x="3781" y="3372"/>
                </a:cubicBezTo>
                <a:cubicBezTo>
                  <a:pt x="3182" y="3372"/>
                  <a:pt x="2741" y="2899"/>
                  <a:pt x="2741" y="2364"/>
                </a:cubicBezTo>
                <a:cubicBezTo>
                  <a:pt x="2741" y="1954"/>
                  <a:pt x="3025" y="1576"/>
                  <a:pt x="3435" y="1418"/>
                </a:cubicBezTo>
                <a:lnTo>
                  <a:pt x="3435" y="977"/>
                </a:lnTo>
                <a:cubicBezTo>
                  <a:pt x="3435" y="788"/>
                  <a:pt x="3592" y="631"/>
                  <a:pt x="3781" y="631"/>
                </a:cubicBezTo>
                <a:close/>
                <a:moveTo>
                  <a:pt x="3813" y="1"/>
                </a:moveTo>
                <a:cubicBezTo>
                  <a:pt x="1733" y="1"/>
                  <a:pt x="0" y="1734"/>
                  <a:pt x="0" y="3813"/>
                </a:cubicBezTo>
                <a:cubicBezTo>
                  <a:pt x="0" y="4537"/>
                  <a:pt x="190" y="5231"/>
                  <a:pt x="536" y="5829"/>
                </a:cubicBezTo>
                <a:cubicBezTo>
                  <a:pt x="1009" y="5546"/>
                  <a:pt x="1544" y="5420"/>
                  <a:pt x="2080" y="5420"/>
                </a:cubicBezTo>
                <a:cubicBezTo>
                  <a:pt x="2146" y="5414"/>
                  <a:pt x="2213" y="5411"/>
                  <a:pt x="2279" y="5411"/>
                </a:cubicBezTo>
                <a:cubicBezTo>
                  <a:pt x="2936" y="5411"/>
                  <a:pt x="3587" y="5692"/>
                  <a:pt x="4159" y="6207"/>
                </a:cubicBezTo>
                <a:lnTo>
                  <a:pt x="5892" y="6207"/>
                </a:lnTo>
                <a:cubicBezTo>
                  <a:pt x="6144" y="6207"/>
                  <a:pt x="6364" y="6302"/>
                  <a:pt x="6585" y="6428"/>
                </a:cubicBezTo>
                <a:cubicBezTo>
                  <a:pt x="7215" y="5735"/>
                  <a:pt x="7625" y="4789"/>
                  <a:pt x="7625" y="3813"/>
                </a:cubicBezTo>
                <a:cubicBezTo>
                  <a:pt x="7625" y="1734"/>
                  <a:pt x="5892" y="1"/>
                  <a:pt x="381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06" name="Google Shape;8406;p100"/>
          <p:cNvSpPr/>
          <p:nvPr/>
        </p:nvSpPr>
        <p:spPr>
          <a:xfrm>
            <a:off x="5392639" y="7964993"/>
            <a:ext cx="364087" cy="195549"/>
          </a:xfrm>
          <a:custGeom>
            <a:avLst/>
            <a:gdLst/>
            <a:ahLst/>
            <a:cxnLst/>
            <a:rect l="l" t="t" r="r" b="b"/>
            <a:pathLst>
              <a:path w="9137" h="5026" extrusionOk="0">
                <a:moveTo>
                  <a:pt x="1422" y="0"/>
                </a:moveTo>
                <a:cubicBezTo>
                  <a:pt x="918" y="0"/>
                  <a:pt x="416" y="160"/>
                  <a:pt x="0" y="457"/>
                </a:cubicBezTo>
                <a:lnTo>
                  <a:pt x="0" y="5025"/>
                </a:lnTo>
                <a:lnTo>
                  <a:pt x="5230" y="5025"/>
                </a:lnTo>
                <a:cubicBezTo>
                  <a:pt x="5923" y="5025"/>
                  <a:pt x="6490" y="4679"/>
                  <a:pt x="6900" y="4143"/>
                </a:cubicBezTo>
                <a:lnTo>
                  <a:pt x="8916" y="1245"/>
                </a:lnTo>
                <a:cubicBezTo>
                  <a:pt x="9137" y="930"/>
                  <a:pt x="9074" y="489"/>
                  <a:pt x="8727" y="268"/>
                </a:cubicBezTo>
                <a:cubicBezTo>
                  <a:pt x="8633" y="221"/>
                  <a:pt x="8517" y="196"/>
                  <a:pt x="8398" y="196"/>
                </a:cubicBezTo>
                <a:cubicBezTo>
                  <a:pt x="8196" y="196"/>
                  <a:pt x="7983" y="268"/>
                  <a:pt x="7845" y="426"/>
                </a:cubicBezTo>
                <a:lnTo>
                  <a:pt x="5955" y="2726"/>
                </a:lnTo>
                <a:cubicBezTo>
                  <a:pt x="5829" y="2883"/>
                  <a:pt x="5545" y="2978"/>
                  <a:pt x="5419" y="2978"/>
                </a:cubicBezTo>
                <a:lnTo>
                  <a:pt x="3119" y="2978"/>
                </a:lnTo>
                <a:cubicBezTo>
                  <a:pt x="2899" y="2978"/>
                  <a:pt x="2741" y="2820"/>
                  <a:pt x="2741" y="2631"/>
                </a:cubicBezTo>
                <a:cubicBezTo>
                  <a:pt x="2741" y="2411"/>
                  <a:pt x="2899" y="2253"/>
                  <a:pt x="3119" y="2253"/>
                </a:cubicBezTo>
                <a:lnTo>
                  <a:pt x="5198" y="2253"/>
                </a:lnTo>
                <a:cubicBezTo>
                  <a:pt x="5576" y="2253"/>
                  <a:pt x="5923" y="1938"/>
                  <a:pt x="5923" y="1560"/>
                </a:cubicBezTo>
                <a:cubicBezTo>
                  <a:pt x="5923" y="1150"/>
                  <a:pt x="5576" y="835"/>
                  <a:pt x="5198" y="835"/>
                </a:cubicBezTo>
                <a:lnTo>
                  <a:pt x="3340" y="835"/>
                </a:lnTo>
                <a:cubicBezTo>
                  <a:pt x="3182" y="835"/>
                  <a:pt x="3088" y="741"/>
                  <a:pt x="2962" y="615"/>
                </a:cubicBezTo>
                <a:cubicBezTo>
                  <a:pt x="2773" y="426"/>
                  <a:pt x="2520" y="300"/>
                  <a:pt x="2300" y="174"/>
                </a:cubicBezTo>
                <a:cubicBezTo>
                  <a:pt x="2019" y="56"/>
                  <a:pt x="1720" y="0"/>
                  <a:pt x="14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07" name="Google Shape;8407;p100"/>
          <p:cNvSpPr/>
          <p:nvPr/>
        </p:nvSpPr>
        <p:spPr>
          <a:xfrm>
            <a:off x="10051381" y="7730243"/>
            <a:ext cx="350299" cy="349389"/>
          </a:xfrm>
          <a:custGeom>
            <a:avLst/>
            <a:gdLst/>
            <a:ahLst/>
            <a:cxnLst/>
            <a:rect l="l" t="t" r="r" b="b"/>
            <a:pathLst>
              <a:path w="8791" h="8980" extrusionOk="0">
                <a:moveTo>
                  <a:pt x="4537" y="0"/>
                </a:moveTo>
                <a:cubicBezTo>
                  <a:pt x="2048" y="0"/>
                  <a:pt x="0" y="2017"/>
                  <a:pt x="0" y="4506"/>
                </a:cubicBezTo>
                <a:cubicBezTo>
                  <a:pt x="0" y="6963"/>
                  <a:pt x="2048" y="8979"/>
                  <a:pt x="4537" y="8979"/>
                </a:cubicBezTo>
                <a:cubicBezTo>
                  <a:pt x="6459" y="8979"/>
                  <a:pt x="8160" y="7719"/>
                  <a:pt x="8790" y="5986"/>
                </a:cubicBezTo>
                <a:cubicBezTo>
                  <a:pt x="8633" y="5860"/>
                  <a:pt x="8443" y="5640"/>
                  <a:pt x="8286" y="5514"/>
                </a:cubicBezTo>
                <a:lnTo>
                  <a:pt x="7498" y="5514"/>
                </a:lnTo>
                <a:cubicBezTo>
                  <a:pt x="7057" y="6742"/>
                  <a:pt x="5923" y="7593"/>
                  <a:pt x="4568" y="7593"/>
                </a:cubicBezTo>
                <a:cubicBezTo>
                  <a:pt x="2836" y="7593"/>
                  <a:pt x="1481" y="6175"/>
                  <a:pt x="1481" y="4506"/>
                </a:cubicBezTo>
                <a:cubicBezTo>
                  <a:pt x="1481" y="2804"/>
                  <a:pt x="2867" y="1387"/>
                  <a:pt x="4568" y="1387"/>
                </a:cubicBezTo>
                <a:cubicBezTo>
                  <a:pt x="5923" y="1387"/>
                  <a:pt x="7057" y="2237"/>
                  <a:pt x="7498" y="3466"/>
                </a:cubicBezTo>
                <a:lnTo>
                  <a:pt x="8286" y="3466"/>
                </a:lnTo>
                <a:cubicBezTo>
                  <a:pt x="8443" y="3308"/>
                  <a:pt x="8633" y="3088"/>
                  <a:pt x="8790" y="2993"/>
                </a:cubicBezTo>
                <a:cubicBezTo>
                  <a:pt x="8160" y="1261"/>
                  <a:pt x="6522" y="0"/>
                  <a:pt x="45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08" name="Google Shape;8408;p100"/>
          <p:cNvSpPr/>
          <p:nvPr/>
        </p:nvSpPr>
        <p:spPr>
          <a:xfrm>
            <a:off x="10219576" y="7836460"/>
            <a:ext cx="305112" cy="136293"/>
          </a:xfrm>
          <a:custGeom>
            <a:avLst/>
            <a:gdLst/>
            <a:ahLst/>
            <a:cxnLst/>
            <a:rect l="l" t="t" r="r" b="b"/>
            <a:pathLst>
              <a:path w="7657" h="3503" extrusionOk="0">
                <a:moveTo>
                  <a:pt x="7260" y="0"/>
                </a:moveTo>
                <a:cubicBezTo>
                  <a:pt x="7232" y="0"/>
                  <a:pt x="7206" y="4"/>
                  <a:pt x="7184" y="11"/>
                </a:cubicBezTo>
                <a:lnTo>
                  <a:pt x="5073" y="736"/>
                </a:lnTo>
                <a:cubicBezTo>
                  <a:pt x="5042" y="736"/>
                  <a:pt x="5010" y="767"/>
                  <a:pt x="4947" y="799"/>
                </a:cubicBezTo>
                <a:lnTo>
                  <a:pt x="4380" y="1398"/>
                </a:lnTo>
                <a:lnTo>
                  <a:pt x="347" y="1398"/>
                </a:lnTo>
                <a:cubicBezTo>
                  <a:pt x="158" y="1398"/>
                  <a:pt x="1" y="1555"/>
                  <a:pt x="1" y="1744"/>
                </a:cubicBezTo>
                <a:cubicBezTo>
                  <a:pt x="1" y="1965"/>
                  <a:pt x="158" y="2122"/>
                  <a:pt x="347" y="2122"/>
                </a:cubicBezTo>
                <a:lnTo>
                  <a:pt x="4380" y="2122"/>
                </a:lnTo>
                <a:lnTo>
                  <a:pt x="4947" y="2689"/>
                </a:lnTo>
                <a:cubicBezTo>
                  <a:pt x="5010" y="2752"/>
                  <a:pt x="5042" y="2784"/>
                  <a:pt x="5073" y="2784"/>
                </a:cubicBezTo>
                <a:lnTo>
                  <a:pt x="7184" y="3477"/>
                </a:lnTo>
                <a:cubicBezTo>
                  <a:pt x="7210" y="3494"/>
                  <a:pt x="7242" y="3502"/>
                  <a:pt x="7275" y="3502"/>
                </a:cubicBezTo>
                <a:cubicBezTo>
                  <a:pt x="7362" y="3502"/>
                  <a:pt x="7462" y="3451"/>
                  <a:pt x="7531" y="3382"/>
                </a:cubicBezTo>
                <a:cubicBezTo>
                  <a:pt x="7594" y="3256"/>
                  <a:pt x="7657" y="3099"/>
                  <a:pt x="7562" y="2973"/>
                </a:cubicBezTo>
                <a:lnTo>
                  <a:pt x="6932" y="1744"/>
                </a:lnTo>
                <a:lnTo>
                  <a:pt x="7562" y="547"/>
                </a:lnTo>
                <a:cubicBezTo>
                  <a:pt x="7657" y="389"/>
                  <a:pt x="7594" y="232"/>
                  <a:pt x="7531" y="137"/>
                </a:cubicBezTo>
                <a:cubicBezTo>
                  <a:pt x="7458" y="41"/>
                  <a:pt x="7349" y="0"/>
                  <a:pt x="726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09" name="Google Shape;8409;p100"/>
          <p:cNvSpPr/>
          <p:nvPr/>
        </p:nvSpPr>
        <p:spPr>
          <a:xfrm>
            <a:off x="10082741" y="8091848"/>
            <a:ext cx="301327" cy="98086"/>
          </a:xfrm>
          <a:custGeom>
            <a:avLst/>
            <a:gdLst/>
            <a:ahLst/>
            <a:cxnLst/>
            <a:rect l="l" t="t" r="r" b="b"/>
            <a:pathLst>
              <a:path w="7562" h="2521" extrusionOk="0">
                <a:moveTo>
                  <a:pt x="1828" y="0"/>
                </a:moveTo>
                <a:lnTo>
                  <a:pt x="1482" y="1135"/>
                </a:lnTo>
                <a:lnTo>
                  <a:pt x="1040" y="1135"/>
                </a:lnTo>
                <a:cubicBezTo>
                  <a:pt x="442" y="1135"/>
                  <a:pt x="1" y="1607"/>
                  <a:pt x="1" y="2174"/>
                </a:cubicBezTo>
                <a:cubicBezTo>
                  <a:pt x="1" y="2363"/>
                  <a:pt x="158" y="2521"/>
                  <a:pt x="379" y="2521"/>
                </a:cubicBezTo>
                <a:lnTo>
                  <a:pt x="7310" y="2521"/>
                </a:lnTo>
                <a:cubicBezTo>
                  <a:pt x="7404" y="2489"/>
                  <a:pt x="7562" y="2363"/>
                  <a:pt x="7562" y="2174"/>
                </a:cubicBezTo>
                <a:cubicBezTo>
                  <a:pt x="7562" y="1576"/>
                  <a:pt x="7089" y="1135"/>
                  <a:pt x="6554" y="1135"/>
                </a:cubicBezTo>
                <a:lnTo>
                  <a:pt x="6113" y="1135"/>
                </a:lnTo>
                <a:lnTo>
                  <a:pt x="5766" y="0"/>
                </a:lnTo>
                <a:cubicBezTo>
                  <a:pt x="5168" y="252"/>
                  <a:pt x="4506" y="410"/>
                  <a:pt x="3781" y="410"/>
                </a:cubicBezTo>
                <a:cubicBezTo>
                  <a:pt x="3088" y="410"/>
                  <a:pt x="2427" y="252"/>
                  <a:pt x="18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10" name="Google Shape;8410;p100"/>
          <p:cNvSpPr/>
          <p:nvPr/>
        </p:nvSpPr>
        <p:spPr>
          <a:xfrm>
            <a:off x="10135458" y="7809924"/>
            <a:ext cx="183338" cy="190024"/>
          </a:xfrm>
          <a:custGeom>
            <a:avLst/>
            <a:gdLst/>
            <a:ahLst/>
            <a:cxnLst/>
            <a:rect l="l" t="t" r="r" b="b"/>
            <a:pathLst>
              <a:path w="4601" h="4884" extrusionOk="0">
                <a:moveTo>
                  <a:pt x="2427" y="0"/>
                </a:moveTo>
                <a:cubicBezTo>
                  <a:pt x="1104" y="0"/>
                  <a:pt x="1" y="1103"/>
                  <a:pt x="1" y="2458"/>
                </a:cubicBezTo>
                <a:cubicBezTo>
                  <a:pt x="1" y="3781"/>
                  <a:pt x="1104" y="4884"/>
                  <a:pt x="2427" y="4884"/>
                </a:cubicBezTo>
                <a:cubicBezTo>
                  <a:pt x="3404" y="4884"/>
                  <a:pt x="4254" y="4348"/>
                  <a:pt x="4601" y="3497"/>
                </a:cubicBezTo>
                <a:lnTo>
                  <a:pt x="2427" y="3497"/>
                </a:lnTo>
                <a:cubicBezTo>
                  <a:pt x="1828" y="3497"/>
                  <a:pt x="1419" y="3025"/>
                  <a:pt x="1419" y="2489"/>
                </a:cubicBezTo>
                <a:cubicBezTo>
                  <a:pt x="1356" y="1859"/>
                  <a:pt x="1828" y="1386"/>
                  <a:pt x="2427" y="1386"/>
                </a:cubicBezTo>
                <a:lnTo>
                  <a:pt x="4601" y="1386"/>
                </a:lnTo>
                <a:cubicBezTo>
                  <a:pt x="4191" y="567"/>
                  <a:pt x="3372" y="0"/>
                  <a:pt x="242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11" name="Google Shape;8411;p100"/>
          <p:cNvSpPr/>
          <p:nvPr/>
        </p:nvSpPr>
        <p:spPr>
          <a:xfrm>
            <a:off x="5453330" y="8561567"/>
            <a:ext cx="56504" cy="55210"/>
          </a:xfrm>
          <a:custGeom>
            <a:avLst/>
            <a:gdLst/>
            <a:ahLst/>
            <a:cxnLst/>
            <a:rect l="l" t="t" r="r" b="b"/>
            <a:pathLst>
              <a:path w="1418" h="1419" extrusionOk="0">
                <a:moveTo>
                  <a:pt x="725" y="1"/>
                </a:moveTo>
                <a:cubicBezTo>
                  <a:pt x="315" y="1"/>
                  <a:pt x="0" y="316"/>
                  <a:pt x="0" y="694"/>
                </a:cubicBezTo>
                <a:cubicBezTo>
                  <a:pt x="63" y="1103"/>
                  <a:pt x="315" y="1418"/>
                  <a:pt x="725" y="1418"/>
                </a:cubicBezTo>
                <a:cubicBezTo>
                  <a:pt x="1103" y="1418"/>
                  <a:pt x="1418" y="1103"/>
                  <a:pt x="1418" y="694"/>
                </a:cubicBezTo>
                <a:cubicBezTo>
                  <a:pt x="1418" y="316"/>
                  <a:pt x="1103" y="1"/>
                  <a:pt x="72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12" name="Google Shape;8412;p100"/>
          <p:cNvSpPr/>
          <p:nvPr/>
        </p:nvSpPr>
        <p:spPr>
          <a:xfrm>
            <a:off x="5426951" y="8643701"/>
            <a:ext cx="111772" cy="53965"/>
          </a:xfrm>
          <a:custGeom>
            <a:avLst/>
            <a:gdLst/>
            <a:ahLst/>
            <a:cxnLst/>
            <a:rect l="l" t="t" r="r" b="b"/>
            <a:pathLst>
              <a:path w="2805" h="1387" extrusionOk="0">
                <a:moveTo>
                  <a:pt x="1387" y="0"/>
                </a:moveTo>
                <a:cubicBezTo>
                  <a:pt x="631" y="0"/>
                  <a:pt x="1" y="630"/>
                  <a:pt x="1" y="1387"/>
                </a:cubicBezTo>
                <a:lnTo>
                  <a:pt x="2805" y="1387"/>
                </a:lnTo>
                <a:cubicBezTo>
                  <a:pt x="2805" y="630"/>
                  <a:pt x="2174" y="0"/>
                  <a:pt x="138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13" name="Google Shape;8413;p100"/>
          <p:cNvSpPr/>
          <p:nvPr/>
        </p:nvSpPr>
        <p:spPr>
          <a:xfrm>
            <a:off x="5357896" y="8508847"/>
            <a:ext cx="249884" cy="270952"/>
          </a:xfrm>
          <a:custGeom>
            <a:avLst/>
            <a:gdLst/>
            <a:ahLst/>
            <a:cxnLst/>
            <a:rect l="l" t="t" r="r" b="b"/>
            <a:pathLst>
              <a:path w="6271" h="6964" extrusionOk="0">
                <a:moveTo>
                  <a:pt x="3088" y="725"/>
                </a:moveTo>
                <a:cubicBezTo>
                  <a:pt x="3813" y="725"/>
                  <a:pt x="4506" y="1356"/>
                  <a:pt x="4506" y="2080"/>
                </a:cubicBezTo>
                <a:cubicBezTo>
                  <a:pt x="4506" y="2458"/>
                  <a:pt x="4348" y="2805"/>
                  <a:pt x="4096" y="3025"/>
                </a:cubicBezTo>
                <a:cubicBezTo>
                  <a:pt x="4727" y="3372"/>
                  <a:pt x="5168" y="4065"/>
                  <a:pt x="5168" y="4853"/>
                </a:cubicBezTo>
                <a:lnTo>
                  <a:pt x="5168" y="5199"/>
                </a:lnTo>
                <a:cubicBezTo>
                  <a:pt x="5168" y="5388"/>
                  <a:pt x="5010" y="5546"/>
                  <a:pt x="4821" y="5546"/>
                </a:cubicBezTo>
                <a:lnTo>
                  <a:pt x="1293" y="5546"/>
                </a:lnTo>
                <a:cubicBezTo>
                  <a:pt x="1103" y="5546"/>
                  <a:pt x="946" y="5388"/>
                  <a:pt x="946" y="5199"/>
                </a:cubicBezTo>
                <a:lnTo>
                  <a:pt x="946" y="4853"/>
                </a:lnTo>
                <a:lnTo>
                  <a:pt x="1040" y="4853"/>
                </a:lnTo>
                <a:cubicBezTo>
                  <a:pt x="1040" y="4065"/>
                  <a:pt x="1450" y="3403"/>
                  <a:pt x="2080" y="3025"/>
                </a:cubicBezTo>
                <a:cubicBezTo>
                  <a:pt x="1860" y="2805"/>
                  <a:pt x="1702" y="2458"/>
                  <a:pt x="1702" y="2080"/>
                </a:cubicBezTo>
                <a:cubicBezTo>
                  <a:pt x="1702" y="1356"/>
                  <a:pt x="2332" y="725"/>
                  <a:pt x="3088" y="725"/>
                </a:cubicBezTo>
                <a:close/>
                <a:moveTo>
                  <a:pt x="1" y="1"/>
                </a:moveTo>
                <a:lnTo>
                  <a:pt x="1" y="6617"/>
                </a:lnTo>
                <a:cubicBezTo>
                  <a:pt x="1" y="6806"/>
                  <a:pt x="158" y="6963"/>
                  <a:pt x="347" y="6963"/>
                </a:cubicBezTo>
                <a:lnTo>
                  <a:pt x="5924" y="6963"/>
                </a:lnTo>
                <a:cubicBezTo>
                  <a:pt x="6113" y="6963"/>
                  <a:pt x="6270" y="6806"/>
                  <a:pt x="6270" y="6617"/>
                </a:cubicBezTo>
                <a:lnTo>
                  <a:pt x="6270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14" name="Google Shape;8414;p100"/>
          <p:cNvSpPr/>
          <p:nvPr/>
        </p:nvSpPr>
        <p:spPr>
          <a:xfrm>
            <a:off x="5330281" y="8318862"/>
            <a:ext cx="305112" cy="55210"/>
          </a:xfrm>
          <a:custGeom>
            <a:avLst/>
            <a:gdLst/>
            <a:ahLst/>
            <a:cxnLst/>
            <a:rect l="l" t="t" r="r" b="b"/>
            <a:pathLst>
              <a:path w="7657" h="1419" extrusionOk="0">
                <a:moveTo>
                  <a:pt x="347" y="1"/>
                </a:moveTo>
                <a:cubicBezTo>
                  <a:pt x="158" y="1"/>
                  <a:pt x="1" y="158"/>
                  <a:pt x="1" y="347"/>
                </a:cubicBezTo>
                <a:lnTo>
                  <a:pt x="1" y="1418"/>
                </a:lnTo>
                <a:lnTo>
                  <a:pt x="7625" y="1418"/>
                </a:lnTo>
                <a:lnTo>
                  <a:pt x="7625" y="347"/>
                </a:lnTo>
                <a:lnTo>
                  <a:pt x="7656" y="347"/>
                </a:lnTo>
                <a:cubicBezTo>
                  <a:pt x="7656" y="158"/>
                  <a:pt x="7499" y="1"/>
                  <a:pt x="731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15" name="Google Shape;8415;p100"/>
          <p:cNvSpPr/>
          <p:nvPr/>
        </p:nvSpPr>
        <p:spPr>
          <a:xfrm>
            <a:off x="5246163" y="8402203"/>
            <a:ext cx="470838" cy="214575"/>
          </a:xfrm>
          <a:custGeom>
            <a:avLst/>
            <a:gdLst/>
            <a:ahLst/>
            <a:cxnLst/>
            <a:rect l="l" t="t" r="r" b="b"/>
            <a:pathLst>
              <a:path w="11816" h="5515" extrusionOk="0">
                <a:moveTo>
                  <a:pt x="10082" y="662"/>
                </a:moveTo>
                <a:cubicBezTo>
                  <a:pt x="10303" y="662"/>
                  <a:pt x="10461" y="820"/>
                  <a:pt x="10461" y="1009"/>
                </a:cubicBezTo>
                <a:cubicBezTo>
                  <a:pt x="10461" y="1198"/>
                  <a:pt x="10303" y="1356"/>
                  <a:pt x="10082" y="1356"/>
                </a:cubicBezTo>
                <a:cubicBezTo>
                  <a:pt x="9893" y="1356"/>
                  <a:pt x="9736" y="1198"/>
                  <a:pt x="9736" y="1009"/>
                </a:cubicBezTo>
                <a:cubicBezTo>
                  <a:pt x="9767" y="820"/>
                  <a:pt x="9893" y="662"/>
                  <a:pt x="10082" y="662"/>
                </a:cubicBezTo>
                <a:close/>
                <a:moveTo>
                  <a:pt x="1041" y="1"/>
                </a:moveTo>
                <a:cubicBezTo>
                  <a:pt x="442" y="1"/>
                  <a:pt x="1" y="442"/>
                  <a:pt x="1" y="1009"/>
                </a:cubicBezTo>
                <a:lnTo>
                  <a:pt x="1" y="4475"/>
                </a:lnTo>
                <a:cubicBezTo>
                  <a:pt x="1" y="5073"/>
                  <a:pt x="473" y="5514"/>
                  <a:pt x="1041" y="5514"/>
                </a:cubicBezTo>
                <a:lnTo>
                  <a:pt x="2112" y="5514"/>
                </a:lnTo>
                <a:lnTo>
                  <a:pt x="2112" y="2395"/>
                </a:lnTo>
                <a:cubicBezTo>
                  <a:pt x="2112" y="2206"/>
                  <a:pt x="2269" y="2049"/>
                  <a:pt x="2458" y="2049"/>
                </a:cubicBezTo>
                <a:lnTo>
                  <a:pt x="9421" y="2049"/>
                </a:lnTo>
                <a:cubicBezTo>
                  <a:pt x="9610" y="2049"/>
                  <a:pt x="9767" y="2206"/>
                  <a:pt x="9767" y="2395"/>
                </a:cubicBezTo>
                <a:lnTo>
                  <a:pt x="9767" y="5514"/>
                </a:lnTo>
                <a:lnTo>
                  <a:pt x="10807" y="5514"/>
                </a:lnTo>
                <a:cubicBezTo>
                  <a:pt x="11406" y="5514"/>
                  <a:pt x="11815" y="5042"/>
                  <a:pt x="11815" y="4475"/>
                </a:cubicBezTo>
                <a:lnTo>
                  <a:pt x="11815" y="1009"/>
                </a:lnTo>
                <a:cubicBezTo>
                  <a:pt x="11815" y="410"/>
                  <a:pt x="11343" y="1"/>
                  <a:pt x="1080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16" name="Google Shape;8416;p100"/>
          <p:cNvSpPr/>
          <p:nvPr/>
        </p:nvSpPr>
        <p:spPr>
          <a:xfrm>
            <a:off x="9988831" y="8333548"/>
            <a:ext cx="477094" cy="349389"/>
          </a:xfrm>
          <a:custGeom>
            <a:avLst/>
            <a:gdLst/>
            <a:ahLst/>
            <a:cxnLst/>
            <a:rect l="l" t="t" r="r" b="b"/>
            <a:pathLst>
              <a:path w="11973" h="8980" extrusionOk="0">
                <a:moveTo>
                  <a:pt x="2017" y="3749"/>
                </a:moveTo>
                <a:lnTo>
                  <a:pt x="3119" y="5514"/>
                </a:lnTo>
                <a:lnTo>
                  <a:pt x="914" y="5514"/>
                </a:lnTo>
                <a:lnTo>
                  <a:pt x="2017" y="3749"/>
                </a:lnTo>
                <a:close/>
                <a:moveTo>
                  <a:pt x="9641" y="3749"/>
                </a:moveTo>
                <a:lnTo>
                  <a:pt x="10744" y="5514"/>
                </a:lnTo>
                <a:lnTo>
                  <a:pt x="8538" y="5514"/>
                </a:lnTo>
                <a:lnTo>
                  <a:pt x="9641" y="3749"/>
                </a:lnTo>
                <a:close/>
                <a:moveTo>
                  <a:pt x="5892" y="0"/>
                </a:moveTo>
                <a:cubicBezTo>
                  <a:pt x="5325" y="0"/>
                  <a:pt x="4852" y="473"/>
                  <a:pt x="4852" y="1040"/>
                </a:cubicBezTo>
                <a:lnTo>
                  <a:pt x="4852" y="1166"/>
                </a:lnTo>
                <a:lnTo>
                  <a:pt x="4537" y="1324"/>
                </a:lnTo>
                <a:cubicBezTo>
                  <a:pt x="3812" y="1733"/>
                  <a:pt x="3529" y="1891"/>
                  <a:pt x="3025" y="1954"/>
                </a:cubicBezTo>
                <a:cubicBezTo>
                  <a:pt x="2867" y="1607"/>
                  <a:pt x="2521" y="1324"/>
                  <a:pt x="2080" y="1324"/>
                </a:cubicBezTo>
                <a:cubicBezTo>
                  <a:pt x="1702" y="1324"/>
                  <a:pt x="1324" y="1576"/>
                  <a:pt x="1166" y="1922"/>
                </a:cubicBezTo>
                <a:cubicBezTo>
                  <a:pt x="946" y="1891"/>
                  <a:pt x="693" y="1796"/>
                  <a:pt x="504" y="1733"/>
                </a:cubicBezTo>
                <a:cubicBezTo>
                  <a:pt x="454" y="1708"/>
                  <a:pt x="403" y="1696"/>
                  <a:pt x="355" y="1696"/>
                </a:cubicBezTo>
                <a:cubicBezTo>
                  <a:pt x="223" y="1696"/>
                  <a:pt x="110" y="1784"/>
                  <a:pt x="63" y="1922"/>
                </a:cubicBezTo>
                <a:cubicBezTo>
                  <a:pt x="0" y="2111"/>
                  <a:pt x="63" y="2332"/>
                  <a:pt x="252" y="2363"/>
                </a:cubicBezTo>
                <a:cubicBezTo>
                  <a:pt x="536" y="2489"/>
                  <a:pt x="820" y="2552"/>
                  <a:pt x="1135" y="2615"/>
                </a:cubicBezTo>
                <a:cubicBezTo>
                  <a:pt x="1198" y="2867"/>
                  <a:pt x="1387" y="3119"/>
                  <a:pt x="1607" y="3277"/>
                </a:cubicBezTo>
                <a:lnTo>
                  <a:pt x="95" y="5671"/>
                </a:lnTo>
                <a:cubicBezTo>
                  <a:pt x="95" y="5703"/>
                  <a:pt x="63" y="5829"/>
                  <a:pt x="63" y="5860"/>
                </a:cubicBezTo>
                <a:lnTo>
                  <a:pt x="63" y="6238"/>
                </a:lnTo>
                <a:cubicBezTo>
                  <a:pt x="63" y="7372"/>
                  <a:pt x="1009" y="8318"/>
                  <a:pt x="2143" y="8318"/>
                </a:cubicBezTo>
                <a:cubicBezTo>
                  <a:pt x="3308" y="8318"/>
                  <a:pt x="4254" y="7372"/>
                  <a:pt x="4254" y="6238"/>
                </a:cubicBezTo>
                <a:lnTo>
                  <a:pt x="4254" y="5860"/>
                </a:lnTo>
                <a:cubicBezTo>
                  <a:pt x="4254" y="5829"/>
                  <a:pt x="4191" y="5703"/>
                  <a:pt x="4191" y="5671"/>
                </a:cubicBezTo>
                <a:lnTo>
                  <a:pt x="2710" y="3277"/>
                </a:lnTo>
                <a:cubicBezTo>
                  <a:pt x="2930" y="3151"/>
                  <a:pt x="3088" y="2930"/>
                  <a:pt x="3182" y="2647"/>
                </a:cubicBezTo>
                <a:cubicBezTo>
                  <a:pt x="3844" y="2521"/>
                  <a:pt x="4191" y="2363"/>
                  <a:pt x="4947" y="1922"/>
                </a:cubicBezTo>
                <a:lnTo>
                  <a:pt x="4947" y="8979"/>
                </a:lnTo>
                <a:lnTo>
                  <a:pt x="7089" y="8979"/>
                </a:lnTo>
                <a:lnTo>
                  <a:pt x="7089" y="1922"/>
                </a:lnTo>
                <a:cubicBezTo>
                  <a:pt x="7814" y="2332"/>
                  <a:pt x="8192" y="2521"/>
                  <a:pt x="8853" y="2647"/>
                </a:cubicBezTo>
                <a:cubicBezTo>
                  <a:pt x="8916" y="2899"/>
                  <a:pt x="9074" y="3119"/>
                  <a:pt x="9326" y="3277"/>
                </a:cubicBezTo>
                <a:lnTo>
                  <a:pt x="7814" y="5671"/>
                </a:lnTo>
                <a:cubicBezTo>
                  <a:pt x="7814" y="5703"/>
                  <a:pt x="7782" y="5829"/>
                  <a:pt x="7782" y="5860"/>
                </a:cubicBezTo>
                <a:lnTo>
                  <a:pt x="7782" y="6238"/>
                </a:lnTo>
                <a:cubicBezTo>
                  <a:pt x="7782" y="7372"/>
                  <a:pt x="8727" y="8318"/>
                  <a:pt x="9861" y="8318"/>
                </a:cubicBezTo>
                <a:cubicBezTo>
                  <a:pt x="11027" y="8318"/>
                  <a:pt x="11972" y="7372"/>
                  <a:pt x="11972" y="6238"/>
                </a:cubicBezTo>
                <a:lnTo>
                  <a:pt x="11972" y="5860"/>
                </a:lnTo>
                <a:cubicBezTo>
                  <a:pt x="11972" y="5829"/>
                  <a:pt x="11909" y="5703"/>
                  <a:pt x="11909" y="5671"/>
                </a:cubicBezTo>
                <a:lnTo>
                  <a:pt x="10429" y="3277"/>
                </a:lnTo>
                <a:cubicBezTo>
                  <a:pt x="10429" y="3151"/>
                  <a:pt x="10618" y="2930"/>
                  <a:pt x="10681" y="2615"/>
                </a:cubicBezTo>
                <a:cubicBezTo>
                  <a:pt x="10933" y="2521"/>
                  <a:pt x="11248" y="2458"/>
                  <a:pt x="11531" y="2363"/>
                </a:cubicBezTo>
                <a:cubicBezTo>
                  <a:pt x="11720" y="2300"/>
                  <a:pt x="11815" y="2080"/>
                  <a:pt x="11720" y="1922"/>
                </a:cubicBezTo>
                <a:cubicBezTo>
                  <a:pt x="11674" y="1784"/>
                  <a:pt x="11560" y="1696"/>
                  <a:pt x="11429" y="1696"/>
                </a:cubicBezTo>
                <a:cubicBezTo>
                  <a:pt x="11380" y="1696"/>
                  <a:pt x="11330" y="1708"/>
                  <a:pt x="11279" y="1733"/>
                </a:cubicBezTo>
                <a:cubicBezTo>
                  <a:pt x="11059" y="1796"/>
                  <a:pt x="10870" y="1891"/>
                  <a:pt x="10618" y="1922"/>
                </a:cubicBezTo>
                <a:cubicBezTo>
                  <a:pt x="10460" y="1576"/>
                  <a:pt x="10113" y="1324"/>
                  <a:pt x="9704" y="1324"/>
                </a:cubicBezTo>
                <a:cubicBezTo>
                  <a:pt x="9294" y="1324"/>
                  <a:pt x="8916" y="1576"/>
                  <a:pt x="8790" y="1954"/>
                </a:cubicBezTo>
                <a:cubicBezTo>
                  <a:pt x="8255" y="1891"/>
                  <a:pt x="8003" y="1733"/>
                  <a:pt x="7278" y="1324"/>
                </a:cubicBezTo>
                <a:lnTo>
                  <a:pt x="6963" y="1166"/>
                </a:lnTo>
                <a:lnTo>
                  <a:pt x="6963" y="1040"/>
                </a:lnTo>
                <a:cubicBezTo>
                  <a:pt x="6963" y="441"/>
                  <a:pt x="6490" y="0"/>
                  <a:pt x="589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17" name="Google Shape;8417;p100"/>
          <p:cNvSpPr/>
          <p:nvPr/>
        </p:nvSpPr>
        <p:spPr>
          <a:xfrm>
            <a:off x="10095544" y="8711067"/>
            <a:ext cx="251119" cy="54004"/>
          </a:xfrm>
          <a:custGeom>
            <a:avLst/>
            <a:gdLst/>
            <a:ahLst/>
            <a:cxnLst/>
            <a:rect l="l" t="t" r="r" b="b"/>
            <a:pathLst>
              <a:path w="6302" h="1388" extrusionOk="0">
                <a:moveTo>
                  <a:pt x="693" y="1"/>
                </a:moveTo>
                <a:cubicBezTo>
                  <a:pt x="315" y="1"/>
                  <a:pt x="0" y="316"/>
                  <a:pt x="0" y="694"/>
                </a:cubicBezTo>
                <a:lnTo>
                  <a:pt x="0" y="1040"/>
                </a:lnTo>
                <a:cubicBezTo>
                  <a:pt x="0" y="1261"/>
                  <a:pt x="158" y="1387"/>
                  <a:pt x="347" y="1387"/>
                </a:cubicBezTo>
                <a:lnTo>
                  <a:pt x="5955" y="1387"/>
                </a:lnTo>
                <a:cubicBezTo>
                  <a:pt x="6144" y="1356"/>
                  <a:pt x="6301" y="1198"/>
                  <a:pt x="6301" y="1040"/>
                </a:cubicBezTo>
                <a:lnTo>
                  <a:pt x="6301" y="694"/>
                </a:lnTo>
                <a:cubicBezTo>
                  <a:pt x="6301" y="316"/>
                  <a:pt x="5986" y="1"/>
                  <a:pt x="557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18" name="Google Shape;8418;p100"/>
          <p:cNvSpPr/>
          <p:nvPr/>
        </p:nvSpPr>
        <p:spPr>
          <a:xfrm>
            <a:off x="7833176" y="8911643"/>
            <a:ext cx="85393" cy="79721"/>
          </a:xfrm>
          <a:custGeom>
            <a:avLst/>
            <a:gdLst/>
            <a:ahLst/>
            <a:cxnLst/>
            <a:rect l="l" t="t" r="r" b="b"/>
            <a:pathLst>
              <a:path w="2143" h="2049" extrusionOk="0">
                <a:moveTo>
                  <a:pt x="1072" y="1"/>
                </a:moveTo>
                <a:cubicBezTo>
                  <a:pt x="473" y="1"/>
                  <a:pt x="1" y="473"/>
                  <a:pt x="1" y="1040"/>
                </a:cubicBezTo>
                <a:cubicBezTo>
                  <a:pt x="1" y="1607"/>
                  <a:pt x="473" y="2048"/>
                  <a:pt x="1072" y="2048"/>
                </a:cubicBezTo>
                <a:cubicBezTo>
                  <a:pt x="1670" y="2048"/>
                  <a:pt x="2143" y="1576"/>
                  <a:pt x="2143" y="1040"/>
                </a:cubicBezTo>
                <a:cubicBezTo>
                  <a:pt x="2143" y="442"/>
                  <a:pt x="1670" y="1"/>
                  <a:pt x="1072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19" name="Google Shape;8419;p100"/>
          <p:cNvSpPr/>
          <p:nvPr/>
        </p:nvSpPr>
        <p:spPr>
          <a:xfrm>
            <a:off x="7722717" y="9181311"/>
            <a:ext cx="81608" cy="79721"/>
          </a:xfrm>
          <a:custGeom>
            <a:avLst/>
            <a:gdLst/>
            <a:ahLst/>
            <a:cxnLst/>
            <a:rect l="l" t="t" r="r" b="b"/>
            <a:pathLst>
              <a:path w="2048" h="2049" extrusionOk="0">
                <a:moveTo>
                  <a:pt x="1040" y="1"/>
                </a:moveTo>
                <a:cubicBezTo>
                  <a:pt x="473" y="1"/>
                  <a:pt x="0" y="473"/>
                  <a:pt x="0" y="1040"/>
                </a:cubicBezTo>
                <a:cubicBezTo>
                  <a:pt x="0" y="1576"/>
                  <a:pt x="473" y="2048"/>
                  <a:pt x="1040" y="2048"/>
                </a:cubicBezTo>
                <a:cubicBezTo>
                  <a:pt x="1607" y="2048"/>
                  <a:pt x="2048" y="1576"/>
                  <a:pt x="2048" y="1040"/>
                </a:cubicBezTo>
                <a:cubicBezTo>
                  <a:pt x="2048" y="473"/>
                  <a:pt x="1607" y="1"/>
                  <a:pt x="104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20" name="Google Shape;8420;p100"/>
          <p:cNvSpPr/>
          <p:nvPr/>
        </p:nvSpPr>
        <p:spPr>
          <a:xfrm>
            <a:off x="7946182" y="9181311"/>
            <a:ext cx="81608" cy="79721"/>
          </a:xfrm>
          <a:custGeom>
            <a:avLst/>
            <a:gdLst/>
            <a:ahLst/>
            <a:cxnLst/>
            <a:rect l="l" t="t" r="r" b="b"/>
            <a:pathLst>
              <a:path w="2048" h="2049" extrusionOk="0">
                <a:moveTo>
                  <a:pt x="1040" y="1"/>
                </a:moveTo>
                <a:cubicBezTo>
                  <a:pt x="473" y="1"/>
                  <a:pt x="0" y="473"/>
                  <a:pt x="0" y="1040"/>
                </a:cubicBezTo>
                <a:cubicBezTo>
                  <a:pt x="0" y="1576"/>
                  <a:pt x="473" y="2048"/>
                  <a:pt x="1040" y="2048"/>
                </a:cubicBezTo>
                <a:cubicBezTo>
                  <a:pt x="1575" y="2048"/>
                  <a:pt x="2048" y="1576"/>
                  <a:pt x="2048" y="1040"/>
                </a:cubicBezTo>
                <a:cubicBezTo>
                  <a:pt x="2048" y="473"/>
                  <a:pt x="1575" y="1"/>
                  <a:pt x="104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21" name="Google Shape;8421;p100"/>
          <p:cNvSpPr/>
          <p:nvPr/>
        </p:nvSpPr>
        <p:spPr>
          <a:xfrm>
            <a:off x="7639836" y="9100421"/>
            <a:ext cx="475859" cy="190024"/>
          </a:xfrm>
          <a:custGeom>
            <a:avLst/>
            <a:gdLst/>
            <a:ahLst/>
            <a:cxnLst/>
            <a:rect l="l" t="t" r="r" b="b"/>
            <a:pathLst>
              <a:path w="11942" h="4884" extrusionOk="0">
                <a:moveTo>
                  <a:pt x="1545" y="0"/>
                </a:moveTo>
                <a:cubicBezTo>
                  <a:pt x="1041" y="0"/>
                  <a:pt x="599" y="347"/>
                  <a:pt x="505" y="851"/>
                </a:cubicBezTo>
                <a:lnTo>
                  <a:pt x="64" y="3655"/>
                </a:lnTo>
                <a:cubicBezTo>
                  <a:pt x="1" y="3970"/>
                  <a:pt x="95" y="4253"/>
                  <a:pt x="284" y="4474"/>
                </a:cubicBezTo>
                <a:cubicBezTo>
                  <a:pt x="410" y="4631"/>
                  <a:pt x="599" y="4757"/>
                  <a:pt x="788" y="4789"/>
                </a:cubicBezTo>
                <a:cubicBezTo>
                  <a:pt x="1009" y="4442"/>
                  <a:pt x="1324" y="4127"/>
                  <a:pt x="1639" y="3938"/>
                </a:cubicBezTo>
                <a:cubicBezTo>
                  <a:pt x="1513" y="3686"/>
                  <a:pt x="1419" y="3434"/>
                  <a:pt x="1419" y="3151"/>
                </a:cubicBezTo>
                <a:cubicBezTo>
                  <a:pt x="1419" y="2206"/>
                  <a:pt x="2206" y="1418"/>
                  <a:pt x="3151" y="1418"/>
                </a:cubicBezTo>
                <a:cubicBezTo>
                  <a:pt x="4097" y="1418"/>
                  <a:pt x="4884" y="2206"/>
                  <a:pt x="4884" y="3151"/>
                </a:cubicBezTo>
                <a:cubicBezTo>
                  <a:pt x="4884" y="3434"/>
                  <a:pt x="4821" y="3686"/>
                  <a:pt x="4695" y="3938"/>
                </a:cubicBezTo>
                <a:cubicBezTo>
                  <a:pt x="5042" y="4159"/>
                  <a:pt x="5325" y="4474"/>
                  <a:pt x="5577" y="4883"/>
                </a:cubicBezTo>
                <a:lnTo>
                  <a:pt x="6396" y="4883"/>
                </a:lnTo>
                <a:cubicBezTo>
                  <a:pt x="6585" y="4537"/>
                  <a:pt x="6900" y="4159"/>
                  <a:pt x="7247" y="3938"/>
                </a:cubicBezTo>
                <a:cubicBezTo>
                  <a:pt x="7152" y="3686"/>
                  <a:pt x="7058" y="3434"/>
                  <a:pt x="7058" y="3151"/>
                </a:cubicBezTo>
                <a:cubicBezTo>
                  <a:pt x="7058" y="2206"/>
                  <a:pt x="7846" y="1418"/>
                  <a:pt x="8791" y="1418"/>
                </a:cubicBezTo>
                <a:cubicBezTo>
                  <a:pt x="9736" y="1418"/>
                  <a:pt x="10524" y="2206"/>
                  <a:pt x="10524" y="3151"/>
                </a:cubicBezTo>
                <a:cubicBezTo>
                  <a:pt x="10524" y="3434"/>
                  <a:pt x="10461" y="3686"/>
                  <a:pt x="10334" y="3938"/>
                </a:cubicBezTo>
                <a:cubicBezTo>
                  <a:pt x="10681" y="4159"/>
                  <a:pt x="10965" y="4442"/>
                  <a:pt x="11154" y="4789"/>
                </a:cubicBezTo>
                <a:cubicBezTo>
                  <a:pt x="11343" y="4757"/>
                  <a:pt x="11563" y="4631"/>
                  <a:pt x="11658" y="4474"/>
                </a:cubicBezTo>
                <a:cubicBezTo>
                  <a:pt x="11878" y="4253"/>
                  <a:pt x="11941" y="3938"/>
                  <a:pt x="11910" y="3655"/>
                </a:cubicBezTo>
                <a:lnTo>
                  <a:pt x="11343" y="851"/>
                </a:lnTo>
                <a:cubicBezTo>
                  <a:pt x="11280" y="347"/>
                  <a:pt x="10839" y="0"/>
                  <a:pt x="1033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22" name="Google Shape;8422;p100"/>
          <p:cNvSpPr/>
          <p:nvPr/>
        </p:nvSpPr>
        <p:spPr>
          <a:xfrm>
            <a:off x="7907251" y="9274454"/>
            <a:ext cx="165766" cy="96880"/>
          </a:xfrm>
          <a:custGeom>
            <a:avLst/>
            <a:gdLst/>
            <a:ahLst/>
            <a:cxnLst/>
            <a:rect l="l" t="t" r="r" b="b"/>
            <a:pathLst>
              <a:path w="4160" h="2490" extrusionOk="0">
                <a:moveTo>
                  <a:pt x="977" y="1"/>
                </a:moveTo>
                <a:cubicBezTo>
                  <a:pt x="536" y="284"/>
                  <a:pt x="189" y="694"/>
                  <a:pt x="63" y="1198"/>
                </a:cubicBezTo>
                <a:cubicBezTo>
                  <a:pt x="32" y="1387"/>
                  <a:pt x="0" y="1576"/>
                  <a:pt x="0" y="1797"/>
                </a:cubicBezTo>
                <a:lnTo>
                  <a:pt x="0" y="2143"/>
                </a:lnTo>
                <a:cubicBezTo>
                  <a:pt x="0" y="2332"/>
                  <a:pt x="158" y="2490"/>
                  <a:pt x="347" y="2490"/>
                </a:cubicBezTo>
                <a:lnTo>
                  <a:pt x="3813" y="2490"/>
                </a:lnTo>
                <a:cubicBezTo>
                  <a:pt x="4002" y="2490"/>
                  <a:pt x="4159" y="2332"/>
                  <a:pt x="4159" y="2143"/>
                </a:cubicBezTo>
                <a:lnTo>
                  <a:pt x="4159" y="1797"/>
                </a:lnTo>
                <a:cubicBezTo>
                  <a:pt x="4096" y="1576"/>
                  <a:pt x="4065" y="1356"/>
                  <a:pt x="4002" y="1198"/>
                </a:cubicBezTo>
                <a:cubicBezTo>
                  <a:pt x="3844" y="694"/>
                  <a:pt x="3529" y="284"/>
                  <a:pt x="3119" y="1"/>
                </a:cubicBezTo>
                <a:cubicBezTo>
                  <a:pt x="2804" y="253"/>
                  <a:pt x="2426" y="410"/>
                  <a:pt x="2048" y="410"/>
                </a:cubicBezTo>
                <a:cubicBezTo>
                  <a:pt x="1639" y="410"/>
                  <a:pt x="1261" y="253"/>
                  <a:pt x="97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23" name="Google Shape;8423;p100"/>
          <p:cNvSpPr/>
          <p:nvPr/>
        </p:nvSpPr>
        <p:spPr>
          <a:xfrm>
            <a:off x="7793009" y="9003580"/>
            <a:ext cx="167001" cy="68672"/>
          </a:xfrm>
          <a:custGeom>
            <a:avLst/>
            <a:gdLst/>
            <a:ahLst/>
            <a:cxnLst/>
            <a:rect l="l" t="t" r="r" b="b"/>
            <a:pathLst>
              <a:path w="4191" h="1765" extrusionOk="0">
                <a:moveTo>
                  <a:pt x="1009" y="0"/>
                </a:moveTo>
                <a:cubicBezTo>
                  <a:pt x="379" y="347"/>
                  <a:pt x="0" y="1040"/>
                  <a:pt x="0" y="1765"/>
                </a:cubicBezTo>
                <a:lnTo>
                  <a:pt x="4191" y="1765"/>
                </a:lnTo>
                <a:cubicBezTo>
                  <a:pt x="4191" y="1040"/>
                  <a:pt x="3813" y="347"/>
                  <a:pt x="3214" y="0"/>
                </a:cubicBezTo>
                <a:cubicBezTo>
                  <a:pt x="2899" y="252"/>
                  <a:pt x="2521" y="378"/>
                  <a:pt x="2111" y="378"/>
                </a:cubicBezTo>
                <a:cubicBezTo>
                  <a:pt x="1733" y="378"/>
                  <a:pt x="1324" y="252"/>
                  <a:pt x="1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24" name="Google Shape;8424;p100"/>
          <p:cNvSpPr/>
          <p:nvPr/>
        </p:nvSpPr>
        <p:spPr>
          <a:xfrm>
            <a:off x="7683787" y="9274454"/>
            <a:ext cx="163255" cy="96880"/>
          </a:xfrm>
          <a:custGeom>
            <a:avLst/>
            <a:gdLst/>
            <a:ahLst/>
            <a:cxnLst/>
            <a:rect l="l" t="t" r="r" b="b"/>
            <a:pathLst>
              <a:path w="4097" h="2490" extrusionOk="0">
                <a:moveTo>
                  <a:pt x="1009" y="1"/>
                </a:moveTo>
                <a:cubicBezTo>
                  <a:pt x="568" y="284"/>
                  <a:pt x="221" y="694"/>
                  <a:pt x="95" y="1198"/>
                </a:cubicBezTo>
                <a:cubicBezTo>
                  <a:pt x="64" y="1387"/>
                  <a:pt x="1" y="1576"/>
                  <a:pt x="1" y="1797"/>
                </a:cubicBezTo>
                <a:lnTo>
                  <a:pt x="1" y="2143"/>
                </a:lnTo>
                <a:cubicBezTo>
                  <a:pt x="1" y="2332"/>
                  <a:pt x="158" y="2490"/>
                  <a:pt x="379" y="2490"/>
                </a:cubicBezTo>
                <a:lnTo>
                  <a:pt x="3844" y="2490"/>
                </a:lnTo>
                <a:cubicBezTo>
                  <a:pt x="3939" y="2490"/>
                  <a:pt x="4096" y="2332"/>
                  <a:pt x="4096" y="2143"/>
                </a:cubicBezTo>
                <a:lnTo>
                  <a:pt x="4096" y="1797"/>
                </a:lnTo>
                <a:cubicBezTo>
                  <a:pt x="4096" y="1576"/>
                  <a:pt x="4065" y="1356"/>
                  <a:pt x="4033" y="1198"/>
                </a:cubicBezTo>
                <a:cubicBezTo>
                  <a:pt x="3876" y="694"/>
                  <a:pt x="3561" y="284"/>
                  <a:pt x="3120" y="1"/>
                </a:cubicBezTo>
                <a:cubicBezTo>
                  <a:pt x="2804" y="253"/>
                  <a:pt x="2458" y="410"/>
                  <a:pt x="2048" y="410"/>
                </a:cubicBezTo>
                <a:cubicBezTo>
                  <a:pt x="1670" y="410"/>
                  <a:pt x="1261" y="253"/>
                  <a:pt x="100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25" name="Google Shape;8425;p100"/>
          <p:cNvSpPr/>
          <p:nvPr/>
        </p:nvSpPr>
        <p:spPr>
          <a:xfrm>
            <a:off x="8512711" y="8567677"/>
            <a:ext cx="109222" cy="131196"/>
          </a:xfrm>
          <a:custGeom>
            <a:avLst/>
            <a:gdLst/>
            <a:ahLst/>
            <a:cxnLst/>
            <a:rect l="l" t="t" r="r" b="b"/>
            <a:pathLst>
              <a:path w="2741" h="3372" extrusionOk="0">
                <a:moveTo>
                  <a:pt x="1670" y="1"/>
                </a:moveTo>
                <a:cubicBezTo>
                  <a:pt x="1166" y="316"/>
                  <a:pt x="599" y="505"/>
                  <a:pt x="0" y="568"/>
                </a:cubicBezTo>
                <a:lnTo>
                  <a:pt x="0" y="1482"/>
                </a:lnTo>
                <a:lnTo>
                  <a:pt x="1890" y="3372"/>
                </a:lnTo>
                <a:lnTo>
                  <a:pt x="2741" y="3372"/>
                </a:lnTo>
                <a:lnTo>
                  <a:pt x="2741" y="3340"/>
                </a:lnTo>
                <a:lnTo>
                  <a:pt x="2741" y="2301"/>
                </a:lnTo>
                <a:cubicBezTo>
                  <a:pt x="2741" y="1356"/>
                  <a:pt x="2300" y="536"/>
                  <a:pt x="167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26" name="Google Shape;8426;p100"/>
          <p:cNvSpPr/>
          <p:nvPr/>
        </p:nvSpPr>
        <p:spPr>
          <a:xfrm>
            <a:off x="8447401" y="8649810"/>
            <a:ext cx="99220" cy="47856"/>
          </a:xfrm>
          <a:custGeom>
            <a:avLst/>
            <a:gdLst/>
            <a:ahLst/>
            <a:cxnLst/>
            <a:rect l="l" t="t" r="r" b="b"/>
            <a:pathLst>
              <a:path w="2490" h="1230" extrusionOk="0">
                <a:moveTo>
                  <a:pt x="1229" y="1"/>
                </a:moveTo>
                <a:lnTo>
                  <a:pt x="1" y="1229"/>
                </a:lnTo>
                <a:lnTo>
                  <a:pt x="2490" y="1229"/>
                </a:lnTo>
                <a:lnTo>
                  <a:pt x="1229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27" name="Google Shape;8427;p100"/>
          <p:cNvSpPr/>
          <p:nvPr/>
        </p:nvSpPr>
        <p:spPr>
          <a:xfrm>
            <a:off x="8373325" y="8565226"/>
            <a:ext cx="110537" cy="132441"/>
          </a:xfrm>
          <a:custGeom>
            <a:avLst/>
            <a:gdLst/>
            <a:ahLst/>
            <a:cxnLst/>
            <a:rect l="l" t="t" r="r" b="b"/>
            <a:pathLst>
              <a:path w="2774" h="3404" extrusionOk="0">
                <a:moveTo>
                  <a:pt x="1072" y="1"/>
                </a:moveTo>
                <a:cubicBezTo>
                  <a:pt x="411" y="599"/>
                  <a:pt x="1" y="1419"/>
                  <a:pt x="1" y="2332"/>
                </a:cubicBezTo>
                <a:lnTo>
                  <a:pt x="1" y="3403"/>
                </a:lnTo>
                <a:lnTo>
                  <a:pt x="883" y="3403"/>
                </a:lnTo>
                <a:lnTo>
                  <a:pt x="2773" y="1513"/>
                </a:lnTo>
                <a:lnTo>
                  <a:pt x="2773" y="599"/>
                </a:lnTo>
                <a:cubicBezTo>
                  <a:pt x="2143" y="568"/>
                  <a:pt x="1576" y="316"/>
                  <a:pt x="1072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28" name="Google Shape;8428;p100"/>
          <p:cNvSpPr/>
          <p:nvPr/>
        </p:nvSpPr>
        <p:spPr>
          <a:xfrm>
            <a:off x="8345710" y="8724591"/>
            <a:ext cx="305112" cy="55210"/>
          </a:xfrm>
          <a:custGeom>
            <a:avLst/>
            <a:gdLst/>
            <a:ahLst/>
            <a:cxnLst/>
            <a:rect l="l" t="t" r="r" b="b"/>
            <a:pathLst>
              <a:path w="7657" h="1419" extrusionOk="0">
                <a:moveTo>
                  <a:pt x="725" y="1"/>
                </a:moveTo>
                <a:cubicBezTo>
                  <a:pt x="316" y="1"/>
                  <a:pt x="1" y="316"/>
                  <a:pt x="1" y="725"/>
                </a:cubicBezTo>
                <a:cubicBezTo>
                  <a:pt x="1" y="1103"/>
                  <a:pt x="316" y="1418"/>
                  <a:pt x="725" y="1418"/>
                </a:cubicBezTo>
                <a:lnTo>
                  <a:pt x="6932" y="1418"/>
                </a:lnTo>
                <a:cubicBezTo>
                  <a:pt x="7341" y="1418"/>
                  <a:pt x="7657" y="1103"/>
                  <a:pt x="7657" y="725"/>
                </a:cubicBezTo>
                <a:cubicBezTo>
                  <a:pt x="7594" y="316"/>
                  <a:pt x="7278" y="1"/>
                  <a:pt x="6932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29" name="Google Shape;8429;p100"/>
          <p:cNvSpPr/>
          <p:nvPr/>
        </p:nvSpPr>
        <p:spPr>
          <a:xfrm>
            <a:off x="8345710" y="8318863"/>
            <a:ext cx="305112" cy="55210"/>
          </a:xfrm>
          <a:custGeom>
            <a:avLst/>
            <a:gdLst/>
            <a:ahLst/>
            <a:cxnLst/>
            <a:rect l="l" t="t" r="r" b="b"/>
            <a:pathLst>
              <a:path w="7657" h="1419" extrusionOk="0">
                <a:moveTo>
                  <a:pt x="725" y="0"/>
                </a:moveTo>
                <a:cubicBezTo>
                  <a:pt x="316" y="0"/>
                  <a:pt x="1" y="315"/>
                  <a:pt x="1" y="725"/>
                </a:cubicBezTo>
                <a:cubicBezTo>
                  <a:pt x="1" y="1103"/>
                  <a:pt x="316" y="1418"/>
                  <a:pt x="725" y="1418"/>
                </a:cubicBezTo>
                <a:lnTo>
                  <a:pt x="6932" y="1418"/>
                </a:lnTo>
                <a:cubicBezTo>
                  <a:pt x="7341" y="1418"/>
                  <a:pt x="7657" y="1103"/>
                  <a:pt x="7657" y="725"/>
                </a:cubicBezTo>
                <a:cubicBezTo>
                  <a:pt x="7594" y="284"/>
                  <a:pt x="7278" y="0"/>
                  <a:pt x="693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30" name="Google Shape;8430;p100"/>
          <p:cNvSpPr/>
          <p:nvPr/>
        </p:nvSpPr>
        <p:spPr>
          <a:xfrm>
            <a:off x="8374600" y="8398546"/>
            <a:ext cx="247333" cy="55482"/>
          </a:xfrm>
          <a:custGeom>
            <a:avLst/>
            <a:gdLst/>
            <a:ahLst/>
            <a:cxnLst/>
            <a:rect l="l" t="t" r="r" b="b"/>
            <a:pathLst>
              <a:path w="6207" h="1426" extrusionOk="0">
                <a:moveTo>
                  <a:pt x="0" y="0"/>
                </a:moveTo>
                <a:lnTo>
                  <a:pt x="0" y="441"/>
                </a:lnTo>
                <a:lnTo>
                  <a:pt x="568" y="788"/>
                </a:lnTo>
                <a:cubicBezTo>
                  <a:pt x="1355" y="1213"/>
                  <a:pt x="2237" y="1426"/>
                  <a:pt x="3112" y="1426"/>
                </a:cubicBezTo>
                <a:cubicBezTo>
                  <a:pt x="3986" y="1426"/>
                  <a:pt x="4852" y="1213"/>
                  <a:pt x="5608" y="788"/>
                </a:cubicBezTo>
                <a:lnTo>
                  <a:pt x="6207" y="441"/>
                </a:lnTo>
                <a:lnTo>
                  <a:pt x="6207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31" name="Google Shape;8431;p100"/>
          <p:cNvSpPr/>
          <p:nvPr/>
        </p:nvSpPr>
        <p:spPr>
          <a:xfrm>
            <a:off x="8372090" y="8447569"/>
            <a:ext cx="248609" cy="115244"/>
          </a:xfrm>
          <a:custGeom>
            <a:avLst/>
            <a:gdLst/>
            <a:ahLst/>
            <a:cxnLst/>
            <a:rect l="l" t="t" r="r" b="b"/>
            <a:pathLst>
              <a:path w="6239" h="2962" extrusionOk="0">
                <a:moveTo>
                  <a:pt x="0" y="0"/>
                </a:moveTo>
                <a:cubicBezTo>
                  <a:pt x="126" y="1607"/>
                  <a:pt x="1481" y="2962"/>
                  <a:pt x="3119" y="2962"/>
                </a:cubicBezTo>
                <a:cubicBezTo>
                  <a:pt x="4758" y="2962"/>
                  <a:pt x="6112" y="1607"/>
                  <a:pt x="6238" y="0"/>
                </a:cubicBezTo>
                <a:lnTo>
                  <a:pt x="6238" y="0"/>
                </a:lnTo>
                <a:lnTo>
                  <a:pt x="5986" y="126"/>
                </a:lnTo>
                <a:cubicBezTo>
                  <a:pt x="5136" y="631"/>
                  <a:pt x="4096" y="883"/>
                  <a:pt x="3119" y="883"/>
                </a:cubicBezTo>
                <a:cubicBezTo>
                  <a:pt x="2143" y="883"/>
                  <a:pt x="1166" y="631"/>
                  <a:pt x="252" y="126"/>
                </a:cubicBez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32" name="Google Shape;8432;p100"/>
          <p:cNvSpPr/>
          <p:nvPr/>
        </p:nvSpPr>
        <p:spPr>
          <a:xfrm>
            <a:off x="5956513" y="7105528"/>
            <a:ext cx="334002" cy="406972"/>
          </a:xfrm>
          <a:custGeom>
            <a:avLst/>
            <a:gdLst/>
            <a:ahLst/>
            <a:cxnLst/>
            <a:rect l="l" t="t" r="r" b="b"/>
            <a:pathLst>
              <a:path w="8382" h="10460" extrusionOk="0">
                <a:moveTo>
                  <a:pt x="348" y="0"/>
                </a:moveTo>
                <a:cubicBezTo>
                  <a:pt x="158" y="0"/>
                  <a:pt x="1" y="158"/>
                  <a:pt x="1" y="347"/>
                </a:cubicBezTo>
                <a:lnTo>
                  <a:pt x="1" y="10113"/>
                </a:lnTo>
                <a:cubicBezTo>
                  <a:pt x="1" y="10302"/>
                  <a:pt x="158" y="10460"/>
                  <a:pt x="348" y="10460"/>
                </a:cubicBezTo>
                <a:lnTo>
                  <a:pt x="694" y="10460"/>
                </a:lnTo>
                <a:lnTo>
                  <a:pt x="694" y="3875"/>
                </a:lnTo>
                <a:cubicBezTo>
                  <a:pt x="694" y="3623"/>
                  <a:pt x="820" y="3340"/>
                  <a:pt x="1009" y="3151"/>
                </a:cubicBezTo>
                <a:lnTo>
                  <a:pt x="3151" y="1008"/>
                </a:lnTo>
                <a:cubicBezTo>
                  <a:pt x="3340" y="819"/>
                  <a:pt x="3624" y="693"/>
                  <a:pt x="3908" y="693"/>
                </a:cubicBezTo>
                <a:lnTo>
                  <a:pt x="8381" y="693"/>
                </a:lnTo>
                <a:lnTo>
                  <a:pt x="8381" y="347"/>
                </a:lnTo>
                <a:cubicBezTo>
                  <a:pt x="8381" y="158"/>
                  <a:pt x="8224" y="0"/>
                  <a:pt x="803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33" name="Google Shape;8433;p100"/>
          <p:cNvSpPr/>
          <p:nvPr/>
        </p:nvSpPr>
        <p:spPr>
          <a:xfrm>
            <a:off x="6020549" y="7168014"/>
            <a:ext cx="75391" cy="74819"/>
          </a:xfrm>
          <a:custGeom>
            <a:avLst/>
            <a:gdLst/>
            <a:ahLst/>
            <a:cxnLst/>
            <a:rect l="l" t="t" r="r" b="b"/>
            <a:pathLst>
              <a:path w="1892" h="1923" extrusionOk="0">
                <a:moveTo>
                  <a:pt x="1891" y="1"/>
                </a:moveTo>
                <a:lnTo>
                  <a:pt x="1" y="1923"/>
                </a:lnTo>
                <a:lnTo>
                  <a:pt x="1891" y="1923"/>
                </a:lnTo>
                <a:lnTo>
                  <a:pt x="1891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34" name="Google Shape;8434;p100"/>
          <p:cNvSpPr/>
          <p:nvPr/>
        </p:nvSpPr>
        <p:spPr>
          <a:xfrm>
            <a:off x="6124750" y="7271001"/>
            <a:ext cx="194615" cy="188818"/>
          </a:xfrm>
          <a:custGeom>
            <a:avLst/>
            <a:gdLst/>
            <a:ahLst/>
            <a:cxnLst/>
            <a:rect l="l" t="t" r="r" b="b"/>
            <a:pathLst>
              <a:path w="4884" h="4853" extrusionOk="0">
                <a:moveTo>
                  <a:pt x="2427" y="0"/>
                </a:moveTo>
                <a:cubicBezTo>
                  <a:pt x="1103" y="0"/>
                  <a:pt x="1" y="1103"/>
                  <a:pt x="1" y="2426"/>
                </a:cubicBezTo>
                <a:cubicBezTo>
                  <a:pt x="1" y="3749"/>
                  <a:pt x="1103" y="4852"/>
                  <a:pt x="2427" y="4852"/>
                </a:cubicBezTo>
                <a:cubicBezTo>
                  <a:pt x="3781" y="4852"/>
                  <a:pt x="4884" y="3749"/>
                  <a:pt x="4884" y="2426"/>
                </a:cubicBezTo>
                <a:cubicBezTo>
                  <a:pt x="4884" y="1103"/>
                  <a:pt x="3781" y="0"/>
                  <a:pt x="242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35" name="Google Shape;8435;p100"/>
          <p:cNvSpPr/>
          <p:nvPr/>
        </p:nvSpPr>
        <p:spPr>
          <a:xfrm>
            <a:off x="6010506" y="7161905"/>
            <a:ext cx="306348" cy="377558"/>
          </a:xfrm>
          <a:custGeom>
            <a:avLst/>
            <a:gdLst/>
            <a:ahLst/>
            <a:cxnLst/>
            <a:rect l="l" t="t" r="r" b="b"/>
            <a:pathLst>
              <a:path w="7688" h="9704" extrusionOk="0">
                <a:moveTo>
                  <a:pt x="2868" y="0"/>
                </a:moveTo>
                <a:lnTo>
                  <a:pt x="2868" y="2426"/>
                </a:lnTo>
                <a:cubicBezTo>
                  <a:pt x="2868" y="2647"/>
                  <a:pt x="2679" y="2804"/>
                  <a:pt x="2490" y="2804"/>
                </a:cubicBezTo>
                <a:lnTo>
                  <a:pt x="1" y="2804"/>
                </a:lnTo>
                <a:lnTo>
                  <a:pt x="1" y="9357"/>
                </a:lnTo>
                <a:cubicBezTo>
                  <a:pt x="1" y="9578"/>
                  <a:pt x="190" y="9704"/>
                  <a:pt x="379" y="9704"/>
                </a:cubicBezTo>
                <a:lnTo>
                  <a:pt x="7341" y="9704"/>
                </a:lnTo>
                <a:cubicBezTo>
                  <a:pt x="7467" y="9704"/>
                  <a:pt x="7593" y="9641"/>
                  <a:pt x="7625" y="9578"/>
                </a:cubicBezTo>
                <a:lnTo>
                  <a:pt x="6239" y="8192"/>
                </a:lnTo>
                <a:cubicBezTo>
                  <a:pt x="5924" y="8318"/>
                  <a:pt x="5609" y="8349"/>
                  <a:pt x="5262" y="8349"/>
                </a:cubicBezTo>
                <a:cubicBezTo>
                  <a:pt x="3529" y="8349"/>
                  <a:pt x="2143" y="6931"/>
                  <a:pt x="2143" y="5230"/>
                </a:cubicBezTo>
                <a:cubicBezTo>
                  <a:pt x="2143" y="3529"/>
                  <a:pt x="3561" y="2111"/>
                  <a:pt x="5262" y="2111"/>
                </a:cubicBezTo>
                <a:cubicBezTo>
                  <a:pt x="6239" y="2111"/>
                  <a:pt x="7121" y="2584"/>
                  <a:pt x="7688" y="3308"/>
                </a:cubicBezTo>
                <a:lnTo>
                  <a:pt x="7688" y="347"/>
                </a:lnTo>
                <a:cubicBezTo>
                  <a:pt x="7688" y="158"/>
                  <a:pt x="7530" y="0"/>
                  <a:pt x="734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36" name="Google Shape;8436;p100"/>
          <p:cNvSpPr/>
          <p:nvPr/>
        </p:nvSpPr>
        <p:spPr>
          <a:xfrm>
            <a:off x="6287965" y="7427876"/>
            <a:ext cx="144407" cy="138550"/>
          </a:xfrm>
          <a:custGeom>
            <a:avLst/>
            <a:gdLst/>
            <a:ahLst/>
            <a:cxnLst/>
            <a:rect l="l" t="t" r="r" b="b"/>
            <a:pathLst>
              <a:path w="3624" h="3561" extrusionOk="0">
                <a:moveTo>
                  <a:pt x="977" y="1"/>
                </a:moveTo>
                <a:cubicBezTo>
                  <a:pt x="693" y="410"/>
                  <a:pt x="378" y="757"/>
                  <a:pt x="0" y="1009"/>
                </a:cubicBezTo>
                <a:lnTo>
                  <a:pt x="2363" y="3372"/>
                </a:lnTo>
                <a:cubicBezTo>
                  <a:pt x="2489" y="3498"/>
                  <a:pt x="2662" y="3561"/>
                  <a:pt x="2840" y="3561"/>
                </a:cubicBezTo>
                <a:cubicBezTo>
                  <a:pt x="3017" y="3561"/>
                  <a:pt x="3198" y="3498"/>
                  <a:pt x="3340" y="3372"/>
                </a:cubicBezTo>
                <a:cubicBezTo>
                  <a:pt x="3623" y="3088"/>
                  <a:pt x="3623" y="2647"/>
                  <a:pt x="3340" y="2364"/>
                </a:cubicBezTo>
                <a:lnTo>
                  <a:pt x="977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37" name="Google Shape;8437;p100"/>
          <p:cNvSpPr/>
          <p:nvPr/>
        </p:nvSpPr>
        <p:spPr>
          <a:xfrm>
            <a:off x="10754641" y="7107315"/>
            <a:ext cx="331452" cy="457280"/>
          </a:xfrm>
          <a:custGeom>
            <a:avLst/>
            <a:gdLst/>
            <a:ahLst/>
            <a:cxnLst/>
            <a:rect l="l" t="t" r="r" b="b"/>
            <a:pathLst>
              <a:path w="8318" h="11753" extrusionOk="0">
                <a:moveTo>
                  <a:pt x="3828" y="2742"/>
                </a:moveTo>
                <a:cubicBezTo>
                  <a:pt x="3915" y="2742"/>
                  <a:pt x="4001" y="2773"/>
                  <a:pt x="4064" y="2836"/>
                </a:cubicBezTo>
                <a:cubicBezTo>
                  <a:pt x="4253" y="2994"/>
                  <a:pt x="4253" y="3183"/>
                  <a:pt x="4096" y="3340"/>
                </a:cubicBezTo>
                <a:lnTo>
                  <a:pt x="2678" y="4695"/>
                </a:lnTo>
                <a:cubicBezTo>
                  <a:pt x="2615" y="4790"/>
                  <a:pt x="2520" y="4821"/>
                  <a:pt x="2457" y="4821"/>
                </a:cubicBezTo>
                <a:cubicBezTo>
                  <a:pt x="2363" y="4821"/>
                  <a:pt x="2268" y="4790"/>
                  <a:pt x="2205" y="4695"/>
                </a:cubicBezTo>
                <a:lnTo>
                  <a:pt x="1512" y="4002"/>
                </a:lnTo>
                <a:cubicBezTo>
                  <a:pt x="1386" y="3876"/>
                  <a:pt x="1386" y="3655"/>
                  <a:pt x="1512" y="3529"/>
                </a:cubicBezTo>
                <a:cubicBezTo>
                  <a:pt x="1575" y="3466"/>
                  <a:pt x="1662" y="3435"/>
                  <a:pt x="1749" y="3435"/>
                </a:cubicBezTo>
                <a:cubicBezTo>
                  <a:pt x="1835" y="3435"/>
                  <a:pt x="1922" y="3466"/>
                  <a:pt x="1985" y="3529"/>
                </a:cubicBezTo>
                <a:lnTo>
                  <a:pt x="2426" y="3971"/>
                </a:lnTo>
                <a:lnTo>
                  <a:pt x="3592" y="2836"/>
                </a:lnTo>
                <a:cubicBezTo>
                  <a:pt x="3655" y="2773"/>
                  <a:pt x="3741" y="2742"/>
                  <a:pt x="3828" y="2742"/>
                </a:cubicBezTo>
                <a:close/>
                <a:moveTo>
                  <a:pt x="3828" y="4790"/>
                </a:moveTo>
                <a:cubicBezTo>
                  <a:pt x="3915" y="4790"/>
                  <a:pt x="4001" y="4821"/>
                  <a:pt x="4064" y="4884"/>
                </a:cubicBezTo>
                <a:cubicBezTo>
                  <a:pt x="4253" y="5042"/>
                  <a:pt x="4253" y="5262"/>
                  <a:pt x="4096" y="5388"/>
                </a:cubicBezTo>
                <a:lnTo>
                  <a:pt x="2678" y="6774"/>
                </a:lnTo>
                <a:cubicBezTo>
                  <a:pt x="2615" y="6837"/>
                  <a:pt x="2520" y="6869"/>
                  <a:pt x="2457" y="6869"/>
                </a:cubicBezTo>
                <a:cubicBezTo>
                  <a:pt x="2363" y="6869"/>
                  <a:pt x="2268" y="6837"/>
                  <a:pt x="2205" y="6774"/>
                </a:cubicBezTo>
                <a:lnTo>
                  <a:pt x="1512" y="6050"/>
                </a:lnTo>
                <a:cubicBezTo>
                  <a:pt x="1386" y="5924"/>
                  <a:pt x="1386" y="5703"/>
                  <a:pt x="1512" y="5577"/>
                </a:cubicBezTo>
                <a:cubicBezTo>
                  <a:pt x="1575" y="5514"/>
                  <a:pt x="1662" y="5483"/>
                  <a:pt x="1749" y="5483"/>
                </a:cubicBezTo>
                <a:cubicBezTo>
                  <a:pt x="1835" y="5483"/>
                  <a:pt x="1922" y="5514"/>
                  <a:pt x="1985" y="5577"/>
                </a:cubicBezTo>
                <a:lnTo>
                  <a:pt x="2426" y="6018"/>
                </a:lnTo>
                <a:lnTo>
                  <a:pt x="3592" y="4884"/>
                </a:lnTo>
                <a:cubicBezTo>
                  <a:pt x="3655" y="4821"/>
                  <a:pt x="3741" y="4790"/>
                  <a:pt x="3828" y="4790"/>
                </a:cubicBezTo>
                <a:close/>
                <a:moveTo>
                  <a:pt x="3828" y="6869"/>
                </a:moveTo>
                <a:cubicBezTo>
                  <a:pt x="3915" y="6869"/>
                  <a:pt x="4001" y="6900"/>
                  <a:pt x="4064" y="6963"/>
                </a:cubicBezTo>
                <a:cubicBezTo>
                  <a:pt x="4253" y="7121"/>
                  <a:pt x="4253" y="7342"/>
                  <a:pt x="4096" y="7468"/>
                </a:cubicBezTo>
                <a:lnTo>
                  <a:pt x="2678" y="8854"/>
                </a:lnTo>
                <a:cubicBezTo>
                  <a:pt x="2615" y="8917"/>
                  <a:pt x="2520" y="8980"/>
                  <a:pt x="2457" y="8980"/>
                </a:cubicBezTo>
                <a:cubicBezTo>
                  <a:pt x="2363" y="8980"/>
                  <a:pt x="2268" y="8917"/>
                  <a:pt x="2205" y="8854"/>
                </a:cubicBezTo>
                <a:lnTo>
                  <a:pt x="1512" y="8129"/>
                </a:lnTo>
                <a:cubicBezTo>
                  <a:pt x="1386" y="8003"/>
                  <a:pt x="1386" y="7783"/>
                  <a:pt x="1512" y="7657"/>
                </a:cubicBezTo>
                <a:cubicBezTo>
                  <a:pt x="1575" y="7594"/>
                  <a:pt x="1662" y="7562"/>
                  <a:pt x="1749" y="7562"/>
                </a:cubicBezTo>
                <a:cubicBezTo>
                  <a:pt x="1835" y="7562"/>
                  <a:pt x="1922" y="7594"/>
                  <a:pt x="1985" y="7657"/>
                </a:cubicBezTo>
                <a:lnTo>
                  <a:pt x="2426" y="8098"/>
                </a:lnTo>
                <a:lnTo>
                  <a:pt x="3592" y="6963"/>
                </a:lnTo>
                <a:cubicBezTo>
                  <a:pt x="3655" y="6900"/>
                  <a:pt x="3741" y="6869"/>
                  <a:pt x="3828" y="6869"/>
                </a:cubicBezTo>
                <a:close/>
                <a:moveTo>
                  <a:pt x="347" y="1"/>
                </a:moveTo>
                <a:cubicBezTo>
                  <a:pt x="158" y="1"/>
                  <a:pt x="0" y="158"/>
                  <a:pt x="0" y="347"/>
                </a:cubicBezTo>
                <a:lnTo>
                  <a:pt x="0" y="9673"/>
                </a:lnTo>
                <a:lnTo>
                  <a:pt x="6301" y="9673"/>
                </a:lnTo>
                <a:lnTo>
                  <a:pt x="6301" y="10397"/>
                </a:lnTo>
                <a:lnTo>
                  <a:pt x="6301" y="10744"/>
                </a:lnTo>
                <a:lnTo>
                  <a:pt x="6270" y="10744"/>
                </a:lnTo>
                <a:cubicBezTo>
                  <a:pt x="6270" y="11343"/>
                  <a:pt x="6742" y="11752"/>
                  <a:pt x="7278" y="11752"/>
                </a:cubicBezTo>
                <a:cubicBezTo>
                  <a:pt x="7876" y="11752"/>
                  <a:pt x="8317" y="11280"/>
                  <a:pt x="8317" y="10744"/>
                </a:cubicBezTo>
                <a:lnTo>
                  <a:pt x="8317" y="7972"/>
                </a:lnTo>
                <a:lnTo>
                  <a:pt x="7498" y="8822"/>
                </a:lnTo>
                <a:lnTo>
                  <a:pt x="5608" y="9547"/>
                </a:lnTo>
                <a:cubicBezTo>
                  <a:pt x="5497" y="9576"/>
                  <a:pt x="5390" y="9590"/>
                  <a:pt x="5288" y="9590"/>
                </a:cubicBezTo>
                <a:cubicBezTo>
                  <a:pt x="4954" y="9590"/>
                  <a:pt x="4674" y="9441"/>
                  <a:pt x="4505" y="9200"/>
                </a:cubicBezTo>
                <a:cubicBezTo>
                  <a:pt x="4316" y="8980"/>
                  <a:pt x="4222" y="8665"/>
                  <a:pt x="4316" y="8255"/>
                </a:cubicBezTo>
                <a:lnTo>
                  <a:pt x="5041" y="6365"/>
                </a:lnTo>
                <a:lnTo>
                  <a:pt x="8317" y="3088"/>
                </a:lnTo>
                <a:lnTo>
                  <a:pt x="8317" y="2773"/>
                </a:lnTo>
                <a:lnTo>
                  <a:pt x="5891" y="2773"/>
                </a:lnTo>
                <a:cubicBezTo>
                  <a:pt x="5671" y="2773"/>
                  <a:pt x="5513" y="2616"/>
                  <a:pt x="5513" y="2427"/>
                </a:cubicBezTo>
                <a:lnTo>
                  <a:pt x="5513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38" name="Google Shape;8438;p100"/>
          <p:cNvSpPr/>
          <p:nvPr/>
        </p:nvSpPr>
        <p:spPr>
          <a:xfrm>
            <a:off x="11108647" y="7213961"/>
            <a:ext cx="91689" cy="87075"/>
          </a:xfrm>
          <a:custGeom>
            <a:avLst/>
            <a:gdLst/>
            <a:ahLst/>
            <a:cxnLst/>
            <a:rect l="l" t="t" r="r" b="b"/>
            <a:pathLst>
              <a:path w="2301" h="2238" extrusionOk="0">
                <a:moveTo>
                  <a:pt x="1072" y="1"/>
                </a:moveTo>
                <a:cubicBezTo>
                  <a:pt x="890" y="1"/>
                  <a:pt x="709" y="64"/>
                  <a:pt x="568" y="190"/>
                </a:cubicBezTo>
                <a:lnTo>
                  <a:pt x="0" y="788"/>
                </a:lnTo>
                <a:lnTo>
                  <a:pt x="1450" y="2238"/>
                </a:lnTo>
                <a:lnTo>
                  <a:pt x="2048" y="1639"/>
                </a:lnTo>
                <a:cubicBezTo>
                  <a:pt x="2300" y="1387"/>
                  <a:pt x="2300" y="946"/>
                  <a:pt x="2048" y="662"/>
                </a:cubicBezTo>
                <a:lnTo>
                  <a:pt x="1576" y="190"/>
                </a:lnTo>
                <a:cubicBezTo>
                  <a:pt x="1434" y="64"/>
                  <a:pt x="1253" y="1"/>
                  <a:pt x="1072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39" name="Google Shape;8439;p100"/>
          <p:cNvSpPr/>
          <p:nvPr/>
        </p:nvSpPr>
        <p:spPr>
          <a:xfrm>
            <a:off x="10953162" y="7381885"/>
            <a:ext cx="73917" cy="70072"/>
          </a:xfrm>
          <a:custGeom>
            <a:avLst/>
            <a:gdLst/>
            <a:ahLst/>
            <a:cxnLst/>
            <a:rect l="l" t="t" r="r" b="b"/>
            <a:pathLst>
              <a:path w="1855" h="1801" extrusionOk="0">
                <a:moveTo>
                  <a:pt x="594" y="1"/>
                </a:moveTo>
                <a:lnTo>
                  <a:pt x="59" y="1387"/>
                </a:lnTo>
                <a:cubicBezTo>
                  <a:pt x="0" y="1621"/>
                  <a:pt x="186" y="1800"/>
                  <a:pt x="414" y="1800"/>
                </a:cubicBezTo>
                <a:cubicBezTo>
                  <a:pt x="432" y="1800"/>
                  <a:pt x="450" y="1799"/>
                  <a:pt x="468" y="1797"/>
                </a:cubicBezTo>
                <a:lnTo>
                  <a:pt x="1855" y="1261"/>
                </a:lnTo>
                <a:lnTo>
                  <a:pt x="594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40" name="Google Shape;8440;p100"/>
          <p:cNvSpPr/>
          <p:nvPr/>
        </p:nvSpPr>
        <p:spPr>
          <a:xfrm>
            <a:off x="10991893" y="7264230"/>
            <a:ext cx="155724" cy="152051"/>
          </a:xfrm>
          <a:custGeom>
            <a:avLst/>
            <a:gdLst/>
            <a:ahLst/>
            <a:cxnLst/>
            <a:rect l="l" t="t" r="r" b="b"/>
            <a:pathLst>
              <a:path w="3908" h="3908" extrusionOk="0">
                <a:moveTo>
                  <a:pt x="2426" y="1"/>
                </a:moveTo>
                <a:lnTo>
                  <a:pt x="1" y="2458"/>
                </a:lnTo>
                <a:lnTo>
                  <a:pt x="1450" y="3907"/>
                </a:lnTo>
                <a:lnTo>
                  <a:pt x="3907" y="1481"/>
                </a:lnTo>
                <a:lnTo>
                  <a:pt x="2426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41" name="Google Shape;8441;p100"/>
          <p:cNvSpPr/>
          <p:nvPr/>
        </p:nvSpPr>
        <p:spPr>
          <a:xfrm>
            <a:off x="11263695" y="7113462"/>
            <a:ext cx="75352" cy="73574"/>
          </a:xfrm>
          <a:custGeom>
            <a:avLst/>
            <a:gdLst/>
            <a:ahLst/>
            <a:cxnLst/>
            <a:rect l="l" t="t" r="r" b="b"/>
            <a:pathLst>
              <a:path w="1891" h="1891" extrusionOk="0">
                <a:moveTo>
                  <a:pt x="1" y="0"/>
                </a:moveTo>
                <a:lnTo>
                  <a:pt x="1" y="1891"/>
                </a:lnTo>
                <a:lnTo>
                  <a:pt x="1891" y="1891"/>
                </a:lnTo>
                <a:lnTo>
                  <a:pt x="1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42" name="Google Shape;8442;p100"/>
          <p:cNvSpPr/>
          <p:nvPr/>
        </p:nvSpPr>
        <p:spPr>
          <a:xfrm>
            <a:off x="10726987" y="7511837"/>
            <a:ext cx="264946" cy="52759"/>
          </a:xfrm>
          <a:custGeom>
            <a:avLst/>
            <a:gdLst/>
            <a:ahLst/>
            <a:cxnLst/>
            <a:rect l="l" t="t" r="r" b="b"/>
            <a:pathLst>
              <a:path w="6649" h="1356" extrusionOk="0">
                <a:moveTo>
                  <a:pt x="348" y="0"/>
                </a:moveTo>
                <a:cubicBezTo>
                  <a:pt x="158" y="0"/>
                  <a:pt x="1" y="190"/>
                  <a:pt x="1" y="347"/>
                </a:cubicBezTo>
                <a:lnTo>
                  <a:pt x="1" y="694"/>
                </a:lnTo>
                <a:cubicBezTo>
                  <a:pt x="1" y="1040"/>
                  <a:pt x="316" y="1355"/>
                  <a:pt x="694" y="1355"/>
                </a:cubicBezTo>
                <a:lnTo>
                  <a:pt x="6649" y="1355"/>
                </a:lnTo>
                <a:cubicBezTo>
                  <a:pt x="6428" y="1103"/>
                  <a:pt x="6302" y="725"/>
                  <a:pt x="6302" y="347"/>
                </a:cubicBezTo>
                <a:lnTo>
                  <a:pt x="6302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43" name="Google Shape;8443;p100"/>
          <p:cNvSpPr/>
          <p:nvPr/>
        </p:nvSpPr>
        <p:spPr>
          <a:xfrm>
            <a:off x="7689800" y="7729015"/>
            <a:ext cx="474584" cy="462143"/>
          </a:xfrm>
          <a:custGeom>
            <a:avLst/>
            <a:gdLst/>
            <a:ahLst/>
            <a:cxnLst/>
            <a:rect l="l" t="t" r="r" b="b"/>
            <a:pathLst>
              <a:path w="11910" h="11878" extrusionOk="0">
                <a:moveTo>
                  <a:pt x="6333" y="1418"/>
                </a:moveTo>
                <a:cubicBezTo>
                  <a:pt x="8539" y="1575"/>
                  <a:pt x="10303" y="3340"/>
                  <a:pt x="10461" y="5545"/>
                </a:cubicBezTo>
                <a:lnTo>
                  <a:pt x="10146" y="5545"/>
                </a:lnTo>
                <a:cubicBezTo>
                  <a:pt x="9957" y="5545"/>
                  <a:pt x="9799" y="5702"/>
                  <a:pt x="9799" y="5892"/>
                </a:cubicBezTo>
                <a:cubicBezTo>
                  <a:pt x="9799" y="6081"/>
                  <a:pt x="9957" y="6238"/>
                  <a:pt x="10146" y="6238"/>
                </a:cubicBezTo>
                <a:lnTo>
                  <a:pt x="10461" y="6238"/>
                </a:lnTo>
                <a:cubicBezTo>
                  <a:pt x="10303" y="8443"/>
                  <a:pt x="8539" y="10239"/>
                  <a:pt x="6333" y="10397"/>
                </a:cubicBezTo>
                <a:lnTo>
                  <a:pt x="6333" y="10082"/>
                </a:lnTo>
                <a:cubicBezTo>
                  <a:pt x="6333" y="9861"/>
                  <a:pt x="6176" y="9704"/>
                  <a:pt x="5955" y="9704"/>
                </a:cubicBezTo>
                <a:cubicBezTo>
                  <a:pt x="5766" y="9704"/>
                  <a:pt x="5609" y="9861"/>
                  <a:pt x="5609" y="10082"/>
                </a:cubicBezTo>
                <a:lnTo>
                  <a:pt x="5609" y="10397"/>
                </a:lnTo>
                <a:cubicBezTo>
                  <a:pt x="3403" y="10239"/>
                  <a:pt x="1639" y="8443"/>
                  <a:pt x="1482" y="6238"/>
                </a:cubicBezTo>
                <a:lnTo>
                  <a:pt x="1797" y="6238"/>
                </a:lnTo>
                <a:cubicBezTo>
                  <a:pt x="1986" y="6238"/>
                  <a:pt x="2143" y="6081"/>
                  <a:pt x="2143" y="5892"/>
                </a:cubicBezTo>
                <a:cubicBezTo>
                  <a:pt x="2143" y="5702"/>
                  <a:pt x="1986" y="5545"/>
                  <a:pt x="1797" y="5545"/>
                </a:cubicBezTo>
                <a:lnTo>
                  <a:pt x="1482" y="5545"/>
                </a:lnTo>
                <a:cubicBezTo>
                  <a:pt x="1639" y="3340"/>
                  <a:pt x="3403" y="1575"/>
                  <a:pt x="5609" y="1418"/>
                </a:cubicBezTo>
                <a:lnTo>
                  <a:pt x="5609" y="1733"/>
                </a:lnTo>
                <a:cubicBezTo>
                  <a:pt x="5609" y="1922"/>
                  <a:pt x="5766" y="2079"/>
                  <a:pt x="5955" y="2079"/>
                </a:cubicBezTo>
                <a:cubicBezTo>
                  <a:pt x="6176" y="2079"/>
                  <a:pt x="6333" y="1922"/>
                  <a:pt x="6333" y="1733"/>
                </a:cubicBezTo>
                <a:lnTo>
                  <a:pt x="6333" y="1418"/>
                </a:lnTo>
                <a:close/>
                <a:moveTo>
                  <a:pt x="5955" y="0"/>
                </a:moveTo>
                <a:cubicBezTo>
                  <a:pt x="5766" y="0"/>
                  <a:pt x="5609" y="126"/>
                  <a:pt x="5609" y="347"/>
                </a:cubicBezTo>
                <a:lnTo>
                  <a:pt x="5609" y="725"/>
                </a:lnTo>
                <a:cubicBezTo>
                  <a:pt x="2994" y="882"/>
                  <a:pt x="946" y="2962"/>
                  <a:pt x="757" y="5576"/>
                </a:cubicBezTo>
                <a:lnTo>
                  <a:pt x="379" y="5576"/>
                </a:lnTo>
                <a:cubicBezTo>
                  <a:pt x="158" y="5576"/>
                  <a:pt x="1" y="5734"/>
                  <a:pt x="1" y="5923"/>
                </a:cubicBezTo>
                <a:cubicBezTo>
                  <a:pt x="1" y="6112"/>
                  <a:pt x="158" y="6270"/>
                  <a:pt x="379" y="6270"/>
                </a:cubicBezTo>
                <a:lnTo>
                  <a:pt x="757" y="6270"/>
                </a:lnTo>
                <a:cubicBezTo>
                  <a:pt x="915" y="8884"/>
                  <a:pt x="2994" y="10932"/>
                  <a:pt x="5609" y="11121"/>
                </a:cubicBezTo>
                <a:lnTo>
                  <a:pt x="5609" y="11531"/>
                </a:lnTo>
                <a:cubicBezTo>
                  <a:pt x="5609" y="11720"/>
                  <a:pt x="5766" y="11877"/>
                  <a:pt x="5955" y="11877"/>
                </a:cubicBezTo>
                <a:cubicBezTo>
                  <a:pt x="6176" y="11877"/>
                  <a:pt x="6333" y="11720"/>
                  <a:pt x="6333" y="11531"/>
                </a:cubicBezTo>
                <a:lnTo>
                  <a:pt x="6333" y="11121"/>
                </a:lnTo>
                <a:cubicBezTo>
                  <a:pt x="8917" y="10964"/>
                  <a:pt x="10965" y="8884"/>
                  <a:pt x="11154" y="6270"/>
                </a:cubicBezTo>
                <a:lnTo>
                  <a:pt x="11563" y="6270"/>
                </a:lnTo>
                <a:cubicBezTo>
                  <a:pt x="11752" y="6270"/>
                  <a:pt x="11910" y="6112"/>
                  <a:pt x="11910" y="5923"/>
                </a:cubicBezTo>
                <a:cubicBezTo>
                  <a:pt x="11910" y="5734"/>
                  <a:pt x="11752" y="5576"/>
                  <a:pt x="11563" y="5576"/>
                </a:cubicBezTo>
                <a:lnTo>
                  <a:pt x="11154" y="5576"/>
                </a:lnTo>
                <a:cubicBezTo>
                  <a:pt x="10996" y="2962"/>
                  <a:pt x="8917" y="914"/>
                  <a:pt x="6333" y="725"/>
                </a:cubicBezTo>
                <a:lnTo>
                  <a:pt x="6333" y="347"/>
                </a:lnTo>
                <a:cubicBezTo>
                  <a:pt x="6333" y="126"/>
                  <a:pt x="6176" y="0"/>
                  <a:pt x="595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44" name="Google Shape;8444;p100"/>
          <p:cNvSpPr/>
          <p:nvPr/>
        </p:nvSpPr>
        <p:spPr>
          <a:xfrm>
            <a:off x="7870588" y="7999888"/>
            <a:ext cx="115558" cy="80928"/>
          </a:xfrm>
          <a:custGeom>
            <a:avLst/>
            <a:gdLst/>
            <a:ahLst/>
            <a:cxnLst/>
            <a:rect l="l" t="t" r="r" b="b"/>
            <a:pathLst>
              <a:path w="2900" h="2080" extrusionOk="0">
                <a:moveTo>
                  <a:pt x="1418" y="1"/>
                </a:moveTo>
                <a:cubicBezTo>
                  <a:pt x="851" y="1"/>
                  <a:pt x="316" y="347"/>
                  <a:pt x="127" y="914"/>
                </a:cubicBezTo>
                <a:cubicBezTo>
                  <a:pt x="1" y="1166"/>
                  <a:pt x="1" y="1450"/>
                  <a:pt x="95" y="1765"/>
                </a:cubicBezTo>
                <a:cubicBezTo>
                  <a:pt x="473" y="1954"/>
                  <a:pt x="946" y="2080"/>
                  <a:pt x="1418" y="2080"/>
                </a:cubicBezTo>
                <a:cubicBezTo>
                  <a:pt x="1891" y="2080"/>
                  <a:pt x="2332" y="1954"/>
                  <a:pt x="2773" y="1765"/>
                </a:cubicBezTo>
                <a:cubicBezTo>
                  <a:pt x="2899" y="1387"/>
                  <a:pt x="2805" y="946"/>
                  <a:pt x="2616" y="599"/>
                </a:cubicBezTo>
                <a:cubicBezTo>
                  <a:pt x="2332" y="221"/>
                  <a:pt x="1891" y="1"/>
                  <a:pt x="1418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45" name="Google Shape;8445;p100"/>
          <p:cNvSpPr/>
          <p:nvPr/>
        </p:nvSpPr>
        <p:spPr>
          <a:xfrm>
            <a:off x="7899477" y="7919000"/>
            <a:ext cx="56544" cy="55210"/>
          </a:xfrm>
          <a:custGeom>
            <a:avLst/>
            <a:gdLst/>
            <a:ahLst/>
            <a:cxnLst/>
            <a:rect l="l" t="t" r="r" b="b"/>
            <a:pathLst>
              <a:path w="1419" h="1419" extrusionOk="0">
                <a:moveTo>
                  <a:pt x="693" y="0"/>
                </a:moveTo>
                <a:cubicBezTo>
                  <a:pt x="315" y="0"/>
                  <a:pt x="0" y="315"/>
                  <a:pt x="0" y="693"/>
                </a:cubicBezTo>
                <a:cubicBezTo>
                  <a:pt x="0" y="1103"/>
                  <a:pt x="315" y="1418"/>
                  <a:pt x="693" y="1418"/>
                </a:cubicBezTo>
                <a:cubicBezTo>
                  <a:pt x="1103" y="1355"/>
                  <a:pt x="1418" y="1040"/>
                  <a:pt x="1418" y="693"/>
                </a:cubicBezTo>
                <a:cubicBezTo>
                  <a:pt x="1418" y="315"/>
                  <a:pt x="1103" y="0"/>
                  <a:pt x="69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46" name="Google Shape;8446;p100"/>
          <p:cNvSpPr/>
          <p:nvPr/>
        </p:nvSpPr>
        <p:spPr>
          <a:xfrm>
            <a:off x="7804044" y="7836866"/>
            <a:ext cx="248609" cy="213330"/>
          </a:xfrm>
          <a:custGeom>
            <a:avLst/>
            <a:gdLst/>
            <a:ahLst/>
            <a:cxnLst/>
            <a:rect l="l" t="t" r="r" b="b"/>
            <a:pathLst>
              <a:path w="6239" h="5483" extrusionOk="0">
                <a:moveTo>
                  <a:pt x="3088" y="1"/>
                </a:moveTo>
                <a:cubicBezTo>
                  <a:pt x="1356" y="1"/>
                  <a:pt x="1" y="1387"/>
                  <a:pt x="1" y="3120"/>
                </a:cubicBezTo>
                <a:cubicBezTo>
                  <a:pt x="1" y="4033"/>
                  <a:pt x="379" y="4852"/>
                  <a:pt x="1041" y="5451"/>
                </a:cubicBezTo>
                <a:cubicBezTo>
                  <a:pt x="1041" y="5262"/>
                  <a:pt x="1104" y="5041"/>
                  <a:pt x="1167" y="4852"/>
                </a:cubicBezTo>
                <a:cubicBezTo>
                  <a:pt x="1324" y="4380"/>
                  <a:pt x="1671" y="4002"/>
                  <a:pt x="2112" y="3750"/>
                </a:cubicBezTo>
                <a:cubicBezTo>
                  <a:pt x="1891" y="3498"/>
                  <a:pt x="1734" y="3151"/>
                  <a:pt x="1734" y="2804"/>
                </a:cubicBezTo>
                <a:cubicBezTo>
                  <a:pt x="1734" y="2048"/>
                  <a:pt x="2364" y="1418"/>
                  <a:pt x="3088" y="1418"/>
                </a:cubicBezTo>
                <a:cubicBezTo>
                  <a:pt x="3845" y="1418"/>
                  <a:pt x="4475" y="2048"/>
                  <a:pt x="4475" y="2804"/>
                </a:cubicBezTo>
                <a:cubicBezTo>
                  <a:pt x="4475" y="3151"/>
                  <a:pt x="4317" y="3529"/>
                  <a:pt x="4097" y="3750"/>
                </a:cubicBezTo>
                <a:cubicBezTo>
                  <a:pt x="4349" y="3907"/>
                  <a:pt x="4632" y="4128"/>
                  <a:pt x="4790" y="4411"/>
                </a:cubicBezTo>
                <a:cubicBezTo>
                  <a:pt x="4979" y="4726"/>
                  <a:pt x="5105" y="5073"/>
                  <a:pt x="5136" y="5482"/>
                </a:cubicBezTo>
                <a:cubicBezTo>
                  <a:pt x="5766" y="4884"/>
                  <a:pt x="6207" y="4096"/>
                  <a:pt x="6207" y="3151"/>
                </a:cubicBezTo>
                <a:cubicBezTo>
                  <a:pt x="6239" y="1418"/>
                  <a:pt x="4821" y="1"/>
                  <a:pt x="3088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47" name="Google Shape;8447;p100"/>
          <p:cNvSpPr/>
          <p:nvPr/>
        </p:nvSpPr>
        <p:spPr>
          <a:xfrm>
            <a:off x="9397866" y="7106132"/>
            <a:ext cx="109262" cy="107890"/>
          </a:xfrm>
          <a:custGeom>
            <a:avLst/>
            <a:gdLst/>
            <a:ahLst/>
            <a:cxnLst/>
            <a:rect l="l" t="t" r="r" b="b"/>
            <a:pathLst>
              <a:path w="2742" h="2773" extrusionOk="0">
                <a:moveTo>
                  <a:pt x="1355" y="1"/>
                </a:moveTo>
                <a:cubicBezTo>
                  <a:pt x="631" y="1"/>
                  <a:pt x="1" y="631"/>
                  <a:pt x="1" y="1387"/>
                </a:cubicBezTo>
                <a:cubicBezTo>
                  <a:pt x="1" y="2143"/>
                  <a:pt x="631" y="2773"/>
                  <a:pt x="1355" y="2773"/>
                </a:cubicBezTo>
                <a:cubicBezTo>
                  <a:pt x="2111" y="2773"/>
                  <a:pt x="2742" y="2174"/>
                  <a:pt x="2742" y="1387"/>
                </a:cubicBezTo>
                <a:cubicBezTo>
                  <a:pt x="2742" y="631"/>
                  <a:pt x="2111" y="1"/>
                  <a:pt x="135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48" name="Google Shape;8448;p100"/>
          <p:cNvSpPr/>
          <p:nvPr/>
        </p:nvSpPr>
        <p:spPr>
          <a:xfrm>
            <a:off x="9095939" y="7430972"/>
            <a:ext cx="27654" cy="53965"/>
          </a:xfrm>
          <a:custGeom>
            <a:avLst/>
            <a:gdLst/>
            <a:ahLst/>
            <a:cxnLst/>
            <a:rect l="l" t="t" r="r" b="b"/>
            <a:pathLst>
              <a:path w="694" h="1387" extrusionOk="0">
                <a:moveTo>
                  <a:pt x="0" y="0"/>
                </a:moveTo>
                <a:lnTo>
                  <a:pt x="0" y="1386"/>
                </a:lnTo>
                <a:lnTo>
                  <a:pt x="694" y="1386"/>
                </a:lnTo>
                <a:lnTo>
                  <a:pt x="694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49" name="Google Shape;8449;p100"/>
          <p:cNvSpPr/>
          <p:nvPr/>
        </p:nvSpPr>
        <p:spPr>
          <a:xfrm>
            <a:off x="9149934" y="7430972"/>
            <a:ext cx="28889" cy="53965"/>
          </a:xfrm>
          <a:custGeom>
            <a:avLst/>
            <a:gdLst/>
            <a:ahLst/>
            <a:cxnLst/>
            <a:rect l="l" t="t" r="r" b="b"/>
            <a:pathLst>
              <a:path w="725" h="1387" extrusionOk="0">
                <a:moveTo>
                  <a:pt x="0" y="0"/>
                </a:moveTo>
                <a:lnTo>
                  <a:pt x="0" y="1386"/>
                </a:lnTo>
                <a:lnTo>
                  <a:pt x="725" y="1386"/>
                </a:lnTo>
                <a:lnTo>
                  <a:pt x="725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50" name="Google Shape;8450;p100"/>
          <p:cNvSpPr/>
          <p:nvPr/>
        </p:nvSpPr>
        <p:spPr>
          <a:xfrm>
            <a:off x="9040711" y="7430972"/>
            <a:ext cx="27654" cy="53965"/>
          </a:xfrm>
          <a:custGeom>
            <a:avLst/>
            <a:gdLst/>
            <a:ahLst/>
            <a:cxnLst/>
            <a:rect l="l" t="t" r="r" b="b"/>
            <a:pathLst>
              <a:path w="694" h="1387" extrusionOk="0">
                <a:moveTo>
                  <a:pt x="0" y="0"/>
                </a:moveTo>
                <a:lnTo>
                  <a:pt x="0" y="1386"/>
                </a:lnTo>
                <a:lnTo>
                  <a:pt x="693" y="1386"/>
                </a:lnTo>
                <a:lnTo>
                  <a:pt x="693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51" name="Google Shape;8451;p100"/>
          <p:cNvSpPr/>
          <p:nvPr/>
        </p:nvSpPr>
        <p:spPr>
          <a:xfrm>
            <a:off x="9205161" y="7430972"/>
            <a:ext cx="55268" cy="53965"/>
          </a:xfrm>
          <a:custGeom>
            <a:avLst/>
            <a:gdLst/>
            <a:ahLst/>
            <a:cxnLst/>
            <a:rect l="l" t="t" r="r" b="b"/>
            <a:pathLst>
              <a:path w="1387" h="1387" extrusionOk="0">
                <a:moveTo>
                  <a:pt x="0" y="0"/>
                </a:moveTo>
                <a:lnTo>
                  <a:pt x="0" y="1386"/>
                </a:lnTo>
                <a:lnTo>
                  <a:pt x="1387" y="1386"/>
                </a:lnTo>
                <a:lnTo>
                  <a:pt x="1387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52" name="Google Shape;8452;p100"/>
          <p:cNvSpPr/>
          <p:nvPr/>
        </p:nvSpPr>
        <p:spPr>
          <a:xfrm>
            <a:off x="8956594" y="7351288"/>
            <a:ext cx="389191" cy="214536"/>
          </a:xfrm>
          <a:custGeom>
            <a:avLst/>
            <a:gdLst/>
            <a:ahLst/>
            <a:cxnLst/>
            <a:rect l="l" t="t" r="r" b="b"/>
            <a:pathLst>
              <a:path w="9767" h="5514" extrusionOk="0">
                <a:moveTo>
                  <a:pt x="7971" y="1387"/>
                </a:moveTo>
                <a:cubicBezTo>
                  <a:pt x="8192" y="1387"/>
                  <a:pt x="8349" y="1544"/>
                  <a:pt x="8349" y="1733"/>
                </a:cubicBezTo>
                <a:lnTo>
                  <a:pt x="8349" y="3813"/>
                </a:lnTo>
                <a:cubicBezTo>
                  <a:pt x="8349" y="4033"/>
                  <a:pt x="8192" y="4191"/>
                  <a:pt x="7971" y="4191"/>
                </a:cubicBezTo>
                <a:lnTo>
                  <a:pt x="1765" y="4191"/>
                </a:lnTo>
                <a:cubicBezTo>
                  <a:pt x="1576" y="4191"/>
                  <a:pt x="1418" y="4033"/>
                  <a:pt x="1418" y="3813"/>
                </a:cubicBezTo>
                <a:lnTo>
                  <a:pt x="1418" y="1733"/>
                </a:lnTo>
                <a:cubicBezTo>
                  <a:pt x="1418" y="1544"/>
                  <a:pt x="1576" y="1387"/>
                  <a:pt x="1765" y="1387"/>
                </a:cubicBezTo>
                <a:close/>
                <a:moveTo>
                  <a:pt x="1040" y="0"/>
                </a:moveTo>
                <a:cubicBezTo>
                  <a:pt x="473" y="0"/>
                  <a:pt x="32" y="473"/>
                  <a:pt x="32" y="1040"/>
                </a:cubicBezTo>
                <a:lnTo>
                  <a:pt x="32" y="4506"/>
                </a:lnTo>
                <a:cubicBezTo>
                  <a:pt x="0" y="5073"/>
                  <a:pt x="473" y="5514"/>
                  <a:pt x="1040" y="5514"/>
                </a:cubicBezTo>
                <a:lnTo>
                  <a:pt x="8727" y="5514"/>
                </a:lnTo>
                <a:cubicBezTo>
                  <a:pt x="9326" y="5514"/>
                  <a:pt x="9767" y="5041"/>
                  <a:pt x="9767" y="4506"/>
                </a:cubicBezTo>
                <a:lnTo>
                  <a:pt x="9767" y="1040"/>
                </a:lnTo>
                <a:cubicBezTo>
                  <a:pt x="9767" y="442"/>
                  <a:pt x="9294" y="0"/>
                  <a:pt x="872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53" name="Google Shape;8453;p100"/>
          <p:cNvSpPr/>
          <p:nvPr/>
        </p:nvSpPr>
        <p:spPr>
          <a:xfrm>
            <a:off x="9373398" y="7405214"/>
            <a:ext cx="55268" cy="106684"/>
          </a:xfrm>
          <a:custGeom>
            <a:avLst/>
            <a:gdLst/>
            <a:ahLst/>
            <a:cxnLst/>
            <a:rect l="l" t="t" r="r" b="b"/>
            <a:pathLst>
              <a:path w="1387" h="2742" extrusionOk="0">
                <a:moveTo>
                  <a:pt x="0" y="1"/>
                </a:moveTo>
                <a:lnTo>
                  <a:pt x="0" y="2742"/>
                </a:lnTo>
                <a:lnTo>
                  <a:pt x="1040" y="2742"/>
                </a:lnTo>
                <a:cubicBezTo>
                  <a:pt x="1229" y="2742"/>
                  <a:pt x="1386" y="2584"/>
                  <a:pt x="1386" y="2395"/>
                </a:cubicBezTo>
                <a:lnTo>
                  <a:pt x="1386" y="347"/>
                </a:lnTo>
                <a:cubicBezTo>
                  <a:pt x="1386" y="158"/>
                  <a:pt x="1229" y="1"/>
                  <a:pt x="104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54" name="Google Shape;8454;p100"/>
          <p:cNvSpPr/>
          <p:nvPr/>
        </p:nvSpPr>
        <p:spPr>
          <a:xfrm>
            <a:off x="9095940" y="7210326"/>
            <a:ext cx="194615" cy="114038"/>
          </a:xfrm>
          <a:custGeom>
            <a:avLst/>
            <a:gdLst/>
            <a:ahLst/>
            <a:cxnLst/>
            <a:rect l="l" t="t" r="r" b="b"/>
            <a:pathLst>
              <a:path w="4884" h="2931" extrusionOk="0">
                <a:moveTo>
                  <a:pt x="820" y="0"/>
                </a:moveTo>
                <a:cubicBezTo>
                  <a:pt x="316" y="473"/>
                  <a:pt x="0" y="1103"/>
                  <a:pt x="0" y="1828"/>
                </a:cubicBezTo>
                <a:lnTo>
                  <a:pt x="0" y="2552"/>
                </a:lnTo>
                <a:cubicBezTo>
                  <a:pt x="0" y="2773"/>
                  <a:pt x="158" y="2930"/>
                  <a:pt x="347" y="2930"/>
                </a:cubicBezTo>
                <a:lnTo>
                  <a:pt x="4506" y="2930"/>
                </a:lnTo>
                <a:cubicBezTo>
                  <a:pt x="4726" y="2930"/>
                  <a:pt x="4884" y="2773"/>
                  <a:pt x="4884" y="2552"/>
                </a:cubicBezTo>
                <a:lnTo>
                  <a:pt x="4884" y="1828"/>
                </a:lnTo>
                <a:cubicBezTo>
                  <a:pt x="4884" y="1103"/>
                  <a:pt x="4569" y="441"/>
                  <a:pt x="4033" y="0"/>
                </a:cubicBezTo>
                <a:cubicBezTo>
                  <a:pt x="3655" y="473"/>
                  <a:pt x="3088" y="788"/>
                  <a:pt x="2426" y="788"/>
                </a:cubicBezTo>
                <a:cubicBezTo>
                  <a:pt x="1765" y="788"/>
                  <a:pt x="1198" y="473"/>
                  <a:pt x="82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55" name="Google Shape;8455;p100"/>
          <p:cNvSpPr/>
          <p:nvPr/>
        </p:nvSpPr>
        <p:spPr>
          <a:xfrm>
            <a:off x="6090256" y="7863230"/>
            <a:ext cx="56544" cy="55210"/>
          </a:xfrm>
          <a:custGeom>
            <a:avLst/>
            <a:gdLst/>
            <a:ahLst/>
            <a:cxnLst/>
            <a:rect l="l" t="t" r="r" b="b"/>
            <a:pathLst>
              <a:path w="1419" h="1419" extrusionOk="0">
                <a:moveTo>
                  <a:pt x="694" y="1"/>
                </a:moveTo>
                <a:cubicBezTo>
                  <a:pt x="316" y="1"/>
                  <a:pt x="1" y="316"/>
                  <a:pt x="1" y="725"/>
                </a:cubicBezTo>
                <a:cubicBezTo>
                  <a:pt x="1" y="1103"/>
                  <a:pt x="316" y="1418"/>
                  <a:pt x="694" y="1418"/>
                </a:cubicBezTo>
                <a:cubicBezTo>
                  <a:pt x="1103" y="1418"/>
                  <a:pt x="1418" y="1103"/>
                  <a:pt x="1418" y="725"/>
                </a:cubicBezTo>
                <a:cubicBezTo>
                  <a:pt x="1418" y="316"/>
                  <a:pt x="1103" y="1"/>
                  <a:pt x="69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56" name="Google Shape;8456;p100"/>
          <p:cNvSpPr/>
          <p:nvPr/>
        </p:nvSpPr>
        <p:spPr>
          <a:xfrm>
            <a:off x="6066428" y="7945365"/>
            <a:ext cx="106751" cy="52759"/>
          </a:xfrm>
          <a:custGeom>
            <a:avLst/>
            <a:gdLst/>
            <a:ahLst/>
            <a:cxnLst/>
            <a:rect l="l" t="t" r="r" b="b"/>
            <a:pathLst>
              <a:path w="2679" h="1356" extrusionOk="0">
                <a:moveTo>
                  <a:pt x="1323" y="1"/>
                </a:moveTo>
                <a:cubicBezTo>
                  <a:pt x="693" y="1"/>
                  <a:pt x="189" y="379"/>
                  <a:pt x="0" y="977"/>
                </a:cubicBezTo>
                <a:cubicBezTo>
                  <a:pt x="378" y="1198"/>
                  <a:pt x="819" y="1355"/>
                  <a:pt x="1323" y="1355"/>
                </a:cubicBezTo>
                <a:cubicBezTo>
                  <a:pt x="1796" y="1355"/>
                  <a:pt x="2269" y="1198"/>
                  <a:pt x="2678" y="977"/>
                </a:cubicBezTo>
                <a:cubicBezTo>
                  <a:pt x="2489" y="410"/>
                  <a:pt x="1922" y="1"/>
                  <a:pt x="132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57" name="Google Shape;8457;p100"/>
          <p:cNvSpPr/>
          <p:nvPr/>
        </p:nvSpPr>
        <p:spPr>
          <a:xfrm>
            <a:off x="6021201" y="7810550"/>
            <a:ext cx="194655" cy="153257"/>
          </a:xfrm>
          <a:custGeom>
            <a:avLst/>
            <a:gdLst/>
            <a:ahLst/>
            <a:cxnLst/>
            <a:rect l="l" t="t" r="r" b="b"/>
            <a:pathLst>
              <a:path w="4885" h="3939" extrusionOk="0">
                <a:moveTo>
                  <a:pt x="2458" y="0"/>
                </a:moveTo>
                <a:cubicBezTo>
                  <a:pt x="1198" y="0"/>
                  <a:pt x="222" y="977"/>
                  <a:pt x="64" y="2079"/>
                </a:cubicBezTo>
                <a:cubicBezTo>
                  <a:pt x="1" y="2741"/>
                  <a:pt x="159" y="3371"/>
                  <a:pt x="600" y="3938"/>
                </a:cubicBezTo>
                <a:cubicBezTo>
                  <a:pt x="820" y="3529"/>
                  <a:pt x="1135" y="3214"/>
                  <a:pt x="1482" y="3025"/>
                </a:cubicBezTo>
                <a:cubicBezTo>
                  <a:pt x="1230" y="2772"/>
                  <a:pt x="1072" y="2426"/>
                  <a:pt x="1072" y="2079"/>
                </a:cubicBezTo>
                <a:cubicBezTo>
                  <a:pt x="1072" y="1323"/>
                  <a:pt x="1734" y="693"/>
                  <a:pt x="2458" y="693"/>
                </a:cubicBezTo>
                <a:cubicBezTo>
                  <a:pt x="3214" y="693"/>
                  <a:pt x="3845" y="1323"/>
                  <a:pt x="3845" y="2079"/>
                </a:cubicBezTo>
                <a:cubicBezTo>
                  <a:pt x="3845" y="2426"/>
                  <a:pt x="3687" y="2772"/>
                  <a:pt x="3435" y="3025"/>
                </a:cubicBezTo>
                <a:cubicBezTo>
                  <a:pt x="3845" y="3214"/>
                  <a:pt x="4128" y="3529"/>
                  <a:pt x="4317" y="3938"/>
                </a:cubicBezTo>
                <a:cubicBezTo>
                  <a:pt x="4695" y="3466"/>
                  <a:pt x="4853" y="2930"/>
                  <a:pt x="4853" y="2394"/>
                </a:cubicBezTo>
                <a:cubicBezTo>
                  <a:pt x="4884" y="1103"/>
                  <a:pt x="3813" y="0"/>
                  <a:pt x="245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58" name="Google Shape;8458;p100"/>
          <p:cNvSpPr/>
          <p:nvPr/>
        </p:nvSpPr>
        <p:spPr>
          <a:xfrm>
            <a:off x="5934611" y="7730633"/>
            <a:ext cx="365362" cy="402304"/>
          </a:xfrm>
          <a:custGeom>
            <a:avLst/>
            <a:gdLst/>
            <a:ahLst/>
            <a:cxnLst/>
            <a:rect l="l" t="t" r="r" b="b"/>
            <a:pathLst>
              <a:path w="9169" h="10340" extrusionOk="0">
                <a:moveTo>
                  <a:pt x="4679" y="1327"/>
                </a:moveTo>
                <a:cubicBezTo>
                  <a:pt x="6369" y="1327"/>
                  <a:pt x="7750" y="2741"/>
                  <a:pt x="7750" y="4448"/>
                </a:cubicBezTo>
                <a:cubicBezTo>
                  <a:pt x="7750" y="6244"/>
                  <a:pt x="6301" y="7599"/>
                  <a:pt x="4631" y="7599"/>
                </a:cubicBezTo>
                <a:cubicBezTo>
                  <a:pt x="2836" y="7599"/>
                  <a:pt x="1292" y="5961"/>
                  <a:pt x="1575" y="4039"/>
                </a:cubicBezTo>
                <a:cubicBezTo>
                  <a:pt x="1764" y="2716"/>
                  <a:pt x="2867" y="1550"/>
                  <a:pt x="4222" y="1361"/>
                </a:cubicBezTo>
                <a:cubicBezTo>
                  <a:pt x="4376" y="1338"/>
                  <a:pt x="4529" y="1327"/>
                  <a:pt x="4679" y="1327"/>
                </a:cubicBezTo>
                <a:close/>
                <a:moveTo>
                  <a:pt x="4597" y="0"/>
                </a:moveTo>
                <a:cubicBezTo>
                  <a:pt x="4401" y="0"/>
                  <a:pt x="4202" y="13"/>
                  <a:pt x="4001" y="38"/>
                </a:cubicBezTo>
                <a:cubicBezTo>
                  <a:pt x="1985" y="290"/>
                  <a:pt x="378" y="1928"/>
                  <a:pt x="158" y="3913"/>
                </a:cubicBezTo>
                <a:cubicBezTo>
                  <a:pt x="0" y="5110"/>
                  <a:pt x="315" y="6244"/>
                  <a:pt x="1008" y="7189"/>
                </a:cubicBezTo>
                <a:cubicBezTo>
                  <a:pt x="1197" y="7473"/>
                  <a:pt x="1449" y="7756"/>
                  <a:pt x="1670" y="7945"/>
                </a:cubicBezTo>
                <a:lnTo>
                  <a:pt x="4411" y="10277"/>
                </a:lnTo>
                <a:cubicBezTo>
                  <a:pt x="4474" y="10308"/>
                  <a:pt x="4568" y="10340"/>
                  <a:pt x="4631" y="10340"/>
                </a:cubicBezTo>
                <a:cubicBezTo>
                  <a:pt x="4726" y="10340"/>
                  <a:pt x="4789" y="10308"/>
                  <a:pt x="4883" y="10277"/>
                </a:cubicBezTo>
                <a:lnTo>
                  <a:pt x="7593" y="7945"/>
                </a:lnTo>
                <a:cubicBezTo>
                  <a:pt x="7845" y="7756"/>
                  <a:pt x="8065" y="7473"/>
                  <a:pt x="8254" y="7189"/>
                </a:cubicBezTo>
                <a:cubicBezTo>
                  <a:pt x="8853" y="6402"/>
                  <a:pt x="9168" y="5457"/>
                  <a:pt x="9168" y="4480"/>
                </a:cubicBezTo>
                <a:cubicBezTo>
                  <a:pt x="9139" y="1996"/>
                  <a:pt x="7104" y="0"/>
                  <a:pt x="459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59" name="Google Shape;8459;p100"/>
          <p:cNvSpPr/>
          <p:nvPr/>
        </p:nvSpPr>
        <p:spPr>
          <a:xfrm>
            <a:off x="5910743" y="8055706"/>
            <a:ext cx="415570" cy="133881"/>
          </a:xfrm>
          <a:custGeom>
            <a:avLst/>
            <a:gdLst/>
            <a:ahLst/>
            <a:cxnLst/>
            <a:rect l="l" t="t" r="r" b="b"/>
            <a:pathLst>
              <a:path w="10429" h="3441" extrusionOk="0">
                <a:moveTo>
                  <a:pt x="1702" y="0"/>
                </a:moveTo>
                <a:cubicBezTo>
                  <a:pt x="1576" y="0"/>
                  <a:pt x="1513" y="63"/>
                  <a:pt x="1418" y="189"/>
                </a:cubicBezTo>
                <a:lnTo>
                  <a:pt x="32" y="2930"/>
                </a:lnTo>
                <a:cubicBezTo>
                  <a:pt x="1" y="3056"/>
                  <a:pt x="1" y="3213"/>
                  <a:pt x="32" y="3308"/>
                </a:cubicBezTo>
                <a:cubicBezTo>
                  <a:pt x="95" y="3371"/>
                  <a:pt x="190" y="3434"/>
                  <a:pt x="316" y="3434"/>
                </a:cubicBezTo>
                <a:lnTo>
                  <a:pt x="10019" y="3434"/>
                </a:lnTo>
                <a:cubicBezTo>
                  <a:pt x="10045" y="3438"/>
                  <a:pt x="10070" y="3440"/>
                  <a:pt x="10093" y="3440"/>
                </a:cubicBezTo>
                <a:cubicBezTo>
                  <a:pt x="10241" y="3440"/>
                  <a:pt x="10338" y="3362"/>
                  <a:pt x="10366" y="3308"/>
                </a:cubicBezTo>
                <a:cubicBezTo>
                  <a:pt x="10429" y="3182"/>
                  <a:pt x="10429" y="3056"/>
                  <a:pt x="10366" y="2930"/>
                </a:cubicBezTo>
                <a:lnTo>
                  <a:pt x="8979" y="189"/>
                </a:lnTo>
                <a:cubicBezTo>
                  <a:pt x="8948" y="63"/>
                  <a:pt x="8822" y="32"/>
                  <a:pt x="8696" y="0"/>
                </a:cubicBezTo>
                <a:lnTo>
                  <a:pt x="8601" y="95"/>
                </a:lnTo>
                <a:lnTo>
                  <a:pt x="5860" y="2426"/>
                </a:lnTo>
                <a:cubicBezTo>
                  <a:pt x="5671" y="2583"/>
                  <a:pt x="5451" y="2678"/>
                  <a:pt x="5199" y="2678"/>
                </a:cubicBezTo>
                <a:cubicBezTo>
                  <a:pt x="4978" y="2678"/>
                  <a:pt x="4726" y="2583"/>
                  <a:pt x="4537" y="2426"/>
                </a:cubicBezTo>
                <a:lnTo>
                  <a:pt x="1828" y="95"/>
                </a:lnTo>
                <a:lnTo>
                  <a:pt x="1702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60" name="Google Shape;8460;p100"/>
          <p:cNvSpPr/>
          <p:nvPr/>
        </p:nvSpPr>
        <p:spPr>
          <a:xfrm>
            <a:off x="10770165" y="7810547"/>
            <a:ext cx="194615" cy="109136"/>
          </a:xfrm>
          <a:custGeom>
            <a:avLst/>
            <a:gdLst/>
            <a:ahLst/>
            <a:cxnLst/>
            <a:rect l="l" t="t" r="r" b="b"/>
            <a:pathLst>
              <a:path w="4884" h="2805" extrusionOk="0">
                <a:moveTo>
                  <a:pt x="1324" y="0"/>
                </a:moveTo>
                <a:cubicBezTo>
                  <a:pt x="631" y="0"/>
                  <a:pt x="127" y="725"/>
                  <a:pt x="347" y="1386"/>
                </a:cubicBezTo>
                <a:lnTo>
                  <a:pt x="599" y="2080"/>
                </a:lnTo>
                <a:lnTo>
                  <a:pt x="379" y="2080"/>
                </a:lnTo>
                <a:cubicBezTo>
                  <a:pt x="158" y="2080"/>
                  <a:pt x="0" y="2237"/>
                  <a:pt x="0" y="2458"/>
                </a:cubicBezTo>
                <a:cubicBezTo>
                  <a:pt x="0" y="2647"/>
                  <a:pt x="158" y="2804"/>
                  <a:pt x="347" y="2804"/>
                </a:cubicBezTo>
                <a:lnTo>
                  <a:pt x="4506" y="2804"/>
                </a:lnTo>
                <a:cubicBezTo>
                  <a:pt x="4726" y="2804"/>
                  <a:pt x="4884" y="2647"/>
                  <a:pt x="4884" y="2458"/>
                </a:cubicBezTo>
                <a:cubicBezTo>
                  <a:pt x="4884" y="2237"/>
                  <a:pt x="4726" y="2080"/>
                  <a:pt x="4506" y="2080"/>
                </a:cubicBezTo>
                <a:lnTo>
                  <a:pt x="4317" y="2080"/>
                </a:lnTo>
                <a:lnTo>
                  <a:pt x="4569" y="1386"/>
                </a:lnTo>
                <a:cubicBezTo>
                  <a:pt x="4789" y="725"/>
                  <a:pt x="4285" y="0"/>
                  <a:pt x="359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61" name="Google Shape;8461;p100"/>
          <p:cNvSpPr/>
          <p:nvPr/>
        </p:nvSpPr>
        <p:spPr>
          <a:xfrm>
            <a:off x="10711150" y="8080215"/>
            <a:ext cx="306348" cy="110342"/>
          </a:xfrm>
          <a:custGeom>
            <a:avLst/>
            <a:gdLst/>
            <a:ahLst/>
            <a:cxnLst/>
            <a:rect l="l" t="t" r="r" b="b"/>
            <a:pathLst>
              <a:path w="7688" h="2836" extrusionOk="0">
                <a:moveTo>
                  <a:pt x="1418" y="0"/>
                </a:moveTo>
                <a:cubicBezTo>
                  <a:pt x="1040" y="0"/>
                  <a:pt x="725" y="315"/>
                  <a:pt x="725" y="725"/>
                </a:cubicBezTo>
                <a:lnTo>
                  <a:pt x="725" y="1418"/>
                </a:lnTo>
                <a:cubicBezTo>
                  <a:pt x="316" y="1418"/>
                  <a:pt x="1" y="1733"/>
                  <a:pt x="1" y="2143"/>
                </a:cubicBezTo>
                <a:lnTo>
                  <a:pt x="1" y="2489"/>
                </a:lnTo>
                <a:cubicBezTo>
                  <a:pt x="1" y="2678"/>
                  <a:pt x="158" y="2836"/>
                  <a:pt x="379" y="2836"/>
                </a:cubicBezTo>
                <a:lnTo>
                  <a:pt x="7310" y="2836"/>
                </a:lnTo>
                <a:cubicBezTo>
                  <a:pt x="7530" y="2804"/>
                  <a:pt x="7688" y="2678"/>
                  <a:pt x="7688" y="2489"/>
                </a:cubicBezTo>
                <a:lnTo>
                  <a:pt x="7688" y="2143"/>
                </a:lnTo>
                <a:cubicBezTo>
                  <a:pt x="7688" y="1733"/>
                  <a:pt x="7373" y="1418"/>
                  <a:pt x="6995" y="1418"/>
                </a:cubicBezTo>
                <a:lnTo>
                  <a:pt x="6995" y="725"/>
                </a:lnTo>
                <a:cubicBezTo>
                  <a:pt x="6995" y="315"/>
                  <a:pt x="6680" y="0"/>
                  <a:pt x="627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62" name="Google Shape;8462;p100"/>
          <p:cNvSpPr/>
          <p:nvPr/>
        </p:nvSpPr>
        <p:spPr>
          <a:xfrm>
            <a:off x="11488428" y="7729619"/>
            <a:ext cx="109262" cy="55210"/>
          </a:xfrm>
          <a:custGeom>
            <a:avLst/>
            <a:gdLst/>
            <a:ahLst/>
            <a:cxnLst/>
            <a:rect l="l" t="t" r="r" b="b"/>
            <a:pathLst>
              <a:path w="2742" h="1419" extrusionOk="0">
                <a:moveTo>
                  <a:pt x="1355" y="1"/>
                </a:moveTo>
                <a:cubicBezTo>
                  <a:pt x="1166" y="1"/>
                  <a:pt x="1009" y="158"/>
                  <a:pt x="1009" y="348"/>
                </a:cubicBezTo>
                <a:lnTo>
                  <a:pt x="1009" y="726"/>
                </a:lnTo>
                <a:cubicBezTo>
                  <a:pt x="568" y="820"/>
                  <a:pt x="221" y="1072"/>
                  <a:pt x="1" y="1419"/>
                </a:cubicBezTo>
                <a:lnTo>
                  <a:pt x="2742" y="1419"/>
                </a:lnTo>
                <a:cubicBezTo>
                  <a:pt x="2521" y="1104"/>
                  <a:pt x="2111" y="852"/>
                  <a:pt x="1733" y="726"/>
                </a:cubicBezTo>
                <a:lnTo>
                  <a:pt x="1733" y="348"/>
                </a:lnTo>
                <a:cubicBezTo>
                  <a:pt x="1670" y="158"/>
                  <a:pt x="1513" y="1"/>
                  <a:pt x="135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63" name="Google Shape;8463;p100"/>
          <p:cNvSpPr/>
          <p:nvPr/>
        </p:nvSpPr>
        <p:spPr>
          <a:xfrm>
            <a:off x="10771439" y="7945361"/>
            <a:ext cx="189594" cy="109136"/>
          </a:xfrm>
          <a:custGeom>
            <a:avLst/>
            <a:gdLst/>
            <a:ahLst/>
            <a:cxnLst/>
            <a:rect l="l" t="t" r="r" b="b"/>
            <a:pathLst>
              <a:path w="4758" h="2805" extrusionOk="0">
                <a:moveTo>
                  <a:pt x="473" y="1"/>
                </a:moveTo>
                <a:lnTo>
                  <a:pt x="0" y="2805"/>
                </a:lnTo>
                <a:lnTo>
                  <a:pt x="4757" y="2805"/>
                </a:lnTo>
                <a:lnTo>
                  <a:pt x="4285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64" name="Google Shape;8464;p100"/>
          <p:cNvSpPr/>
          <p:nvPr/>
        </p:nvSpPr>
        <p:spPr>
          <a:xfrm>
            <a:off x="5960140" y="8562792"/>
            <a:ext cx="56544" cy="55210"/>
          </a:xfrm>
          <a:custGeom>
            <a:avLst/>
            <a:gdLst/>
            <a:ahLst/>
            <a:cxnLst/>
            <a:rect l="l" t="t" r="r" b="b"/>
            <a:pathLst>
              <a:path w="1419" h="1419" extrusionOk="0">
                <a:moveTo>
                  <a:pt x="725" y="1"/>
                </a:moveTo>
                <a:cubicBezTo>
                  <a:pt x="316" y="1"/>
                  <a:pt x="1" y="316"/>
                  <a:pt x="1" y="694"/>
                </a:cubicBezTo>
                <a:cubicBezTo>
                  <a:pt x="64" y="1103"/>
                  <a:pt x="316" y="1418"/>
                  <a:pt x="725" y="1418"/>
                </a:cubicBezTo>
                <a:cubicBezTo>
                  <a:pt x="1103" y="1418"/>
                  <a:pt x="1418" y="1103"/>
                  <a:pt x="1418" y="694"/>
                </a:cubicBezTo>
                <a:cubicBezTo>
                  <a:pt x="1418" y="316"/>
                  <a:pt x="1103" y="1"/>
                  <a:pt x="72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65" name="Google Shape;8465;p100"/>
          <p:cNvSpPr/>
          <p:nvPr/>
        </p:nvSpPr>
        <p:spPr>
          <a:xfrm>
            <a:off x="5933762" y="8644927"/>
            <a:ext cx="110537" cy="53965"/>
          </a:xfrm>
          <a:custGeom>
            <a:avLst/>
            <a:gdLst/>
            <a:ahLst/>
            <a:cxnLst/>
            <a:rect l="l" t="t" r="r" b="b"/>
            <a:pathLst>
              <a:path w="2774" h="1387" extrusionOk="0">
                <a:moveTo>
                  <a:pt x="1387" y="0"/>
                </a:moveTo>
                <a:cubicBezTo>
                  <a:pt x="631" y="0"/>
                  <a:pt x="1" y="630"/>
                  <a:pt x="1" y="1387"/>
                </a:cubicBezTo>
                <a:lnTo>
                  <a:pt x="2773" y="1387"/>
                </a:lnTo>
                <a:cubicBezTo>
                  <a:pt x="2773" y="630"/>
                  <a:pt x="2175" y="0"/>
                  <a:pt x="138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66" name="Google Shape;8466;p100"/>
          <p:cNvSpPr/>
          <p:nvPr/>
        </p:nvSpPr>
        <p:spPr>
          <a:xfrm>
            <a:off x="5852194" y="8483110"/>
            <a:ext cx="470798" cy="295464"/>
          </a:xfrm>
          <a:custGeom>
            <a:avLst/>
            <a:gdLst/>
            <a:ahLst/>
            <a:cxnLst/>
            <a:rect l="l" t="t" r="r" b="b"/>
            <a:pathLst>
              <a:path w="11815" h="7594" extrusionOk="0">
                <a:moveTo>
                  <a:pt x="10050" y="2080"/>
                </a:moveTo>
                <a:cubicBezTo>
                  <a:pt x="10239" y="2080"/>
                  <a:pt x="10397" y="2238"/>
                  <a:pt x="10397" y="2427"/>
                </a:cubicBezTo>
                <a:cubicBezTo>
                  <a:pt x="10397" y="2616"/>
                  <a:pt x="10239" y="2773"/>
                  <a:pt x="10050" y="2773"/>
                </a:cubicBezTo>
                <a:lnTo>
                  <a:pt x="6553" y="2773"/>
                </a:lnTo>
                <a:cubicBezTo>
                  <a:pt x="6333" y="2773"/>
                  <a:pt x="6175" y="2616"/>
                  <a:pt x="6175" y="2427"/>
                </a:cubicBezTo>
                <a:cubicBezTo>
                  <a:pt x="6175" y="2238"/>
                  <a:pt x="6333" y="2080"/>
                  <a:pt x="6553" y="2080"/>
                </a:cubicBezTo>
                <a:close/>
                <a:moveTo>
                  <a:pt x="10050" y="3466"/>
                </a:moveTo>
                <a:cubicBezTo>
                  <a:pt x="10239" y="3466"/>
                  <a:pt x="10397" y="3624"/>
                  <a:pt x="10397" y="3813"/>
                </a:cubicBezTo>
                <a:cubicBezTo>
                  <a:pt x="10397" y="4002"/>
                  <a:pt x="10239" y="4159"/>
                  <a:pt x="10050" y="4159"/>
                </a:cubicBezTo>
                <a:lnTo>
                  <a:pt x="6553" y="4159"/>
                </a:lnTo>
                <a:cubicBezTo>
                  <a:pt x="6333" y="4159"/>
                  <a:pt x="6175" y="4002"/>
                  <a:pt x="6175" y="3813"/>
                </a:cubicBezTo>
                <a:cubicBezTo>
                  <a:pt x="6175" y="3624"/>
                  <a:pt x="6333" y="3466"/>
                  <a:pt x="6553" y="3466"/>
                </a:cubicBezTo>
                <a:close/>
                <a:moveTo>
                  <a:pt x="10050" y="4821"/>
                </a:moveTo>
                <a:cubicBezTo>
                  <a:pt x="10239" y="4821"/>
                  <a:pt x="10397" y="4978"/>
                  <a:pt x="10397" y="5199"/>
                </a:cubicBezTo>
                <a:cubicBezTo>
                  <a:pt x="10397" y="5388"/>
                  <a:pt x="10239" y="5546"/>
                  <a:pt x="10050" y="5546"/>
                </a:cubicBezTo>
                <a:lnTo>
                  <a:pt x="6553" y="5546"/>
                </a:lnTo>
                <a:cubicBezTo>
                  <a:pt x="6333" y="5546"/>
                  <a:pt x="6175" y="5388"/>
                  <a:pt x="6175" y="5199"/>
                </a:cubicBezTo>
                <a:cubicBezTo>
                  <a:pt x="6175" y="4978"/>
                  <a:pt x="6333" y="4821"/>
                  <a:pt x="6553" y="4821"/>
                </a:cubicBezTo>
                <a:close/>
                <a:moveTo>
                  <a:pt x="3403" y="1418"/>
                </a:moveTo>
                <a:cubicBezTo>
                  <a:pt x="4127" y="1418"/>
                  <a:pt x="4757" y="2049"/>
                  <a:pt x="4757" y="2773"/>
                </a:cubicBezTo>
                <a:cubicBezTo>
                  <a:pt x="4757" y="3151"/>
                  <a:pt x="4600" y="3498"/>
                  <a:pt x="4379" y="3718"/>
                </a:cubicBezTo>
                <a:cubicBezTo>
                  <a:pt x="5009" y="4065"/>
                  <a:pt x="5451" y="4758"/>
                  <a:pt x="5451" y="5546"/>
                </a:cubicBezTo>
                <a:lnTo>
                  <a:pt x="5451" y="5892"/>
                </a:lnTo>
                <a:lnTo>
                  <a:pt x="5514" y="5892"/>
                </a:lnTo>
                <a:cubicBezTo>
                  <a:pt x="5514" y="6081"/>
                  <a:pt x="5356" y="6239"/>
                  <a:pt x="5167" y="6239"/>
                </a:cubicBezTo>
                <a:lnTo>
                  <a:pt x="1701" y="6239"/>
                </a:lnTo>
                <a:cubicBezTo>
                  <a:pt x="1512" y="6239"/>
                  <a:pt x="1355" y="6081"/>
                  <a:pt x="1355" y="5892"/>
                </a:cubicBezTo>
                <a:lnTo>
                  <a:pt x="1355" y="5546"/>
                </a:lnTo>
                <a:cubicBezTo>
                  <a:pt x="1355" y="4758"/>
                  <a:pt x="1764" y="4096"/>
                  <a:pt x="2395" y="3718"/>
                </a:cubicBezTo>
                <a:cubicBezTo>
                  <a:pt x="2174" y="3498"/>
                  <a:pt x="2016" y="3151"/>
                  <a:pt x="2016" y="2773"/>
                </a:cubicBezTo>
                <a:cubicBezTo>
                  <a:pt x="2016" y="2049"/>
                  <a:pt x="2647" y="1418"/>
                  <a:pt x="3403" y="1418"/>
                </a:cubicBezTo>
                <a:close/>
                <a:moveTo>
                  <a:pt x="1040" y="1"/>
                </a:moveTo>
                <a:cubicBezTo>
                  <a:pt x="441" y="1"/>
                  <a:pt x="0" y="473"/>
                  <a:pt x="0" y="1009"/>
                </a:cubicBezTo>
                <a:lnTo>
                  <a:pt x="0" y="6554"/>
                </a:lnTo>
                <a:cubicBezTo>
                  <a:pt x="0" y="7152"/>
                  <a:pt x="473" y="7593"/>
                  <a:pt x="1040" y="7593"/>
                </a:cubicBezTo>
                <a:lnTo>
                  <a:pt x="10806" y="7593"/>
                </a:lnTo>
                <a:cubicBezTo>
                  <a:pt x="11373" y="7593"/>
                  <a:pt x="11815" y="7121"/>
                  <a:pt x="11815" y="6554"/>
                </a:cubicBezTo>
                <a:lnTo>
                  <a:pt x="11815" y="1009"/>
                </a:lnTo>
                <a:cubicBezTo>
                  <a:pt x="11783" y="473"/>
                  <a:pt x="11310" y="1"/>
                  <a:pt x="10743" y="1"/>
                </a:cubicBezTo>
                <a:lnTo>
                  <a:pt x="7593" y="1"/>
                </a:lnTo>
                <a:lnTo>
                  <a:pt x="7593" y="347"/>
                </a:lnTo>
                <a:cubicBezTo>
                  <a:pt x="7593" y="946"/>
                  <a:pt x="7120" y="1355"/>
                  <a:pt x="6585" y="1355"/>
                </a:cubicBezTo>
                <a:lnTo>
                  <a:pt x="5198" y="1355"/>
                </a:lnTo>
                <a:cubicBezTo>
                  <a:pt x="4600" y="1355"/>
                  <a:pt x="4190" y="883"/>
                  <a:pt x="4190" y="347"/>
                </a:cubicBezTo>
                <a:lnTo>
                  <a:pt x="4190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67" name="Google Shape;8467;p100"/>
          <p:cNvSpPr/>
          <p:nvPr/>
        </p:nvSpPr>
        <p:spPr>
          <a:xfrm>
            <a:off x="5989031" y="8400976"/>
            <a:ext cx="194615" cy="109136"/>
          </a:xfrm>
          <a:custGeom>
            <a:avLst/>
            <a:gdLst/>
            <a:ahLst/>
            <a:cxnLst/>
            <a:rect l="l" t="t" r="r" b="b"/>
            <a:pathLst>
              <a:path w="4884" h="2805" extrusionOk="0">
                <a:moveTo>
                  <a:pt x="693" y="1"/>
                </a:moveTo>
                <a:cubicBezTo>
                  <a:pt x="315" y="1"/>
                  <a:pt x="0" y="316"/>
                  <a:pt x="0" y="725"/>
                </a:cubicBezTo>
                <a:cubicBezTo>
                  <a:pt x="0" y="1104"/>
                  <a:pt x="315" y="1419"/>
                  <a:pt x="693" y="1419"/>
                </a:cubicBezTo>
                <a:lnTo>
                  <a:pt x="1418" y="1419"/>
                </a:lnTo>
                <a:lnTo>
                  <a:pt x="1418" y="2458"/>
                </a:lnTo>
                <a:cubicBezTo>
                  <a:pt x="1386" y="2647"/>
                  <a:pt x="1544" y="2805"/>
                  <a:pt x="1733" y="2805"/>
                </a:cubicBezTo>
                <a:lnTo>
                  <a:pt x="3119" y="2805"/>
                </a:lnTo>
                <a:cubicBezTo>
                  <a:pt x="3308" y="2805"/>
                  <a:pt x="3466" y="2647"/>
                  <a:pt x="3466" y="2458"/>
                </a:cubicBezTo>
                <a:lnTo>
                  <a:pt x="3466" y="1419"/>
                </a:lnTo>
                <a:lnTo>
                  <a:pt x="4159" y="1419"/>
                </a:lnTo>
                <a:cubicBezTo>
                  <a:pt x="4568" y="1419"/>
                  <a:pt x="4883" y="1104"/>
                  <a:pt x="4883" y="725"/>
                </a:cubicBezTo>
                <a:cubicBezTo>
                  <a:pt x="4883" y="316"/>
                  <a:pt x="4568" y="1"/>
                  <a:pt x="415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68" name="Google Shape;8468;p100"/>
          <p:cNvSpPr/>
          <p:nvPr/>
        </p:nvSpPr>
        <p:spPr>
          <a:xfrm>
            <a:off x="6016645" y="8320087"/>
            <a:ext cx="138111" cy="55210"/>
          </a:xfrm>
          <a:custGeom>
            <a:avLst/>
            <a:gdLst/>
            <a:ahLst/>
            <a:cxnLst/>
            <a:rect l="l" t="t" r="r" b="b"/>
            <a:pathLst>
              <a:path w="3466" h="1419" extrusionOk="0">
                <a:moveTo>
                  <a:pt x="378" y="1"/>
                </a:moveTo>
                <a:cubicBezTo>
                  <a:pt x="158" y="1"/>
                  <a:pt x="0" y="158"/>
                  <a:pt x="0" y="347"/>
                </a:cubicBezTo>
                <a:lnTo>
                  <a:pt x="0" y="1418"/>
                </a:lnTo>
                <a:lnTo>
                  <a:pt x="3466" y="1418"/>
                </a:lnTo>
                <a:lnTo>
                  <a:pt x="3466" y="347"/>
                </a:lnTo>
                <a:cubicBezTo>
                  <a:pt x="3466" y="158"/>
                  <a:pt x="3308" y="1"/>
                  <a:pt x="311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69" name="Google Shape;8469;p100"/>
          <p:cNvSpPr/>
          <p:nvPr/>
        </p:nvSpPr>
        <p:spPr>
          <a:xfrm>
            <a:off x="10702745" y="8454277"/>
            <a:ext cx="27654" cy="134892"/>
          </a:xfrm>
          <a:custGeom>
            <a:avLst/>
            <a:gdLst/>
            <a:ahLst/>
            <a:cxnLst/>
            <a:rect l="l" t="t" r="r" b="b"/>
            <a:pathLst>
              <a:path w="694" h="3467" extrusionOk="0">
                <a:moveTo>
                  <a:pt x="0" y="1"/>
                </a:moveTo>
                <a:lnTo>
                  <a:pt x="0" y="3466"/>
                </a:lnTo>
                <a:lnTo>
                  <a:pt x="694" y="3466"/>
                </a:lnTo>
                <a:lnTo>
                  <a:pt x="694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70" name="Google Shape;8470;p100"/>
          <p:cNvSpPr/>
          <p:nvPr/>
        </p:nvSpPr>
        <p:spPr>
          <a:xfrm>
            <a:off x="10981439" y="8454277"/>
            <a:ext cx="28929" cy="134892"/>
          </a:xfrm>
          <a:custGeom>
            <a:avLst/>
            <a:gdLst/>
            <a:ahLst/>
            <a:cxnLst/>
            <a:rect l="l" t="t" r="r" b="b"/>
            <a:pathLst>
              <a:path w="726" h="3467" extrusionOk="0">
                <a:moveTo>
                  <a:pt x="1" y="1"/>
                </a:moveTo>
                <a:lnTo>
                  <a:pt x="1" y="3466"/>
                </a:lnTo>
                <a:lnTo>
                  <a:pt x="725" y="3466"/>
                </a:lnTo>
                <a:lnTo>
                  <a:pt x="725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71" name="Google Shape;8471;p100"/>
          <p:cNvSpPr/>
          <p:nvPr/>
        </p:nvSpPr>
        <p:spPr>
          <a:xfrm>
            <a:off x="10702745" y="8616094"/>
            <a:ext cx="27654" cy="161855"/>
          </a:xfrm>
          <a:custGeom>
            <a:avLst/>
            <a:gdLst/>
            <a:ahLst/>
            <a:cxnLst/>
            <a:rect l="l" t="t" r="r" b="b"/>
            <a:pathLst>
              <a:path w="694" h="4160" extrusionOk="0">
                <a:moveTo>
                  <a:pt x="0" y="0"/>
                </a:moveTo>
                <a:lnTo>
                  <a:pt x="0" y="4159"/>
                </a:lnTo>
                <a:lnTo>
                  <a:pt x="694" y="4159"/>
                </a:lnTo>
                <a:lnTo>
                  <a:pt x="694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72" name="Google Shape;8472;p100"/>
          <p:cNvSpPr/>
          <p:nvPr/>
        </p:nvSpPr>
        <p:spPr>
          <a:xfrm>
            <a:off x="10981439" y="8616094"/>
            <a:ext cx="28929" cy="161855"/>
          </a:xfrm>
          <a:custGeom>
            <a:avLst/>
            <a:gdLst/>
            <a:ahLst/>
            <a:cxnLst/>
            <a:rect l="l" t="t" r="r" b="b"/>
            <a:pathLst>
              <a:path w="726" h="4160" extrusionOk="0">
                <a:moveTo>
                  <a:pt x="1" y="0"/>
                </a:moveTo>
                <a:lnTo>
                  <a:pt x="1" y="4159"/>
                </a:lnTo>
                <a:lnTo>
                  <a:pt x="725" y="4159"/>
                </a:lnTo>
                <a:lnTo>
                  <a:pt x="725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73" name="Google Shape;8473;p100"/>
          <p:cNvSpPr/>
          <p:nvPr/>
        </p:nvSpPr>
        <p:spPr>
          <a:xfrm>
            <a:off x="10621137" y="8454277"/>
            <a:ext cx="55268" cy="134892"/>
          </a:xfrm>
          <a:custGeom>
            <a:avLst/>
            <a:gdLst/>
            <a:ahLst/>
            <a:cxnLst/>
            <a:rect l="l" t="t" r="r" b="b"/>
            <a:pathLst>
              <a:path w="1387" h="3467" extrusionOk="0">
                <a:moveTo>
                  <a:pt x="1009" y="1"/>
                </a:moveTo>
                <a:cubicBezTo>
                  <a:pt x="442" y="1"/>
                  <a:pt x="1" y="442"/>
                  <a:pt x="1" y="1009"/>
                </a:cubicBezTo>
                <a:lnTo>
                  <a:pt x="1" y="2049"/>
                </a:lnTo>
                <a:cubicBezTo>
                  <a:pt x="1" y="2427"/>
                  <a:pt x="158" y="2773"/>
                  <a:pt x="442" y="3025"/>
                </a:cubicBezTo>
                <a:cubicBezTo>
                  <a:pt x="662" y="3340"/>
                  <a:pt x="1009" y="3466"/>
                  <a:pt x="1387" y="3466"/>
                </a:cubicBezTo>
                <a:lnTo>
                  <a:pt x="1387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74" name="Google Shape;8474;p100"/>
          <p:cNvSpPr/>
          <p:nvPr/>
        </p:nvSpPr>
        <p:spPr>
          <a:xfrm>
            <a:off x="10759250" y="8454277"/>
            <a:ext cx="194615" cy="134892"/>
          </a:xfrm>
          <a:custGeom>
            <a:avLst/>
            <a:gdLst/>
            <a:ahLst/>
            <a:cxnLst/>
            <a:rect l="l" t="t" r="r" b="b"/>
            <a:pathLst>
              <a:path w="4884" h="3467" extrusionOk="0">
                <a:moveTo>
                  <a:pt x="0" y="1"/>
                </a:moveTo>
                <a:lnTo>
                  <a:pt x="0" y="3466"/>
                </a:lnTo>
                <a:lnTo>
                  <a:pt x="4883" y="3466"/>
                </a:lnTo>
                <a:lnTo>
                  <a:pt x="4883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75" name="Google Shape;8475;p100"/>
          <p:cNvSpPr/>
          <p:nvPr/>
        </p:nvSpPr>
        <p:spPr>
          <a:xfrm>
            <a:off x="11036667" y="8596485"/>
            <a:ext cx="55308" cy="182671"/>
          </a:xfrm>
          <a:custGeom>
            <a:avLst/>
            <a:gdLst/>
            <a:ahLst/>
            <a:cxnLst/>
            <a:rect l="l" t="t" r="r" b="b"/>
            <a:pathLst>
              <a:path w="1388" h="4695" extrusionOk="0">
                <a:moveTo>
                  <a:pt x="1387" y="0"/>
                </a:moveTo>
                <a:cubicBezTo>
                  <a:pt x="977" y="315"/>
                  <a:pt x="505" y="504"/>
                  <a:pt x="1" y="504"/>
                </a:cubicBezTo>
                <a:lnTo>
                  <a:pt x="1" y="4695"/>
                </a:lnTo>
                <a:lnTo>
                  <a:pt x="347" y="4695"/>
                </a:lnTo>
                <a:cubicBezTo>
                  <a:pt x="946" y="4695"/>
                  <a:pt x="1387" y="4222"/>
                  <a:pt x="1387" y="3655"/>
                </a:cubicBezTo>
                <a:lnTo>
                  <a:pt x="1387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76" name="Google Shape;8476;p100"/>
          <p:cNvSpPr/>
          <p:nvPr/>
        </p:nvSpPr>
        <p:spPr>
          <a:xfrm>
            <a:off x="10621137" y="8596485"/>
            <a:ext cx="55268" cy="181465"/>
          </a:xfrm>
          <a:custGeom>
            <a:avLst/>
            <a:gdLst/>
            <a:ahLst/>
            <a:cxnLst/>
            <a:rect l="l" t="t" r="r" b="b"/>
            <a:pathLst>
              <a:path w="1387" h="4664" extrusionOk="0">
                <a:moveTo>
                  <a:pt x="1" y="0"/>
                </a:moveTo>
                <a:lnTo>
                  <a:pt x="1" y="3655"/>
                </a:lnTo>
                <a:cubicBezTo>
                  <a:pt x="1" y="4222"/>
                  <a:pt x="442" y="4663"/>
                  <a:pt x="1009" y="4663"/>
                </a:cubicBezTo>
                <a:lnTo>
                  <a:pt x="1387" y="4663"/>
                </a:lnTo>
                <a:lnTo>
                  <a:pt x="1387" y="504"/>
                </a:lnTo>
                <a:cubicBezTo>
                  <a:pt x="851" y="504"/>
                  <a:pt x="379" y="315"/>
                  <a:pt x="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77" name="Google Shape;8477;p100"/>
          <p:cNvSpPr/>
          <p:nvPr/>
        </p:nvSpPr>
        <p:spPr>
          <a:xfrm>
            <a:off x="10842092" y="8616094"/>
            <a:ext cx="27654" cy="28247"/>
          </a:xfrm>
          <a:custGeom>
            <a:avLst/>
            <a:gdLst/>
            <a:ahLst/>
            <a:cxnLst/>
            <a:rect l="l" t="t" r="r" b="b"/>
            <a:pathLst>
              <a:path w="694" h="726" extrusionOk="0">
                <a:moveTo>
                  <a:pt x="1" y="0"/>
                </a:moveTo>
                <a:lnTo>
                  <a:pt x="1" y="347"/>
                </a:lnTo>
                <a:cubicBezTo>
                  <a:pt x="1" y="568"/>
                  <a:pt x="158" y="725"/>
                  <a:pt x="347" y="725"/>
                </a:cubicBezTo>
                <a:cubicBezTo>
                  <a:pt x="568" y="725"/>
                  <a:pt x="694" y="568"/>
                  <a:pt x="694" y="347"/>
                </a:cubicBezTo>
                <a:lnTo>
                  <a:pt x="694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78" name="Google Shape;8478;p100"/>
          <p:cNvSpPr/>
          <p:nvPr/>
        </p:nvSpPr>
        <p:spPr>
          <a:xfrm>
            <a:off x="11036667" y="8454277"/>
            <a:ext cx="55308" cy="134892"/>
          </a:xfrm>
          <a:custGeom>
            <a:avLst/>
            <a:gdLst/>
            <a:ahLst/>
            <a:cxnLst/>
            <a:rect l="l" t="t" r="r" b="b"/>
            <a:pathLst>
              <a:path w="1388" h="3467" extrusionOk="0">
                <a:moveTo>
                  <a:pt x="1" y="1"/>
                </a:moveTo>
                <a:lnTo>
                  <a:pt x="1" y="3466"/>
                </a:lnTo>
                <a:cubicBezTo>
                  <a:pt x="347" y="3466"/>
                  <a:pt x="662" y="3340"/>
                  <a:pt x="946" y="3088"/>
                </a:cubicBezTo>
                <a:cubicBezTo>
                  <a:pt x="1229" y="2836"/>
                  <a:pt x="1387" y="2458"/>
                  <a:pt x="1387" y="2080"/>
                </a:cubicBezTo>
                <a:lnTo>
                  <a:pt x="1387" y="1040"/>
                </a:lnTo>
                <a:cubicBezTo>
                  <a:pt x="1387" y="442"/>
                  <a:pt x="914" y="1"/>
                  <a:pt x="34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79" name="Google Shape;8479;p100"/>
          <p:cNvSpPr/>
          <p:nvPr/>
        </p:nvSpPr>
        <p:spPr>
          <a:xfrm>
            <a:off x="10759250" y="8616094"/>
            <a:ext cx="194615" cy="161855"/>
          </a:xfrm>
          <a:custGeom>
            <a:avLst/>
            <a:gdLst/>
            <a:ahLst/>
            <a:cxnLst/>
            <a:rect l="l" t="t" r="r" b="b"/>
            <a:pathLst>
              <a:path w="4884" h="4160" extrusionOk="0">
                <a:moveTo>
                  <a:pt x="0" y="0"/>
                </a:moveTo>
                <a:lnTo>
                  <a:pt x="0" y="4159"/>
                </a:lnTo>
                <a:lnTo>
                  <a:pt x="4883" y="4159"/>
                </a:lnTo>
                <a:lnTo>
                  <a:pt x="4883" y="0"/>
                </a:lnTo>
                <a:lnTo>
                  <a:pt x="3466" y="0"/>
                </a:lnTo>
                <a:lnTo>
                  <a:pt x="3466" y="347"/>
                </a:lnTo>
                <a:cubicBezTo>
                  <a:pt x="3466" y="946"/>
                  <a:pt x="2993" y="1387"/>
                  <a:pt x="2426" y="1387"/>
                </a:cubicBezTo>
                <a:cubicBezTo>
                  <a:pt x="1827" y="1387"/>
                  <a:pt x="1418" y="914"/>
                  <a:pt x="1418" y="347"/>
                </a:cubicBezTo>
                <a:lnTo>
                  <a:pt x="1418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80" name="Google Shape;8480;p100"/>
          <p:cNvSpPr/>
          <p:nvPr/>
        </p:nvSpPr>
        <p:spPr>
          <a:xfrm>
            <a:off x="10757974" y="8319463"/>
            <a:ext cx="194615" cy="107890"/>
          </a:xfrm>
          <a:custGeom>
            <a:avLst/>
            <a:gdLst/>
            <a:ahLst/>
            <a:cxnLst/>
            <a:rect l="l" t="t" r="r" b="b"/>
            <a:pathLst>
              <a:path w="4884" h="2773" extrusionOk="0">
                <a:moveTo>
                  <a:pt x="2427" y="0"/>
                </a:moveTo>
                <a:cubicBezTo>
                  <a:pt x="1103" y="0"/>
                  <a:pt x="1" y="1103"/>
                  <a:pt x="1" y="2426"/>
                </a:cubicBezTo>
                <a:lnTo>
                  <a:pt x="1" y="2773"/>
                </a:lnTo>
                <a:lnTo>
                  <a:pt x="1355" y="2773"/>
                </a:lnTo>
                <a:lnTo>
                  <a:pt x="1355" y="2426"/>
                </a:lnTo>
                <a:cubicBezTo>
                  <a:pt x="1355" y="1828"/>
                  <a:pt x="1828" y="1418"/>
                  <a:pt x="2395" y="1418"/>
                </a:cubicBezTo>
                <a:cubicBezTo>
                  <a:pt x="2994" y="1418"/>
                  <a:pt x="3403" y="1891"/>
                  <a:pt x="3403" y="2426"/>
                </a:cubicBezTo>
                <a:lnTo>
                  <a:pt x="3403" y="2773"/>
                </a:lnTo>
                <a:lnTo>
                  <a:pt x="4884" y="2773"/>
                </a:lnTo>
                <a:lnTo>
                  <a:pt x="4884" y="2426"/>
                </a:lnTo>
                <a:cubicBezTo>
                  <a:pt x="4884" y="1103"/>
                  <a:pt x="3781" y="0"/>
                  <a:pt x="242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81" name="Google Shape;8481;p100"/>
          <p:cNvSpPr/>
          <p:nvPr/>
        </p:nvSpPr>
        <p:spPr>
          <a:xfrm>
            <a:off x="8620259" y="9210140"/>
            <a:ext cx="82883" cy="161816"/>
          </a:xfrm>
          <a:custGeom>
            <a:avLst/>
            <a:gdLst/>
            <a:ahLst/>
            <a:cxnLst/>
            <a:rect l="l" t="t" r="r" b="b"/>
            <a:pathLst>
              <a:path w="2080" h="4159" extrusionOk="0">
                <a:moveTo>
                  <a:pt x="0" y="0"/>
                </a:moveTo>
                <a:lnTo>
                  <a:pt x="0" y="4159"/>
                </a:lnTo>
                <a:lnTo>
                  <a:pt x="1733" y="4159"/>
                </a:lnTo>
                <a:cubicBezTo>
                  <a:pt x="1922" y="4159"/>
                  <a:pt x="2079" y="4001"/>
                  <a:pt x="2079" y="3812"/>
                </a:cubicBezTo>
                <a:lnTo>
                  <a:pt x="2079" y="1733"/>
                </a:lnTo>
                <a:cubicBezTo>
                  <a:pt x="2079" y="788"/>
                  <a:pt x="1292" y="0"/>
                  <a:pt x="34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82" name="Google Shape;8482;p100"/>
          <p:cNvSpPr/>
          <p:nvPr/>
        </p:nvSpPr>
        <p:spPr>
          <a:xfrm>
            <a:off x="8399303" y="9210140"/>
            <a:ext cx="193340" cy="78788"/>
          </a:xfrm>
          <a:custGeom>
            <a:avLst/>
            <a:gdLst/>
            <a:ahLst/>
            <a:cxnLst/>
            <a:rect l="l" t="t" r="r" b="b"/>
            <a:pathLst>
              <a:path w="4852" h="2025" extrusionOk="0">
                <a:moveTo>
                  <a:pt x="0" y="0"/>
                </a:moveTo>
                <a:lnTo>
                  <a:pt x="0" y="1481"/>
                </a:lnTo>
                <a:cubicBezTo>
                  <a:pt x="772" y="1843"/>
                  <a:pt x="1599" y="2024"/>
                  <a:pt x="2426" y="2024"/>
                </a:cubicBezTo>
                <a:cubicBezTo>
                  <a:pt x="3253" y="2024"/>
                  <a:pt x="4080" y="1843"/>
                  <a:pt x="4852" y="1481"/>
                </a:cubicBezTo>
                <a:lnTo>
                  <a:pt x="4852" y="0"/>
                </a:lnTo>
                <a:lnTo>
                  <a:pt x="4789" y="0"/>
                </a:lnTo>
                <a:cubicBezTo>
                  <a:pt x="4348" y="410"/>
                  <a:pt x="3781" y="693"/>
                  <a:pt x="3119" y="693"/>
                </a:cubicBezTo>
                <a:lnTo>
                  <a:pt x="1733" y="693"/>
                </a:lnTo>
                <a:cubicBezTo>
                  <a:pt x="1071" y="693"/>
                  <a:pt x="473" y="410"/>
                  <a:pt x="3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83" name="Google Shape;8483;p100"/>
          <p:cNvSpPr/>
          <p:nvPr/>
        </p:nvSpPr>
        <p:spPr>
          <a:xfrm>
            <a:off x="8399303" y="9297176"/>
            <a:ext cx="193340" cy="74780"/>
          </a:xfrm>
          <a:custGeom>
            <a:avLst/>
            <a:gdLst/>
            <a:ahLst/>
            <a:cxnLst/>
            <a:rect l="l" t="t" r="r" b="b"/>
            <a:pathLst>
              <a:path w="4852" h="1922" extrusionOk="0">
                <a:moveTo>
                  <a:pt x="0" y="0"/>
                </a:moveTo>
                <a:lnTo>
                  <a:pt x="0" y="1922"/>
                </a:lnTo>
                <a:lnTo>
                  <a:pt x="4852" y="1922"/>
                </a:lnTo>
                <a:lnTo>
                  <a:pt x="4852" y="0"/>
                </a:lnTo>
                <a:cubicBezTo>
                  <a:pt x="4080" y="315"/>
                  <a:pt x="3253" y="473"/>
                  <a:pt x="2426" y="473"/>
                </a:cubicBezTo>
                <a:cubicBezTo>
                  <a:pt x="1599" y="473"/>
                  <a:pt x="772" y="315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84" name="Google Shape;8484;p100"/>
          <p:cNvSpPr/>
          <p:nvPr/>
        </p:nvSpPr>
        <p:spPr>
          <a:xfrm>
            <a:off x="8288807" y="9208896"/>
            <a:ext cx="82923" cy="163061"/>
          </a:xfrm>
          <a:custGeom>
            <a:avLst/>
            <a:gdLst/>
            <a:ahLst/>
            <a:cxnLst/>
            <a:rect l="l" t="t" r="r" b="b"/>
            <a:pathLst>
              <a:path w="2081" h="4191" extrusionOk="0">
                <a:moveTo>
                  <a:pt x="1734" y="1"/>
                </a:moveTo>
                <a:cubicBezTo>
                  <a:pt x="757" y="32"/>
                  <a:pt x="1" y="757"/>
                  <a:pt x="1" y="1765"/>
                </a:cubicBezTo>
                <a:lnTo>
                  <a:pt x="1" y="3844"/>
                </a:lnTo>
                <a:cubicBezTo>
                  <a:pt x="1" y="4033"/>
                  <a:pt x="158" y="4191"/>
                  <a:pt x="379" y="4191"/>
                </a:cubicBezTo>
                <a:lnTo>
                  <a:pt x="2080" y="4191"/>
                </a:lnTo>
                <a:lnTo>
                  <a:pt x="2080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85" name="Google Shape;8485;p100"/>
          <p:cNvSpPr/>
          <p:nvPr/>
        </p:nvSpPr>
        <p:spPr>
          <a:xfrm>
            <a:off x="8411855" y="9045873"/>
            <a:ext cx="165726" cy="164306"/>
          </a:xfrm>
          <a:custGeom>
            <a:avLst/>
            <a:gdLst/>
            <a:ahLst/>
            <a:cxnLst/>
            <a:rect l="l" t="t" r="r" b="b"/>
            <a:pathLst>
              <a:path w="4159" h="4223" extrusionOk="0">
                <a:moveTo>
                  <a:pt x="2080" y="1"/>
                </a:moveTo>
                <a:cubicBezTo>
                  <a:pt x="1765" y="442"/>
                  <a:pt x="1260" y="694"/>
                  <a:pt x="693" y="694"/>
                </a:cubicBezTo>
                <a:lnTo>
                  <a:pt x="0" y="694"/>
                </a:lnTo>
                <a:lnTo>
                  <a:pt x="0" y="3498"/>
                </a:lnTo>
                <a:cubicBezTo>
                  <a:pt x="347" y="3939"/>
                  <a:pt x="851" y="4222"/>
                  <a:pt x="1418" y="4222"/>
                </a:cubicBezTo>
                <a:lnTo>
                  <a:pt x="2804" y="4222"/>
                </a:lnTo>
                <a:cubicBezTo>
                  <a:pt x="3340" y="4222"/>
                  <a:pt x="3844" y="3939"/>
                  <a:pt x="4159" y="3498"/>
                </a:cubicBezTo>
                <a:lnTo>
                  <a:pt x="4159" y="694"/>
                </a:lnTo>
                <a:lnTo>
                  <a:pt x="3466" y="694"/>
                </a:lnTo>
                <a:cubicBezTo>
                  <a:pt x="2899" y="694"/>
                  <a:pt x="2395" y="442"/>
                  <a:pt x="208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86" name="Google Shape;8486;p100"/>
          <p:cNvSpPr/>
          <p:nvPr/>
        </p:nvSpPr>
        <p:spPr>
          <a:xfrm>
            <a:off x="8341525" y="8911019"/>
            <a:ext cx="303877" cy="270952"/>
          </a:xfrm>
          <a:custGeom>
            <a:avLst/>
            <a:gdLst/>
            <a:ahLst/>
            <a:cxnLst/>
            <a:rect l="l" t="t" r="r" b="b"/>
            <a:pathLst>
              <a:path w="7626" h="6964" extrusionOk="0">
                <a:moveTo>
                  <a:pt x="3813" y="1"/>
                </a:moveTo>
                <a:cubicBezTo>
                  <a:pt x="1734" y="1"/>
                  <a:pt x="1" y="1702"/>
                  <a:pt x="1" y="3813"/>
                </a:cubicBezTo>
                <a:lnTo>
                  <a:pt x="1" y="5955"/>
                </a:lnTo>
                <a:lnTo>
                  <a:pt x="64" y="5955"/>
                </a:lnTo>
                <a:cubicBezTo>
                  <a:pt x="64" y="6522"/>
                  <a:pt x="537" y="6964"/>
                  <a:pt x="1104" y="6964"/>
                </a:cubicBezTo>
                <a:lnTo>
                  <a:pt x="1104" y="3813"/>
                </a:lnTo>
                <a:cubicBezTo>
                  <a:pt x="1104" y="3624"/>
                  <a:pt x="1261" y="3467"/>
                  <a:pt x="1450" y="3467"/>
                </a:cubicBezTo>
                <a:lnTo>
                  <a:pt x="2458" y="3467"/>
                </a:lnTo>
                <a:cubicBezTo>
                  <a:pt x="3057" y="3467"/>
                  <a:pt x="3498" y="2994"/>
                  <a:pt x="3498" y="2427"/>
                </a:cubicBezTo>
                <a:lnTo>
                  <a:pt x="3498" y="1734"/>
                </a:lnTo>
                <a:cubicBezTo>
                  <a:pt x="3498" y="1545"/>
                  <a:pt x="3656" y="1387"/>
                  <a:pt x="3845" y="1387"/>
                </a:cubicBezTo>
                <a:cubicBezTo>
                  <a:pt x="4034" y="1387"/>
                  <a:pt x="4191" y="1545"/>
                  <a:pt x="4191" y="1734"/>
                </a:cubicBezTo>
                <a:lnTo>
                  <a:pt x="4191" y="2427"/>
                </a:lnTo>
                <a:cubicBezTo>
                  <a:pt x="4191" y="3025"/>
                  <a:pt x="4664" y="3467"/>
                  <a:pt x="5231" y="3467"/>
                </a:cubicBezTo>
                <a:lnTo>
                  <a:pt x="6239" y="3467"/>
                </a:lnTo>
                <a:cubicBezTo>
                  <a:pt x="6459" y="3467"/>
                  <a:pt x="6617" y="3624"/>
                  <a:pt x="6617" y="3813"/>
                </a:cubicBezTo>
                <a:lnTo>
                  <a:pt x="6617" y="6964"/>
                </a:lnTo>
                <a:cubicBezTo>
                  <a:pt x="7184" y="6964"/>
                  <a:pt x="7625" y="6491"/>
                  <a:pt x="7625" y="5955"/>
                </a:cubicBezTo>
                <a:lnTo>
                  <a:pt x="7625" y="3813"/>
                </a:lnTo>
                <a:cubicBezTo>
                  <a:pt x="7625" y="1734"/>
                  <a:pt x="5924" y="1"/>
                  <a:pt x="381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87" name="Google Shape;8487;p100"/>
          <p:cNvSpPr/>
          <p:nvPr/>
        </p:nvSpPr>
        <p:spPr>
          <a:xfrm>
            <a:off x="5849820" y="9126784"/>
            <a:ext cx="470798" cy="243950"/>
          </a:xfrm>
          <a:custGeom>
            <a:avLst/>
            <a:gdLst/>
            <a:ahLst/>
            <a:cxnLst/>
            <a:rect l="l" t="t" r="r" b="b"/>
            <a:pathLst>
              <a:path w="11815" h="6270" extrusionOk="0">
                <a:moveTo>
                  <a:pt x="7309" y="1418"/>
                </a:moveTo>
                <a:cubicBezTo>
                  <a:pt x="7908" y="1418"/>
                  <a:pt x="8349" y="1891"/>
                  <a:pt x="8349" y="2458"/>
                </a:cubicBezTo>
                <a:cubicBezTo>
                  <a:pt x="8349" y="2993"/>
                  <a:pt x="7845" y="3466"/>
                  <a:pt x="7309" y="3466"/>
                </a:cubicBezTo>
                <a:lnTo>
                  <a:pt x="4474" y="3466"/>
                </a:lnTo>
                <a:cubicBezTo>
                  <a:pt x="3875" y="3466"/>
                  <a:pt x="3434" y="2993"/>
                  <a:pt x="3434" y="2458"/>
                </a:cubicBezTo>
                <a:cubicBezTo>
                  <a:pt x="3434" y="1859"/>
                  <a:pt x="3907" y="1418"/>
                  <a:pt x="4474" y="1418"/>
                </a:cubicBezTo>
                <a:close/>
                <a:moveTo>
                  <a:pt x="1008" y="1"/>
                </a:moveTo>
                <a:cubicBezTo>
                  <a:pt x="410" y="1"/>
                  <a:pt x="0" y="473"/>
                  <a:pt x="0" y="1040"/>
                </a:cubicBezTo>
                <a:lnTo>
                  <a:pt x="0" y="5262"/>
                </a:lnTo>
                <a:cubicBezTo>
                  <a:pt x="0" y="5829"/>
                  <a:pt x="473" y="6270"/>
                  <a:pt x="1008" y="6270"/>
                </a:cubicBezTo>
                <a:lnTo>
                  <a:pt x="10775" y="6270"/>
                </a:lnTo>
                <a:cubicBezTo>
                  <a:pt x="11373" y="6270"/>
                  <a:pt x="11815" y="5797"/>
                  <a:pt x="11815" y="5262"/>
                </a:cubicBezTo>
                <a:lnTo>
                  <a:pt x="11815" y="1040"/>
                </a:lnTo>
                <a:cubicBezTo>
                  <a:pt x="11783" y="473"/>
                  <a:pt x="11342" y="1"/>
                  <a:pt x="1077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88" name="Google Shape;8488;p100"/>
          <p:cNvSpPr/>
          <p:nvPr/>
        </p:nvSpPr>
        <p:spPr>
          <a:xfrm>
            <a:off x="6014271" y="9208918"/>
            <a:ext cx="140622" cy="27002"/>
          </a:xfrm>
          <a:custGeom>
            <a:avLst/>
            <a:gdLst/>
            <a:ahLst/>
            <a:cxnLst/>
            <a:rect l="l" t="t" r="r" b="b"/>
            <a:pathLst>
              <a:path w="3529" h="694" extrusionOk="0">
                <a:moveTo>
                  <a:pt x="347" y="0"/>
                </a:moveTo>
                <a:cubicBezTo>
                  <a:pt x="158" y="0"/>
                  <a:pt x="0" y="126"/>
                  <a:pt x="0" y="347"/>
                </a:cubicBezTo>
                <a:cubicBezTo>
                  <a:pt x="0" y="536"/>
                  <a:pt x="158" y="693"/>
                  <a:pt x="347" y="693"/>
                </a:cubicBezTo>
                <a:lnTo>
                  <a:pt x="3182" y="693"/>
                </a:lnTo>
                <a:cubicBezTo>
                  <a:pt x="3371" y="693"/>
                  <a:pt x="3529" y="536"/>
                  <a:pt x="3529" y="347"/>
                </a:cubicBezTo>
                <a:cubicBezTo>
                  <a:pt x="3529" y="126"/>
                  <a:pt x="3371" y="0"/>
                  <a:pt x="318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89" name="Google Shape;8489;p100"/>
          <p:cNvSpPr/>
          <p:nvPr/>
        </p:nvSpPr>
        <p:spPr>
          <a:xfrm>
            <a:off x="5877435" y="8912288"/>
            <a:ext cx="138111" cy="53965"/>
          </a:xfrm>
          <a:custGeom>
            <a:avLst/>
            <a:gdLst/>
            <a:ahLst/>
            <a:cxnLst/>
            <a:rect l="l" t="t" r="r" b="b"/>
            <a:pathLst>
              <a:path w="3466" h="1387" extrusionOk="0">
                <a:moveTo>
                  <a:pt x="1008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386"/>
                </a:lnTo>
                <a:lnTo>
                  <a:pt x="3466" y="1386"/>
                </a:lnTo>
                <a:lnTo>
                  <a:pt x="3466" y="1040"/>
                </a:lnTo>
                <a:lnTo>
                  <a:pt x="3434" y="1040"/>
                </a:lnTo>
                <a:cubicBezTo>
                  <a:pt x="3434" y="441"/>
                  <a:pt x="2962" y="0"/>
                  <a:pt x="239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90" name="Google Shape;8490;p100"/>
          <p:cNvSpPr/>
          <p:nvPr/>
        </p:nvSpPr>
        <p:spPr>
          <a:xfrm>
            <a:off x="5876160" y="8991932"/>
            <a:ext cx="138151" cy="107929"/>
          </a:xfrm>
          <a:custGeom>
            <a:avLst/>
            <a:gdLst/>
            <a:ahLst/>
            <a:cxnLst/>
            <a:rect l="l" t="t" r="r" b="b"/>
            <a:pathLst>
              <a:path w="3467" h="2774" extrusionOk="0">
                <a:moveTo>
                  <a:pt x="2112" y="726"/>
                </a:moveTo>
                <a:cubicBezTo>
                  <a:pt x="2332" y="726"/>
                  <a:pt x="2458" y="883"/>
                  <a:pt x="2458" y="1072"/>
                </a:cubicBezTo>
                <a:cubicBezTo>
                  <a:pt x="2458" y="1261"/>
                  <a:pt x="2332" y="1419"/>
                  <a:pt x="2112" y="1419"/>
                </a:cubicBezTo>
                <a:lnTo>
                  <a:pt x="1419" y="1419"/>
                </a:lnTo>
                <a:cubicBezTo>
                  <a:pt x="1230" y="1419"/>
                  <a:pt x="1072" y="1261"/>
                  <a:pt x="1072" y="1072"/>
                </a:cubicBezTo>
                <a:cubicBezTo>
                  <a:pt x="1072" y="883"/>
                  <a:pt x="1230" y="726"/>
                  <a:pt x="1419" y="726"/>
                </a:cubicBezTo>
                <a:close/>
                <a:moveTo>
                  <a:pt x="1" y="1"/>
                </a:moveTo>
                <a:lnTo>
                  <a:pt x="1" y="2773"/>
                </a:lnTo>
                <a:lnTo>
                  <a:pt x="3466" y="2773"/>
                </a:lnTo>
                <a:lnTo>
                  <a:pt x="3466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91" name="Google Shape;8491;p100"/>
          <p:cNvSpPr/>
          <p:nvPr/>
        </p:nvSpPr>
        <p:spPr>
          <a:xfrm>
            <a:off x="6157363" y="8938006"/>
            <a:ext cx="136876" cy="107929"/>
          </a:xfrm>
          <a:custGeom>
            <a:avLst/>
            <a:gdLst/>
            <a:ahLst/>
            <a:cxnLst/>
            <a:rect l="l" t="t" r="r" b="b"/>
            <a:pathLst>
              <a:path w="3435" h="2774" extrusionOk="0">
                <a:moveTo>
                  <a:pt x="1986" y="1387"/>
                </a:moveTo>
                <a:cubicBezTo>
                  <a:pt x="2206" y="1387"/>
                  <a:pt x="2364" y="1545"/>
                  <a:pt x="2364" y="1765"/>
                </a:cubicBezTo>
                <a:cubicBezTo>
                  <a:pt x="2364" y="1954"/>
                  <a:pt x="2206" y="2112"/>
                  <a:pt x="1986" y="2112"/>
                </a:cubicBezTo>
                <a:lnTo>
                  <a:pt x="1293" y="2112"/>
                </a:lnTo>
                <a:cubicBezTo>
                  <a:pt x="1104" y="2112"/>
                  <a:pt x="946" y="1954"/>
                  <a:pt x="946" y="1765"/>
                </a:cubicBezTo>
                <a:cubicBezTo>
                  <a:pt x="946" y="1545"/>
                  <a:pt x="1104" y="1387"/>
                  <a:pt x="1293" y="1387"/>
                </a:cubicBezTo>
                <a:close/>
                <a:moveTo>
                  <a:pt x="1009" y="1"/>
                </a:moveTo>
                <a:cubicBezTo>
                  <a:pt x="410" y="1"/>
                  <a:pt x="1" y="473"/>
                  <a:pt x="1" y="1040"/>
                </a:cubicBezTo>
                <a:lnTo>
                  <a:pt x="1" y="2773"/>
                </a:lnTo>
                <a:lnTo>
                  <a:pt x="3435" y="2773"/>
                </a:lnTo>
                <a:lnTo>
                  <a:pt x="3435" y="1040"/>
                </a:lnTo>
                <a:lnTo>
                  <a:pt x="3403" y="1040"/>
                </a:lnTo>
                <a:cubicBezTo>
                  <a:pt x="3403" y="442"/>
                  <a:pt x="2931" y="1"/>
                  <a:pt x="239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92" name="Google Shape;8492;p100"/>
          <p:cNvSpPr/>
          <p:nvPr/>
        </p:nvSpPr>
        <p:spPr>
          <a:xfrm>
            <a:off x="6154854" y="9074064"/>
            <a:ext cx="138151" cy="27002"/>
          </a:xfrm>
          <a:custGeom>
            <a:avLst/>
            <a:gdLst/>
            <a:ahLst/>
            <a:cxnLst/>
            <a:rect l="l" t="t" r="r" b="b"/>
            <a:pathLst>
              <a:path w="3467" h="694" extrusionOk="0">
                <a:moveTo>
                  <a:pt x="1" y="1"/>
                </a:moveTo>
                <a:lnTo>
                  <a:pt x="1" y="694"/>
                </a:lnTo>
                <a:lnTo>
                  <a:pt x="3466" y="694"/>
                </a:lnTo>
                <a:lnTo>
                  <a:pt x="3466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93" name="Google Shape;8493;p100"/>
          <p:cNvSpPr/>
          <p:nvPr/>
        </p:nvSpPr>
        <p:spPr>
          <a:xfrm>
            <a:off x="6041886" y="8966214"/>
            <a:ext cx="85393" cy="134853"/>
          </a:xfrm>
          <a:custGeom>
            <a:avLst/>
            <a:gdLst/>
            <a:ahLst/>
            <a:cxnLst/>
            <a:rect l="l" t="t" r="r" b="b"/>
            <a:pathLst>
              <a:path w="2143" h="3466" extrusionOk="0">
                <a:moveTo>
                  <a:pt x="1072" y="0"/>
                </a:moveTo>
                <a:cubicBezTo>
                  <a:pt x="473" y="0"/>
                  <a:pt x="0" y="441"/>
                  <a:pt x="0" y="1040"/>
                </a:cubicBezTo>
                <a:lnTo>
                  <a:pt x="0" y="3466"/>
                </a:lnTo>
                <a:lnTo>
                  <a:pt x="2143" y="3466"/>
                </a:lnTo>
                <a:lnTo>
                  <a:pt x="2143" y="1040"/>
                </a:lnTo>
                <a:cubicBezTo>
                  <a:pt x="2143" y="441"/>
                  <a:pt x="1670" y="0"/>
                  <a:pt x="107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94" name="Google Shape;8494;p100"/>
          <p:cNvSpPr/>
          <p:nvPr/>
        </p:nvSpPr>
        <p:spPr>
          <a:xfrm>
            <a:off x="6738249" y="7271001"/>
            <a:ext cx="110537" cy="106684"/>
          </a:xfrm>
          <a:custGeom>
            <a:avLst/>
            <a:gdLst/>
            <a:ahLst/>
            <a:cxnLst/>
            <a:rect l="l" t="t" r="r" b="b"/>
            <a:pathLst>
              <a:path w="2774" h="2742" extrusionOk="0">
                <a:moveTo>
                  <a:pt x="1387" y="0"/>
                </a:moveTo>
                <a:cubicBezTo>
                  <a:pt x="631" y="0"/>
                  <a:pt x="1" y="630"/>
                  <a:pt x="1" y="1355"/>
                </a:cubicBezTo>
                <a:cubicBezTo>
                  <a:pt x="1" y="2111"/>
                  <a:pt x="631" y="2741"/>
                  <a:pt x="1387" y="2741"/>
                </a:cubicBezTo>
                <a:cubicBezTo>
                  <a:pt x="2143" y="2741"/>
                  <a:pt x="2773" y="2111"/>
                  <a:pt x="2773" y="1355"/>
                </a:cubicBezTo>
                <a:cubicBezTo>
                  <a:pt x="2773" y="630"/>
                  <a:pt x="2143" y="0"/>
                  <a:pt x="138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95" name="Google Shape;8495;p100"/>
          <p:cNvSpPr/>
          <p:nvPr/>
        </p:nvSpPr>
        <p:spPr>
          <a:xfrm>
            <a:off x="6557501" y="7105528"/>
            <a:ext cx="473309" cy="460898"/>
          </a:xfrm>
          <a:custGeom>
            <a:avLst/>
            <a:gdLst/>
            <a:ahLst/>
            <a:cxnLst/>
            <a:rect l="l" t="t" r="r" b="b"/>
            <a:pathLst>
              <a:path w="11878" h="11846" extrusionOk="0">
                <a:moveTo>
                  <a:pt x="5923" y="2111"/>
                </a:moveTo>
                <a:cubicBezTo>
                  <a:pt x="8003" y="2111"/>
                  <a:pt x="9735" y="3812"/>
                  <a:pt x="9735" y="5923"/>
                </a:cubicBezTo>
                <a:cubicBezTo>
                  <a:pt x="9735" y="8034"/>
                  <a:pt x="8034" y="9767"/>
                  <a:pt x="5923" y="9767"/>
                </a:cubicBezTo>
                <a:cubicBezTo>
                  <a:pt x="3844" y="9767"/>
                  <a:pt x="2080" y="8065"/>
                  <a:pt x="2080" y="5923"/>
                </a:cubicBezTo>
                <a:cubicBezTo>
                  <a:pt x="2111" y="3844"/>
                  <a:pt x="3844" y="2111"/>
                  <a:pt x="5923" y="2111"/>
                </a:cubicBezTo>
                <a:close/>
                <a:moveTo>
                  <a:pt x="5262" y="0"/>
                </a:moveTo>
                <a:cubicBezTo>
                  <a:pt x="5104" y="0"/>
                  <a:pt x="4947" y="95"/>
                  <a:pt x="4884" y="252"/>
                </a:cubicBezTo>
                <a:lnTo>
                  <a:pt x="4726" y="1166"/>
                </a:lnTo>
                <a:cubicBezTo>
                  <a:pt x="4253" y="1292"/>
                  <a:pt x="3844" y="1481"/>
                  <a:pt x="3434" y="1733"/>
                </a:cubicBezTo>
                <a:lnTo>
                  <a:pt x="2678" y="1197"/>
                </a:lnTo>
                <a:cubicBezTo>
                  <a:pt x="2641" y="1160"/>
                  <a:pt x="2584" y="1142"/>
                  <a:pt x="2523" y="1142"/>
                </a:cubicBezTo>
                <a:cubicBezTo>
                  <a:pt x="2429" y="1142"/>
                  <a:pt x="2326" y="1184"/>
                  <a:pt x="2269" y="1260"/>
                </a:cubicBezTo>
                <a:lnTo>
                  <a:pt x="1260" y="2237"/>
                </a:lnTo>
                <a:cubicBezTo>
                  <a:pt x="1166" y="2363"/>
                  <a:pt x="1166" y="2552"/>
                  <a:pt x="1229" y="2678"/>
                </a:cubicBezTo>
                <a:lnTo>
                  <a:pt x="1733" y="3403"/>
                </a:lnTo>
                <a:cubicBezTo>
                  <a:pt x="1512" y="3812"/>
                  <a:pt x="1323" y="4253"/>
                  <a:pt x="1197" y="4726"/>
                </a:cubicBezTo>
                <a:lnTo>
                  <a:pt x="284" y="4883"/>
                </a:lnTo>
                <a:cubicBezTo>
                  <a:pt x="126" y="4915"/>
                  <a:pt x="0" y="5041"/>
                  <a:pt x="0" y="5230"/>
                </a:cubicBezTo>
                <a:lnTo>
                  <a:pt x="0" y="6616"/>
                </a:lnTo>
                <a:cubicBezTo>
                  <a:pt x="0" y="6805"/>
                  <a:pt x="126" y="6963"/>
                  <a:pt x="284" y="6963"/>
                </a:cubicBezTo>
                <a:lnTo>
                  <a:pt x="1197" y="7120"/>
                </a:lnTo>
                <a:cubicBezTo>
                  <a:pt x="1292" y="7593"/>
                  <a:pt x="1512" y="8002"/>
                  <a:pt x="1733" y="8412"/>
                </a:cubicBezTo>
                <a:lnTo>
                  <a:pt x="1229" y="9168"/>
                </a:lnTo>
                <a:cubicBezTo>
                  <a:pt x="1103" y="9263"/>
                  <a:pt x="1166" y="9483"/>
                  <a:pt x="1260" y="9578"/>
                </a:cubicBezTo>
                <a:lnTo>
                  <a:pt x="2269" y="10586"/>
                </a:lnTo>
                <a:cubicBezTo>
                  <a:pt x="2321" y="10638"/>
                  <a:pt x="2411" y="10661"/>
                  <a:pt x="2497" y="10661"/>
                </a:cubicBezTo>
                <a:cubicBezTo>
                  <a:pt x="2568" y="10661"/>
                  <a:pt x="2636" y="10646"/>
                  <a:pt x="2678" y="10617"/>
                </a:cubicBezTo>
                <a:lnTo>
                  <a:pt x="3434" y="10113"/>
                </a:lnTo>
                <a:cubicBezTo>
                  <a:pt x="3844" y="10334"/>
                  <a:pt x="4253" y="10554"/>
                  <a:pt x="4726" y="10649"/>
                </a:cubicBezTo>
                <a:lnTo>
                  <a:pt x="4884" y="11562"/>
                </a:lnTo>
                <a:cubicBezTo>
                  <a:pt x="4947" y="11720"/>
                  <a:pt x="5041" y="11846"/>
                  <a:pt x="5262" y="11846"/>
                </a:cubicBezTo>
                <a:lnTo>
                  <a:pt x="6616" y="11846"/>
                </a:lnTo>
                <a:cubicBezTo>
                  <a:pt x="6774" y="11846"/>
                  <a:pt x="6931" y="11720"/>
                  <a:pt x="6994" y="11562"/>
                </a:cubicBezTo>
                <a:lnTo>
                  <a:pt x="7152" y="10649"/>
                </a:lnTo>
                <a:cubicBezTo>
                  <a:pt x="7624" y="10523"/>
                  <a:pt x="8034" y="10334"/>
                  <a:pt x="8444" y="10113"/>
                </a:cubicBezTo>
                <a:lnTo>
                  <a:pt x="9200" y="10617"/>
                </a:lnTo>
                <a:cubicBezTo>
                  <a:pt x="9242" y="10646"/>
                  <a:pt x="9310" y="10661"/>
                  <a:pt x="9381" y="10661"/>
                </a:cubicBezTo>
                <a:cubicBezTo>
                  <a:pt x="9467" y="10661"/>
                  <a:pt x="9557" y="10638"/>
                  <a:pt x="9609" y="10586"/>
                </a:cubicBezTo>
                <a:lnTo>
                  <a:pt x="10617" y="9578"/>
                </a:lnTo>
                <a:cubicBezTo>
                  <a:pt x="10712" y="9483"/>
                  <a:pt x="10712" y="9263"/>
                  <a:pt x="10649" y="9168"/>
                </a:cubicBezTo>
                <a:lnTo>
                  <a:pt x="10145" y="8412"/>
                </a:lnTo>
                <a:cubicBezTo>
                  <a:pt x="10365" y="8002"/>
                  <a:pt x="10554" y="7593"/>
                  <a:pt x="10680" y="7120"/>
                </a:cubicBezTo>
                <a:lnTo>
                  <a:pt x="11594" y="6963"/>
                </a:lnTo>
                <a:cubicBezTo>
                  <a:pt x="11752" y="6900"/>
                  <a:pt x="11878" y="6805"/>
                  <a:pt x="11878" y="6616"/>
                </a:cubicBezTo>
                <a:lnTo>
                  <a:pt x="11878" y="5230"/>
                </a:lnTo>
                <a:cubicBezTo>
                  <a:pt x="11878" y="5072"/>
                  <a:pt x="11752" y="4915"/>
                  <a:pt x="11594" y="4883"/>
                </a:cubicBezTo>
                <a:lnTo>
                  <a:pt x="10680" y="4726"/>
                </a:lnTo>
                <a:cubicBezTo>
                  <a:pt x="10554" y="4253"/>
                  <a:pt x="10365" y="3812"/>
                  <a:pt x="10145" y="3403"/>
                </a:cubicBezTo>
                <a:lnTo>
                  <a:pt x="10649" y="2678"/>
                </a:lnTo>
                <a:cubicBezTo>
                  <a:pt x="10775" y="2552"/>
                  <a:pt x="10712" y="2363"/>
                  <a:pt x="10617" y="2237"/>
                </a:cubicBezTo>
                <a:lnTo>
                  <a:pt x="9609" y="1260"/>
                </a:lnTo>
                <a:cubicBezTo>
                  <a:pt x="9554" y="1187"/>
                  <a:pt x="9455" y="1156"/>
                  <a:pt x="9364" y="1156"/>
                </a:cubicBezTo>
                <a:cubicBezTo>
                  <a:pt x="9300" y="1156"/>
                  <a:pt x="9239" y="1171"/>
                  <a:pt x="9200" y="1197"/>
                </a:cubicBezTo>
                <a:lnTo>
                  <a:pt x="8444" y="1733"/>
                </a:lnTo>
                <a:cubicBezTo>
                  <a:pt x="8034" y="1481"/>
                  <a:pt x="7624" y="1292"/>
                  <a:pt x="7152" y="1166"/>
                </a:cubicBezTo>
                <a:lnTo>
                  <a:pt x="6994" y="252"/>
                </a:lnTo>
                <a:cubicBezTo>
                  <a:pt x="6931" y="95"/>
                  <a:pt x="6837" y="0"/>
                  <a:pt x="661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96" name="Google Shape;8496;p100"/>
          <p:cNvSpPr/>
          <p:nvPr/>
        </p:nvSpPr>
        <p:spPr>
          <a:xfrm>
            <a:off x="6700593" y="7375196"/>
            <a:ext cx="185849" cy="82173"/>
          </a:xfrm>
          <a:custGeom>
            <a:avLst/>
            <a:gdLst/>
            <a:ahLst/>
            <a:cxnLst/>
            <a:rect l="l" t="t" r="r" b="b"/>
            <a:pathLst>
              <a:path w="4664" h="2112" extrusionOk="0">
                <a:moveTo>
                  <a:pt x="725" y="0"/>
                </a:moveTo>
                <a:cubicBezTo>
                  <a:pt x="410" y="252"/>
                  <a:pt x="127" y="662"/>
                  <a:pt x="1" y="1103"/>
                </a:cubicBezTo>
                <a:cubicBezTo>
                  <a:pt x="599" y="1733"/>
                  <a:pt x="1387" y="2111"/>
                  <a:pt x="2332" y="2111"/>
                </a:cubicBezTo>
                <a:cubicBezTo>
                  <a:pt x="3246" y="2111"/>
                  <a:pt x="4065" y="1733"/>
                  <a:pt x="4664" y="1103"/>
                </a:cubicBezTo>
                <a:cubicBezTo>
                  <a:pt x="4538" y="662"/>
                  <a:pt x="4254" y="252"/>
                  <a:pt x="3939" y="0"/>
                </a:cubicBezTo>
                <a:cubicBezTo>
                  <a:pt x="3561" y="473"/>
                  <a:pt x="2994" y="788"/>
                  <a:pt x="2332" y="788"/>
                </a:cubicBezTo>
                <a:cubicBezTo>
                  <a:pt x="1702" y="788"/>
                  <a:pt x="1103" y="473"/>
                  <a:pt x="72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97" name="Google Shape;8497;p100"/>
          <p:cNvSpPr/>
          <p:nvPr/>
        </p:nvSpPr>
        <p:spPr>
          <a:xfrm>
            <a:off x="11305205" y="7107551"/>
            <a:ext cx="469563" cy="457241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98" name="Google Shape;8498;p100"/>
          <p:cNvSpPr/>
          <p:nvPr/>
        </p:nvSpPr>
        <p:spPr>
          <a:xfrm>
            <a:off x="8279789" y="7728567"/>
            <a:ext cx="474584" cy="463038"/>
          </a:xfrm>
          <a:custGeom>
            <a:avLst/>
            <a:gdLst/>
            <a:ahLst/>
            <a:cxnLst/>
            <a:rect l="l" t="t" r="r" b="b"/>
            <a:pathLst>
              <a:path w="11910" h="11901" extrusionOk="0">
                <a:moveTo>
                  <a:pt x="3844" y="4946"/>
                </a:moveTo>
                <a:cubicBezTo>
                  <a:pt x="4033" y="4946"/>
                  <a:pt x="4190" y="5104"/>
                  <a:pt x="4190" y="5293"/>
                </a:cubicBezTo>
                <a:lnTo>
                  <a:pt x="4190" y="6679"/>
                </a:lnTo>
                <a:cubicBezTo>
                  <a:pt x="4190" y="6868"/>
                  <a:pt x="4033" y="7026"/>
                  <a:pt x="3844" y="7026"/>
                </a:cubicBezTo>
                <a:lnTo>
                  <a:pt x="2458" y="7026"/>
                </a:lnTo>
                <a:cubicBezTo>
                  <a:pt x="2269" y="7026"/>
                  <a:pt x="2111" y="6868"/>
                  <a:pt x="2111" y="6679"/>
                </a:cubicBezTo>
                <a:lnTo>
                  <a:pt x="2111" y="5293"/>
                </a:lnTo>
                <a:cubicBezTo>
                  <a:pt x="2111" y="5104"/>
                  <a:pt x="2269" y="4946"/>
                  <a:pt x="2458" y="4946"/>
                </a:cubicBezTo>
                <a:close/>
                <a:moveTo>
                  <a:pt x="6616" y="3560"/>
                </a:moveTo>
                <a:cubicBezTo>
                  <a:pt x="6837" y="3560"/>
                  <a:pt x="6994" y="3718"/>
                  <a:pt x="6994" y="3907"/>
                </a:cubicBezTo>
                <a:lnTo>
                  <a:pt x="6994" y="6679"/>
                </a:lnTo>
                <a:cubicBezTo>
                  <a:pt x="6994" y="6868"/>
                  <a:pt x="6837" y="7026"/>
                  <a:pt x="6616" y="7026"/>
                </a:cubicBezTo>
                <a:lnTo>
                  <a:pt x="5262" y="7026"/>
                </a:lnTo>
                <a:cubicBezTo>
                  <a:pt x="5041" y="7026"/>
                  <a:pt x="4884" y="6868"/>
                  <a:pt x="4884" y="6679"/>
                </a:cubicBezTo>
                <a:lnTo>
                  <a:pt x="4884" y="3907"/>
                </a:lnTo>
                <a:cubicBezTo>
                  <a:pt x="4884" y="3718"/>
                  <a:pt x="5041" y="3560"/>
                  <a:pt x="5262" y="3560"/>
                </a:cubicBezTo>
                <a:close/>
                <a:moveTo>
                  <a:pt x="9389" y="2174"/>
                </a:moveTo>
                <a:cubicBezTo>
                  <a:pt x="9578" y="2174"/>
                  <a:pt x="9735" y="2331"/>
                  <a:pt x="9735" y="2520"/>
                </a:cubicBezTo>
                <a:lnTo>
                  <a:pt x="9735" y="6679"/>
                </a:lnTo>
                <a:cubicBezTo>
                  <a:pt x="9735" y="6868"/>
                  <a:pt x="9578" y="7026"/>
                  <a:pt x="9389" y="7026"/>
                </a:cubicBezTo>
                <a:lnTo>
                  <a:pt x="8003" y="7026"/>
                </a:lnTo>
                <a:cubicBezTo>
                  <a:pt x="7813" y="7026"/>
                  <a:pt x="7656" y="6868"/>
                  <a:pt x="7656" y="6679"/>
                </a:cubicBezTo>
                <a:lnTo>
                  <a:pt x="7656" y="2520"/>
                </a:lnTo>
                <a:cubicBezTo>
                  <a:pt x="7656" y="2331"/>
                  <a:pt x="7813" y="2174"/>
                  <a:pt x="8003" y="2174"/>
                </a:cubicBezTo>
                <a:close/>
                <a:moveTo>
                  <a:pt x="5577" y="8412"/>
                </a:moveTo>
                <a:lnTo>
                  <a:pt x="5577" y="9105"/>
                </a:lnTo>
                <a:lnTo>
                  <a:pt x="5167" y="9105"/>
                </a:lnTo>
                <a:lnTo>
                  <a:pt x="5451" y="8412"/>
                </a:lnTo>
                <a:close/>
                <a:moveTo>
                  <a:pt x="6396" y="8412"/>
                </a:moveTo>
                <a:lnTo>
                  <a:pt x="6679" y="9105"/>
                </a:lnTo>
                <a:lnTo>
                  <a:pt x="6270" y="9105"/>
                </a:lnTo>
                <a:lnTo>
                  <a:pt x="6270" y="8412"/>
                </a:lnTo>
                <a:close/>
                <a:moveTo>
                  <a:pt x="5955" y="0"/>
                </a:moveTo>
                <a:cubicBezTo>
                  <a:pt x="5766" y="0"/>
                  <a:pt x="5608" y="158"/>
                  <a:pt x="5608" y="378"/>
                </a:cubicBezTo>
                <a:lnTo>
                  <a:pt x="5608" y="725"/>
                </a:lnTo>
                <a:lnTo>
                  <a:pt x="347" y="725"/>
                </a:lnTo>
                <a:cubicBezTo>
                  <a:pt x="158" y="725"/>
                  <a:pt x="0" y="882"/>
                  <a:pt x="0" y="1071"/>
                </a:cubicBezTo>
                <a:cubicBezTo>
                  <a:pt x="0" y="1260"/>
                  <a:pt x="158" y="1418"/>
                  <a:pt x="347" y="1418"/>
                </a:cubicBezTo>
                <a:lnTo>
                  <a:pt x="725" y="1418"/>
                </a:lnTo>
                <a:lnTo>
                  <a:pt x="725" y="7719"/>
                </a:lnTo>
                <a:lnTo>
                  <a:pt x="378" y="7719"/>
                </a:lnTo>
                <a:cubicBezTo>
                  <a:pt x="158" y="7719"/>
                  <a:pt x="0" y="7876"/>
                  <a:pt x="0" y="8097"/>
                </a:cubicBezTo>
                <a:cubicBezTo>
                  <a:pt x="0" y="8286"/>
                  <a:pt x="158" y="8443"/>
                  <a:pt x="378" y="8443"/>
                </a:cubicBezTo>
                <a:lnTo>
                  <a:pt x="4726" y="8443"/>
                </a:lnTo>
                <a:lnTo>
                  <a:pt x="3560" y="11436"/>
                </a:lnTo>
                <a:cubicBezTo>
                  <a:pt x="3466" y="11625"/>
                  <a:pt x="3560" y="11814"/>
                  <a:pt x="3749" y="11877"/>
                </a:cubicBezTo>
                <a:cubicBezTo>
                  <a:pt x="3788" y="11893"/>
                  <a:pt x="3831" y="11901"/>
                  <a:pt x="3876" y="11901"/>
                </a:cubicBezTo>
                <a:cubicBezTo>
                  <a:pt x="4016" y="11901"/>
                  <a:pt x="4167" y="11824"/>
                  <a:pt x="4190" y="11657"/>
                </a:cubicBezTo>
                <a:lnTo>
                  <a:pt x="4947" y="9830"/>
                </a:lnTo>
                <a:lnTo>
                  <a:pt x="5608" y="9830"/>
                </a:lnTo>
                <a:lnTo>
                  <a:pt x="5608" y="10838"/>
                </a:lnTo>
                <a:cubicBezTo>
                  <a:pt x="5608" y="11027"/>
                  <a:pt x="5766" y="11184"/>
                  <a:pt x="5955" y="11184"/>
                </a:cubicBezTo>
                <a:cubicBezTo>
                  <a:pt x="6144" y="11184"/>
                  <a:pt x="6301" y="11027"/>
                  <a:pt x="6301" y="10838"/>
                </a:cubicBezTo>
                <a:lnTo>
                  <a:pt x="6301" y="9830"/>
                </a:lnTo>
                <a:lnTo>
                  <a:pt x="6994" y="9830"/>
                </a:lnTo>
                <a:lnTo>
                  <a:pt x="7719" y="11657"/>
                </a:lnTo>
                <a:cubicBezTo>
                  <a:pt x="7791" y="11824"/>
                  <a:pt x="7916" y="11901"/>
                  <a:pt x="8042" y="11901"/>
                </a:cubicBezTo>
                <a:cubicBezTo>
                  <a:pt x="8082" y="11901"/>
                  <a:pt x="8122" y="11893"/>
                  <a:pt x="8160" y="11877"/>
                </a:cubicBezTo>
                <a:cubicBezTo>
                  <a:pt x="8349" y="11783"/>
                  <a:pt x="8444" y="11594"/>
                  <a:pt x="8349" y="11436"/>
                </a:cubicBezTo>
                <a:lnTo>
                  <a:pt x="7183" y="8443"/>
                </a:lnTo>
                <a:lnTo>
                  <a:pt x="11531" y="8443"/>
                </a:lnTo>
                <a:cubicBezTo>
                  <a:pt x="11752" y="8443"/>
                  <a:pt x="11909" y="8286"/>
                  <a:pt x="11909" y="8097"/>
                </a:cubicBezTo>
                <a:cubicBezTo>
                  <a:pt x="11909" y="7876"/>
                  <a:pt x="11752" y="7719"/>
                  <a:pt x="11531" y="7719"/>
                </a:cubicBezTo>
                <a:lnTo>
                  <a:pt x="11185" y="7719"/>
                </a:lnTo>
                <a:lnTo>
                  <a:pt x="11185" y="1418"/>
                </a:lnTo>
                <a:lnTo>
                  <a:pt x="11531" y="1418"/>
                </a:lnTo>
                <a:cubicBezTo>
                  <a:pt x="11752" y="1418"/>
                  <a:pt x="11909" y="1260"/>
                  <a:pt x="11909" y="1071"/>
                </a:cubicBezTo>
                <a:cubicBezTo>
                  <a:pt x="11909" y="882"/>
                  <a:pt x="11752" y="725"/>
                  <a:pt x="11531" y="725"/>
                </a:cubicBezTo>
                <a:lnTo>
                  <a:pt x="6301" y="725"/>
                </a:lnTo>
                <a:lnTo>
                  <a:pt x="6301" y="378"/>
                </a:lnTo>
                <a:cubicBezTo>
                  <a:pt x="6301" y="158"/>
                  <a:pt x="6144" y="0"/>
                  <a:pt x="595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99" name="Google Shape;8499;p100"/>
          <p:cNvSpPr/>
          <p:nvPr/>
        </p:nvSpPr>
        <p:spPr>
          <a:xfrm>
            <a:off x="8501979" y="7894041"/>
            <a:ext cx="27654" cy="80928"/>
          </a:xfrm>
          <a:custGeom>
            <a:avLst/>
            <a:gdLst/>
            <a:ahLst/>
            <a:cxnLst/>
            <a:rect l="l" t="t" r="r" b="b"/>
            <a:pathLst>
              <a:path w="694" h="2080" extrusionOk="0">
                <a:moveTo>
                  <a:pt x="1" y="0"/>
                </a:moveTo>
                <a:lnTo>
                  <a:pt x="1" y="2080"/>
                </a:lnTo>
                <a:lnTo>
                  <a:pt x="694" y="2080"/>
                </a:lnTo>
                <a:lnTo>
                  <a:pt x="694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00" name="Google Shape;8500;p100"/>
          <p:cNvSpPr/>
          <p:nvPr/>
        </p:nvSpPr>
        <p:spPr>
          <a:xfrm>
            <a:off x="8391522" y="7947967"/>
            <a:ext cx="27654" cy="27002"/>
          </a:xfrm>
          <a:custGeom>
            <a:avLst/>
            <a:gdLst/>
            <a:ahLst/>
            <a:cxnLst/>
            <a:rect l="l" t="t" r="r" b="b"/>
            <a:pathLst>
              <a:path w="694" h="694" extrusionOk="0">
                <a:moveTo>
                  <a:pt x="0" y="0"/>
                </a:moveTo>
                <a:lnTo>
                  <a:pt x="0" y="694"/>
                </a:lnTo>
                <a:lnTo>
                  <a:pt x="693" y="694"/>
                </a:lnTo>
                <a:lnTo>
                  <a:pt x="693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01" name="Google Shape;8501;p100"/>
          <p:cNvSpPr/>
          <p:nvPr/>
        </p:nvSpPr>
        <p:spPr>
          <a:xfrm>
            <a:off x="8612477" y="7840116"/>
            <a:ext cx="28889" cy="134853"/>
          </a:xfrm>
          <a:custGeom>
            <a:avLst/>
            <a:gdLst/>
            <a:ahLst/>
            <a:cxnLst/>
            <a:rect l="l" t="t" r="r" b="b"/>
            <a:pathLst>
              <a:path w="725" h="3466" extrusionOk="0">
                <a:moveTo>
                  <a:pt x="0" y="0"/>
                </a:moveTo>
                <a:lnTo>
                  <a:pt x="0" y="3466"/>
                </a:lnTo>
                <a:lnTo>
                  <a:pt x="725" y="3466"/>
                </a:lnTo>
                <a:lnTo>
                  <a:pt x="725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02" name="Google Shape;8502;p100"/>
          <p:cNvSpPr/>
          <p:nvPr/>
        </p:nvSpPr>
        <p:spPr>
          <a:xfrm>
            <a:off x="9631286" y="7106133"/>
            <a:ext cx="359106" cy="323633"/>
          </a:xfrm>
          <a:custGeom>
            <a:avLst/>
            <a:gdLst/>
            <a:ahLst/>
            <a:cxnLst/>
            <a:rect l="l" t="t" r="r" b="b"/>
            <a:pathLst>
              <a:path w="9012" h="8318" extrusionOk="0">
                <a:moveTo>
                  <a:pt x="4538" y="1"/>
                </a:moveTo>
                <a:cubicBezTo>
                  <a:pt x="2112" y="1"/>
                  <a:pt x="1" y="1985"/>
                  <a:pt x="32" y="4537"/>
                </a:cubicBezTo>
                <a:cubicBezTo>
                  <a:pt x="32" y="5860"/>
                  <a:pt x="631" y="7184"/>
                  <a:pt x="1797" y="8066"/>
                </a:cubicBezTo>
                <a:cubicBezTo>
                  <a:pt x="1923" y="8192"/>
                  <a:pt x="2017" y="8223"/>
                  <a:pt x="2049" y="8318"/>
                </a:cubicBezTo>
                <a:lnTo>
                  <a:pt x="4160" y="8318"/>
                </a:lnTo>
                <a:lnTo>
                  <a:pt x="4160" y="6900"/>
                </a:lnTo>
                <a:lnTo>
                  <a:pt x="2427" y="6900"/>
                </a:lnTo>
                <a:cubicBezTo>
                  <a:pt x="2238" y="6900"/>
                  <a:pt x="2080" y="6743"/>
                  <a:pt x="2080" y="6554"/>
                </a:cubicBezTo>
                <a:lnTo>
                  <a:pt x="2080" y="5829"/>
                </a:lnTo>
                <a:cubicBezTo>
                  <a:pt x="2080" y="4852"/>
                  <a:pt x="2679" y="4033"/>
                  <a:pt x="3498" y="3624"/>
                </a:cubicBezTo>
                <a:cubicBezTo>
                  <a:pt x="3277" y="3403"/>
                  <a:pt x="3151" y="3088"/>
                  <a:pt x="3151" y="2678"/>
                </a:cubicBezTo>
                <a:cubicBezTo>
                  <a:pt x="3151" y="1922"/>
                  <a:pt x="3782" y="1292"/>
                  <a:pt x="4538" y="1292"/>
                </a:cubicBezTo>
                <a:cubicBezTo>
                  <a:pt x="5262" y="1292"/>
                  <a:pt x="5892" y="1922"/>
                  <a:pt x="5892" y="2678"/>
                </a:cubicBezTo>
                <a:cubicBezTo>
                  <a:pt x="5892" y="3025"/>
                  <a:pt x="5735" y="3340"/>
                  <a:pt x="5546" y="3624"/>
                </a:cubicBezTo>
                <a:cubicBezTo>
                  <a:pt x="6365" y="4033"/>
                  <a:pt x="6964" y="4852"/>
                  <a:pt x="6964" y="5829"/>
                </a:cubicBezTo>
                <a:lnTo>
                  <a:pt x="6964" y="6554"/>
                </a:lnTo>
                <a:cubicBezTo>
                  <a:pt x="6964" y="6743"/>
                  <a:pt x="6806" y="6900"/>
                  <a:pt x="6617" y="6900"/>
                </a:cubicBezTo>
                <a:lnTo>
                  <a:pt x="4884" y="6900"/>
                </a:lnTo>
                <a:lnTo>
                  <a:pt x="4884" y="8318"/>
                </a:lnTo>
                <a:lnTo>
                  <a:pt x="6995" y="8318"/>
                </a:lnTo>
                <a:cubicBezTo>
                  <a:pt x="7027" y="8286"/>
                  <a:pt x="7121" y="8192"/>
                  <a:pt x="7247" y="8129"/>
                </a:cubicBezTo>
                <a:cubicBezTo>
                  <a:pt x="8413" y="7184"/>
                  <a:pt x="9011" y="5829"/>
                  <a:pt x="9011" y="4506"/>
                </a:cubicBezTo>
                <a:cubicBezTo>
                  <a:pt x="9011" y="2017"/>
                  <a:pt x="6995" y="1"/>
                  <a:pt x="4538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03" name="Google Shape;8503;p100"/>
          <p:cNvSpPr/>
          <p:nvPr/>
        </p:nvSpPr>
        <p:spPr>
          <a:xfrm>
            <a:off x="9783224" y="7185815"/>
            <a:ext cx="56504" cy="55210"/>
          </a:xfrm>
          <a:custGeom>
            <a:avLst/>
            <a:gdLst/>
            <a:ahLst/>
            <a:cxnLst/>
            <a:rect l="l" t="t" r="r" b="b"/>
            <a:pathLst>
              <a:path w="1418" h="1419" extrusionOk="0">
                <a:moveTo>
                  <a:pt x="725" y="0"/>
                </a:moveTo>
                <a:cubicBezTo>
                  <a:pt x="315" y="0"/>
                  <a:pt x="0" y="315"/>
                  <a:pt x="0" y="725"/>
                </a:cubicBezTo>
                <a:cubicBezTo>
                  <a:pt x="0" y="1103"/>
                  <a:pt x="315" y="1418"/>
                  <a:pt x="725" y="1418"/>
                </a:cubicBezTo>
                <a:cubicBezTo>
                  <a:pt x="1103" y="1418"/>
                  <a:pt x="1418" y="1103"/>
                  <a:pt x="1418" y="725"/>
                </a:cubicBezTo>
                <a:cubicBezTo>
                  <a:pt x="1418" y="315"/>
                  <a:pt x="1103" y="0"/>
                  <a:pt x="72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04" name="Google Shape;8504;p100"/>
          <p:cNvSpPr/>
          <p:nvPr/>
        </p:nvSpPr>
        <p:spPr>
          <a:xfrm>
            <a:off x="9715404" y="7456689"/>
            <a:ext cx="193380" cy="55210"/>
          </a:xfrm>
          <a:custGeom>
            <a:avLst/>
            <a:gdLst/>
            <a:ahLst/>
            <a:cxnLst/>
            <a:rect l="l" t="t" r="r" b="b"/>
            <a:pathLst>
              <a:path w="4853" h="1419" extrusionOk="0">
                <a:moveTo>
                  <a:pt x="1" y="1"/>
                </a:moveTo>
                <a:lnTo>
                  <a:pt x="1" y="347"/>
                </a:lnTo>
                <a:cubicBezTo>
                  <a:pt x="1" y="946"/>
                  <a:pt x="473" y="1419"/>
                  <a:pt x="1040" y="1419"/>
                </a:cubicBezTo>
                <a:lnTo>
                  <a:pt x="3781" y="1419"/>
                </a:lnTo>
                <a:cubicBezTo>
                  <a:pt x="4380" y="1419"/>
                  <a:pt x="4853" y="946"/>
                  <a:pt x="4853" y="347"/>
                </a:cubicBezTo>
                <a:lnTo>
                  <a:pt x="4853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05" name="Google Shape;8505;p100"/>
          <p:cNvSpPr/>
          <p:nvPr/>
        </p:nvSpPr>
        <p:spPr>
          <a:xfrm>
            <a:off x="9743019" y="7269155"/>
            <a:ext cx="138151" cy="80928"/>
          </a:xfrm>
          <a:custGeom>
            <a:avLst/>
            <a:gdLst/>
            <a:ahLst/>
            <a:cxnLst/>
            <a:rect l="l" t="t" r="r" b="b"/>
            <a:pathLst>
              <a:path w="3467" h="2080" extrusionOk="0">
                <a:moveTo>
                  <a:pt x="1734" y="1"/>
                </a:moveTo>
                <a:cubicBezTo>
                  <a:pt x="789" y="1"/>
                  <a:pt x="1" y="725"/>
                  <a:pt x="1" y="1733"/>
                </a:cubicBezTo>
                <a:lnTo>
                  <a:pt x="1" y="2080"/>
                </a:lnTo>
                <a:lnTo>
                  <a:pt x="3466" y="2080"/>
                </a:lnTo>
                <a:lnTo>
                  <a:pt x="3466" y="1733"/>
                </a:lnTo>
                <a:cubicBezTo>
                  <a:pt x="3466" y="788"/>
                  <a:pt x="2679" y="1"/>
                  <a:pt x="173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06" name="Google Shape;8506;p100"/>
          <p:cNvSpPr/>
          <p:nvPr/>
        </p:nvSpPr>
        <p:spPr>
          <a:xfrm>
            <a:off x="9743019" y="7538823"/>
            <a:ext cx="139387" cy="27002"/>
          </a:xfrm>
          <a:custGeom>
            <a:avLst/>
            <a:gdLst/>
            <a:ahLst/>
            <a:cxnLst/>
            <a:rect l="l" t="t" r="r" b="b"/>
            <a:pathLst>
              <a:path w="3498" h="694" extrusionOk="0">
                <a:moveTo>
                  <a:pt x="32" y="1"/>
                </a:moveTo>
                <a:cubicBezTo>
                  <a:pt x="1" y="379"/>
                  <a:pt x="284" y="694"/>
                  <a:pt x="694" y="694"/>
                </a:cubicBezTo>
                <a:lnTo>
                  <a:pt x="2773" y="694"/>
                </a:lnTo>
                <a:cubicBezTo>
                  <a:pt x="3183" y="694"/>
                  <a:pt x="3498" y="379"/>
                  <a:pt x="3498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07" name="Google Shape;8507;p100"/>
          <p:cNvSpPr/>
          <p:nvPr/>
        </p:nvSpPr>
        <p:spPr>
          <a:xfrm>
            <a:off x="6476651" y="7729408"/>
            <a:ext cx="495942" cy="461832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08" name="Google Shape;8508;p100"/>
          <p:cNvSpPr/>
          <p:nvPr/>
        </p:nvSpPr>
        <p:spPr>
          <a:xfrm>
            <a:off x="11256209" y="7890833"/>
            <a:ext cx="474584" cy="299121"/>
          </a:xfrm>
          <a:custGeom>
            <a:avLst/>
            <a:gdLst/>
            <a:ahLst/>
            <a:cxnLst/>
            <a:rect l="l" t="t" r="r" b="b"/>
            <a:pathLst>
              <a:path w="11910" h="7688" extrusionOk="0">
                <a:moveTo>
                  <a:pt x="5923" y="0"/>
                </a:moveTo>
                <a:cubicBezTo>
                  <a:pt x="5325" y="0"/>
                  <a:pt x="4821" y="347"/>
                  <a:pt x="4631" y="914"/>
                </a:cubicBezTo>
                <a:cubicBezTo>
                  <a:pt x="4505" y="1166"/>
                  <a:pt x="4505" y="1449"/>
                  <a:pt x="4568" y="1764"/>
                </a:cubicBezTo>
                <a:cubicBezTo>
                  <a:pt x="4884" y="1922"/>
                  <a:pt x="5199" y="2016"/>
                  <a:pt x="5577" y="2048"/>
                </a:cubicBezTo>
                <a:lnTo>
                  <a:pt x="5577" y="2741"/>
                </a:lnTo>
                <a:lnTo>
                  <a:pt x="2458" y="2741"/>
                </a:lnTo>
                <a:cubicBezTo>
                  <a:pt x="1859" y="2741"/>
                  <a:pt x="1418" y="3214"/>
                  <a:pt x="1418" y="3781"/>
                </a:cubicBezTo>
                <a:lnTo>
                  <a:pt x="1418" y="4190"/>
                </a:lnTo>
                <a:cubicBezTo>
                  <a:pt x="630" y="4316"/>
                  <a:pt x="0" y="5041"/>
                  <a:pt x="0" y="5891"/>
                </a:cubicBezTo>
                <a:cubicBezTo>
                  <a:pt x="0" y="6837"/>
                  <a:pt x="788" y="7687"/>
                  <a:pt x="1765" y="7687"/>
                </a:cubicBezTo>
                <a:cubicBezTo>
                  <a:pt x="2710" y="7687"/>
                  <a:pt x="3497" y="6900"/>
                  <a:pt x="3497" y="5891"/>
                </a:cubicBezTo>
                <a:cubicBezTo>
                  <a:pt x="3497" y="5072"/>
                  <a:pt x="2930" y="4316"/>
                  <a:pt x="2143" y="4190"/>
                </a:cubicBezTo>
                <a:lnTo>
                  <a:pt x="2143" y="3781"/>
                </a:lnTo>
                <a:cubicBezTo>
                  <a:pt x="2143" y="3592"/>
                  <a:pt x="2300" y="3434"/>
                  <a:pt x="2489" y="3434"/>
                </a:cubicBezTo>
                <a:lnTo>
                  <a:pt x="5608" y="3434"/>
                </a:lnTo>
                <a:lnTo>
                  <a:pt x="5608" y="4127"/>
                </a:lnTo>
                <a:cubicBezTo>
                  <a:pt x="4821" y="4285"/>
                  <a:pt x="4222" y="5009"/>
                  <a:pt x="4222" y="5860"/>
                </a:cubicBezTo>
                <a:cubicBezTo>
                  <a:pt x="4222" y="6805"/>
                  <a:pt x="5010" y="7656"/>
                  <a:pt x="5955" y="7656"/>
                </a:cubicBezTo>
                <a:cubicBezTo>
                  <a:pt x="6900" y="7656"/>
                  <a:pt x="7687" y="6868"/>
                  <a:pt x="7687" y="5860"/>
                </a:cubicBezTo>
                <a:cubicBezTo>
                  <a:pt x="7687" y="5041"/>
                  <a:pt x="7089" y="4285"/>
                  <a:pt x="6301" y="4127"/>
                </a:cubicBezTo>
                <a:lnTo>
                  <a:pt x="6301" y="3434"/>
                </a:lnTo>
                <a:lnTo>
                  <a:pt x="9452" y="3434"/>
                </a:lnTo>
                <a:cubicBezTo>
                  <a:pt x="9641" y="3434"/>
                  <a:pt x="9798" y="3592"/>
                  <a:pt x="9798" y="3781"/>
                </a:cubicBezTo>
                <a:lnTo>
                  <a:pt x="9798" y="4190"/>
                </a:lnTo>
                <a:cubicBezTo>
                  <a:pt x="9011" y="4316"/>
                  <a:pt x="8444" y="5041"/>
                  <a:pt x="8444" y="5891"/>
                </a:cubicBezTo>
                <a:cubicBezTo>
                  <a:pt x="8444" y="6837"/>
                  <a:pt x="9231" y="7687"/>
                  <a:pt x="10176" y="7687"/>
                </a:cubicBezTo>
                <a:cubicBezTo>
                  <a:pt x="11121" y="7687"/>
                  <a:pt x="11909" y="6900"/>
                  <a:pt x="11909" y="5891"/>
                </a:cubicBezTo>
                <a:cubicBezTo>
                  <a:pt x="11783" y="5135"/>
                  <a:pt x="11185" y="4379"/>
                  <a:pt x="10397" y="4222"/>
                </a:cubicBezTo>
                <a:lnTo>
                  <a:pt x="10397" y="3812"/>
                </a:lnTo>
                <a:cubicBezTo>
                  <a:pt x="10397" y="3245"/>
                  <a:pt x="9924" y="2804"/>
                  <a:pt x="9389" y="2804"/>
                </a:cubicBezTo>
                <a:lnTo>
                  <a:pt x="6238" y="2804"/>
                </a:lnTo>
                <a:lnTo>
                  <a:pt x="6238" y="2079"/>
                </a:lnTo>
                <a:cubicBezTo>
                  <a:pt x="6585" y="2048"/>
                  <a:pt x="6900" y="1922"/>
                  <a:pt x="7215" y="1827"/>
                </a:cubicBezTo>
                <a:cubicBezTo>
                  <a:pt x="7341" y="1418"/>
                  <a:pt x="7246" y="977"/>
                  <a:pt x="7057" y="630"/>
                </a:cubicBezTo>
                <a:cubicBezTo>
                  <a:pt x="6774" y="221"/>
                  <a:pt x="6396" y="0"/>
                  <a:pt x="59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09" name="Google Shape;8509;p100"/>
          <p:cNvSpPr/>
          <p:nvPr/>
        </p:nvSpPr>
        <p:spPr>
          <a:xfrm>
            <a:off x="11463337" y="7811151"/>
            <a:ext cx="56544" cy="55171"/>
          </a:xfrm>
          <a:custGeom>
            <a:avLst/>
            <a:gdLst/>
            <a:ahLst/>
            <a:cxnLst/>
            <a:rect l="l" t="t" r="r" b="b"/>
            <a:pathLst>
              <a:path w="1419" h="1418" extrusionOk="0">
                <a:moveTo>
                  <a:pt x="725" y="0"/>
                </a:moveTo>
                <a:cubicBezTo>
                  <a:pt x="284" y="0"/>
                  <a:pt x="1" y="315"/>
                  <a:pt x="1" y="725"/>
                </a:cubicBezTo>
                <a:cubicBezTo>
                  <a:pt x="1" y="1103"/>
                  <a:pt x="316" y="1418"/>
                  <a:pt x="725" y="1418"/>
                </a:cubicBezTo>
                <a:cubicBezTo>
                  <a:pt x="1103" y="1418"/>
                  <a:pt x="1418" y="1103"/>
                  <a:pt x="1418" y="725"/>
                </a:cubicBezTo>
                <a:cubicBezTo>
                  <a:pt x="1418" y="315"/>
                  <a:pt x="1103" y="0"/>
                  <a:pt x="72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10" name="Google Shape;8510;p100"/>
          <p:cNvSpPr/>
          <p:nvPr/>
        </p:nvSpPr>
        <p:spPr>
          <a:xfrm>
            <a:off x="11367943" y="7730223"/>
            <a:ext cx="247333" cy="210879"/>
          </a:xfrm>
          <a:custGeom>
            <a:avLst/>
            <a:gdLst/>
            <a:ahLst/>
            <a:cxnLst/>
            <a:rect l="l" t="t" r="r" b="b"/>
            <a:pathLst>
              <a:path w="6207" h="5420" extrusionOk="0">
                <a:moveTo>
                  <a:pt x="3119" y="1"/>
                </a:moveTo>
                <a:cubicBezTo>
                  <a:pt x="1386" y="1"/>
                  <a:pt x="0" y="1387"/>
                  <a:pt x="0" y="3120"/>
                </a:cubicBezTo>
                <a:cubicBezTo>
                  <a:pt x="0" y="4002"/>
                  <a:pt x="410" y="4853"/>
                  <a:pt x="1071" y="5420"/>
                </a:cubicBezTo>
                <a:cubicBezTo>
                  <a:pt x="1071" y="5231"/>
                  <a:pt x="1103" y="5042"/>
                  <a:pt x="1197" y="4853"/>
                </a:cubicBezTo>
                <a:cubicBezTo>
                  <a:pt x="1323" y="4380"/>
                  <a:pt x="1701" y="3971"/>
                  <a:pt x="2111" y="3750"/>
                </a:cubicBezTo>
                <a:cubicBezTo>
                  <a:pt x="1890" y="3498"/>
                  <a:pt x="1733" y="3151"/>
                  <a:pt x="1733" y="2805"/>
                </a:cubicBezTo>
                <a:cubicBezTo>
                  <a:pt x="1733" y="2049"/>
                  <a:pt x="2363" y="1419"/>
                  <a:pt x="3119" y="1419"/>
                </a:cubicBezTo>
                <a:cubicBezTo>
                  <a:pt x="3844" y="1419"/>
                  <a:pt x="4474" y="2049"/>
                  <a:pt x="4474" y="2805"/>
                </a:cubicBezTo>
                <a:cubicBezTo>
                  <a:pt x="4474" y="3151"/>
                  <a:pt x="4348" y="3498"/>
                  <a:pt x="4096" y="3750"/>
                </a:cubicBezTo>
                <a:cubicBezTo>
                  <a:pt x="4379" y="3876"/>
                  <a:pt x="4600" y="4097"/>
                  <a:pt x="4789" y="4380"/>
                </a:cubicBezTo>
                <a:cubicBezTo>
                  <a:pt x="5009" y="4695"/>
                  <a:pt x="5135" y="5042"/>
                  <a:pt x="5167" y="5420"/>
                </a:cubicBezTo>
                <a:cubicBezTo>
                  <a:pt x="5797" y="4853"/>
                  <a:pt x="6207" y="4065"/>
                  <a:pt x="6207" y="3120"/>
                </a:cubicBezTo>
                <a:cubicBezTo>
                  <a:pt x="6207" y="1387"/>
                  <a:pt x="4852" y="1"/>
                  <a:pt x="311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511" name="Google Shape;8511;p100"/>
          <p:cNvGrpSpPr/>
          <p:nvPr/>
        </p:nvGrpSpPr>
        <p:grpSpPr>
          <a:xfrm>
            <a:off x="6450339" y="8318046"/>
            <a:ext cx="472073" cy="462571"/>
            <a:chOff x="4021581" y="3749645"/>
            <a:chExt cx="472073" cy="462571"/>
          </a:xfrm>
          <a:solidFill>
            <a:srgbClr val="FFC000"/>
          </a:solidFill>
        </p:grpSpPr>
        <p:sp>
          <p:nvSpPr>
            <p:cNvPr id="8512" name="Google Shape;8512;p100"/>
            <p:cNvSpPr/>
            <p:nvPr/>
          </p:nvSpPr>
          <p:spPr>
            <a:xfrm>
              <a:off x="4158417" y="3858119"/>
              <a:ext cx="194615" cy="154502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13" name="Google Shape;8513;p100"/>
            <p:cNvSpPr/>
            <p:nvPr/>
          </p:nvSpPr>
          <p:spPr>
            <a:xfrm>
              <a:off x="4228708" y="3913290"/>
              <a:ext cx="56544" cy="55210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14" name="Google Shape;8514;p100"/>
            <p:cNvSpPr/>
            <p:nvPr/>
          </p:nvSpPr>
          <p:spPr>
            <a:xfrm>
              <a:off x="4050470" y="3749645"/>
              <a:ext cx="413059" cy="406389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15" name="Google Shape;8515;p100"/>
            <p:cNvSpPr/>
            <p:nvPr/>
          </p:nvSpPr>
          <p:spPr>
            <a:xfrm>
              <a:off x="4203604" y="3994217"/>
              <a:ext cx="106751" cy="5396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16" name="Google Shape;8516;p100"/>
            <p:cNvSpPr/>
            <p:nvPr/>
          </p:nvSpPr>
          <p:spPr>
            <a:xfrm>
              <a:off x="4341715" y="4073861"/>
              <a:ext cx="151939" cy="135359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17" name="Google Shape;8517;p100"/>
            <p:cNvSpPr/>
            <p:nvPr/>
          </p:nvSpPr>
          <p:spPr>
            <a:xfrm>
              <a:off x="4021581" y="4076312"/>
              <a:ext cx="151939" cy="135904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518" name="Google Shape;8518;p100"/>
          <p:cNvSpPr/>
          <p:nvPr/>
        </p:nvSpPr>
        <p:spPr>
          <a:xfrm>
            <a:off x="11383187" y="8591244"/>
            <a:ext cx="222230" cy="216987"/>
          </a:xfrm>
          <a:custGeom>
            <a:avLst/>
            <a:gdLst/>
            <a:ahLst/>
            <a:cxnLst/>
            <a:rect l="l" t="t" r="r" b="b"/>
            <a:pathLst>
              <a:path w="5577" h="5577" extrusionOk="0">
                <a:moveTo>
                  <a:pt x="2804" y="0"/>
                </a:moveTo>
                <a:cubicBezTo>
                  <a:pt x="1607" y="0"/>
                  <a:pt x="1450" y="725"/>
                  <a:pt x="1009" y="3308"/>
                </a:cubicBezTo>
                <a:cubicBezTo>
                  <a:pt x="946" y="3749"/>
                  <a:pt x="851" y="4285"/>
                  <a:pt x="757" y="4883"/>
                </a:cubicBezTo>
                <a:lnTo>
                  <a:pt x="347" y="4883"/>
                </a:lnTo>
                <a:cubicBezTo>
                  <a:pt x="158" y="4883"/>
                  <a:pt x="0" y="5041"/>
                  <a:pt x="0" y="5230"/>
                </a:cubicBezTo>
                <a:cubicBezTo>
                  <a:pt x="0" y="5419"/>
                  <a:pt x="158" y="5576"/>
                  <a:pt x="347" y="5576"/>
                </a:cubicBezTo>
                <a:lnTo>
                  <a:pt x="5230" y="5576"/>
                </a:lnTo>
                <a:cubicBezTo>
                  <a:pt x="5419" y="5545"/>
                  <a:pt x="5577" y="5387"/>
                  <a:pt x="5577" y="5198"/>
                </a:cubicBezTo>
                <a:cubicBezTo>
                  <a:pt x="5577" y="5009"/>
                  <a:pt x="5419" y="4852"/>
                  <a:pt x="5230" y="4852"/>
                </a:cubicBezTo>
                <a:lnTo>
                  <a:pt x="4852" y="4852"/>
                </a:lnTo>
                <a:cubicBezTo>
                  <a:pt x="4726" y="4253"/>
                  <a:pt x="4632" y="3749"/>
                  <a:pt x="4569" y="3277"/>
                </a:cubicBezTo>
                <a:cubicBezTo>
                  <a:pt x="4128" y="756"/>
                  <a:pt x="3970" y="0"/>
                  <a:pt x="280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19" name="Google Shape;8519;p100"/>
          <p:cNvSpPr/>
          <p:nvPr/>
        </p:nvSpPr>
        <p:spPr>
          <a:xfrm>
            <a:off x="11591590" y="8402464"/>
            <a:ext cx="110497" cy="107890"/>
          </a:xfrm>
          <a:custGeom>
            <a:avLst/>
            <a:gdLst/>
            <a:ahLst/>
            <a:cxnLst/>
            <a:rect l="l" t="t" r="r" b="b"/>
            <a:pathLst>
              <a:path w="2773" h="2773" extrusionOk="0">
                <a:moveTo>
                  <a:pt x="1386" y="0"/>
                </a:moveTo>
                <a:cubicBezTo>
                  <a:pt x="630" y="0"/>
                  <a:pt x="0" y="630"/>
                  <a:pt x="0" y="1387"/>
                </a:cubicBezTo>
                <a:cubicBezTo>
                  <a:pt x="0" y="2111"/>
                  <a:pt x="630" y="2773"/>
                  <a:pt x="1386" y="2773"/>
                </a:cubicBezTo>
                <a:cubicBezTo>
                  <a:pt x="2143" y="2773"/>
                  <a:pt x="2773" y="2111"/>
                  <a:pt x="2773" y="1387"/>
                </a:cubicBezTo>
                <a:cubicBezTo>
                  <a:pt x="2773" y="630"/>
                  <a:pt x="2143" y="0"/>
                  <a:pt x="13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20" name="Google Shape;8520;p100"/>
          <p:cNvSpPr/>
          <p:nvPr/>
        </p:nvSpPr>
        <p:spPr>
          <a:xfrm>
            <a:off x="11287792" y="8402464"/>
            <a:ext cx="109222" cy="107890"/>
          </a:xfrm>
          <a:custGeom>
            <a:avLst/>
            <a:gdLst/>
            <a:ahLst/>
            <a:cxnLst/>
            <a:rect l="l" t="t" r="r" b="b"/>
            <a:pathLst>
              <a:path w="2741" h="2773" extrusionOk="0">
                <a:moveTo>
                  <a:pt x="1355" y="0"/>
                </a:moveTo>
                <a:cubicBezTo>
                  <a:pt x="599" y="0"/>
                  <a:pt x="0" y="630"/>
                  <a:pt x="0" y="1387"/>
                </a:cubicBezTo>
                <a:cubicBezTo>
                  <a:pt x="0" y="2143"/>
                  <a:pt x="599" y="2773"/>
                  <a:pt x="1355" y="2773"/>
                </a:cubicBezTo>
                <a:cubicBezTo>
                  <a:pt x="2111" y="2773"/>
                  <a:pt x="2741" y="2143"/>
                  <a:pt x="2741" y="1387"/>
                </a:cubicBezTo>
                <a:cubicBezTo>
                  <a:pt x="2741" y="630"/>
                  <a:pt x="2111" y="0"/>
                  <a:pt x="135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21" name="Google Shape;8521;p100"/>
          <p:cNvSpPr/>
          <p:nvPr/>
        </p:nvSpPr>
        <p:spPr>
          <a:xfrm>
            <a:off x="11258903" y="8510316"/>
            <a:ext cx="167001" cy="80967"/>
          </a:xfrm>
          <a:custGeom>
            <a:avLst/>
            <a:gdLst/>
            <a:ahLst/>
            <a:cxnLst/>
            <a:rect l="l" t="t" r="r" b="b"/>
            <a:pathLst>
              <a:path w="4191" h="2081" extrusionOk="0">
                <a:moveTo>
                  <a:pt x="568" y="1"/>
                </a:moveTo>
                <a:cubicBezTo>
                  <a:pt x="252" y="347"/>
                  <a:pt x="0" y="851"/>
                  <a:pt x="0" y="1356"/>
                </a:cubicBezTo>
                <a:lnTo>
                  <a:pt x="0" y="1734"/>
                </a:lnTo>
                <a:cubicBezTo>
                  <a:pt x="0" y="1923"/>
                  <a:pt x="158" y="2080"/>
                  <a:pt x="347" y="2080"/>
                </a:cubicBezTo>
                <a:lnTo>
                  <a:pt x="3813" y="2080"/>
                </a:lnTo>
                <a:cubicBezTo>
                  <a:pt x="4033" y="2080"/>
                  <a:pt x="4191" y="1923"/>
                  <a:pt x="4191" y="1734"/>
                </a:cubicBezTo>
                <a:lnTo>
                  <a:pt x="4191" y="1356"/>
                </a:lnTo>
                <a:cubicBezTo>
                  <a:pt x="4191" y="820"/>
                  <a:pt x="3970" y="347"/>
                  <a:pt x="3624" y="1"/>
                </a:cubicBezTo>
                <a:cubicBezTo>
                  <a:pt x="3245" y="410"/>
                  <a:pt x="2678" y="694"/>
                  <a:pt x="2080" y="694"/>
                </a:cubicBezTo>
                <a:cubicBezTo>
                  <a:pt x="1513" y="694"/>
                  <a:pt x="946" y="410"/>
                  <a:pt x="568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22" name="Google Shape;8522;p100"/>
          <p:cNvSpPr/>
          <p:nvPr/>
        </p:nvSpPr>
        <p:spPr>
          <a:xfrm>
            <a:off x="11565210" y="8510316"/>
            <a:ext cx="165766" cy="80967"/>
          </a:xfrm>
          <a:custGeom>
            <a:avLst/>
            <a:gdLst/>
            <a:ahLst/>
            <a:cxnLst/>
            <a:rect l="l" t="t" r="r" b="b"/>
            <a:pathLst>
              <a:path w="4160" h="2081" extrusionOk="0">
                <a:moveTo>
                  <a:pt x="536" y="1"/>
                </a:moveTo>
                <a:cubicBezTo>
                  <a:pt x="221" y="347"/>
                  <a:pt x="1" y="851"/>
                  <a:pt x="1" y="1356"/>
                </a:cubicBezTo>
                <a:lnTo>
                  <a:pt x="1" y="1702"/>
                </a:lnTo>
                <a:cubicBezTo>
                  <a:pt x="1" y="1923"/>
                  <a:pt x="158" y="2080"/>
                  <a:pt x="347" y="2080"/>
                </a:cubicBezTo>
                <a:lnTo>
                  <a:pt x="3813" y="2080"/>
                </a:lnTo>
                <a:cubicBezTo>
                  <a:pt x="4002" y="2080"/>
                  <a:pt x="4159" y="1923"/>
                  <a:pt x="4159" y="1702"/>
                </a:cubicBezTo>
                <a:lnTo>
                  <a:pt x="4159" y="1356"/>
                </a:lnTo>
                <a:cubicBezTo>
                  <a:pt x="4159" y="820"/>
                  <a:pt x="3970" y="347"/>
                  <a:pt x="3624" y="1"/>
                </a:cubicBezTo>
                <a:cubicBezTo>
                  <a:pt x="3214" y="410"/>
                  <a:pt x="2679" y="694"/>
                  <a:pt x="2080" y="694"/>
                </a:cubicBezTo>
                <a:cubicBezTo>
                  <a:pt x="1450" y="694"/>
                  <a:pt x="946" y="410"/>
                  <a:pt x="53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23" name="Google Shape;8523;p100"/>
          <p:cNvSpPr/>
          <p:nvPr/>
        </p:nvSpPr>
        <p:spPr>
          <a:xfrm>
            <a:off x="11571506" y="8618207"/>
            <a:ext cx="159470" cy="82173"/>
          </a:xfrm>
          <a:custGeom>
            <a:avLst/>
            <a:gdLst/>
            <a:ahLst/>
            <a:cxnLst/>
            <a:rect l="l" t="t" r="r" b="b"/>
            <a:pathLst>
              <a:path w="4002" h="2112" extrusionOk="0">
                <a:moveTo>
                  <a:pt x="0" y="0"/>
                </a:moveTo>
                <a:cubicBezTo>
                  <a:pt x="189" y="567"/>
                  <a:pt x="315" y="1229"/>
                  <a:pt x="473" y="2111"/>
                </a:cubicBezTo>
                <a:lnTo>
                  <a:pt x="3655" y="2111"/>
                </a:lnTo>
                <a:cubicBezTo>
                  <a:pt x="3844" y="2111"/>
                  <a:pt x="4001" y="1954"/>
                  <a:pt x="4001" y="1733"/>
                </a:cubicBezTo>
                <a:lnTo>
                  <a:pt x="4001" y="378"/>
                </a:lnTo>
                <a:cubicBezTo>
                  <a:pt x="3970" y="158"/>
                  <a:pt x="3844" y="0"/>
                  <a:pt x="365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24" name="Google Shape;8524;p100"/>
          <p:cNvSpPr/>
          <p:nvPr/>
        </p:nvSpPr>
        <p:spPr>
          <a:xfrm>
            <a:off x="11258903" y="8618206"/>
            <a:ext cx="160745" cy="80928"/>
          </a:xfrm>
          <a:custGeom>
            <a:avLst/>
            <a:gdLst/>
            <a:ahLst/>
            <a:cxnLst/>
            <a:rect l="l" t="t" r="r" b="b"/>
            <a:pathLst>
              <a:path w="4034" h="2080" extrusionOk="0">
                <a:moveTo>
                  <a:pt x="347" y="0"/>
                </a:moveTo>
                <a:cubicBezTo>
                  <a:pt x="158" y="0"/>
                  <a:pt x="0" y="158"/>
                  <a:pt x="0" y="347"/>
                </a:cubicBezTo>
                <a:lnTo>
                  <a:pt x="0" y="1733"/>
                </a:lnTo>
                <a:cubicBezTo>
                  <a:pt x="0" y="1954"/>
                  <a:pt x="158" y="2080"/>
                  <a:pt x="347" y="2080"/>
                </a:cubicBezTo>
                <a:lnTo>
                  <a:pt x="3561" y="2080"/>
                </a:lnTo>
                <a:cubicBezTo>
                  <a:pt x="3718" y="1229"/>
                  <a:pt x="3813" y="567"/>
                  <a:pt x="40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25" name="Google Shape;8525;p100"/>
          <p:cNvSpPr/>
          <p:nvPr/>
        </p:nvSpPr>
        <p:spPr>
          <a:xfrm>
            <a:off x="9081446" y="9035426"/>
            <a:ext cx="106751" cy="163100"/>
          </a:xfrm>
          <a:custGeom>
            <a:avLst/>
            <a:gdLst/>
            <a:ahLst/>
            <a:cxnLst/>
            <a:rect l="l" t="t" r="r" b="b"/>
            <a:pathLst>
              <a:path w="2679" h="4192" extrusionOk="0">
                <a:moveTo>
                  <a:pt x="0" y="1"/>
                </a:moveTo>
                <a:lnTo>
                  <a:pt x="505" y="3467"/>
                </a:lnTo>
                <a:lnTo>
                  <a:pt x="1103" y="4065"/>
                </a:lnTo>
                <a:cubicBezTo>
                  <a:pt x="1166" y="4128"/>
                  <a:pt x="1261" y="4191"/>
                  <a:pt x="1324" y="4191"/>
                </a:cubicBezTo>
                <a:lnTo>
                  <a:pt x="2300" y="4191"/>
                </a:lnTo>
                <a:cubicBezTo>
                  <a:pt x="2521" y="4191"/>
                  <a:pt x="2678" y="4034"/>
                  <a:pt x="2678" y="3813"/>
                </a:cubicBezTo>
                <a:lnTo>
                  <a:pt x="2678" y="2805"/>
                </a:lnTo>
                <a:cubicBezTo>
                  <a:pt x="2678" y="2710"/>
                  <a:pt x="2615" y="2616"/>
                  <a:pt x="2552" y="2553"/>
                </a:cubicBezTo>
                <a:lnTo>
                  <a:pt x="0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26" name="Google Shape;8526;p100"/>
          <p:cNvSpPr/>
          <p:nvPr/>
        </p:nvSpPr>
        <p:spPr>
          <a:xfrm>
            <a:off x="8938313" y="8911623"/>
            <a:ext cx="140662" cy="80967"/>
          </a:xfrm>
          <a:custGeom>
            <a:avLst/>
            <a:gdLst/>
            <a:ahLst/>
            <a:cxnLst/>
            <a:rect l="l" t="t" r="r" b="b"/>
            <a:pathLst>
              <a:path w="3530" h="2081" extrusionOk="0">
                <a:moveTo>
                  <a:pt x="347" y="1"/>
                </a:moveTo>
                <a:cubicBezTo>
                  <a:pt x="221" y="1"/>
                  <a:pt x="158" y="33"/>
                  <a:pt x="64" y="159"/>
                </a:cubicBezTo>
                <a:cubicBezTo>
                  <a:pt x="1" y="222"/>
                  <a:pt x="1" y="348"/>
                  <a:pt x="32" y="474"/>
                </a:cubicBezTo>
                <a:lnTo>
                  <a:pt x="568" y="2080"/>
                </a:lnTo>
                <a:lnTo>
                  <a:pt x="2931" y="2080"/>
                </a:lnTo>
                <a:lnTo>
                  <a:pt x="3498" y="474"/>
                </a:lnTo>
                <a:cubicBezTo>
                  <a:pt x="3529" y="348"/>
                  <a:pt x="3498" y="222"/>
                  <a:pt x="3466" y="159"/>
                </a:cubicBezTo>
                <a:cubicBezTo>
                  <a:pt x="3340" y="64"/>
                  <a:pt x="3214" y="1"/>
                  <a:pt x="312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27" name="Google Shape;8527;p100"/>
          <p:cNvSpPr/>
          <p:nvPr/>
        </p:nvSpPr>
        <p:spPr>
          <a:xfrm>
            <a:off x="8924526" y="9019514"/>
            <a:ext cx="165766" cy="351841"/>
          </a:xfrm>
          <a:custGeom>
            <a:avLst/>
            <a:gdLst/>
            <a:ahLst/>
            <a:cxnLst/>
            <a:rect l="l" t="t" r="r" b="b"/>
            <a:pathLst>
              <a:path w="4160" h="9043" extrusionOk="0">
                <a:moveTo>
                  <a:pt x="977" y="0"/>
                </a:moveTo>
                <a:lnTo>
                  <a:pt x="0" y="6553"/>
                </a:lnTo>
                <a:cubicBezTo>
                  <a:pt x="0" y="6648"/>
                  <a:pt x="0" y="6742"/>
                  <a:pt x="63" y="6837"/>
                </a:cubicBezTo>
                <a:lnTo>
                  <a:pt x="1796" y="8916"/>
                </a:lnTo>
                <a:cubicBezTo>
                  <a:pt x="1859" y="9011"/>
                  <a:pt x="1954" y="9042"/>
                  <a:pt x="2080" y="9042"/>
                </a:cubicBezTo>
                <a:cubicBezTo>
                  <a:pt x="2174" y="9042"/>
                  <a:pt x="2269" y="9011"/>
                  <a:pt x="2332" y="8916"/>
                </a:cubicBezTo>
                <a:lnTo>
                  <a:pt x="4065" y="6837"/>
                </a:lnTo>
                <a:cubicBezTo>
                  <a:pt x="4159" y="6742"/>
                  <a:pt x="4159" y="6679"/>
                  <a:pt x="4159" y="6553"/>
                </a:cubicBezTo>
                <a:lnTo>
                  <a:pt x="3182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28" name="Google Shape;8528;p100"/>
          <p:cNvSpPr/>
          <p:nvPr/>
        </p:nvSpPr>
        <p:spPr>
          <a:xfrm>
            <a:off x="10700371" y="9265896"/>
            <a:ext cx="28929" cy="28208"/>
          </a:xfrm>
          <a:custGeom>
            <a:avLst/>
            <a:gdLst/>
            <a:ahLst/>
            <a:cxnLst/>
            <a:rect l="l" t="t" r="r" b="b"/>
            <a:pathLst>
              <a:path w="726" h="725" extrusionOk="0">
                <a:moveTo>
                  <a:pt x="379" y="0"/>
                </a:moveTo>
                <a:cubicBezTo>
                  <a:pt x="158" y="0"/>
                  <a:pt x="1" y="158"/>
                  <a:pt x="1" y="347"/>
                </a:cubicBezTo>
                <a:cubicBezTo>
                  <a:pt x="1" y="567"/>
                  <a:pt x="158" y="725"/>
                  <a:pt x="379" y="725"/>
                </a:cubicBezTo>
                <a:cubicBezTo>
                  <a:pt x="568" y="725"/>
                  <a:pt x="725" y="567"/>
                  <a:pt x="725" y="347"/>
                </a:cubicBezTo>
                <a:cubicBezTo>
                  <a:pt x="725" y="158"/>
                  <a:pt x="568" y="0"/>
                  <a:pt x="37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29" name="Google Shape;8529;p100"/>
          <p:cNvSpPr/>
          <p:nvPr/>
        </p:nvSpPr>
        <p:spPr>
          <a:xfrm>
            <a:off x="10617529" y="8966815"/>
            <a:ext cx="362851" cy="404521"/>
          </a:xfrm>
          <a:custGeom>
            <a:avLst/>
            <a:gdLst/>
            <a:ahLst/>
            <a:cxnLst/>
            <a:rect l="l" t="t" r="r" b="b"/>
            <a:pathLst>
              <a:path w="9106" h="10397" extrusionOk="0">
                <a:moveTo>
                  <a:pt x="3115" y="2135"/>
                </a:moveTo>
                <a:cubicBezTo>
                  <a:pt x="3206" y="2135"/>
                  <a:pt x="3293" y="2158"/>
                  <a:pt x="3340" y="2205"/>
                </a:cubicBezTo>
                <a:cubicBezTo>
                  <a:pt x="3466" y="2331"/>
                  <a:pt x="3466" y="2583"/>
                  <a:pt x="3340" y="2678"/>
                </a:cubicBezTo>
                <a:lnTo>
                  <a:pt x="2930" y="3119"/>
                </a:lnTo>
                <a:lnTo>
                  <a:pt x="3340" y="3560"/>
                </a:lnTo>
                <a:cubicBezTo>
                  <a:pt x="3466" y="3686"/>
                  <a:pt x="3466" y="3907"/>
                  <a:pt x="3340" y="4033"/>
                </a:cubicBezTo>
                <a:cubicBezTo>
                  <a:pt x="3293" y="4096"/>
                  <a:pt x="3206" y="4127"/>
                  <a:pt x="3115" y="4127"/>
                </a:cubicBezTo>
                <a:cubicBezTo>
                  <a:pt x="3025" y="4127"/>
                  <a:pt x="2930" y="4096"/>
                  <a:pt x="2867" y="4033"/>
                </a:cubicBezTo>
                <a:lnTo>
                  <a:pt x="2458" y="3592"/>
                </a:lnTo>
                <a:lnTo>
                  <a:pt x="2017" y="4033"/>
                </a:lnTo>
                <a:cubicBezTo>
                  <a:pt x="1954" y="4096"/>
                  <a:pt x="1867" y="4127"/>
                  <a:pt x="1780" y="4127"/>
                </a:cubicBezTo>
                <a:cubicBezTo>
                  <a:pt x="1694" y="4127"/>
                  <a:pt x="1607" y="4096"/>
                  <a:pt x="1544" y="4033"/>
                </a:cubicBezTo>
                <a:cubicBezTo>
                  <a:pt x="1418" y="3907"/>
                  <a:pt x="1418" y="3686"/>
                  <a:pt x="1544" y="3560"/>
                </a:cubicBezTo>
                <a:lnTo>
                  <a:pt x="1985" y="3119"/>
                </a:lnTo>
                <a:lnTo>
                  <a:pt x="1544" y="2678"/>
                </a:lnTo>
                <a:cubicBezTo>
                  <a:pt x="1418" y="2583"/>
                  <a:pt x="1418" y="2331"/>
                  <a:pt x="1544" y="2205"/>
                </a:cubicBezTo>
                <a:cubicBezTo>
                  <a:pt x="1591" y="2158"/>
                  <a:pt x="1678" y="2135"/>
                  <a:pt x="1769" y="2135"/>
                </a:cubicBezTo>
                <a:cubicBezTo>
                  <a:pt x="1859" y="2135"/>
                  <a:pt x="1954" y="2158"/>
                  <a:pt x="2017" y="2205"/>
                </a:cubicBezTo>
                <a:lnTo>
                  <a:pt x="2458" y="2646"/>
                </a:lnTo>
                <a:lnTo>
                  <a:pt x="2867" y="2205"/>
                </a:lnTo>
                <a:cubicBezTo>
                  <a:pt x="2930" y="2158"/>
                  <a:pt x="3025" y="2135"/>
                  <a:pt x="3115" y="2135"/>
                </a:cubicBezTo>
                <a:close/>
                <a:moveTo>
                  <a:pt x="6727" y="2079"/>
                </a:moveTo>
                <a:cubicBezTo>
                  <a:pt x="6813" y="2079"/>
                  <a:pt x="6900" y="2111"/>
                  <a:pt x="6963" y="2174"/>
                </a:cubicBezTo>
                <a:lnTo>
                  <a:pt x="7688" y="2898"/>
                </a:lnTo>
                <a:cubicBezTo>
                  <a:pt x="7719" y="2993"/>
                  <a:pt x="7719" y="3245"/>
                  <a:pt x="7593" y="3371"/>
                </a:cubicBezTo>
                <a:cubicBezTo>
                  <a:pt x="7546" y="3418"/>
                  <a:pt x="7459" y="3442"/>
                  <a:pt x="7369" y="3442"/>
                </a:cubicBezTo>
                <a:cubicBezTo>
                  <a:pt x="7278" y="3442"/>
                  <a:pt x="7183" y="3418"/>
                  <a:pt x="7120" y="3371"/>
                </a:cubicBezTo>
                <a:lnTo>
                  <a:pt x="7026" y="3245"/>
                </a:lnTo>
                <a:lnTo>
                  <a:pt x="7026" y="4505"/>
                </a:lnTo>
                <a:cubicBezTo>
                  <a:pt x="7026" y="5104"/>
                  <a:pt x="6553" y="5513"/>
                  <a:pt x="5986" y="5513"/>
                </a:cubicBezTo>
                <a:lnTo>
                  <a:pt x="3151" y="5513"/>
                </a:lnTo>
                <a:cubicBezTo>
                  <a:pt x="2962" y="5513"/>
                  <a:pt x="2804" y="5671"/>
                  <a:pt x="2804" y="5891"/>
                </a:cubicBezTo>
                <a:lnTo>
                  <a:pt x="2804" y="7026"/>
                </a:lnTo>
                <a:cubicBezTo>
                  <a:pt x="3182" y="7183"/>
                  <a:pt x="3497" y="7530"/>
                  <a:pt x="3497" y="8002"/>
                </a:cubicBezTo>
                <a:cubicBezTo>
                  <a:pt x="3497" y="8601"/>
                  <a:pt x="3025" y="9042"/>
                  <a:pt x="2489" y="9042"/>
                </a:cubicBezTo>
                <a:cubicBezTo>
                  <a:pt x="1922" y="9042"/>
                  <a:pt x="1450" y="8569"/>
                  <a:pt x="1450" y="8002"/>
                </a:cubicBezTo>
                <a:cubicBezTo>
                  <a:pt x="1450" y="7561"/>
                  <a:pt x="1733" y="7183"/>
                  <a:pt x="2174" y="7026"/>
                </a:cubicBezTo>
                <a:lnTo>
                  <a:pt x="2174" y="5891"/>
                </a:lnTo>
                <a:cubicBezTo>
                  <a:pt x="2174" y="5293"/>
                  <a:pt x="2647" y="4852"/>
                  <a:pt x="3182" y="4852"/>
                </a:cubicBezTo>
                <a:lnTo>
                  <a:pt x="6018" y="4852"/>
                </a:lnTo>
                <a:cubicBezTo>
                  <a:pt x="6207" y="4852"/>
                  <a:pt x="6364" y="4694"/>
                  <a:pt x="6364" y="4505"/>
                </a:cubicBezTo>
                <a:lnTo>
                  <a:pt x="6364" y="3245"/>
                </a:lnTo>
                <a:lnTo>
                  <a:pt x="6270" y="3371"/>
                </a:lnTo>
                <a:cubicBezTo>
                  <a:pt x="6207" y="3418"/>
                  <a:pt x="6120" y="3442"/>
                  <a:pt x="6034" y="3442"/>
                </a:cubicBezTo>
                <a:cubicBezTo>
                  <a:pt x="5947" y="3442"/>
                  <a:pt x="5860" y="3418"/>
                  <a:pt x="5797" y="3371"/>
                </a:cubicBezTo>
                <a:cubicBezTo>
                  <a:pt x="5671" y="3245"/>
                  <a:pt x="5671" y="2993"/>
                  <a:pt x="5797" y="2898"/>
                </a:cubicBezTo>
                <a:lnTo>
                  <a:pt x="6490" y="2174"/>
                </a:lnTo>
                <a:cubicBezTo>
                  <a:pt x="6553" y="2111"/>
                  <a:pt x="6640" y="2079"/>
                  <a:pt x="6727" y="2079"/>
                </a:cubicBezTo>
                <a:close/>
                <a:moveTo>
                  <a:pt x="7369" y="7057"/>
                </a:moveTo>
                <a:cubicBezTo>
                  <a:pt x="7459" y="7057"/>
                  <a:pt x="7546" y="7089"/>
                  <a:pt x="7593" y="7152"/>
                </a:cubicBezTo>
                <a:cubicBezTo>
                  <a:pt x="7719" y="7246"/>
                  <a:pt x="7719" y="7498"/>
                  <a:pt x="7593" y="7624"/>
                </a:cubicBezTo>
                <a:lnTo>
                  <a:pt x="7183" y="8034"/>
                </a:lnTo>
                <a:lnTo>
                  <a:pt x="7593" y="8475"/>
                </a:lnTo>
                <a:cubicBezTo>
                  <a:pt x="7719" y="8601"/>
                  <a:pt x="7719" y="8821"/>
                  <a:pt x="7593" y="8947"/>
                </a:cubicBezTo>
                <a:cubicBezTo>
                  <a:pt x="7546" y="9010"/>
                  <a:pt x="7459" y="9042"/>
                  <a:pt x="7369" y="9042"/>
                </a:cubicBezTo>
                <a:cubicBezTo>
                  <a:pt x="7278" y="9042"/>
                  <a:pt x="7183" y="9010"/>
                  <a:pt x="7120" y="8947"/>
                </a:cubicBezTo>
                <a:lnTo>
                  <a:pt x="6711" y="8506"/>
                </a:lnTo>
                <a:lnTo>
                  <a:pt x="6270" y="8947"/>
                </a:lnTo>
                <a:cubicBezTo>
                  <a:pt x="6207" y="9010"/>
                  <a:pt x="6120" y="9042"/>
                  <a:pt x="6034" y="9042"/>
                </a:cubicBezTo>
                <a:cubicBezTo>
                  <a:pt x="5947" y="9042"/>
                  <a:pt x="5860" y="9010"/>
                  <a:pt x="5797" y="8947"/>
                </a:cubicBezTo>
                <a:cubicBezTo>
                  <a:pt x="5671" y="8821"/>
                  <a:pt x="5671" y="8601"/>
                  <a:pt x="5797" y="8475"/>
                </a:cubicBezTo>
                <a:lnTo>
                  <a:pt x="6207" y="8034"/>
                </a:lnTo>
                <a:lnTo>
                  <a:pt x="5797" y="7624"/>
                </a:lnTo>
                <a:cubicBezTo>
                  <a:pt x="5671" y="7498"/>
                  <a:pt x="5671" y="7246"/>
                  <a:pt x="5797" y="7152"/>
                </a:cubicBezTo>
                <a:cubicBezTo>
                  <a:pt x="5845" y="7089"/>
                  <a:pt x="5931" y="7057"/>
                  <a:pt x="6022" y="7057"/>
                </a:cubicBezTo>
                <a:cubicBezTo>
                  <a:pt x="6112" y="7057"/>
                  <a:pt x="6207" y="7089"/>
                  <a:pt x="6270" y="7152"/>
                </a:cubicBezTo>
                <a:lnTo>
                  <a:pt x="6711" y="7561"/>
                </a:lnTo>
                <a:lnTo>
                  <a:pt x="7120" y="7152"/>
                </a:lnTo>
                <a:cubicBezTo>
                  <a:pt x="7183" y="7089"/>
                  <a:pt x="7278" y="7057"/>
                  <a:pt x="7369" y="7057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9388"/>
                </a:lnTo>
                <a:cubicBezTo>
                  <a:pt x="0" y="9987"/>
                  <a:pt x="473" y="10397"/>
                  <a:pt x="1040" y="10397"/>
                </a:cubicBezTo>
                <a:lnTo>
                  <a:pt x="8003" y="10397"/>
                </a:lnTo>
                <a:cubicBezTo>
                  <a:pt x="8601" y="10397"/>
                  <a:pt x="9011" y="9924"/>
                  <a:pt x="9011" y="9388"/>
                </a:cubicBezTo>
                <a:lnTo>
                  <a:pt x="9011" y="1040"/>
                </a:lnTo>
                <a:cubicBezTo>
                  <a:pt x="9105" y="473"/>
                  <a:pt x="8633" y="0"/>
                  <a:pt x="8034" y="0"/>
                </a:cubicBezTo>
                <a:lnTo>
                  <a:pt x="7341" y="0"/>
                </a:lnTo>
                <a:cubicBezTo>
                  <a:pt x="7341" y="756"/>
                  <a:pt x="6711" y="1386"/>
                  <a:pt x="5955" y="1386"/>
                </a:cubicBezTo>
                <a:lnTo>
                  <a:pt x="3119" y="1386"/>
                </a:lnTo>
                <a:cubicBezTo>
                  <a:pt x="2363" y="1386"/>
                  <a:pt x="1733" y="756"/>
                  <a:pt x="17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30" name="Google Shape;8530;p100"/>
          <p:cNvSpPr/>
          <p:nvPr/>
        </p:nvSpPr>
        <p:spPr>
          <a:xfrm>
            <a:off x="10712923" y="8911644"/>
            <a:ext cx="169511" cy="83379"/>
          </a:xfrm>
          <a:custGeom>
            <a:avLst/>
            <a:gdLst/>
            <a:ahLst/>
            <a:cxnLst/>
            <a:rect l="l" t="t" r="r" b="b"/>
            <a:pathLst>
              <a:path w="4254" h="2143" extrusionOk="0">
                <a:moveTo>
                  <a:pt x="2143" y="0"/>
                </a:moveTo>
                <a:cubicBezTo>
                  <a:pt x="1860" y="0"/>
                  <a:pt x="1576" y="221"/>
                  <a:pt x="1450" y="473"/>
                </a:cubicBezTo>
                <a:lnTo>
                  <a:pt x="1387" y="725"/>
                </a:lnTo>
                <a:lnTo>
                  <a:pt x="725" y="725"/>
                </a:lnTo>
                <a:cubicBezTo>
                  <a:pt x="316" y="725"/>
                  <a:pt x="1" y="1040"/>
                  <a:pt x="1" y="1418"/>
                </a:cubicBezTo>
                <a:cubicBezTo>
                  <a:pt x="1" y="1828"/>
                  <a:pt x="316" y="2143"/>
                  <a:pt x="725" y="2143"/>
                </a:cubicBezTo>
                <a:lnTo>
                  <a:pt x="3561" y="2143"/>
                </a:lnTo>
                <a:cubicBezTo>
                  <a:pt x="3939" y="2143"/>
                  <a:pt x="4254" y="1828"/>
                  <a:pt x="4254" y="1418"/>
                </a:cubicBezTo>
                <a:cubicBezTo>
                  <a:pt x="4254" y="1040"/>
                  <a:pt x="3939" y="725"/>
                  <a:pt x="3561" y="725"/>
                </a:cubicBezTo>
                <a:lnTo>
                  <a:pt x="2868" y="725"/>
                </a:lnTo>
                <a:lnTo>
                  <a:pt x="2805" y="473"/>
                </a:lnTo>
                <a:cubicBezTo>
                  <a:pt x="2710" y="221"/>
                  <a:pt x="2458" y="0"/>
                  <a:pt x="214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31" name="Google Shape;8531;p100"/>
          <p:cNvSpPr/>
          <p:nvPr/>
        </p:nvSpPr>
        <p:spPr>
          <a:xfrm>
            <a:off x="11005444" y="9101629"/>
            <a:ext cx="82883" cy="164306"/>
          </a:xfrm>
          <a:custGeom>
            <a:avLst/>
            <a:gdLst/>
            <a:ahLst/>
            <a:cxnLst/>
            <a:rect l="l" t="t" r="r" b="b"/>
            <a:pathLst>
              <a:path w="2080" h="4223" extrusionOk="0">
                <a:moveTo>
                  <a:pt x="0" y="1"/>
                </a:moveTo>
                <a:lnTo>
                  <a:pt x="0" y="4222"/>
                </a:lnTo>
                <a:lnTo>
                  <a:pt x="32" y="4222"/>
                </a:lnTo>
                <a:cubicBezTo>
                  <a:pt x="315" y="4002"/>
                  <a:pt x="662" y="3876"/>
                  <a:pt x="1072" y="3876"/>
                </a:cubicBezTo>
                <a:cubicBezTo>
                  <a:pt x="1450" y="3876"/>
                  <a:pt x="1796" y="4002"/>
                  <a:pt x="2080" y="4222"/>
                </a:cubicBezTo>
                <a:lnTo>
                  <a:pt x="2080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32" name="Google Shape;8532;p100"/>
          <p:cNvSpPr/>
          <p:nvPr/>
        </p:nvSpPr>
        <p:spPr>
          <a:xfrm>
            <a:off x="11007954" y="9020741"/>
            <a:ext cx="82883" cy="53965"/>
          </a:xfrm>
          <a:custGeom>
            <a:avLst/>
            <a:gdLst/>
            <a:ahLst/>
            <a:cxnLst/>
            <a:rect l="l" t="t" r="r" b="b"/>
            <a:pathLst>
              <a:path w="2080" h="1387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386"/>
                </a:lnTo>
                <a:lnTo>
                  <a:pt x="2080" y="1386"/>
                </a:lnTo>
                <a:lnTo>
                  <a:pt x="2080" y="1040"/>
                </a:lnTo>
                <a:cubicBezTo>
                  <a:pt x="2048" y="473"/>
                  <a:pt x="1576" y="0"/>
                  <a:pt x="104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33" name="Google Shape;8533;p100"/>
          <p:cNvSpPr/>
          <p:nvPr/>
        </p:nvSpPr>
        <p:spPr>
          <a:xfrm>
            <a:off x="11014209" y="9279358"/>
            <a:ext cx="69096" cy="67466"/>
          </a:xfrm>
          <a:custGeom>
            <a:avLst/>
            <a:gdLst/>
            <a:ahLst/>
            <a:cxnLst/>
            <a:rect l="l" t="t" r="r" b="b"/>
            <a:pathLst>
              <a:path w="1734" h="1734" extrusionOk="0">
                <a:moveTo>
                  <a:pt x="883" y="1"/>
                </a:moveTo>
                <a:cubicBezTo>
                  <a:pt x="537" y="1"/>
                  <a:pt x="190" y="221"/>
                  <a:pt x="1" y="442"/>
                </a:cubicBezTo>
                <a:lnTo>
                  <a:pt x="568" y="1545"/>
                </a:lnTo>
                <a:cubicBezTo>
                  <a:pt x="600" y="1671"/>
                  <a:pt x="757" y="1734"/>
                  <a:pt x="883" y="1734"/>
                </a:cubicBezTo>
                <a:cubicBezTo>
                  <a:pt x="978" y="1734"/>
                  <a:pt x="1104" y="1671"/>
                  <a:pt x="1198" y="1545"/>
                </a:cubicBezTo>
                <a:lnTo>
                  <a:pt x="1734" y="442"/>
                </a:lnTo>
                <a:cubicBezTo>
                  <a:pt x="1545" y="158"/>
                  <a:pt x="1230" y="1"/>
                  <a:pt x="88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34" name="Google Shape;8534;p100"/>
          <p:cNvSpPr/>
          <p:nvPr/>
        </p:nvSpPr>
        <p:spPr>
          <a:xfrm>
            <a:off x="7191742" y="7258104"/>
            <a:ext cx="443184" cy="307719"/>
          </a:xfrm>
          <a:custGeom>
            <a:avLst/>
            <a:gdLst/>
            <a:ahLst/>
            <a:cxnLst/>
            <a:rect l="l" t="t" r="r" b="b"/>
            <a:pathLst>
              <a:path w="11122" h="7909" extrusionOk="0">
                <a:moveTo>
                  <a:pt x="10535" y="0"/>
                </a:moveTo>
                <a:cubicBezTo>
                  <a:pt x="10489" y="0"/>
                  <a:pt x="10442" y="10"/>
                  <a:pt x="10397" y="33"/>
                </a:cubicBezTo>
                <a:cubicBezTo>
                  <a:pt x="10208" y="64"/>
                  <a:pt x="10114" y="253"/>
                  <a:pt x="10177" y="474"/>
                </a:cubicBezTo>
                <a:cubicBezTo>
                  <a:pt x="10334" y="978"/>
                  <a:pt x="10429" y="1482"/>
                  <a:pt x="10429" y="1986"/>
                </a:cubicBezTo>
                <a:cubicBezTo>
                  <a:pt x="10429" y="4885"/>
                  <a:pt x="8066" y="7247"/>
                  <a:pt x="5199" y="7247"/>
                </a:cubicBezTo>
                <a:cubicBezTo>
                  <a:pt x="3561" y="7247"/>
                  <a:pt x="2017" y="6397"/>
                  <a:pt x="1072" y="5137"/>
                </a:cubicBezTo>
                <a:lnTo>
                  <a:pt x="1733" y="5137"/>
                </a:lnTo>
                <a:cubicBezTo>
                  <a:pt x="1922" y="5137"/>
                  <a:pt x="2080" y="4979"/>
                  <a:pt x="2080" y="4790"/>
                </a:cubicBezTo>
                <a:cubicBezTo>
                  <a:pt x="2080" y="4601"/>
                  <a:pt x="1922" y="4443"/>
                  <a:pt x="1733" y="4443"/>
                </a:cubicBezTo>
                <a:lnTo>
                  <a:pt x="347" y="4443"/>
                </a:lnTo>
                <a:cubicBezTo>
                  <a:pt x="158" y="4443"/>
                  <a:pt x="1" y="4601"/>
                  <a:pt x="1" y="4790"/>
                </a:cubicBezTo>
                <a:lnTo>
                  <a:pt x="1" y="6176"/>
                </a:lnTo>
                <a:cubicBezTo>
                  <a:pt x="1" y="6365"/>
                  <a:pt x="158" y="6523"/>
                  <a:pt x="347" y="6523"/>
                </a:cubicBezTo>
                <a:cubicBezTo>
                  <a:pt x="536" y="6523"/>
                  <a:pt x="694" y="6365"/>
                  <a:pt x="694" y="6176"/>
                </a:cubicBezTo>
                <a:lnTo>
                  <a:pt x="694" y="5767"/>
                </a:lnTo>
                <a:cubicBezTo>
                  <a:pt x="1796" y="7090"/>
                  <a:pt x="3466" y="7909"/>
                  <a:pt x="5199" y="7909"/>
                </a:cubicBezTo>
                <a:cubicBezTo>
                  <a:pt x="8412" y="7909"/>
                  <a:pt x="11122" y="5231"/>
                  <a:pt x="11122" y="1986"/>
                </a:cubicBezTo>
                <a:cubicBezTo>
                  <a:pt x="11122" y="1419"/>
                  <a:pt x="10996" y="820"/>
                  <a:pt x="10838" y="222"/>
                </a:cubicBezTo>
                <a:cubicBezTo>
                  <a:pt x="10814" y="102"/>
                  <a:pt x="10681" y="0"/>
                  <a:pt x="1053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35" name="Google Shape;8535;p100"/>
          <p:cNvSpPr/>
          <p:nvPr/>
        </p:nvSpPr>
        <p:spPr>
          <a:xfrm>
            <a:off x="7165404" y="7106131"/>
            <a:ext cx="441909" cy="307992"/>
          </a:xfrm>
          <a:custGeom>
            <a:avLst/>
            <a:gdLst/>
            <a:ahLst/>
            <a:cxnLst/>
            <a:rect l="l" t="t" r="r" b="b"/>
            <a:pathLst>
              <a:path w="11090" h="7916" extrusionOk="0">
                <a:moveTo>
                  <a:pt x="5891" y="1"/>
                </a:moveTo>
                <a:cubicBezTo>
                  <a:pt x="2678" y="1"/>
                  <a:pt x="0" y="2679"/>
                  <a:pt x="0" y="5892"/>
                </a:cubicBezTo>
                <a:cubicBezTo>
                  <a:pt x="0" y="6491"/>
                  <a:pt x="126" y="7089"/>
                  <a:pt x="284" y="7656"/>
                </a:cubicBezTo>
                <a:cubicBezTo>
                  <a:pt x="310" y="7842"/>
                  <a:pt x="448" y="7916"/>
                  <a:pt x="604" y="7916"/>
                </a:cubicBezTo>
                <a:cubicBezTo>
                  <a:pt x="633" y="7916"/>
                  <a:pt x="663" y="7913"/>
                  <a:pt x="693" y="7908"/>
                </a:cubicBezTo>
                <a:cubicBezTo>
                  <a:pt x="882" y="7877"/>
                  <a:pt x="977" y="7656"/>
                  <a:pt x="945" y="7467"/>
                </a:cubicBezTo>
                <a:cubicBezTo>
                  <a:pt x="788" y="6963"/>
                  <a:pt x="662" y="6459"/>
                  <a:pt x="662" y="5892"/>
                </a:cubicBezTo>
                <a:cubicBezTo>
                  <a:pt x="662" y="3025"/>
                  <a:pt x="3025" y="662"/>
                  <a:pt x="5891" y="662"/>
                </a:cubicBezTo>
                <a:cubicBezTo>
                  <a:pt x="7561" y="662"/>
                  <a:pt x="9105" y="1481"/>
                  <a:pt x="10050" y="2742"/>
                </a:cubicBezTo>
                <a:lnTo>
                  <a:pt x="9357" y="2742"/>
                </a:lnTo>
                <a:cubicBezTo>
                  <a:pt x="9168" y="2742"/>
                  <a:pt x="9010" y="2899"/>
                  <a:pt x="9010" y="3088"/>
                </a:cubicBezTo>
                <a:cubicBezTo>
                  <a:pt x="9010" y="3309"/>
                  <a:pt x="9168" y="3466"/>
                  <a:pt x="9357" y="3466"/>
                </a:cubicBezTo>
                <a:lnTo>
                  <a:pt x="10743" y="3466"/>
                </a:lnTo>
                <a:cubicBezTo>
                  <a:pt x="10932" y="3466"/>
                  <a:pt x="11090" y="3309"/>
                  <a:pt x="11090" y="3088"/>
                </a:cubicBezTo>
                <a:lnTo>
                  <a:pt x="11090" y="1733"/>
                </a:lnTo>
                <a:cubicBezTo>
                  <a:pt x="11090" y="1513"/>
                  <a:pt x="10932" y="1355"/>
                  <a:pt x="10743" y="1355"/>
                </a:cubicBezTo>
                <a:cubicBezTo>
                  <a:pt x="10554" y="1355"/>
                  <a:pt x="10397" y="1513"/>
                  <a:pt x="10397" y="1733"/>
                </a:cubicBezTo>
                <a:lnTo>
                  <a:pt x="10397" y="2111"/>
                </a:lnTo>
                <a:cubicBezTo>
                  <a:pt x="9294" y="820"/>
                  <a:pt x="7624" y="1"/>
                  <a:pt x="589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36" name="Google Shape;8536;p100"/>
          <p:cNvSpPr/>
          <p:nvPr/>
        </p:nvSpPr>
        <p:spPr>
          <a:xfrm>
            <a:off x="7249482" y="7188265"/>
            <a:ext cx="301367" cy="294219"/>
          </a:xfrm>
          <a:custGeom>
            <a:avLst/>
            <a:gdLst/>
            <a:ahLst/>
            <a:cxnLst/>
            <a:rect l="l" t="t" r="r" b="b"/>
            <a:pathLst>
              <a:path w="7563" h="7562" extrusionOk="0">
                <a:moveTo>
                  <a:pt x="3750" y="2048"/>
                </a:moveTo>
                <a:cubicBezTo>
                  <a:pt x="3939" y="2048"/>
                  <a:pt x="4097" y="2206"/>
                  <a:pt x="4097" y="2426"/>
                </a:cubicBezTo>
                <a:lnTo>
                  <a:pt x="4097" y="3435"/>
                </a:lnTo>
                <a:lnTo>
                  <a:pt x="4475" y="3435"/>
                </a:lnTo>
                <a:cubicBezTo>
                  <a:pt x="4664" y="3435"/>
                  <a:pt x="4821" y="3592"/>
                  <a:pt x="4821" y="3781"/>
                </a:cubicBezTo>
                <a:cubicBezTo>
                  <a:pt x="4821" y="4002"/>
                  <a:pt x="4664" y="4159"/>
                  <a:pt x="4475" y="4159"/>
                </a:cubicBezTo>
                <a:lnTo>
                  <a:pt x="3750" y="4159"/>
                </a:lnTo>
                <a:cubicBezTo>
                  <a:pt x="3561" y="4159"/>
                  <a:pt x="3403" y="4002"/>
                  <a:pt x="3403" y="3781"/>
                </a:cubicBezTo>
                <a:lnTo>
                  <a:pt x="3403" y="2426"/>
                </a:lnTo>
                <a:cubicBezTo>
                  <a:pt x="3403" y="2206"/>
                  <a:pt x="3561" y="2048"/>
                  <a:pt x="3750" y="2048"/>
                </a:cubicBezTo>
                <a:close/>
                <a:moveTo>
                  <a:pt x="3435" y="0"/>
                </a:moveTo>
                <a:cubicBezTo>
                  <a:pt x="2647" y="95"/>
                  <a:pt x="1923" y="410"/>
                  <a:pt x="1356" y="883"/>
                </a:cubicBezTo>
                <a:lnTo>
                  <a:pt x="2049" y="1576"/>
                </a:lnTo>
                <a:cubicBezTo>
                  <a:pt x="2175" y="1702"/>
                  <a:pt x="2175" y="1954"/>
                  <a:pt x="2049" y="2048"/>
                </a:cubicBezTo>
                <a:cubicBezTo>
                  <a:pt x="1986" y="2111"/>
                  <a:pt x="1899" y="2143"/>
                  <a:pt x="1812" y="2143"/>
                </a:cubicBezTo>
                <a:cubicBezTo>
                  <a:pt x="1726" y="2143"/>
                  <a:pt x="1639" y="2111"/>
                  <a:pt x="1576" y="2048"/>
                </a:cubicBezTo>
                <a:lnTo>
                  <a:pt x="883" y="1355"/>
                </a:lnTo>
                <a:cubicBezTo>
                  <a:pt x="410" y="1922"/>
                  <a:pt x="95" y="2647"/>
                  <a:pt x="1" y="3435"/>
                </a:cubicBezTo>
                <a:lnTo>
                  <a:pt x="1041" y="3435"/>
                </a:lnTo>
                <a:cubicBezTo>
                  <a:pt x="1230" y="3435"/>
                  <a:pt x="1387" y="3592"/>
                  <a:pt x="1387" y="3781"/>
                </a:cubicBezTo>
                <a:cubicBezTo>
                  <a:pt x="1387" y="3970"/>
                  <a:pt x="1230" y="4128"/>
                  <a:pt x="1041" y="4128"/>
                </a:cubicBezTo>
                <a:lnTo>
                  <a:pt x="1" y="4128"/>
                </a:lnTo>
                <a:cubicBezTo>
                  <a:pt x="95" y="4915"/>
                  <a:pt x="410" y="5640"/>
                  <a:pt x="883" y="6238"/>
                </a:cubicBezTo>
                <a:lnTo>
                  <a:pt x="1576" y="5514"/>
                </a:lnTo>
                <a:cubicBezTo>
                  <a:pt x="1639" y="5451"/>
                  <a:pt x="1734" y="5419"/>
                  <a:pt x="1824" y="5419"/>
                </a:cubicBezTo>
                <a:cubicBezTo>
                  <a:pt x="1915" y="5419"/>
                  <a:pt x="2001" y="5451"/>
                  <a:pt x="2049" y="5514"/>
                </a:cubicBezTo>
                <a:cubicBezTo>
                  <a:pt x="2175" y="5640"/>
                  <a:pt x="2175" y="5860"/>
                  <a:pt x="2049" y="5986"/>
                </a:cubicBezTo>
                <a:lnTo>
                  <a:pt x="1356" y="6711"/>
                </a:lnTo>
                <a:cubicBezTo>
                  <a:pt x="1923" y="7184"/>
                  <a:pt x="2647" y="7499"/>
                  <a:pt x="3435" y="7562"/>
                </a:cubicBezTo>
                <a:lnTo>
                  <a:pt x="3435" y="6553"/>
                </a:lnTo>
                <a:cubicBezTo>
                  <a:pt x="3435" y="6333"/>
                  <a:pt x="3592" y="6175"/>
                  <a:pt x="3781" y="6175"/>
                </a:cubicBezTo>
                <a:cubicBezTo>
                  <a:pt x="4002" y="6175"/>
                  <a:pt x="4160" y="6333"/>
                  <a:pt x="4160" y="6553"/>
                </a:cubicBezTo>
                <a:lnTo>
                  <a:pt x="4160" y="7562"/>
                </a:lnTo>
                <a:cubicBezTo>
                  <a:pt x="4947" y="7499"/>
                  <a:pt x="5640" y="7184"/>
                  <a:pt x="6239" y="6711"/>
                </a:cubicBezTo>
                <a:lnTo>
                  <a:pt x="5514" y="5986"/>
                </a:lnTo>
                <a:cubicBezTo>
                  <a:pt x="5420" y="5860"/>
                  <a:pt x="5420" y="5640"/>
                  <a:pt x="5514" y="5514"/>
                </a:cubicBezTo>
                <a:cubicBezTo>
                  <a:pt x="5577" y="5451"/>
                  <a:pt x="5672" y="5419"/>
                  <a:pt x="5762" y="5419"/>
                </a:cubicBezTo>
                <a:cubicBezTo>
                  <a:pt x="5853" y="5419"/>
                  <a:pt x="5940" y="5451"/>
                  <a:pt x="5987" y="5514"/>
                </a:cubicBezTo>
                <a:lnTo>
                  <a:pt x="6711" y="6238"/>
                </a:lnTo>
                <a:cubicBezTo>
                  <a:pt x="7184" y="5640"/>
                  <a:pt x="7499" y="4915"/>
                  <a:pt x="7562" y="4128"/>
                </a:cubicBezTo>
                <a:lnTo>
                  <a:pt x="6554" y="4128"/>
                </a:lnTo>
                <a:cubicBezTo>
                  <a:pt x="6365" y="4128"/>
                  <a:pt x="6207" y="3970"/>
                  <a:pt x="6207" y="3781"/>
                </a:cubicBezTo>
                <a:cubicBezTo>
                  <a:pt x="6207" y="3592"/>
                  <a:pt x="6365" y="3435"/>
                  <a:pt x="6554" y="3435"/>
                </a:cubicBezTo>
                <a:lnTo>
                  <a:pt x="7562" y="3435"/>
                </a:lnTo>
                <a:cubicBezTo>
                  <a:pt x="7499" y="2647"/>
                  <a:pt x="7184" y="1922"/>
                  <a:pt x="6711" y="1355"/>
                </a:cubicBezTo>
                <a:lnTo>
                  <a:pt x="5987" y="2048"/>
                </a:lnTo>
                <a:cubicBezTo>
                  <a:pt x="5940" y="2111"/>
                  <a:pt x="5853" y="2143"/>
                  <a:pt x="5762" y="2143"/>
                </a:cubicBezTo>
                <a:cubicBezTo>
                  <a:pt x="5672" y="2143"/>
                  <a:pt x="5577" y="2111"/>
                  <a:pt x="5514" y="2048"/>
                </a:cubicBezTo>
                <a:cubicBezTo>
                  <a:pt x="5420" y="1922"/>
                  <a:pt x="5420" y="1702"/>
                  <a:pt x="5514" y="1576"/>
                </a:cubicBezTo>
                <a:lnTo>
                  <a:pt x="6239" y="883"/>
                </a:lnTo>
                <a:cubicBezTo>
                  <a:pt x="5640" y="410"/>
                  <a:pt x="4947" y="95"/>
                  <a:pt x="4160" y="0"/>
                </a:cubicBezTo>
                <a:lnTo>
                  <a:pt x="4160" y="1040"/>
                </a:lnTo>
                <a:cubicBezTo>
                  <a:pt x="4160" y="1229"/>
                  <a:pt x="4002" y="1387"/>
                  <a:pt x="3781" y="1387"/>
                </a:cubicBezTo>
                <a:cubicBezTo>
                  <a:pt x="3592" y="1387"/>
                  <a:pt x="3435" y="1229"/>
                  <a:pt x="3435" y="1040"/>
                </a:cubicBezTo>
                <a:lnTo>
                  <a:pt x="3435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537" name="Google Shape;8537;p100"/>
          <p:cNvGrpSpPr/>
          <p:nvPr/>
        </p:nvGrpSpPr>
        <p:grpSpPr>
          <a:xfrm>
            <a:off x="11953812" y="7106109"/>
            <a:ext cx="430632" cy="459692"/>
            <a:chOff x="8212562" y="2537709"/>
            <a:chExt cx="430632" cy="459692"/>
          </a:xfrm>
          <a:solidFill>
            <a:srgbClr val="FFC000"/>
          </a:solidFill>
        </p:grpSpPr>
        <p:sp>
          <p:nvSpPr>
            <p:cNvPr id="8538" name="Google Shape;8538;p100"/>
            <p:cNvSpPr/>
            <p:nvPr/>
          </p:nvSpPr>
          <p:spPr>
            <a:xfrm>
              <a:off x="8439773" y="2833133"/>
              <a:ext cx="28929" cy="55171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39" name="Google Shape;8539;p100"/>
            <p:cNvSpPr/>
            <p:nvPr/>
          </p:nvSpPr>
          <p:spPr>
            <a:xfrm>
              <a:off x="8384544" y="2751000"/>
              <a:ext cx="28889" cy="55171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40" name="Google Shape;8540;p100"/>
            <p:cNvSpPr/>
            <p:nvPr/>
          </p:nvSpPr>
          <p:spPr>
            <a:xfrm>
              <a:off x="8212562" y="2537709"/>
              <a:ext cx="430632" cy="459692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541" name="Google Shape;8541;p100"/>
          <p:cNvSpPr/>
          <p:nvPr/>
        </p:nvSpPr>
        <p:spPr>
          <a:xfrm>
            <a:off x="9771947" y="7730241"/>
            <a:ext cx="81648" cy="79721"/>
          </a:xfrm>
          <a:custGeom>
            <a:avLst/>
            <a:gdLst/>
            <a:ahLst/>
            <a:cxnLst/>
            <a:rect l="l" t="t" r="r" b="b"/>
            <a:pathLst>
              <a:path w="2049" h="2049" extrusionOk="0">
                <a:moveTo>
                  <a:pt x="1008" y="1"/>
                </a:moveTo>
                <a:cubicBezTo>
                  <a:pt x="441" y="1"/>
                  <a:pt x="0" y="442"/>
                  <a:pt x="0" y="1009"/>
                </a:cubicBezTo>
                <a:cubicBezTo>
                  <a:pt x="0" y="1576"/>
                  <a:pt x="441" y="2048"/>
                  <a:pt x="1008" y="2048"/>
                </a:cubicBezTo>
                <a:cubicBezTo>
                  <a:pt x="1576" y="2048"/>
                  <a:pt x="2048" y="1576"/>
                  <a:pt x="2048" y="1009"/>
                </a:cubicBezTo>
                <a:cubicBezTo>
                  <a:pt x="2048" y="442"/>
                  <a:pt x="1576" y="1"/>
                  <a:pt x="1008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42" name="Google Shape;8542;p100"/>
          <p:cNvSpPr/>
          <p:nvPr/>
        </p:nvSpPr>
        <p:spPr>
          <a:xfrm>
            <a:off x="8897999" y="7900616"/>
            <a:ext cx="474584" cy="289316"/>
          </a:xfrm>
          <a:custGeom>
            <a:avLst/>
            <a:gdLst/>
            <a:ahLst/>
            <a:cxnLst/>
            <a:rect l="l" t="t" r="r" b="b"/>
            <a:pathLst>
              <a:path w="11910" h="7436" extrusionOk="0">
                <a:moveTo>
                  <a:pt x="3498" y="1"/>
                </a:moveTo>
                <a:cubicBezTo>
                  <a:pt x="2174" y="316"/>
                  <a:pt x="1418" y="820"/>
                  <a:pt x="1418" y="1482"/>
                </a:cubicBezTo>
                <a:cubicBezTo>
                  <a:pt x="1418" y="2112"/>
                  <a:pt x="2080" y="2553"/>
                  <a:pt x="3088" y="2868"/>
                </a:cubicBezTo>
                <a:lnTo>
                  <a:pt x="1891" y="5357"/>
                </a:lnTo>
                <a:lnTo>
                  <a:pt x="1765" y="5357"/>
                </a:lnTo>
                <a:cubicBezTo>
                  <a:pt x="788" y="5357"/>
                  <a:pt x="1" y="5766"/>
                  <a:pt x="1" y="6365"/>
                </a:cubicBezTo>
                <a:cubicBezTo>
                  <a:pt x="1" y="6963"/>
                  <a:pt x="757" y="7404"/>
                  <a:pt x="1765" y="7404"/>
                </a:cubicBezTo>
                <a:cubicBezTo>
                  <a:pt x="2804" y="7404"/>
                  <a:pt x="3498" y="6963"/>
                  <a:pt x="3498" y="6365"/>
                </a:cubicBezTo>
                <a:cubicBezTo>
                  <a:pt x="3498" y="5987"/>
                  <a:pt x="3151" y="5609"/>
                  <a:pt x="2615" y="5451"/>
                </a:cubicBezTo>
                <a:lnTo>
                  <a:pt x="3781" y="3025"/>
                </a:lnTo>
                <a:cubicBezTo>
                  <a:pt x="4348" y="3151"/>
                  <a:pt x="4978" y="3183"/>
                  <a:pt x="5608" y="3214"/>
                </a:cubicBezTo>
                <a:lnTo>
                  <a:pt x="5608" y="5388"/>
                </a:lnTo>
                <a:cubicBezTo>
                  <a:pt x="4758" y="5451"/>
                  <a:pt x="4222" y="5892"/>
                  <a:pt x="4222" y="6396"/>
                </a:cubicBezTo>
                <a:cubicBezTo>
                  <a:pt x="4222" y="6995"/>
                  <a:pt x="4978" y="7436"/>
                  <a:pt x="5955" y="7436"/>
                </a:cubicBezTo>
                <a:cubicBezTo>
                  <a:pt x="6932" y="7436"/>
                  <a:pt x="7688" y="6995"/>
                  <a:pt x="7688" y="6396"/>
                </a:cubicBezTo>
                <a:cubicBezTo>
                  <a:pt x="7688" y="5892"/>
                  <a:pt x="7089" y="5451"/>
                  <a:pt x="6302" y="5388"/>
                </a:cubicBezTo>
                <a:lnTo>
                  <a:pt x="6302" y="3214"/>
                </a:lnTo>
                <a:cubicBezTo>
                  <a:pt x="6932" y="3214"/>
                  <a:pt x="7562" y="3151"/>
                  <a:pt x="8129" y="3025"/>
                </a:cubicBezTo>
                <a:lnTo>
                  <a:pt x="9295" y="5451"/>
                </a:lnTo>
                <a:cubicBezTo>
                  <a:pt x="8759" y="5609"/>
                  <a:pt x="8381" y="5987"/>
                  <a:pt x="8381" y="6365"/>
                </a:cubicBezTo>
                <a:cubicBezTo>
                  <a:pt x="8381" y="6963"/>
                  <a:pt x="9137" y="7404"/>
                  <a:pt x="10114" y="7404"/>
                </a:cubicBezTo>
                <a:cubicBezTo>
                  <a:pt x="11122" y="7404"/>
                  <a:pt x="11909" y="6963"/>
                  <a:pt x="11909" y="6365"/>
                </a:cubicBezTo>
                <a:cubicBezTo>
                  <a:pt x="11909" y="5766"/>
                  <a:pt x="11122" y="5357"/>
                  <a:pt x="10145" y="5357"/>
                </a:cubicBezTo>
                <a:lnTo>
                  <a:pt x="10019" y="5357"/>
                </a:lnTo>
                <a:lnTo>
                  <a:pt x="8822" y="2868"/>
                </a:lnTo>
                <a:cubicBezTo>
                  <a:pt x="9830" y="2584"/>
                  <a:pt x="10492" y="2112"/>
                  <a:pt x="10492" y="1482"/>
                </a:cubicBezTo>
                <a:cubicBezTo>
                  <a:pt x="10492" y="820"/>
                  <a:pt x="9736" y="316"/>
                  <a:pt x="8381" y="1"/>
                </a:cubicBezTo>
                <a:lnTo>
                  <a:pt x="8381" y="64"/>
                </a:lnTo>
                <a:lnTo>
                  <a:pt x="8381" y="1450"/>
                </a:lnTo>
                <a:cubicBezTo>
                  <a:pt x="8381" y="1639"/>
                  <a:pt x="8223" y="1797"/>
                  <a:pt x="8034" y="1797"/>
                </a:cubicBezTo>
                <a:lnTo>
                  <a:pt x="3876" y="1797"/>
                </a:lnTo>
                <a:cubicBezTo>
                  <a:pt x="3655" y="1797"/>
                  <a:pt x="3498" y="1639"/>
                  <a:pt x="3498" y="1450"/>
                </a:cubicBezTo>
                <a:lnTo>
                  <a:pt x="3498" y="64"/>
                </a:lnTo>
                <a:lnTo>
                  <a:pt x="3498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43" name="Google Shape;8543;p100"/>
          <p:cNvSpPr/>
          <p:nvPr/>
        </p:nvSpPr>
        <p:spPr>
          <a:xfrm>
            <a:off x="9067471" y="7836886"/>
            <a:ext cx="138151" cy="107890"/>
          </a:xfrm>
          <a:custGeom>
            <a:avLst/>
            <a:gdLst/>
            <a:ahLst/>
            <a:cxnLst/>
            <a:rect l="l" t="t" r="r" b="b"/>
            <a:pathLst>
              <a:path w="3467" h="2773" extrusionOk="0">
                <a:moveTo>
                  <a:pt x="1733" y="1"/>
                </a:moveTo>
                <a:cubicBezTo>
                  <a:pt x="788" y="1"/>
                  <a:pt x="1" y="757"/>
                  <a:pt x="1" y="1733"/>
                </a:cubicBezTo>
                <a:lnTo>
                  <a:pt x="1" y="2773"/>
                </a:lnTo>
                <a:lnTo>
                  <a:pt x="3466" y="2773"/>
                </a:lnTo>
                <a:lnTo>
                  <a:pt x="3466" y="1733"/>
                </a:lnTo>
                <a:cubicBezTo>
                  <a:pt x="3466" y="788"/>
                  <a:pt x="2679" y="1"/>
                  <a:pt x="17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544" name="Google Shape;8544;p100"/>
          <p:cNvGrpSpPr/>
          <p:nvPr/>
        </p:nvGrpSpPr>
        <p:grpSpPr>
          <a:xfrm>
            <a:off x="11923419" y="7712213"/>
            <a:ext cx="472073" cy="460937"/>
            <a:chOff x="1624193" y="3750462"/>
            <a:chExt cx="472073" cy="460937"/>
          </a:xfrm>
          <a:solidFill>
            <a:srgbClr val="FFC000"/>
          </a:solidFill>
        </p:grpSpPr>
        <p:sp>
          <p:nvSpPr>
            <p:cNvPr id="8545" name="Google Shape;8545;p100"/>
            <p:cNvSpPr/>
            <p:nvPr/>
          </p:nvSpPr>
          <p:spPr>
            <a:xfrm>
              <a:off x="1803706" y="3925741"/>
              <a:ext cx="110537" cy="106684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46" name="Google Shape;8546;p100"/>
            <p:cNvSpPr/>
            <p:nvPr/>
          </p:nvSpPr>
          <p:spPr>
            <a:xfrm>
              <a:off x="1678186" y="3750462"/>
              <a:ext cx="138111" cy="134892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47" name="Google Shape;8547;p100"/>
            <p:cNvSpPr/>
            <p:nvPr/>
          </p:nvSpPr>
          <p:spPr>
            <a:xfrm>
              <a:off x="1900376" y="3750462"/>
              <a:ext cx="138151" cy="134892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48" name="Google Shape;8548;p100"/>
            <p:cNvSpPr/>
            <p:nvPr/>
          </p:nvSpPr>
          <p:spPr>
            <a:xfrm>
              <a:off x="1823789" y="4053240"/>
              <a:ext cx="66585" cy="39258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49" name="Google Shape;8549;p100"/>
            <p:cNvSpPr/>
            <p:nvPr/>
          </p:nvSpPr>
          <p:spPr>
            <a:xfrm>
              <a:off x="1734650" y="4044642"/>
              <a:ext cx="111772" cy="165513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50" name="Google Shape;8550;p100"/>
            <p:cNvSpPr/>
            <p:nvPr/>
          </p:nvSpPr>
          <p:spPr>
            <a:xfrm>
              <a:off x="1872761" y="4045887"/>
              <a:ext cx="111772" cy="165513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51" name="Google Shape;8551;p100"/>
            <p:cNvSpPr/>
            <p:nvPr/>
          </p:nvSpPr>
          <p:spPr>
            <a:xfrm>
              <a:off x="1876547" y="3880413"/>
              <a:ext cx="219719" cy="16917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52" name="Google Shape;8552;p100"/>
            <p:cNvSpPr/>
            <p:nvPr/>
          </p:nvSpPr>
          <p:spPr>
            <a:xfrm>
              <a:off x="1624193" y="3879168"/>
              <a:ext cx="217209" cy="169209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553" name="Google Shape;8553;p100"/>
          <p:cNvSpPr/>
          <p:nvPr/>
        </p:nvSpPr>
        <p:spPr>
          <a:xfrm>
            <a:off x="9032974" y="8526627"/>
            <a:ext cx="28929" cy="25757"/>
          </a:xfrm>
          <a:custGeom>
            <a:avLst/>
            <a:gdLst/>
            <a:ahLst/>
            <a:cxnLst/>
            <a:rect l="l" t="t" r="r" b="b"/>
            <a:pathLst>
              <a:path w="726" h="662" extrusionOk="0">
                <a:moveTo>
                  <a:pt x="375" y="0"/>
                </a:moveTo>
                <a:cubicBezTo>
                  <a:pt x="292" y="0"/>
                  <a:pt x="206" y="32"/>
                  <a:pt x="127" y="95"/>
                </a:cubicBezTo>
                <a:cubicBezTo>
                  <a:pt x="1" y="221"/>
                  <a:pt x="1" y="441"/>
                  <a:pt x="127" y="567"/>
                </a:cubicBezTo>
                <a:cubicBezTo>
                  <a:pt x="190" y="630"/>
                  <a:pt x="277" y="662"/>
                  <a:pt x="363" y="662"/>
                </a:cubicBezTo>
                <a:cubicBezTo>
                  <a:pt x="450" y="662"/>
                  <a:pt x="536" y="630"/>
                  <a:pt x="599" y="567"/>
                </a:cubicBezTo>
                <a:cubicBezTo>
                  <a:pt x="725" y="441"/>
                  <a:pt x="725" y="221"/>
                  <a:pt x="599" y="95"/>
                </a:cubicBezTo>
                <a:cubicBezTo>
                  <a:pt x="536" y="32"/>
                  <a:pt x="458" y="0"/>
                  <a:pt x="37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54" name="Google Shape;8554;p100"/>
          <p:cNvSpPr/>
          <p:nvPr/>
        </p:nvSpPr>
        <p:spPr>
          <a:xfrm>
            <a:off x="8971489" y="8472350"/>
            <a:ext cx="150663" cy="134892"/>
          </a:xfrm>
          <a:custGeom>
            <a:avLst/>
            <a:gdLst/>
            <a:ahLst/>
            <a:cxnLst/>
            <a:rect l="l" t="t" r="r" b="b"/>
            <a:pathLst>
              <a:path w="3781" h="3467" extrusionOk="0">
                <a:moveTo>
                  <a:pt x="1922" y="710"/>
                </a:moveTo>
                <a:cubicBezTo>
                  <a:pt x="2190" y="710"/>
                  <a:pt x="2458" y="812"/>
                  <a:pt x="2647" y="1017"/>
                </a:cubicBezTo>
                <a:cubicBezTo>
                  <a:pt x="3088" y="1395"/>
                  <a:pt x="3088" y="2088"/>
                  <a:pt x="2647" y="2466"/>
                </a:cubicBezTo>
                <a:cubicBezTo>
                  <a:pt x="2458" y="2671"/>
                  <a:pt x="2190" y="2773"/>
                  <a:pt x="1922" y="2773"/>
                </a:cubicBezTo>
                <a:cubicBezTo>
                  <a:pt x="1654" y="2773"/>
                  <a:pt x="1386" y="2671"/>
                  <a:pt x="1197" y="2466"/>
                </a:cubicBezTo>
                <a:cubicBezTo>
                  <a:pt x="788" y="2088"/>
                  <a:pt x="788" y="1395"/>
                  <a:pt x="1197" y="1017"/>
                </a:cubicBezTo>
                <a:cubicBezTo>
                  <a:pt x="1386" y="812"/>
                  <a:pt x="1654" y="710"/>
                  <a:pt x="1922" y="710"/>
                </a:cubicBezTo>
                <a:close/>
                <a:moveTo>
                  <a:pt x="1930" y="1"/>
                </a:moveTo>
                <a:cubicBezTo>
                  <a:pt x="1489" y="1"/>
                  <a:pt x="1040" y="182"/>
                  <a:pt x="693" y="544"/>
                </a:cubicBezTo>
                <a:cubicBezTo>
                  <a:pt x="0" y="1206"/>
                  <a:pt x="0" y="2309"/>
                  <a:pt x="693" y="2970"/>
                </a:cubicBezTo>
                <a:cubicBezTo>
                  <a:pt x="1024" y="3301"/>
                  <a:pt x="1473" y="3466"/>
                  <a:pt x="1918" y="3466"/>
                </a:cubicBezTo>
                <a:cubicBezTo>
                  <a:pt x="2363" y="3466"/>
                  <a:pt x="2804" y="3301"/>
                  <a:pt x="3119" y="2970"/>
                </a:cubicBezTo>
                <a:cubicBezTo>
                  <a:pt x="3781" y="2309"/>
                  <a:pt x="3781" y="1206"/>
                  <a:pt x="3119" y="544"/>
                </a:cubicBezTo>
                <a:cubicBezTo>
                  <a:pt x="2804" y="182"/>
                  <a:pt x="2371" y="1"/>
                  <a:pt x="193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55" name="Google Shape;8555;p100"/>
          <p:cNvSpPr/>
          <p:nvPr/>
        </p:nvSpPr>
        <p:spPr>
          <a:xfrm>
            <a:off x="9105815" y="8335396"/>
            <a:ext cx="188319" cy="185122"/>
          </a:xfrm>
          <a:custGeom>
            <a:avLst/>
            <a:gdLst/>
            <a:ahLst/>
            <a:cxnLst/>
            <a:rect l="l" t="t" r="r" b="b"/>
            <a:pathLst>
              <a:path w="4726" h="4758" extrusionOk="0">
                <a:moveTo>
                  <a:pt x="3533" y="0"/>
                </a:moveTo>
                <a:cubicBezTo>
                  <a:pt x="3442" y="0"/>
                  <a:pt x="3355" y="32"/>
                  <a:pt x="3308" y="95"/>
                </a:cubicBezTo>
                <a:lnTo>
                  <a:pt x="0" y="3308"/>
                </a:lnTo>
                <a:cubicBezTo>
                  <a:pt x="410" y="3623"/>
                  <a:pt x="788" y="4127"/>
                  <a:pt x="1953" y="4758"/>
                </a:cubicBezTo>
                <a:lnTo>
                  <a:pt x="4600" y="2678"/>
                </a:lnTo>
                <a:cubicBezTo>
                  <a:pt x="4663" y="2615"/>
                  <a:pt x="4726" y="2521"/>
                  <a:pt x="4726" y="2395"/>
                </a:cubicBezTo>
                <a:cubicBezTo>
                  <a:pt x="4726" y="1544"/>
                  <a:pt x="4348" y="693"/>
                  <a:pt x="3781" y="95"/>
                </a:cubicBezTo>
                <a:cubicBezTo>
                  <a:pt x="3718" y="32"/>
                  <a:pt x="3623" y="0"/>
                  <a:pt x="35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56" name="Google Shape;8556;p100"/>
          <p:cNvSpPr/>
          <p:nvPr/>
        </p:nvSpPr>
        <p:spPr>
          <a:xfrm>
            <a:off x="9036758" y="8605065"/>
            <a:ext cx="164490" cy="159365"/>
          </a:xfrm>
          <a:custGeom>
            <a:avLst/>
            <a:gdLst/>
            <a:ahLst/>
            <a:cxnLst/>
            <a:rect l="l" t="t" r="r" b="b"/>
            <a:pathLst>
              <a:path w="4128" h="4096" extrusionOk="0">
                <a:moveTo>
                  <a:pt x="2048" y="0"/>
                </a:moveTo>
                <a:cubicBezTo>
                  <a:pt x="1985" y="32"/>
                  <a:pt x="1985" y="63"/>
                  <a:pt x="1954" y="126"/>
                </a:cubicBezTo>
                <a:cubicBezTo>
                  <a:pt x="1506" y="546"/>
                  <a:pt x="859" y="767"/>
                  <a:pt x="235" y="767"/>
                </a:cubicBezTo>
                <a:cubicBezTo>
                  <a:pt x="156" y="767"/>
                  <a:pt x="78" y="764"/>
                  <a:pt x="0" y="756"/>
                </a:cubicBezTo>
                <a:lnTo>
                  <a:pt x="0" y="756"/>
                </a:lnTo>
                <a:cubicBezTo>
                  <a:pt x="567" y="1670"/>
                  <a:pt x="1355" y="3749"/>
                  <a:pt x="1418" y="3875"/>
                </a:cubicBezTo>
                <a:cubicBezTo>
                  <a:pt x="1450" y="4001"/>
                  <a:pt x="1607" y="4096"/>
                  <a:pt x="1733" y="4096"/>
                </a:cubicBezTo>
                <a:cubicBezTo>
                  <a:pt x="1891" y="4096"/>
                  <a:pt x="1985" y="4033"/>
                  <a:pt x="2048" y="3875"/>
                </a:cubicBezTo>
                <a:lnTo>
                  <a:pt x="2426" y="2647"/>
                </a:lnTo>
                <a:lnTo>
                  <a:pt x="3182" y="2647"/>
                </a:lnTo>
                <a:cubicBezTo>
                  <a:pt x="4128" y="2647"/>
                  <a:pt x="2710" y="630"/>
                  <a:pt x="204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57" name="Google Shape;8557;p100"/>
          <p:cNvSpPr/>
          <p:nvPr/>
        </p:nvSpPr>
        <p:spPr>
          <a:xfrm>
            <a:off x="9133428" y="8530284"/>
            <a:ext cx="143132" cy="138589"/>
          </a:xfrm>
          <a:custGeom>
            <a:avLst/>
            <a:gdLst/>
            <a:ahLst/>
            <a:cxnLst/>
            <a:rect l="l" t="t" r="r" b="b"/>
            <a:pathLst>
              <a:path w="3592" h="3562" extrusionOk="0">
                <a:moveTo>
                  <a:pt x="252" y="1"/>
                </a:moveTo>
                <a:cubicBezTo>
                  <a:pt x="284" y="410"/>
                  <a:pt x="189" y="883"/>
                  <a:pt x="0" y="1292"/>
                </a:cubicBezTo>
                <a:cubicBezTo>
                  <a:pt x="630" y="1922"/>
                  <a:pt x="1134" y="2615"/>
                  <a:pt x="1544" y="3466"/>
                </a:cubicBezTo>
                <a:cubicBezTo>
                  <a:pt x="1565" y="3530"/>
                  <a:pt x="1634" y="3562"/>
                  <a:pt x="1715" y="3562"/>
                </a:cubicBezTo>
                <a:cubicBezTo>
                  <a:pt x="1874" y="3562"/>
                  <a:pt x="2080" y="3443"/>
                  <a:pt x="2080" y="3214"/>
                </a:cubicBezTo>
                <a:lnTo>
                  <a:pt x="2080" y="2458"/>
                </a:lnTo>
                <a:lnTo>
                  <a:pt x="3308" y="2080"/>
                </a:lnTo>
                <a:cubicBezTo>
                  <a:pt x="3497" y="1985"/>
                  <a:pt x="3592" y="1891"/>
                  <a:pt x="3592" y="1733"/>
                </a:cubicBezTo>
                <a:cubicBezTo>
                  <a:pt x="3592" y="1576"/>
                  <a:pt x="3497" y="1450"/>
                  <a:pt x="3340" y="1418"/>
                </a:cubicBezTo>
                <a:cubicBezTo>
                  <a:pt x="3182" y="1355"/>
                  <a:pt x="1134" y="568"/>
                  <a:pt x="252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58" name="Google Shape;8558;p100"/>
          <p:cNvSpPr/>
          <p:nvPr/>
        </p:nvSpPr>
        <p:spPr>
          <a:xfrm>
            <a:off x="8835888" y="8594014"/>
            <a:ext cx="192105" cy="183916"/>
          </a:xfrm>
          <a:custGeom>
            <a:avLst/>
            <a:gdLst/>
            <a:ahLst/>
            <a:cxnLst/>
            <a:rect l="l" t="t" r="r" b="b"/>
            <a:pathLst>
              <a:path w="4821" h="4727" extrusionOk="0">
                <a:moveTo>
                  <a:pt x="3372" y="1"/>
                </a:moveTo>
                <a:lnTo>
                  <a:pt x="95" y="3277"/>
                </a:lnTo>
                <a:cubicBezTo>
                  <a:pt x="1" y="3435"/>
                  <a:pt x="1" y="3687"/>
                  <a:pt x="158" y="3781"/>
                </a:cubicBezTo>
                <a:cubicBezTo>
                  <a:pt x="788" y="4411"/>
                  <a:pt x="1607" y="4727"/>
                  <a:pt x="2458" y="4727"/>
                </a:cubicBezTo>
                <a:cubicBezTo>
                  <a:pt x="2584" y="4727"/>
                  <a:pt x="2679" y="4695"/>
                  <a:pt x="2742" y="4632"/>
                </a:cubicBezTo>
                <a:lnTo>
                  <a:pt x="4821" y="1986"/>
                </a:lnTo>
                <a:cubicBezTo>
                  <a:pt x="4254" y="851"/>
                  <a:pt x="3718" y="442"/>
                  <a:pt x="3372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59" name="Google Shape;8559;p100"/>
          <p:cNvSpPr/>
          <p:nvPr/>
        </p:nvSpPr>
        <p:spPr>
          <a:xfrm>
            <a:off x="9036758" y="8320689"/>
            <a:ext cx="165766" cy="131196"/>
          </a:xfrm>
          <a:custGeom>
            <a:avLst/>
            <a:gdLst/>
            <a:ahLst/>
            <a:cxnLst/>
            <a:rect l="l" t="t" r="r" b="b"/>
            <a:pathLst>
              <a:path w="4160" h="3372" extrusionOk="0">
                <a:moveTo>
                  <a:pt x="2836" y="0"/>
                </a:moveTo>
                <a:cubicBezTo>
                  <a:pt x="2678" y="0"/>
                  <a:pt x="2584" y="32"/>
                  <a:pt x="2521" y="95"/>
                </a:cubicBezTo>
                <a:lnTo>
                  <a:pt x="0" y="3245"/>
                </a:lnTo>
                <a:cubicBezTo>
                  <a:pt x="90" y="3238"/>
                  <a:pt x="181" y="3234"/>
                  <a:pt x="272" y="3234"/>
                </a:cubicBezTo>
                <a:cubicBezTo>
                  <a:pt x="568" y="3234"/>
                  <a:pt x="870" y="3275"/>
                  <a:pt x="1135" y="3371"/>
                </a:cubicBezTo>
                <a:cubicBezTo>
                  <a:pt x="1324" y="3119"/>
                  <a:pt x="3939" y="567"/>
                  <a:pt x="4159" y="347"/>
                </a:cubicBezTo>
                <a:cubicBezTo>
                  <a:pt x="3718" y="158"/>
                  <a:pt x="3308" y="0"/>
                  <a:pt x="283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60" name="Google Shape;8560;p100"/>
          <p:cNvSpPr/>
          <p:nvPr/>
        </p:nvSpPr>
        <p:spPr>
          <a:xfrm>
            <a:off x="8823335" y="8522930"/>
            <a:ext cx="134366" cy="166758"/>
          </a:xfrm>
          <a:custGeom>
            <a:avLst/>
            <a:gdLst/>
            <a:ahLst/>
            <a:cxnLst/>
            <a:rect l="l" t="t" r="r" b="b"/>
            <a:pathLst>
              <a:path w="3372" h="4286" extrusionOk="0">
                <a:moveTo>
                  <a:pt x="3246" y="1"/>
                </a:moveTo>
                <a:lnTo>
                  <a:pt x="95" y="2552"/>
                </a:lnTo>
                <a:cubicBezTo>
                  <a:pt x="32" y="2615"/>
                  <a:pt x="1" y="2710"/>
                  <a:pt x="1" y="2836"/>
                </a:cubicBezTo>
                <a:cubicBezTo>
                  <a:pt x="1" y="3340"/>
                  <a:pt x="95" y="3844"/>
                  <a:pt x="347" y="4285"/>
                </a:cubicBezTo>
                <a:lnTo>
                  <a:pt x="3372" y="1261"/>
                </a:lnTo>
                <a:cubicBezTo>
                  <a:pt x="3214" y="851"/>
                  <a:pt x="3183" y="410"/>
                  <a:pt x="324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61" name="Google Shape;8561;p100"/>
          <p:cNvSpPr/>
          <p:nvPr/>
        </p:nvSpPr>
        <p:spPr>
          <a:xfrm>
            <a:off x="6708570" y="9036672"/>
            <a:ext cx="210913" cy="241499"/>
          </a:xfrm>
          <a:custGeom>
            <a:avLst/>
            <a:gdLst/>
            <a:ahLst/>
            <a:cxnLst/>
            <a:rect l="l" t="t" r="r" b="b"/>
            <a:pathLst>
              <a:path w="5293" h="6207" extrusionOk="0">
                <a:moveTo>
                  <a:pt x="4663" y="0"/>
                </a:moveTo>
                <a:lnTo>
                  <a:pt x="0" y="2773"/>
                </a:lnTo>
                <a:lnTo>
                  <a:pt x="4127" y="6207"/>
                </a:lnTo>
                <a:cubicBezTo>
                  <a:pt x="4852" y="5199"/>
                  <a:pt x="5293" y="4033"/>
                  <a:pt x="5293" y="2678"/>
                </a:cubicBezTo>
                <a:cubicBezTo>
                  <a:pt x="5293" y="1733"/>
                  <a:pt x="5041" y="851"/>
                  <a:pt x="466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62" name="Google Shape;8562;p100"/>
          <p:cNvSpPr/>
          <p:nvPr/>
        </p:nvSpPr>
        <p:spPr>
          <a:xfrm>
            <a:off x="6697253" y="8911624"/>
            <a:ext cx="182063" cy="207221"/>
          </a:xfrm>
          <a:custGeom>
            <a:avLst/>
            <a:gdLst/>
            <a:ahLst/>
            <a:cxnLst/>
            <a:rect l="l" t="t" r="r" b="b"/>
            <a:pathLst>
              <a:path w="4569" h="5326" extrusionOk="0">
                <a:moveTo>
                  <a:pt x="1" y="1"/>
                </a:moveTo>
                <a:lnTo>
                  <a:pt x="1" y="5325"/>
                </a:lnTo>
                <a:lnTo>
                  <a:pt x="4569" y="2679"/>
                </a:lnTo>
                <a:cubicBezTo>
                  <a:pt x="3561" y="1167"/>
                  <a:pt x="1891" y="127"/>
                  <a:pt x="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63" name="Google Shape;8563;p100"/>
          <p:cNvSpPr/>
          <p:nvPr/>
        </p:nvSpPr>
        <p:spPr>
          <a:xfrm>
            <a:off x="6448683" y="8911624"/>
            <a:ext cx="408038" cy="459731"/>
          </a:xfrm>
          <a:custGeom>
            <a:avLst/>
            <a:gdLst/>
            <a:ahLst/>
            <a:cxnLst/>
            <a:rect l="l" t="t" r="r" b="b"/>
            <a:pathLst>
              <a:path w="10240" h="11816" extrusionOk="0">
                <a:moveTo>
                  <a:pt x="5577" y="1"/>
                </a:moveTo>
                <a:cubicBezTo>
                  <a:pt x="2521" y="190"/>
                  <a:pt x="1" y="2805"/>
                  <a:pt x="1" y="5892"/>
                </a:cubicBezTo>
                <a:cubicBezTo>
                  <a:pt x="1" y="9137"/>
                  <a:pt x="2678" y="11815"/>
                  <a:pt x="5923" y="11815"/>
                </a:cubicBezTo>
                <a:cubicBezTo>
                  <a:pt x="7625" y="11815"/>
                  <a:pt x="9168" y="11059"/>
                  <a:pt x="10240" y="9925"/>
                </a:cubicBezTo>
                <a:lnTo>
                  <a:pt x="5703" y="6176"/>
                </a:lnTo>
                <a:cubicBezTo>
                  <a:pt x="5608" y="6144"/>
                  <a:pt x="5577" y="5987"/>
                  <a:pt x="5577" y="5892"/>
                </a:cubicBezTo>
                <a:lnTo>
                  <a:pt x="5577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564" name="Google Shape;8564;p100"/>
          <p:cNvGrpSpPr/>
          <p:nvPr/>
        </p:nvGrpSpPr>
        <p:grpSpPr>
          <a:xfrm>
            <a:off x="7069095" y="8319816"/>
            <a:ext cx="441949" cy="459031"/>
            <a:chOff x="4640336" y="3751415"/>
            <a:chExt cx="441949" cy="459031"/>
          </a:xfrm>
          <a:solidFill>
            <a:srgbClr val="FFC000"/>
          </a:solidFill>
        </p:grpSpPr>
        <p:sp>
          <p:nvSpPr>
            <p:cNvPr id="8565" name="Google Shape;8565;p100"/>
            <p:cNvSpPr/>
            <p:nvPr/>
          </p:nvSpPr>
          <p:spPr>
            <a:xfrm>
              <a:off x="4860055" y="3751415"/>
              <a:ext cx="27654" cy="68672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66" name="Google Shape;8566;p100"/>
            <p:cNvSpPr/>
            <p:nvPr/>
          </p:nvSpPr>
          <p:spPr>
            <a:xfrm>
              <a:off x="4944173" y="3780518"/>
              <a:ext cx="56504" cy="5307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67" name="Google Shape;8567;p100"/>
            <p:cNvSpPr/>
            <p:nvPr/>
          </p:nvSpPr>
          <p:spPr>
            <a:xfrm>
              <a:off x="5025741" y="3941400"/>
              <a:ext cx="56544" cy="28247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68" name="Google Shape;8568;p100"/>
            <p:cNvSpPr/>
            <p:nvPr/>
          </p:nvSpPr>
          <p:spPr>
            <a:xfrm>
              <a:off x="4640336" y="3941400"/>
              <a:ext cx="56544" cy="27002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69" name="Google Shape;8569;p100"/>
            <p:cNvSpPr/>
            <p:nvPr/>
          </p:nvSpPr>
          <p:spPr>
            <a:xfrm>
              <a:off x="4749558" y="3780518"/>
              <a:ext cx="56544" cy="5307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70" name="Google Shape;8570;p100"/>
            <p:cNvSpPr/>
            <p:nvPr/>
          </p:nvSpPr>
          <p:spPr>
            <a:xfrm>
              <a:off x="4665440" y="3833315"/>
              <a:ext cx="59054" cy="4042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71" name="Google Shape;8571;p100"/>
            <p:cNvSpPr/>
            <p:nvPr/>
          </p:nvSpPr>
          <p:spPr>
            <a:xfrm>
              <a:off x="4996891" y="3833782"/>
              <a:ext cx="59014" cy="41709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72" name="Google Shape;8572;p100"/>
            <p:cNvSpPr/>
            <p:nvPr/>
          </p:nvSpPr>
          <p:spPr>
            <a:xfrm>
              <a:off x="4715688" y="3831098"/>
              <a:ext cx="282479" cy="379348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573" name="Google Shape;8573;p100"/>
          <p:cNvSpPr/>
          <p:nvPr/>
        </p:nvSpPr>
        <p:spPr>
          <a:xfrm>
            <a:off x="11851149" y="8536676"/>
            <a:ext cx="56544" cy="297915"/>
          </a:xfrm>
          <a:custGeom>
            <a:avLst/>
            <a:gdLst/>
            <a:ahLst/>
            <a:cxnLst/>
            <a:rect l="l" t="t" r="r" b="b"/>
            <a:pathLst>
              <a:path w="1419" h="7657" extrusionOk="0">
                <a:moveTo>
                  <a:pt x="410" y="0"/>
                </a:moveTo>
                <a:cubicBezTo>
                  <a:pt x="221" y="0"/>
                  <a:pt x="64" y="158"/>
                  <a:pt x="64" y="347"/>
                </a:cubicBezTo>
                <a:cubicBezTo>
                  <a:pt x="1" y="2867"/>
                  <a:pt x="1" y="4789"/>
                  <a:pt x="1" y="7310"/>
                </a:cubicBezTo>
                <a:cubicBezTo>
                  <a:pt x="1" y="7530"/>
                  <a:pt x="158" y="7656"/>
                  <a:pt x="379" y="7656"/>
                </a:cubicBezTo>
                <a:cubicBezTo>
                  <a:pt x="568" y="7656"/>
                  <a:pt x="725" y="7530"/>
                  <a:pt x="725" y="7310"/>
                </a:cubicBezTo>
                <a:lnTo>
                  <a:pt x="725" y="1355"/>
                </a:lnTo>
                <a:lnTo>
                  <a:pt x="1418" y="1355"/>
                </a:lnTo>
                <a:lnTo>
                  <a:pt x="1418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74" name="Google Shape;8574;p100"/>
          <p:cNvSpPr/>
          <p:nvPr/>
        </p:nvSpPr>
        <p:spPr>
          <a:xfrm>
            <a:off x="11905142" y="8645773"/>
            <a:ext cx="195890" cy="191269"/>
          </a:xfrm>
          <a:custGeom>
            <a:avLst/>
            <a:gdLst/>
            <a:ahLst/>
            <a:cxnLst/>
            <a:rect l="l" t="t" r="r" b="b"/>
            <a:pathLst>
              <a:path w="4916" h="4916" extrusionOk="0">
                <a:moveTo>
                  <a:pt x="2080" y="0"/>
                </a:moveTo>
                <a:lnTo>
                  <a:pt x="2080" y="693"/>
                </a:lnTo>
                <a:lnTo>
                  <a:pt x="1733" y="693"/>
                </a:lnTo>
                <a:cubicBezTo>
                  <a:pt x="788" y="693"/>
                  <a:pt x="0" y="1481"/>
                  <a:pt x="0" y="2458"/>
                </a:cubicBezTo>
                <a:cubicBezTo>
                  <a:pt x="0" y="2678"/>
                  <a:pt x="158" y="2836"/>
                  <a:pt x="347" y="2836"/>
                </a:cubicBezTo>
                <a:lnTo>
                  <a:pt x="2080" y="2836"/>
                </a:lnTo>
                <a:lnTo>
                  <a:pt x="2080" y="3529"/>
                </a:lnTo>
                <a:lnTo>
                  <a:pt x="1072" y="3529"/>
                </a:lnTo>
                <a:cubicBezTo>
                  <a:pt x="473" y="3529"/>
                  <a:pt x="32" y="4001"/>
                  <a:pt x="32" y="4569"/>
                </a:cubicBezTo>
                <a:cubicBezTo>
                  <a:pt x="32" y="4758"/>
                  <a:pt x="189" y="4915"/>
                  <a:pt x="410" y="4915"/>
                </a:cubicBezTo>
                <a:cubicBezTo>
                  <a:pt x="599" y="4915"/>
                  <a:pt x="757" y="4758"/>
                  <a:pt x="757" y="4569"/>
                </a:cubicBezTo>
                <a:cubicBezTo>
                  <a:pt x="757" y="4348"/>
                  <a:pt x="914" y="4190"/>
                  <a:pt x="1103" y="4190"/>
                </a:cubicBezTo>
                <a:lnTo>
                  <a:pt x="2143" y="4190"/>
                </a:lnTo>
                <a:lnTo>
                  <a:pt x="2143" y="4569"/>
                </a:lnTo>
                <a:cubicBezTo>
                  <a:pt x="2143" y="4758"/>
                  <a:pt x="2300" y="4915"/>
                  <a:pt x="2489" y="4915"/>
                </a:cubicBezTo>
                <a:cubicBezTo>
                  <a:pt x="2678" y="4915"/>
                  <a:pt x="2836" y="4758"/>
                  <a:pt x="2836" y="4569"/>
                </a:cubicBezTo>
                <a:lnTo>
                  <a:pt x="2836" y="4190"/>
                </a:lnTo>
                <a:lnTo>
                  <a:pt x="3876" y="4190"/>
                </a:lnTo>
                <a:cubicBezTo>
                  <a:pt x="4065" y="4190"/>
                  <a:pt x="4222" y="4348"/>
                  <a:pt x="4222" y="4569"/>
                </a:cubicBezTo>
                <a:cubicBezTo>
                  <a:pt x="4222" y="4758"/>
                  <a:pt x="4380" y="4915"/>
                  <a:pt x="4569" y="4915"/>
                </a:cubicBezTo>
                <a:cubicBezTo>
                  <a:pt x="4758" y="4915"/>
                  <a:pt x="4915" y="4758"/>
                  <a:pt x="4915" y="4569"/>
                </a:cubicBezTo>
                <a:cubicBezTo>
                  <a:pt x="4915" y="3970"/>
                  <a:pt x="4443" y="3529"/>
                  <a:pt x="3907" y="3529"/>
                </a:cubicBezTo>
                <a:lnTo>
                  <a:pt x="2867" y="3529"/>
                </a:lnTo>
                <a:lnTo>
                  <a:pt x="2867" y="2836"/>
                </a:lnTo>
                <a:lnTo>
                  <a:pt x="4537" y="2836"/>
                </a:lnTo>
                <a:lnTo>
                  <a:pt x="4537" y="2773"/>
                </a:lnTo>
                <a:cubicBezTo>
                  <a:pt x="4726" y="2773"/>
                  <a:pt x="4884" y="2615"/>
                  <a:pt x="4884" y="2426"/>
                </a:cubicBezTo>
                <a:cubicBezTo>
                  <a:pt x="4884" y="1481"/>
                  <a:pt x="4096" y="662"/>
                  <a:pt x="3151" y="662"/>
                </a:cubicBezTo>
                <a:lnTo>
                  <a:pt x="2804" y="662"/>
                </a:lnTo>
                <a:lnTo>
                  <a:pt x="2804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75" name="Google Shape;8575;p100"/>
          <p:cNvSpPr/>
          <p:nvPr/>
        </p:nvSpPr>
        <p:spPr>
          <a:xfrm>
            <a:off x="12126097" y="8373654"/>
            <a:ext cx="168236" cy="55171"/>
          </a:xfrm>
          <a:custGeom>
            <a:avLst/>
            <a:gdLst/>
            <a:ahLst/>
            <a:cxnLst/>
            <a:rect l="l" t="t" r="r" b="b"/>
            <a:pathLst>
              <a:path w="4222" h="1418" extrusionOk="0">
                <a:moveTo>
                  <a:pt x="725" y="0"/>
                </a:moveTo>
                <a:cubicBezTo>
                  <a:pt x="315" y="0"/>
                  <a:pt x="0" y="315"/>
                  <a:pt x="0" y="725"/>
                </a:cubicBezTo>
                <a:cubicBezTo>
                  <a:pt x="63" y="1103"/>
                  <a:pt x="378" y="1418"/>
                  <a:pt x="725" y="1418"/>
                </a:cubicBezTo>
                <a:lnTo>
                  <a:pt x="3875" y="1418"/>
                </a:lnTo>
                <a:cubicBezTo>
                  <a:pt x="4064" y="1418"/>
                  <a:pt x="4222" y="1260"/>
                  <a:pt x="4222" y="1071"/>
                </a:cubicBezTo>
                <a:lnTo>
                  <a:pt x="4222" y="378"/>
                </a:lnTo>
                <a:cubicBezTo>
                  <a:pt x="4222" y="158"/>
                  <a:pt x="4064" y="0"/>
                  <a:pt x="387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76" name="Google Shape;8576;p100"/>
          <p:cNvSpPr/>
          <p:nvPr/>
        </p:nvSpPr>
        <p:spPr>
          <a:xfrm>
            <a:off x="12154947" y="8456993"/>
            <a:ext cx="167041" cy="55210"/>
          </a:xfrm>
          <a:custGeom>
            <a:avLst/>
            <a:gdLst/>
            <a:ahLst/>
            <a:cxnLst/>
            <a:rect l="l" t="t" r="r" b="b"/>
            <a:pathLst>
              <a:path w="4192" h="1419" extrusionOk="0">
                <a:moveTo>
                  <a:pt x="694" y="1"/>
                </a:moveTo>
                <a:cubicBezTo>
                  <a:pt x="316" y="1"/>
                  <a:pt x="1" y="316"/>
                  <a:pt x="1" y="694"/>
                </a:cubicBezTo>
                <a:cubicBezTo>
                  <a:pt x="1" y="1103"/>
                  <a:pt x="316" y="1418"/>
                  <a:pt x="694" y="1418"/>
                </a:cubicBezTo>
                <a:lnTo>
                  <a:pt x="3845" y="1418"/>
                </a:lnTo>
                <a:cubicBezTo>
                  <a:pt x="4065" y="1418"/>
                  <a:pt x="4191" y="1261"/>
                  <a:pt x="4191" y="1072"/>
                </a:cubicBezTo>
                <a:lnTo>
                  <a:pt x="4191" y="347"/>
                </a:lnTo>
                <a:cubicBezTo>
                  <a:pt x="4191" y="158"/>
                  <a:pt x="4065" y="1"/>
                  <a:pt x="384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77" name="Google Shape;8577;p100"/>
          <p:cNvSpPr/>
          <p:nvPr/>
        </p:nvSpPr>
        <p:spPr>
          <a:xfrm>
            <a:off x="12128608" y="8617564"/>
            <a:ext cx="194615" cy="55210"/>
          </a:xfrm>
          <a:custGeom>
            <a:avLst/>
            <a:gdLst/>
            <a:ahLst/>
            <a:cxnLst/>
            <a:rect l="l" t="t" r="r" b="b"/>
            <a:pathLst>
              <a:path w="4884" h="1419" extrusionOk="0">
                <a:moveTo>
                  <a:pt x="0" y="1"/>
                </a:moveTo>
                <a:lnTo>
                  <a:pt x="0" y="1418"/>
                </a:lnTo>
                <a:lnTo>
                  <a:pt x="4884" y="1418"/>
                </a:lnTo>
                <a:lnTo>
                  <a:pt x="4884" y="1"/>
                </a:lnTo>
                <a:lnTo>
                  <a:pt x="2773" y="1"/>
                </a:lnTo>
                <a:lnTo>
                  <a:pt x="2773" y="347"/>
                </a:lnTo>
                <a:cubicBezTo>
                  <a:pt x="2773" y="568"/>
                  <a:pt x="2615" y="725"/>
                  <a:pt x="2426" y="725"/>
                </a:cubicBezTo>
                <a:cubicBezTo>
                  <a:pt x="2237" y="725"/>
                  <a:pt x="2080" y="568"/>
                  <a:pt x="2080" y="347"/>
                </a:cubicBezTo>
                <a:lnTo>
                  <a:pt x="2080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78" name="Google Shape;8578;p100"/>
          <p:cNvSpPr/>
          <p:nvPr/>
        </p:nvSpPr>
        <p:spPr>
          <a:xfrm>
            <a:off x="12099719" y="8536676"/>
            <a:ext cx="223505" cy="52759"/>
          </a:xfrm>
          <a:custGeom>
            <a:avLst/>
            <a:gdLst/>
            <a:ahLst/>
            <a:cxnLst/>
            <a:rect l="l" t="t" r="r" b="b"/>
            <a:pathLst>
              <a:path w="5609" h="1356" extrusionOk="0">
                <a:moveTo>
                  <a:pt x="1" y="0"/>
                </a:moveTo>
                <a:lnTo>
                  <a:pt x="1" y="1355"/>
                </a:lnTo>
                <a:lnTo>
                  <a:pt x="5609" y="1355"/>
                </a:lnTo>
                <a:lnTo>
                  <a:pt x="5609" y="347"/>
                </a:lnTo>
                <a:cubicBezTo>
                  <a:pt x="5577" y="158"/>
                  <a:pt x="5451" y="0"/>
                  <a:pt x="523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79" name="Google Shape;8579;p100"/>
          <p:cNvSpPr/>
          <p:nvPr/>
        </p:nvSpPr>
        <p:spPr>
          <a:xfrm>
            <a:off x="12128607" y="8700943"/>
            <a:ext cx="195890" cy="136098"/>
          </a:xfrm>
          <a:custGeom>
            <a:avLst/>
            <a:gdLst/>
            <a:ahLst/>
            <a:cxnLst/>
            <a:rect l="l" t="t" r="r" b="b"/>
            <a:pathLst>
              <a:path w="4916" h="3498" extrusionOk="0">
                <a:moveTo>
                  <a:pt x="0" y="0"/>
                </a:moveTo>
                <a:lnTo>
                  <a:pt x="0" y="3151"/>
                </a:lnTo>
                <a:cubicBezTo>
                  <a:pt x="0" y="3340"/>
                  <a:pt x="158" y="3497"/>
                  <a:pt x="347" y="3497"/>
                </a:cubicBezTo>
                <a:cubicBezTo>
                  <a:pt x="536" y="3497"/>
                  <a:pt x="693" y="3340"/>
                  <a:pt x="693" y="3151"/>
                </a:cubicBezTo>
                <a:lnTo>
                  <a:pt x="693" y="1418"/>
                </a:lnTo>
                <a:lnTo>
                  <a:pt x="4190" y="1418"/>
                </a:lnTo>
                <a:lnTo>
                  <a:pt x="4190" y="3151"/>
                </a:lnTo>
                <a:cubicBezTo>
                  <a:pt x="4190" y="3340"/>
                  <a:pt x="4348" y="3497"/>
                  <a:pt x="4569" y="3497"/>
                </a:cubicBezTo>
                <a:cubicBezTo>
                  <a:pt x="4758" y="3497"/>
                  <a:pt x="4915" y="3340"/>
                  <a:pt x="4915" y="3151"/>
                </a:cubicBezTo>
                <a:lnTo>
                  <a:pt x="4915" y="0"/>
                </a:lnTo>
                <a:lnTo>
                  <a:pt x="2773" y="0"/>
                </a:lnTo>
                <a:lnTo>
                  <a:pt x="2773" y="347"/>
                </a:lnTo>
                <a:cubicBezTo>
                  <a:pt x="2773" y="536"/>
                  <a:pt x="2615" y="693"/>
                  <a:pt x="2426" y="693"/>
                </a:cubicBezTo>
                <a:cubicBezTo>
                  <a:pt x="2237" y="693"/>
                  <a:pt x="2080" y="536"/>
                  <a:pt x="2080" y="347"/>
                </a:cubicBezTo>
                <a:lnTo>
                  <a:pt x="208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80" name="Google Shape;8580;p100"/>
          <p:cNvSpPr/>
          <p:nvPr/>
        </p:nvSpPr>
        <p:spPr>
          <a:xfrm>
            <a:off x="11935268" y="8455787"/>
            <a:ext cx="138151" cy="161816"/>
          </a:xfrm>
          <a:custGeom>
            <a:avLst/>
            <a:gdLst/>
            <a:ahLst/>
            <a:cxnLst/>
            <a:rect l="l" t="t" r="r" b="b"/>
            <a:pathLst>
              <a:path w="3467" h="4159" extrusionOk="0">
                <a:moveTo>
                  <a:pt x="1733" y="0"/>
                </a:moveTo>
                <a:cubicBezTo>
                  <a:pt x="788" y="0"/>
                  <a:pt x="1" y="788"/>
                  <a:pt x="1" y="1733"/>
                </a:cubicBezTo>
                <a:lnTo>
                  <a:pt x="1" y="3812"/>
                </a:lnTo>
                <a:cubicBezTo>
                  <a:pt x="1" y="4001"/>
                  <a:pt x="158" y="4159"/>
                  <a:pt x="347" y="4159"/>
                </a:cubicBezTo>
                <a:lnTo>
                  <a:pt x="3120" y="4159"/>
                </a:lnTo>
                <a:cubicBezTo>
                  <a:pt x="3309" y="4159"/>
                  <a:pt x="3466" y="4001"/>
                  <a:pt x="3466" y="3812"/>
                </a:cubicBezTo>
                <a:lnTo>
                  <a:pt x="3466" y="1733"/>
                </a:lnTo>
                <a:cubicBezTo>
                  <a:pt x="3466" y="788"/>
                  <a:pt x="2678" y="0"/>
                  <a:pt x="17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81" name="Google Shape;8581;p100"/>
          <p:cNvSpPr/>
          <p:nvPr/>
        </p:nvSpPr>
        <p:spPr>
          <a:xfrm>
            <a:off x="9417701" y="8992530"/>
            <a:ext cx="462032" cy="138550"/>
          </a:xfrm>
          <a:custGeom>
            <a:avLst/>
            <a:gdLst/>
            <a:ahLst/>
            <a:cxnLst/>
            <a:rect l="l" t="t" r="r" b="b"/>
            <a:pathLst>
              <a:path w="11595" h="3561" extrusionOk="0">
                <a:moveTo>
                  <a:pt x="5798" y="1"/>
                </a:moveTo>
                <a:cubicBezTo>
                  <a:pt x="2773" y="1"/>
                  <a:pt x="316" y="3120"/>
                  <a:pt x="1" y="3561"/>
                </a:cubicBezTo>
                <a:cubicBezTo>
                  <a:pt x="1229" y="2679"/>
                  <a:pt x="3561" y="1734"/>
                  <a:pt x="5798" y="1734"/>
                </a:cubicBezTo>
                <a:cubicBezTo>
                  <a:pt x="7751" y="1734"/>
                  <a:pt x="10051" y="2490"/>
                  <a:pt x="11595" y="3561"/>
                </a:cubicBezTo>
                <a:cubicBezTo>
                  <a:pt x="11280" y="3120"/>
                  <a:pt x="8822" y="1"/>
                  <a:pt x="5798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82" name="Google Shape;8582;p100"/>
          <p:cNvSpPr/>
          <p:nvPr/>
        </p:nvSpPr>
        <p:spPr>
          <a:xfrm>
            <a:off x="9634910" y="9126140"/>
            <a:ext cx="27654" cy="28247"/>
          </a:xfrm>
          <a:custGeom>
            <a:avLst/>
            <a:gdLst/>
            <a:ahLst/>
            <a:cxnLst/>
            <a:rect l="l" t="t" r="r" b="b"/>
            <a:pathLst>
              <a:path w="694" h="726" extrusionOk="0">
                <a:moveTo>
                  <a:pt x="347" y="1"/>
                </a:moveTo>
                <a:cubicBezTo>
                  <a:pt x="158" y="1"/>
                  <a:pt x="0" y="158"/>
                  <a:pt x="0" y="347"/>
                </a:cubicBezTo>
                <a:cubicBezTo>
                  <a:pt x="0" y="568"/>
                  <a:pt x="158" y="725"/>
                  <a:pt x="347" y="725"/>
                </a:cubicBezTo>
                <a:cubicBezTo>
                  <a:pt x="536" y="725"/>
                  <a:pt x="693" y="568"/>
                  <a:pt x="693" y="347"/>
                </a:cubicBezTo>
                <a:cubicBezTo>
                  <a:pt x="693" y="158"/>
                  <a:pt x="536" y="1"/>
                  <a:pt x="34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83" name="Google Shape;8583;p100"/>
          <p:cNvSpPr/>
          <p:nvPr/>
        </p:nvSpPr>
        <p:spPr>
          <a:xfrm>
            <a:off x="9579643" y="9088166"/>
            <a:ext cx="138151" cy="121391"/>
          </a:xfrm>
          <a:custGeom>
            <a:avLst/>
            <a:gdLst/>
            <a:ahLst/>
            <a:cxnLst/>
            <a:rect l="l" t="t" r="r" b="b"/>
            <a:pathLst>
              <a:path w="3467" h="3120" extrusionOk="0">
                <a:moveTo>
                  <a:pt x="1734" y="315"/>
                </a:moveTo>
                <a:cubicBezTo>
                  <a:pt x="2332" y="315"/>
                  <a:pt x="2773" y="788"/>
                  <a:pt x="2773" y="1323"/>
                </a:cubicBezTo>
                <a:cubicBezTo>
                  <a:pt x="2773" y="1922"/>
                  <a:pt x="2269" y="2363"/>
                  <a:pt x="1734" y="2363"/>
                </a:cubicBezTo>
                <a:cubicBezTo>
                  <a:pt x="1135" y="2363"/>
                  <a:pt x="694" y="1890"/>
                  <a:pt x="694" y="1323"/>
                </a:cubicBezTo>
                <a:cubicBezTo>
                  <a:pt x="663" y="788"/>
                  <a:pt x="1135" y="315"/>
                  <a:pt x="1734" y="315"/>
                </a:cubicBezTo>
                <a:close/>
                <a:moveTo>
                  <a:pt x="1734" y="0"/>
                </a:moveTo>
                <a:cubicBezTo>
                  <a:pt x="1324" y="0"/>
                  <a:pt x="978" y="32"/>
                  <a:pt x="599" y="63"/>
                </a:cubicBezTo>
                <a:cubicBezTo>
                  <a:pt x="190" y="378"/>
                  <a:pt x="1" y="851"/>
                  <a:pt x="1" y="1386"/>
                </a:cubicBezTo>
                <a:cubicBezTo>
                  <a:pt x="1" y="2332"/>
                  <a:pt x="789" y="3119"/>
                  <a:pt x="1734" y="3119"/>
                </a:cubicBezTo>
                <a:cubicBezTo>
                  <a:pt x="2679" y="3119"/>
                  <a:pt x="3466" y="2332"/>
                  <a:pt x="3466" y="1386"/>
                </a:cubicBezTo>
                <a:cubicBezTo>
                  <a:pt x="3466" y="851"/>
                  <a:pt x="3214" y="378"/>
                  <a:pt x="2868" y="63"/>
                </a:cubicBezTo>
                <a:cubicBezTo>
                  <a:pt x="2521" y="32"/>
                  <a:pt x="2112" y="0"/>
                  <a:pt x="173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84" name="Google Shape;8584;p100"/>
          <p:cNvSpPr/>
          <p:nvPr/>
        </p:nvSpPr>
        <p:spPr>
          <a:xfrm>
            <a:off x="9423997" y="9099177"/>
            <a:ext cx="449480" cy="191269"/>
          </a:xfrm>
          <a:custGeom>
            <a:avLst/>
            <a:gdLst/>
            <a:ahLst/>
            <a:cxnLst/>
            <a:rect l="l" t="t" r="r" b="b"/>
            <a:pathLst>
              <a:path w="11280" h="4916" extrusionOk="0">
                <a:moveTo>
                  <a:pt x="3466" y="1"/>
                </a:moveTo>
                <a:lnTo>
                  <a:pt x="3466" y="1"/>
                </a:lnTo>
                <a:cubicBezTo>
                  <a:pt x="2332" y="253"/>
                  <a:pt x="1103" y="820"/>
                  <a:pt x="0" y="1576"/>
                </a:cubicBezTo>
                <a:cubicBezTo>
                  <a:pt x="693" y="2395"/>
                  <a:pt x="2899" y="4915"/>
                  <a:pt x="5640" y="4915"/>
                </a:cubicBezTo>
                <a:cubicBezTo>
                  <a:pt x="8349" y="4884"/>
                  <a:pt x="10617" y="2395"/>
                  <a:pt x="11279" y="1576"/>
                </a:cubicBezTo>
                <a:cubicBezTo>
                  <a:pt x="10176" y="820"/>
                  <a:pt x="8948" y="253"/>
                  <a:pt x="7814" y="1"/>
                </a:cubicBezTo>
                <a:lnTo>
                  <a:pt x="7814" y="1"/>
                </a:lnTo>
                <a:cubicBezTo>
                  <a:pt x="7971" y="347"/>
                  <a:pt x="8097" y="694"/>
                  <a:pt x="8097" y="1103"/>
                </a:cubicBezTo>
                <a:cubicBezTo>
                  <a:pt x="8097" y="2427"/>
                  <a:pt x="6994" y="3529"/>
                  <a:pt x="5640" y="3529"/>
                </a:cubicBezTo>
                <a:cubicBezTo>
                  <a:pt x="4316" y="3529"/>
                  <a:pt x="3214" y="2427"/>
                  <a:pt x="3214" y="1103"/>
                </a:cubicBezTo>
                <a:cubicBezTo>
                  <a:pt x="3214" y="694"/>
                  <a:pt x="3277" y="347"/>
                  <a:pt x="346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85" name="Google Shape;8585;p100"/>
          <p:cNvSpPr/>
          <p:nvPr/>
        </p:nvSpPr>
        <p:spPr>
          <a:xfrm>
            <a:off x="11464183" y="8927885"/>
            <a:ext cx="27654" cy="67466"/>
          </a:xfrm>
          <a:custGeom>
            <a:avLst/>
            <a:gdLst/>
            <a:ahLst/>
            <a:cxnLst/>
            <a:rect l="l" t="t" r="r" b="b"/>
            <a:pathLst>
              <a:path w="694" h="1734" extrusionOk="0">
                <a:moveTo>
                  <a:pt x="347" y="0"/>
                </a:moveTo>
                <a:cubicBezTo>
                  <a:pt x="158" y="0"/>
                  <a:pt x="0" y="158"/>
                  <a:pt x="0" y="347"/>
                </a:cubicBezTo>
                <a:lnTo>
                  <a:pt x="0" y="1355"/>
                </a:lnTo>
                <a:cubicBezTo>
                  <a:pt x="0" y="1576"/>
                  <a:pt x="158" y="1733"/>
                  <a:pt x="347" y="1733"/>
                </a:cubicBezTo>
                <a:cubicBezTo>
                  <a:pt x="536" y="1733"/>
                  <a:pt x="693" y="1576"/>
                  <a:pt x="693" y="1355"/>
                </a:cubicBezTo>
                <a:lnTo>
                  <a:pt x="693" y="347"/>
                </a:lnTo>
                <a:cubicBezTo>
                  <a:pt x="693" y="158"/>
                  <a:pt x="536" y="0"/>
                  <a:pt x="34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86" name="Google Shape;8586;p100"/>
          <p:cNvSpPr/>
          <p:nvPr/>
        </p:nvSpPr>
        <p:spPr>
          <a:xfrm>
            <a:off x="11353686" y="8980877"/>
            <a:ext cx="56544" cy="54004"/>
          </a:xfrm>
          <a:custGeom>
            <a:avLst/>
            <a:gdLst/>
            <a:ahLst/>
            <a:cxnLst/>
            <a:rect l="l" t="t" r="r" b="b"/>
            <a:pathLst>
              <a:path w="1419" h="1388" extrusionOk="0">
                <a:moveTo>
                  <a:pt x="363" y="1"/>
                </a:moveTo>
                <a:cubicBezTo>
                  <a:pt x="276" y="1"/>
                  <a:pt x="190" y="40"/>
                  <a:pt x="127" y="119"/>
                </a:cubicBezTo>
                <a:cubicBezTo>
                  <a:pt x="1" y="245"/>
                  <a:pt x="1" y="466"/>
                  <a:pt x="127" y="592"/>
                </a:cubicBezTo>
                <a:lnTo>
                  <a:pt x="820" y="1316"/>
                </a:lnTo>
                <a:cubicBezTo>
                  <a:pt x="883" y="1364"/>
                  <a:pt x="969" y="1387"/>
                  <a:pt x="1056" y="1387"/>
                </a:cubicBezTo>
                <a:cubicBezTo>
                  <a:pt x="1143" y="1387"/>
                  <a:pt x="1229" y="1364"/>
                  <a:pt x="1292" y="1316"/>
                </a:cubicBezTo>
                <a:cubicBezTo>
                  <a:pt x="1418" y="1190"/>
                  <a:pt x="1418" y="938"/>
                  <a:pt x="1292" y="844"/>
                </a:cubicBezTo>
                <a:lnTo>
                  <a:pt x="599" y="119"/>
                </a:lnTo>
                <a:cubicBezTo>
                  <a:pt x="536" y="40"/>
                  <a:pt x="450" y="1"/>
                  <a:pt x="36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87" name="Google Shape;8587;p100"/>
          <p:cNvSpPr/>
          <p:nvPr/>
        </p:nvSpPr>
        <p:spPr>
          <a:xfrm>
            <a:off x="11545751" y="8981345"/>
            <a:ext cx="56544" cy="53537"/>
          </a:xfrm>
          <a:custGeom>
            <a:avLst/>
            <a:gdLst/>
            <a:ahLst/>
            <a:cxnLst/>
            <a:rect l="l" t="t" r="r" b="b"/>
            <a:pathLst>
              <a:path w="1419" h="1376" extrusionOk="0">
                <a:moveTo>
                  <a:pt x="1054" y="0"/>
                </a:moveTo>
                <a:cubicBezTo>
                  <a:pt x="976" y="0"/>
                  <a:pt x="894" y="33"/>
                  <a:pt x="820" y="107"/>
                </a:cubicBezTo>
                <a:lnTo>
                  <a:pt x="95" y="832"/>
                </a:lnTo>
                <a:cubicBezTo>
                  <a:pt x="1" y="926"/>
                  <a:pt x="1" y="1178"/>
                  <a:pt x="95" y="1304"/>
                </a:cubicBezTo>
                <a:cubicBezTo>
                  <a:pt x="158" y="1352"/>
                  <a:pt x="253" y="1375"/>
                  <a:pt x="344" y="1375"/>
                </a:cubicBezTo>
                <a:cubicBezTo>
                  <a:pt x="434" y="1375"/>
                  <a:pt x="521" y="1352"/>
                  <a:pt x="568" y="1304"/>
                </a:cubicBezTo>
                <a:lnTo>
                  <a:pt x="1293" y="580"/>
                </a:lnTo>
                <a:cubicBezTo>
                  <a:pt x="1419" y="454"/>
                  <a:pt x="1419" y="233"/>
                  <a:pt x="1293" y="107"/>
                </a:cubicBezTo>
                <a:cubicBezTo>
                  <a:pt x="1226" y="41"/>
                  <a:pt x="1142" y="0"/>
                  <a:pt x="105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88" name="Google Shape;8588;p100"/>
          <p:cNvSpPr/>
          <p:nvPr/>
        </p:nvSpPr>
        <p:spPr>
          <a:xfrm>
            <a:off x="11658759" y="9115419"/>
            <a:ext cx="56544" cy="188818"/>
          </a:xfrm>
          <a:custGeom>
            <a:avLst/>
            <a:gdLst/>
            <a:ahLst/>
            <a:cxnLst/>
            <a:rect l="l" t="t" r="r" b="b"/>
            <a:pathLst>
              <a:path w="1419" h="4853" extrusionOk="0">
                <a:moveTo>
                  <a:pt x="0" y="1"/>
                </a:moveTo>
                <a:lnTo>
                  <a:pt x="0" y="4852"/>
                </a:lnTo>
                <a:lnTo>
                  <a:pt x="1040" y="4852"/>
                </a:lnTo>
                <a:cubicBezTo>
                  <a:pt x="1261" y="4852"/>
                  <a:pt x="1418" y="4695"/>
                  <a:pt x="1418" y="4506"/>
                </a:cubicBezTo>
                <a:lnTo>
                  <a:pt x="1418" y="316"/>
                </a:lnTo>
                <a:cubicBezTo>
                  <a:pt x="1355" y="158"/>
                  <a:pt x="1198" y="1"/>
                  <a:pt x="104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89" name="Google Shape;8589;p100"/>
          <p:cNvSpPr/>
          <p:nvPr/>
        </p:nvSpPr>
        <p:spPr>
          <a:xfrm>
            <a:off x="11241954" y="9116509"/>
            <a:ext cx="56544" cy="188935"/>
          </a:xfrm>
          <a:custGeom>
            <a:avLst/>
            <a:gdLst/>
            <a:ahLst/>
            <a:cxnLst/>
            <a:rect l="l" t="t" r="r" b="b"/>
            <a:pathLst>
              <a:path w="1419" h="4856" extrusionOk="0">
                <a:moveTo>
                  <a:pt x="323" y="0"/>
                </a:moveTo>
                <a:cubicBezTo>
                  <a:pt x="132" y="0"/>
                  <a:pt x="1" y="149"/>
                  <a:pt x="1" y="351"/>
                </a:cubicBezTo>
                <a:lnTo>
                  <a:pt x="1" y="4509"/>
                </a:lnTo>
                <a:cubicBezTo>
                  <a:pt x="1" y="4698"/>
                  <a:pt x="158" y="4856"/>
                  <a:pt x="379" y="4856"/>
                </a:cubicBezTo>
                <a:lnTo>
                  <a:pt x="1418" y="4856"/>
                </a:lnTo>
                <a:lnTo>
                  <a:pt x="1418" y="4"/>
                </a:lnTo>
                <a:lnTo>
                  <a:pt x="379" y="4"/>
                </a:lnTo>
                <a:cubicBezTo>
                  <a:pt x="360" y="1"/>
                  <a:pt x="341" y="0"/>
                  <a:pt x="3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90" name="Google Shape;8590;p100"/>
          <p:cNvSpPr/>
          <p:nvPr/>
        </p:nvSpPr>
        <p:spPr>
          <a:xfrm>
            <a:off x="11400149" y="9130127"/>
            <a:ext cx="228525" cy="161855"/>
          </a:xfrm>
          <a:custGeom>
            <a:avLst/>
            <a:gdLst/>
            <a:ahLst/>
            <a:cxnLst/>
            <a:rect l="l" t="t" r="r" b="b"/>
            <a:pathLst>
              <a:path w="5735" h="4160" extrusionOk="0">
                <a:moveTo>
                  <a:pt x="1639" y="1"/>
                </a:moveTo>
                <a:cubicBezTo>
                  <a:pt x="1450" y="1"/>
                  <a:pt x="1198" y="158"/>
                  <a:pt x="1072" y="379"/>
                </a:cubicBezTo>
                <a:lnTo>
                  <a:pt x="0" y="2490"/>
                </a:lnTo>
                <a:cubicBezTo>
                  <a:pt x="158" y="2584"/>
                  <a:pt x="378" y="2616"/>
                  <a:pt x="567" y="2616"/>
                </a:cubicBezTo>
                <a:cubicBezTo>
                  <a:pt x="1072" y="2616"/>
                  <a:pt x="1544" y="2364"/>
                  <a:pt x="1796" y="1891"/>
                </a:cubicBezTo>
                <a:lnTo>
                  <a:pt x="2017" y="1418"/>
                </a:lnTo>
                <a:lnTo>
                  <a:pt x="2710" y="1418"/>
                </a:lnTo>
                <a:cubicBezTo>
                  <a:pt x="2899" y="1418"/>
                  <a:pt x="3056" y="1481"/>
                  <a:pt x="3182" y="1607"/>
                </a:cubicBezTo>
                <a:lnTo>
                  <a:pt x="5734" y="4159"/>
                </a:lnTo>
                <a:lnTo>
                  <a:pt x="5734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91" name="Google Shape;8591;p100"/>
          <p:cNvSpPr/>
          <p:nvPr/>
        </p:nvSpPr>
        <p:spPr>
          <a:xfrm>
            <a:off x="11323562" y="9062700"/>
            <a:ext cx="280008" cy="293713"/>
          </a:xfrm>
          <a:custGeom>
            <a:avLst/>
            <a:gdLst/>
            <a:ahLst/>
            <a:cxnLst/>
            <a:rect l="l" t="t" r="r" b="b"/>
            <a:pathLst>
              <a:path w="7027" h="7549" extrusionOk="0">
                <a:moveTo>
                  <a:pt x="2206" y="1"/>
                </a:moveTo>
                <a:cubicBezTo>
                  <a:pt x="1828" y="1"/>
                  <a:pt x="1481" y="221"/>
                  <a:pt x="1261" y="568"/>
                </a:cubicBezTo>
                <a:lnTo>
                  <a:pt x="946" y="1198"/>
                </a:lnTo>
                <a:cubicBezTo>
                  <a:pt x="914" y="1324"/>
                  <a:pt x="757" y="1419"/>
                  <a:pt x="631" y="1419"/>
                </a:cubicBezTo>
                <a:lnTo>
                  <a:pt x="1" y="1419"/>
                </a:lnTo>
                <a:lnTo>
                  <a:pt x="1" y="6239"/>
                </a:lnTo>
                <a:lnTo>
                  <a:pt x="1576" y="6239"/>
                </a:lnTo>
                <a:lnTo>
                  <a:pt x="2584" y="7247"/>
                </a:lnTo>
                <a:cubicBezTo>
                  <a:pt x="2768" y="7431"/>
                  <a:pt x="3054" y="7548"/>
                  <a:pt x="3330" y="7548"/>
                </a:cubicBezTo>
                <a:cubicBezTo>
                  <a:pt x="3431" y="7548"/>
                  <a:pt x="3531" y="7533"/>
                  <a:pt x="3624" y="7499"/>
                </a:cubicBezTo>
                <a:lnTo>
                  <a:pt x="6585" y="6554"/>
                </a:lnTo>
                <a:cubicBezTo>
                  <a:pt x="6743" y="6522"/>
                  <a:pt x="6900" y="6396"/>
                  <a:pt x="7026" y="6302"/>
                </a:cubicBezTo>
                <a:lnTo>
                  <a:pt x="4537" y="3813"/>
                </a:lnTo>
                <a:lnTo>
                  <a:pt x="4380" y="3813"/>
                </a:lnTo>
                <a:lnTo>
                  <a:pt x="4348" y="3844"/>
                </a:lnTo>
                <a:cubicBezTo>
                  <a:pt x="4033" y="4506"/>
                  <a:pt x="3340" y="4947"/>
                  <a:pt x="2647" y="5042"/>
                </a:cubicBezTo>
                <a:cubicBezTo>
                  <a:pt x="2601" y="5044"/>
                  <a:pt x="2556" y="5046"/>
                  <a:pt x="2511" y="5046"/>
                </a:cubicBezTo>
                <a:cubicBezTo>
                  <a:pt x="2046" y="5046"/>
                  <a:pt x="1698" y="4899"/>
                  <a:pt x="1324" y="4727"/>
                </a:cubicBezTo>
                <a:cubicBezTo>
                  <a:pt x="1103" y="4632"/>
                  <a:pt x="1040" y="4412"/>
                  <a:pt x="1166" y="4254"/>
                </a:cubicBezTo>
                <a:lnTo>
                  <a:pt x="2363" y="1797"/>
                </a:lnTo>
                <a:cubicBezTo>
                  <a:pt x="2615" y="1324"/>
                  <a:pt x="3088" y="1041"/>
                  <a:pt x="3592" y="1041"/>
                </a:cubicBezTo>
                <a:lnTo>
                  <a:pt x="5104" y="1041"/>
                </a:lnTo>
                <a:cubicBezTo>
                  <a:pt x="5167" y="852"/>
                  <a:pt x="5262" y="631"/>
                  <a:pt x="5262" y="347"/>
                </a:cubicBezTo>
                <a:cubicBezTo>
                  <a:pt x="5262" y="158"/>
                  <a:pt x="5104" y="1"/>
                  <a:pt x="488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592" name="Google Shape;8592;p100"/>
          <p:cNvGrpSpPr/>
          <p:nvPr/>
        </p:nvGrpSpPr>
        <p:grpSpPr>
          <a:xfrm>
            <a:off x="7762911" y="7105509"/>
            <a:ext cx="472073" cy="460937"/>
            <a:chOff x="4021660" y="2537108"/>
            <a:chExt cx="472073" cy="460937"/>
          </a:xfrm>
          <a:solidFill>
            <a:srgbClr val="FFC000"/>
          </a:solidFill>
        </p:grpSpPr>
        <p:sp>
          <p:nvSpPr>
            <p:cNvPr id="8593" name="Google Shape;8593;p100"/>
            <p:cNvSpPr/>
            <p:nvPr/>
          </p:nvSpPr>
          <p:spPr>
            <a:xfrm>
              <a:off x="4063102" y="2537108"/>
              <a:ext cx="138151" cy="134892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94" name="Google Shape;8594;p100"/>
            <p:cNvSpPr/>
            <p:nvPr/>
          </p:nvSpPr>
          <p:spPr>
            <a:xfrm>
              <a:off x="4245125" y="2592279"/>
              <a:ext cx="165766" cy="105751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95" name="Google Shape;8595;p100"/>
            <p:cNvSpPr/>
            <p:nvPr/>
          </p:nvSpPr>
          <p:spPr>
            <a:xfrm>
              <a:off x="4073143" y="2833077"/>
              <a:ext cx="169511" cy="107501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96" name="Google Shape;8596;p100"/>
            <p:cNvSpPr/>
            <p:nvPr/>
          </p:nvSpPr>
          <p:spPr>
            <a:xfrm>
              <a:off x="4311670" y="2725887"/>
              <a:ext cx="141897" cy="133647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97" name="Google Shape;8597;p100"/>
            <p:cNvSpPr/>
            <p:nvPr/>
          </p:nvSpPr>
          <p:spPr>
            <a:xfrm>
              <a:off x="4021660" y="2669510"/>
              <a:ext cx="220994" cy="13730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98" name="Google Shape;8598;p100"/>
            <p:cNvSpPr/>
            <p:nvPr/>
          </p:nvSpPr>
          <p:spPr>
            <a:xfrm>
              <a:off x="4270229" y="2858251"/>
              <a:ext cx="223505" cy="13979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599" name="Google Shape;8599;p100"/>
          <p:cNvSpPr/>
          <p:nvPr/>
        </p:nvSpPr>
        <p:spPr>
          <a:xfrm>
            <a:off x="12819573" y="7268278"/>
            <a:ext cx="110537" cy="52759"/>
          </a:xfrm>
          <a:custGeom>
            <a:avLst/>
            <a:gdLst/>
            <a:ahLst/>
            <a:cxnLst/>
            <a:rect l="l" t="t" r="r" b="b"/>
            <a:pathLst>
              <a:path w="2774" h="1356" extrusionOk="0">
                <a:moveTo>
                  <a:pt x="1387" y="1"/>
                </a:moveTo>
                <a:cubicBezTo>
                  <a:pt x="631" y="1"/>
                  <a:pt x="1" y="631"/>
                  <a:pt x="1" y="1355"/>
                </a:cubicBezTo>
                <a:lnTo>
                  <a:pt x="2773" y="1355"/>
                </a:lnTo>
                <a:cubicBezTo>
                  <a:pt x="2773" y="599"/>
                  <a:pt x="2143" y="1"/>
                  <a:pt x="138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00" name="Google Shape;8600;p100"/>
          <p:cNvSpPr/>
          <p:nvPr/>
        </p:nvSpPr>
        <p:spPr>
          <a:xfrm>
            <a:off x="12845951" y="7186143"/>
            <a:ext cx="56544" cy="55210"/>
          </a:xfrm>
          <a:custGeom>
            <a:avLst/>
            <a:gdLst/>
            <a:ahLst/>
            <a:cxnLst/>
            <a:rect l="l" t="t" r="r" b="b"/>
            <a:pathLst>
              <a:path w="1419" h="1419" extrusionOk="0">
                <a:moveTo>
                  <a:pt x="725" y="1"/>
                </a:moveTo>
                <a:cubicBezTo>
                  <a:pt x="315" y="1"/>
                  <a:pt x="0" y="316"/>
                  <a:pt x="0" y="725"/>
                </a:cubicBezTo>
                <a:cubicBezTo>
                  <a:pt x="0" y="1103"/>
                  <a:pt x="315" y="1418"/>
                  <a:pt x="725" y="1418"/>
                </a:cubicBezTo>
                <a:cubicBezTo>
                  <a:pt x="1103" y="1418"/>
                  <a:pt x="1418" y="1103"/>
                  <a:pt x="1418" y="725"/>
                </a:cubicBezTo>
                <a:cubicBezTo>
                  <a:pt x="1418" y="316"/>
                  <a:pt x="1103" y="1"/>
                  <a:pt x="72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01" name="Google Shape;8601;p100"/>
          <p:cNvSpPr/>
          <p:nvPr/>
        </p:nvSpPr>
        <p:spPr>
          <a:xfrm>
            <a:off x="12707840" y="7106461"/>
            <a:ext cx="332727" cy="324878"/>
          </a:xfrm>
          <a:custGeom>
            <a:avLst/>
            <a:gdLst/>
            <a:ahLst/>
            <a:cxnLst/>
            <a:rect l="l" t="t" r="r" b="b"/>
            <a:pathLst>
              <a:path w="8350" h="8350" extrusionOk="0">
                <a:moveTo>
                  <a:pt x="4128" y="1387"/>
                </a:moveTo>
                <a:cubicBezTo>
                  <a:pt x="4884" y="1387"/>
                  <a:pt x="5514" y="2017"/>
                  <a:pt x="5514" y="2773"/>
                </a:cubicBezTo>
                <a:cubicBezTo>
                  <a:pt x="5514" y="3120"/>
                  <a:pt x="5357" y="3466"/>
                  <a:pt x="5136" y="3718"/>
                </a:cubicBezTo>
                <a:cubicBezTo>
                  <a:pt x="5766" y="4065"/>
                  <a:pt x="6176" y="4727"/>
                  <a:pt x="6176" y="5514"/>
                </a:cubicBezTo>
                <a:lnTo>
                  <a:pt x="6176" y="5892"/>
                </a:lnTo>
                <a:lnTo>
                  <a:pt x="6270" y="5892"/>
                </a:lnTo>
                <a:cubicBezTo>
                  <a:pt x="6270" y="6081"/>
                  <a:pt x="6113" y="6239"/>
                  <a:pt x="5924" y="6239"/>
                </a:cubicBezTo>
                <a:lnTo>
                  <a:pt x="2458" y="6239"/>
                </a:lnTo>
                <a:cubicBezTo>
                  <a:pt x="2238" y="6239"/>
                  <a:pt x="2080" y="6081"/>
                  <a:pt x="2080" y="5892"/>
                </a:cubicBezTo>
                <a:lnTo>
                  <a:pt x="2080" y="5514"/>
                </a:lnTo>
                <a:cubicBezTo>
                  <a:pt x="2080" y="4727"/>
                  <a:pt x="2521" y="4065"/>
                  <a:pt x="3151" y="3718"/>
                </a:cubicBezTo>
                <a:cubicBezTo>
                  <a:pt x="2931" y="3466"/>
                  <a:pt x="2773" y="3120"/>
                  <a:pt x="2773" y="2773"/>
                </a:cubicBezTo>
                <a:cubicBezTo>
                  <a:pt x="2773" y="2017"/>
                  <a:pt x="3403" y="1387"/>
                  <a:pt x="4128" y="1387"/>
                </a:cubicBezTo>
                <a:close/>
                <a:moveTo>
                  <a:pt x="4191" y="1"/>
                </a:moveTo>
                <a:cubicBezTo>
                  <a:pt x="1891" y="1"/>
                  <a:pt x="1" y="1860"/>
                  <a:pt x="1" y="4191"/>
                </a:cubicBezTo>
                <a:cubicBezTo>
                  <a:pt x="1" y="6522"/>
                  <a:pt x="1860" y="8350"/>
                  <a:pt x="4191" y="8350"/>
                </a:cubicBezTo>
                <a:cubicBezTo>
                  <a:pt x="6459" y="8350"/>
                  <a:pt x="8350" y="6522"/>
                  <a:pt x="8350" y="4191"/>
                </a:cubicBezTo>
                <a:cubicBezTo>
                  <a:pt x="8350" y="1860"/>
                  <a:pt x="6459" y="1"/>
                  <a:pt x="419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02" name="Google Shape;8602;p100"/>
          <p:cNvSpPr/>
          <p:nvPr/>
        </p:nvSpPr>
        <p:spPr>
          <a:xfrm>
            <a:off x="12678991" y="7345509"/>
            <a:ext cx="116793" cy="112793"/>
          </a:xfrm>
          <a:custGeom>
            <a:avLst/>
            <a:gdLst/>
            <a:ahLst/>
            <a:cxnLst/>
            <a:rect l="l" t="t" r="r" b="b"/>
            <a:pathLst>
              <a:path w="2931" h="2899" extrusionOk="0">
                <a:moveTo>
                  <a:pt x="504" y="0"/>
                </a:moveTo>
                <a:lnTo>
                  <a:pt x="378" y="126"/>
                </a:lnTo>
                <a:cubicBezTo>
                  <a:pt x="0" y="536"/>
                  <a:pt x="0" y="1198"/>
                  <a:pt x="378" y="1576"/>
                </a:cubicBezTo>
                <a:lnTo>
                  <a:pt x="1355" y="2584"/>
                </a:lnTo>
                <a:cubicBezTo>
                  <a:pt x="1576" y="2773"/>
                  <a:pt x="1828" y="2899"/>
                  <a:pt x="2111" y="2899"/>
                </a:cubicBezTo>
                <a:cubicBezTo>
                  <a:pt x="2395" y="2899"/>
                  <a:pt x="2678" y="2773"/>
                  <a:pt x="2867" y="2584"/>
                </a:cubicBezTo>
                <a:lnTo>
                  <a:pt x="2930" y="2458"/>
                </a:lnTo>
                <a:cubicBezTo>
                  <a:pt x="1828" y="1985"/>
                  <a:pt x="977" y="1071"/>
                  <a:pt x="50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03" name="Google Shape;8603;p100"/>
          <p:cNvSpPr/>
          <p:nvPr/>
        </p:nvSpPr>
        <p:spPr>
          <a:xfrm>
            <a:off x="12563472" y="7415386"/>
            <a:ext cx="159470" cy="150494"/>
          </a:xfrm>
          <a:custGeom>
            <a:avLst/>
            <a:gdLst/>
            <a:ahLst/>
            <a:cxnLst/>
            <a:rect l="l" t="t" r="r" b="b"/>
            <a:pathLst>
              <a:path w="4002" h="3868" extrusionOk="0">
                <a:moveTo>
                  <a:pt x="2521" y="0"/>
                </a:moveTo>
                <a:lnTo>
                  <a:pt x="410" y="2111"/>
                </a:lnTo>
                <a:cubicBezTo>
                  <a:pt x="1" y="2520"/>
                  <a:pt x="1" y="3182"/>
                  <a:pt x="410" y="3560"/>
                </a:cubicBezTo>
                <a:cubicBezTo>
                  <a:pt x="599" y="3765"/>
                  <a:pt x="867" y="3867"/>
                  <a:pt x="1135" y="3867"/>
                </a:cubicBezTo>
                <a:cubicBezTo>
                  <a:pt x="1403" y="3867"/>
                  <a:pt x="1671" y="3765"/>
                  <a:pt x="1860" y="3560"/>
                </a:cubicBezTo>
                <a:lnTo>
                  <a:pt x="4002" y="1449"/>
                </a:lnTo>
                <a:cubicBezTo>
                  <a:pt x="3907" y="1418"/>
                  <a:pt x="3844" y="1323"/>
                  <a:pt x="3750" y="1260"/>
                </a:cubicBezTo>
                <a:lnTo>
                  <a:pt x="2773" y="252"/>
                </a:lnTo>
                <a:cubicBezTo>
                  <a:pt x="2679" y="189"/>
                  <a:pt x="2616" y="95"/>
                  <a:pt x="252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04" name="Google Shape;8604;p100"/>
          <p:cNvSpPr/>
          <p:nvPr/>
        </p:nvSpPr>
        <p:spPr>
          <a:xfrm>
            <a:off x="9514910" y="7892018"/>
            <a:ext cx="140622" cy="134892"/>
          </a:xfrm>
          <a:custGeom>
            <a:avLst/>
            <a:gdLst/>
            <a:ahLst/>
            <a:cxnLst/>
            <a:rect l="l" t="t" r="r" b="b"/>
            <a:pathLst>
              <a:path w="3529" h="3467" extrusionOk="0">
                <a:moveTo>
                  <a:pt x="1764" y="1"/>
                </a:moveTo>
                <a:cubicBezTo>
                  <a:pt x="819" y="1"/>
                  <a:pt x="0" y="788"/>
                  <a:pt x="0" y="1734"/>
                </a:cubicBezTo>
                <a:cubicBezTo>
                  <a:pt x="0" y="2679"/>
                  <a:pt x="819" y="3466"/>
                  <a:pt x="1764" y="3466"/>
                </a:cubicBezTo>
                <a:cubicBezTo>
                  <a:pt x="2709" y="3466"/>
                  <a:pt x="3529" y="2679"/>
                  <a:pt x="3529" y="1734"/>
                </a:cubicBezTo>
                <a:cubicBezTo>
                  <a:pt x="3529" y="788"/>
                  <a:pt x="2741" y="1"/>
                  <a:pt x="176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05" name="Google Shape;8605;p100"/>
          <p:cNvSpPr/>
          <p:nvPr/>
        </p:nvSpPr>
        <p:spPr>
          <a:xfrm>
            <a:off x="9680597" y="7730240"/>
            <a:ext cx="251119" cy="242744"/>
          </a:xfrm>
          <a:custGeom>
            <a:avLst/>
            <a:gdLst/>
            <a:ahLst/>
            <a:cxnLst/>
            <a:rect l="l" t="t" r="r" b="b"/>
            <a:pathLst>
              <a:path w="6302" h="6239" extrusionOk="0">
                <a:moveTo>
                  <a:pt x="3151" y="1733"/>
                </a:moveTo>
                <a:cubicBezTo>
                  <a:pt x="3372" y="1733"/>
                  <a:pt x="3529" y="1890"/>
                  <a:pt x="3529" y="2079"/>
                </a:cubicBezTo>
                <a:cubicBezTo>
                  <a:pt x="3529" y="2268"/>
                  <a:pt x="3372" y="2426"/>
                  <a:pt x="3151" y="2426"/>
                </a:cubicBezTo>
                <a:cubicBezTo>
                  <a:pt x="2962" y="2426"/>
                  <a:pt x="2805" y="2268"/>
                  <a:pt x="2805" y="2079"/>
                </a:cubicBezTo>
                <a:cubicBezTo>
                  <a:pt x="2805" y="1890"/>
                  <a:pt x="2962" y="1733"/>
                  <a:pt x="3151" y="1733"/>
                </a:cubicBezTo>
                <a:close/>
                <a:moveTo>
                  <a:pt x="3151" y="2773"/>
                </a:moveTo>
                <a:cubicBezTo>
                  <a:pt x="3372" y="2773"/>
                  <a:pt x="3529" y="2930"/>
                  <a:pt x="3529" y="3151"/>
                </a:cubicBezTo>
                <a:lnTo>
                  <a:pt x="3529" y="4505"/>
                </a:lnTo>
                <a:cubicBezTo>
                  <a:pt x="3529" y="4726"/>
                  <a:pt x="3372" y="4883"/>
                  <a:pt x="3151" y="4883"/>
                </a:cubicBezTo>
                <a:cubicBezTo>
                  <a:pt x="2962" y="4883"/>
                  <a:pt x="2805" y="4726"/>
                  <a:pt x="2805" y="4505"/>
                </a:cubicBezTo>
                <a:lnTo>
                  <a:pt x="2805" y="3151"/>
                </a:lnTo>
                <a:cubicBezTo>
                  <a:pt x="2805" y="2930"/>
                  <a:pt x="2962" y="2773"/>
                  <a:pt x="3151" y="2773"/>
                </a:cubicBezTo>
                <a:close/>
                <a:moveTo>
                  <a:pt x="3151" y="0"/>
                </a:moveTo>
                <a:cubicBezTo>
                  <a:pt x="1418" y="0"/>
                  <a:pt x="64" y="1418"/>
                  <a:pt x="64" y="3088"/>
                </a:cubicBezTo>
                <a:cubicBezTo>
                  <a:pt x="64" y="3655"/>
                  <a:pt x="158" y="4159"/>
                  <a:pt x="442" y="4631"/>
                </a:cubicBezTo>
                <a:lnTo>
                  <a:pt x="64" y="5765"/>
                </a:lnTo>
                <a:cubicBezTo>
                  <a:pt x="1" y="5892"/>
                  <a:pt x="64" y="6018"/>
                  <a:pt x="127" y="6112"/>
                </a:cubicBezTo>
                <a:cubicBezTo>
                  <a:pt x="190" y="6207"/>
                  <a:pt x="379" y="6238"/>
                  <a:pt x="473" y="6238"/>
                </a:cubicBezTo>
                <a:lnTo>
                  <a:pt x="1796" y="5923"/>
                </a:lnTo>
                <a:cubicBezTo>
                  <a:pt x="2206" y="6175"/>
                  <a:pt x="2679" y="6238"/>
                  <a:pt x="3214" y="6238"/>
                </a:cubicBezTo>
                <a:cubicBezTo>
                  <a:pt x="4947" y="6238"/>
                  <a:pt x="6302" y="4820"/>
                  <a:pt x="6302" y="3119"/>
                </a:cubicBezTo>
                <a:cubicBezTo>
                  <a:pt x="6270" y="1418"/>
                  <a:pt x="4884" y="0"/>
                  <a:pt x="315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06" name="Google Shape;8606;p100"/>
          <p:cNvSpPr/>
          <p:nvPr/>
        </p:nvSpPr>
        <p:spPr>
          <a:xfrm>
            <a:off x="9459643" y="8020725"/>
            <a:ext cx="251119" cy="169209"/>
          </a:xfrm>
          <a:custGeom>
            <a:avLst/>
            <a:gdLst/>
            <a:ahLst/>
            <a:cxnLst/>
            <a:rect l="l" t="t" r="r" b="b"/>
            <a:pathLst>
              <a:path w="6302" h="4349" extrusionOk="0">
                <a:moveTo>
                  <a:pt x="1356" y="1"/>
                </a:moveTo>
                <a:cubicBezTo>
                  <a:pt x="568" y="568"/>
                  <a:pt x="1" y="1513"/>
                  <a:pt x="1" y="2553"/>
                </a:cubicBezTo>
                <a:lnTo>
                  <a:pt x="1" y="3970"/>
                </a:lnTo>
                <a:cubicBezTo>
                  <a:pt x="1" y="4222"/>
                  <a:pt x="158" y="4348"/>
                  <a:pt x="347" y="4348"/>
                </a:cubicBezTo>
                <a:lnTo>
                  <a:pt x="5955" y="4348"/>
                </a:lnTo>
                <a:cubicBezTo>
                  <a:pt x="6144" y="4348"/>
                  <a:pt x="6302" y="4191"/>
                  <a:pt x="6302" y="3970"/>
                </a:cubicBezTo>
                <a:lnTo>
                  <a:pt x="6302" y="2553"/>
                </a:lnTo>
                <a:cubicBezTo>
                  <a:pt x="6302" y="1513"/>
                  <a:pt x="5798" y="599"/>
                  <a:pt x="4947" y="1"/>
                </a:cubicBezTo>
                <a:cubicBezTo>
                  <a:pt x="4538" y="505"/>
                  <a:pt x="3844" y="820"/>
                  <a:pt x="3151" y="820"/>
                </a:cubicBezTo>
                <a:cubicBezTo>
                  <a:pt x="2427" y="820"/>
                  <a:pt x="1765" y="505"/>
                  <a:pt x="135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607" name="Google Shape;8607;p100"/>
          <p:cNvGrpSpPr/>
          <p:nvPr/>
        </p:nvGrpSpPr>
        <p:grpSpPr>
          <a:xfrm>
            <a:off x="12516303" y="7754505"/>
            <a:ext cx="472073" cy="376352"/>
            <a:chOff x="2217077" y="3792755"/>
            <a:chExt cx="472073" cy="376352"/>
          </a:xfrm>
          <a:solidFill>
            <a:srgbClr val="FFC000"/>
          </a:solidFill>
        </p:grpSpPr>
        <p:sp>
          <p:nvSpPr>
            <p:cNvPr id="8608" name="Google Shape;8608;p100"/>
            <p:cNvSpPr/>
            <p:nvPr/>
          </p:nvSpPr>
          <p:spPr>
            <a:xfrm>
              <a:off x="2618779" y="3954571"/>
              <a:ext cx="70371" cy="28208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09" name="Google Shape;8609;p100"/>
            <p:cNvSpPr/>
            <p:nvPr/>
          </p:nvSpPr>
          <p:spPr>
            <a:xfrm>
              <a:off x="2602482" y="4009742"/>
              <a:ext cx="59054" cy="52720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10" name="Google Shape;8610;p100"/>
            <p:cNvSpPr/>
            <p:nvPr/>
          </p:nvSpPr>
          <p:spPr>
            <a:xfrm>
              <a:off x="2604992" y="3873643"/>
              <a:ext cx="56544" cy="53692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11" name="Google Shape;8611;p100"/>
            <p:cNvSpPr/>
            <p:nvPr/>
          </p:nvSpPr>
          <p:spPr>
            <a:xfrm>
              <a:off x="2217077" y="3873643"/>
              <a:ext cx="168236" cy="1631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12" name="Google Shape;8612;p100"/>
            <p:cNvSpPr/>
            <p:nvPr/>
          </p:nvSpPr>
          <p:spPr>
            <a:xfrm>
              <a:off x="2519639" y="3792755"/>
              <a:ext cx="56504" cy="324878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13" name="Google Shape;8613;p100"/>
            <p:cNvSpPr/>
            <p:nvPr/>
          </p:nvSpPr>
          <p:spPr>
            <a:xfrm>
              <a:off x="2299920" y="4061216"/>
              <a:ext cx="81648" cy="107890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14" name="Google Shape;8614;p100"/>
            <p:cNvSpPr/>
            <p:nvPr/>
          </p:nvSpPr>
          <p:spPr>
            <a:xfrm>
              <a:off x="2411652" y="3825865"/>
              <a:ext cx="82883" cy="25500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615" name="Google Shape;8615;p100"/>
          <p:cNvSpPr/>
          <p:nvPr/>
        </p:nvSpPr>
        <p:spPr>
          <a:xfrm>
            <a:off x="9693110" y="8589715"/>
            <a:ext cx="194655" cy="190063"/>
          </a:xfrm>
          <a:custGeom>
            <a:avLst/>
            <a:gdLst/>
            <a:ahLst/>
            <a:cxnLst/>
            <a:rect l="l" t="t" r="r" b="b"/>
            <a:pathLst>
              <a:path w="4885" h="4885" extrusionOk="0">
                <a:moveTo>
                  <a:pt x="2395" y="1324"/>
                </a:moveTo>
                <a:cubicBezTo>
                  <a:pt x="2616" y="1324"/>
                  <a:pt x="2773" y="1482"/>
                  <a:pt x="2773" y="1702"/>
                </a:cubicBezTo>
                <a:lnTo>
                  <a:pt x="2773" y="2049"/>
                </a:lnTo>
                <a:lnTo>
                  <a:pt x="3120" y="2049"/>
                </a:lnTo>
                <a:cubicBezTo>
                  <a:pt x="3309" y="2049"/>
                  <a:pt x="3466" y="2206"/>
                  <a:pt x="3466" y="2395"/>
                </a:cubicBezTo>
                <a:cubicBezTo>
                  <a:pt x="3466" y="2584"/>
                  <a:pt x="3309" y="2742"/>
                  <a:pt x="3120" y="2742"/>
                </a:cubicBezTo>
                <a:lnTo>
                  <a:pt x="2395" y="2742"/>
                </a:lnTo>
                <a:cubicBezTo>
                  <a:pt x="2206" y="2742"/>
                  <a:pt x="2049" y="2584"/>
                  <a:pt x="2049" y="2395"/>
                </a:cubicBezTo>
                <a:lnTo>
                  <a:pt x="2049" y="1702"/>
                </a:lnTo>
                <a:cubicBezTo>
                  <a:pt x="2049" y="1482"/>
                  <a:pt x="2206" y="1324"/>
                  <a:pt x="2395" y="1324"/>
                </a:cubicBezTo>
                <a:close/>
                <a:moveTo>
                  <a:pt x="2458" y="1"/>
                </a:moveTo>
                <a:cubicBezTo>
                  <a:pt x="1104" y="1"/>
                  <a:pt x="1" y="1103"/>
                  <a:pt x="1" y="2427"/>
                </a:cubicBezTo>
                <a:cubicBezTo>
                  <a:pt x="1" y="3781"/>
                  <a:pt x="1104" y="4884"/>
                  <a:pt x="2458" y="4884"/>
                </a:cubicBezTo>
                <a:cubicBezTo>
                  <a:pt x="3782" y="4884"/>
                  <a:pt x="4884" y="3781"/>
                  <a:pt x="4884" y="2427"/>
                </a:cubicBezTo>
                <a:cubicBezTo>
                  <a:pt x="4853" y="1072"/>
                  <a:pt x="3782" y="1"/>
                  <a:pt x="2458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16" name="Google Shape;8616;p100"/>
          <p:cNvSpPr/>
          <p:nvPr/>
        </p:nvSpPr>
        <p:spPr>
          <a:xfrm>
            <a:off x="9415691" y="8454901"/>
            <a:ext cx="415570" cy="269707"/>
          </a:xfrm>
          <a:custGeom>
            <a:avLst/>
            <a:gdLst/>
            <a:ahLst/>
            <a:cxnLst/>
            <a:rect l="l" t="t" r="r" b="b"/>
            <a:pathLst>
              <a:path w="10429" h="6932" extrusionOk="0">
                <a:moveTo>
                  <a:pt x="2426" y="662"/>
                </a:moveTo>
                <a:cubicBezTo>
                  <a:pt x="2647" y="662"/>
                  <a:pt x="2804" y="819"/>
                  <a:pt x="2804" y="1008"/>
                </a:cubicBezTo>
                <a:cubicBezTo>
                  <a:pt x="2804" y="1197"/>
                  <a:pt x="2647" y="1355"/>
                  <a:pt x="2426" y="1355"/>
                </a:cubicBezTo>
                <a:lnTo>
                  <a:pt x="1733" y="1355"/>
                </a:lnTo>
                <a:cubicBezTo>
                  <a:pt x="1544" y="1355"/>
                  <a:pt x="1387" y="1197"/>
                  <a:pt x="1387" y="1008"/>
                </a:cubicBezTo>
                <a:cubicBezTo>
                  <a:pt x="1387" y="819"/>
                  <a:pt x="1544" y="662"/>
                  <a:pt x="1733" y="662"/>
                </a:cubicBezTo>
                <a:close/>
                <a:moveTo>
                  <a:pt x="4537" y="662"/>
                </a:moveTo>
                <a:cubicBezTo>
                  <a:pt x="4726" y="662"/>
                  <a:pt x="4884" y="819"/>
                  <a:pt x="4884" y="1008"/>
                </a:cubicBezTo>
                <a:cubicBezTo>
                  <a:pt x="4884" y="1197"/>
                  <a:pt x="4695" y="1355"/>
                  <a:pt x="4537" y="1355"/>
                </a:cubicBezTo>
                <a:lnTo>
                  <a:pt x="3812" y="1355"/>
                </a:lnTo>
                <a:cubicBezTo>
                  <a:pt x="3623" y="1355"/>
                  <a:pt x="3466" y="1197"/>
                  <a:pt x="3466" y="1008"/>
                </a:cubicBezTo>
                <a:cubicBezTo>
                  <a:pt x="3466" y="819"/>
                  <a:pt x="3623" y="662"/>
                  <a:pt x="3812" y="662"/>
                </a:cubicBezTo>
                <a:close/>
                <a:moveTo>
                  <a:pt x="6648" y="662"/>
                </a:moveTo>
                <a:cubicBezTo>
                  <a:pt x="6837" y="662"/>
                  <a:pt x="6994" y="819"/>
                  <a:pt x="6994" y="1008"/>
                </a:cubicBezTo>
                <a:cubicBezTo>
                  <a:pt x="6994" y="1197"/>
                  <a:pt x="6837" y="1355"/>
                  <a:pt x="6648" y="1355"/>
                </a:cubicBezTo>
                <a:lnTo>
                  <a:pt x="5955" y="1355"/>
                </a:lnTo>
                <a:cubicBezTo>
                  <a:pt x="5734" y="1355"/>
                  <a:pt x="5577" y="1197"/>
                  <a:pt x="5577" y="1008"/>
                </a:cubicBezTo>
                <a:cubicBezTo>
                  <a:pt x="5577" y="819"/>
                  <a:pt x="5734" y="662"/>
                  <a:pt x="5955" y="662"/>
                </a:cubicBezTo>
                <a:close/>
                <a:moveTo>
                  <a:pt x="8727" y="662"/>
                </a:moveTo>
                <a:cubicBezTo>
                  <a:pt x="8948" y="662"/>
                  <a:pt x="9105" y="819"/>
                  <a:pt x="9105" y="1008"/>
                </a:cubicBezTo>
                <a:cubicBezTo>
                  <a:pt x="9105" y="1197"/>
                  <a:pt x="8948" y="1355"/>
                  <a:pt x="8727" y="1355"/>
                </a:cubicBezTo>
                <a:lnTo>
                  <a:pt x="8034" y="1355"/>
                </a:lnTo>
                <a:cubicBezTo>
                  <a:pt x="7845" y="1355"/>
                  <a:pt x="7688" y="1197"/>
                  <a:pt x="7688" y="1008"/>
                </a:cubicBezTo>
                <a:cubicBezTo>
                  <a:pt x="7688" y="819"/>
                  <a:pt x="7845" y="662"/>
                  <a:pt x="8034" y="662"/>
                </a:cubicBezTo>
                <a:close/>
                <a:moveTo>
                  <a:pt x="2426" y="2080"/>
                </a:moveTo>
                <a:cubicBezTo>
                  <a:pt x="2647" y="2080"/>
                  <a:pt x="2804" y="2237"/>
                  <a:pt x="2804" y="2426"/>
                </a:cubicBezTo>
                <a:cubicBezTo>
                  <a:pt x="2804" y="2647"/>
                  <a:pt x="2647" y="2773"/>
                  <a:pt x="2426" y="2773"/>
                </a:cubicBezTo>
                <a:lnTo>
                  <a:pt x="1733" y="2773"/>
                </a:lnTo>
                <a:cubicBezTo>
                  <a:pt x="1544" y="2773"/>
                  <a:pt x="1387" y="2647"/>
                  <a:pt x="1387" y="2426"/>
                </a:cubicBezTo>
                <a:cubicBezTo>
                  <a:pt x="1387" y="2206"/>
                  <a:pt x="1544" y="2080"/>
                  <a:pt x="1733" y="2080"/>
                </a:cubicBezTo>
                <a:close/>
                <a:moveTo>
                  <a:pt x="4537" y="2080"/>
                </a:moveTo>
                <a:cubicBezTo>
                  <a:pt x="4726" y="2080"/>
                  <a:pt x="4884" y="2237"/>
                  <a:pt x="4884" y="2426"/>
                </a:cubicBezTo>
                <a:cubicBezTo>
                  <a:pt x="4884" y="2647"/>
                  <a:pt x="4695" y="2773"/>
                  <a:pt x="4537" y="2773"/>
                </a:cubicBezTo>
                <a:lnTo>
                  <a:pt x="3812" y="2773"/>
                </a:lnTo>
                <a:cubicBezTo>
                  <a:pt x="3623" y="2773"/>
                  <a:pt x="3466" y="2647"/>
                  <a:pt x="3466" y="2426"/>
                </a:cubicBezTo>
                <a:cubicBezTo>
                  <a:pt x="3466" y="2206"/>
                  <a:pt x="3623" y="2080"/>
                  <a:pt x="3812" y="2080"/>
                </a:cubicBezTo>
                <a:close/>
                <a:moveTo>
                  <a:pt x="6648" y="2080"/>
                </a:moveTo>
                <a:cubicBezTo>
                  <a:pt x="6837" y="2080"/>
                  <a:pt x="6994" y="2237"/>
                  <a:pt x="6994" y="2426"/>
                </a:cubicBezTo>
                <a:cubicBezTo>
                  <a:pt x="6994" y="2647"/>
                  <a:pt x="6837" y="2773"/>
                  <a:pt x="6648" y="2773"/>
                </a:cubicBezTo>
                <a:lnTo>
                  <a:pt x="5955" y="2773"/>
                </a:lnTo>
                <a:cubicBezTo>
                  <a:pt x="5734" y="2773"/>
                  <a:pt x="5577" y="2647"/>
                  <a:pt x="5577" y="2426"/>
                </a:cubicBezTo>
                <a:cubicBezTo>
                  <a:pt x="5577" y="2206"/>
                  <a:pt x="5734" y="2080"/>
                  <a:pt x="5955" y="2080"/>
                </a:cubicBezTo>
                <a:close/>
                <a:moveTo>
                  <a:pt x="8727" y="2080"/>
                </a:moveTo>
                <a:cubicBezTo>
                  <a:pt x="8948" y="2080"/>
                  <a:pt x="9105" y="2237"/>
                  <a:pt x="9105" y="2426"/>
                </a:cubicBezTo>
                <a:cubicBezTo>
                  <a:pt x="9105" y="2647"/>
                  <a:pt x="8948" y="2773"/>
                  <a:pt x="8727" y="2773"/>
                </a:cubicBezTo>
                <a:lnTo>
                  <a:pt x="8034" y="2773"/>
                </a:lnTo>
                <a:cubicBezTo>
                  <a:pt x="7845" y="2773"/>
                  <a:pt x="7688" y="2647"/>
                  <a:pt x="7688" y="2426"/>
                </a:cubicBezTo>
                <a:cubicBezTo>
                  <a:pt x="7688" y="2206"/>
                  <a:pt x="7845" y="2080"/>
                  <a:pt x="8034" y="2080"/>
                </a:cubicBezTo>
                <a:close/>
                <a:moveTo>
                  <a:pt x="2426" y="3466"/>
                </a:moveTo>
                <a:cubicBezTo>
                  <a:pt x="2647" y="3466"/>
                  <a:pt x="2804" y="3623"/>
                  <a:pt x="2804" y="3812"/>
                </a:cubicBezTo>
                <a:cubicBezTo>
                  <a:pt x="2804" y="4001"/>
                  <a:pt x="2647" y="4159"/>
                  <a:pt x="2426" y="4159"/>
                </a:cubicBezTo>
                <a:lnTo>
                  <a:pt x="1733" y="4159"/>
                </a:lnTo>
                <a:cubicBezTo>
                  <a:pt x="1544" y="4159"/>
                  <a:pt x="1387" y="4001"/>
                  <a:pt x="1387" y="3812"/>
                </a:cubicBezTo>
                <a:cubicBezTo>
                  <a:pt x="1387" y="3623"/>
                  <a:pt x="1544" y="3466"/>
                  <a:pt x="1733" y="3466"/>
                </a:cubicBezTo>
                <a:close/>
                <a:moveTo>
                  <a:pt x="4537" y="3466"/>
                </a:moveTo>
                <a:cubicBezTo>
                  <a:pt x="4726" y="3466"/>
                  <a:pt x="4884" y="3623"/>
                  <a:pt x="4884" y="3812"/>
                </a:cubicBezTo>
                <a:cubicBezTo>
                  <a:pt x="4884" y="4001"/>
                  <a:pt x="4695" y="4159"/>
                  <a:pt x="4537" y="4159"/>
                </a:cubicBezTo>
                <a:lnTo>
                  <a:pt x="3812" y="4159"/>
                </a:lnTo>
                <a:cubicBezTo>
                  <a:pt x="3623" y="4159"/>
                  <a:pt x="3466" y="4001"/>
                  <a:pt x="3466" y="3812"/>
                </a:cubicBezTo>
                <a:cubicBezTo>
                  <a:pt x="3466" y="3623"/>
                  <a:pt x="3623" y="3466"/>
                  <a:pt x="3812" y="3466"/>
                </a:cubicBezTo>
                <a:close/>
                <a:moveTo>
                  <a:pt x="6648" y="3466"/>
                </a:moveTo>
                <a:cubicBezTo>
                  <a:pt x="6837" y="3466"/>
                  <a:pt x="6994" y="3623"/>
                  <a:pt x="6994" y="3812"/>
                </a:cubicBezTo>
                <a:cubicBezTo>
                  <a:pt x="6994" y="4001"/>
                  <a:pt x="6837" y="4159"/>
                  <a:pt x="6648" y="4159"/>
                </a:cubicBezTo>
                <a:lnTo>
                  <a:pt x="5955" y="4159"/>
                </a:lnTo>
                <a:cubicBezTo>
                  <a:pt x="5734" y="4159"/>
                  <a:pt x="5577" y="4001"/>
                  <a:pt x="5577" y="3812"/>
                </a:cubicBezTo>
                <a:cubicBezTo>
                  <a:pt x="5577" y="3623"/>
                  <a:pt x="5734" y="3466"/>
                  <a:pt x="5955" y="3466"/>
                </a:cubicBezTo>
                <a:close/>
                <a:moveTo>
                  <a:pt x="2426" y="4852"/>
                </a:moveTo>
                <a:cubicBezTo>
                  <a:pt x="2647" y="4852"/>
                  <a:pt x="2804" y="5010"/>
                  <a:pt x="2804" y="5199"/>
                </a:cubicBezTo>
                <a:cubicBezTo>
                  <a:pt x="2804" y="5388"/>
                  <a:pt x="2647" y="5545"/>
                  <a:pt x="2426" y="5545"/>
                </a:cubicBezTo>
                <a:lnTo>
                  <a:pt x="1733" y="5545"/>
                </a:lnTo>
                <a:cubicBezTo>
                  <a:pt x="1544" y="5545"/>
                  <a:pt x="1387" y="5388"/>
                  <a:pt x="1387" y="5199"/>
                </a:cubicBezTo>
                <a:cubicBezTo>
                  <a:pt x="1387" y="5010"/>
                  <a:pt x="1544" y="4852"/>
                  <a:pt x="1733" y="4852"/>
                </a:cubicBezTo>
                <a:close/>
                <a:moveTo>
                  <a:pt x="4537" y="4852"/>
                </a:moveTo>
                <a:cubicBezTo>
                  <a:pt x="4726" y="4852"/>
                  <a:pt x="4884" y="5010"/>
                  <a:pt x="4884" y="5199"/>
                </a:cubicBezTo>
                <a:cubicBezTo>
                  <a:pt x="4884" y="5388"/>
                  <a:pt x="4695" y="5545"/>
                  <a:pt x="4537" y="5545"/>
                </a:cubicBezTo>
                <a:lnTo>
                  <a:pt x="3812" y="5545"/>
                </a:lnTo>
                <a:cubicBezTo>
                  <a:pt x="3623" y="5545"/>
                  <a:pt x="3466" y="5388"/>
                  <a:pt x="3466" y="5199"/>
                </a:cubicBezTo>
                <a:cubicBezTo>
                  <a:pt x="3466" y="5010"/>
                  <a:pt x="3623" y="4852"/>
                  <a:pt x="3812" y="4852"/>
                </a:cubicBezTo>
                <a:close/>
                <a:moveTo>
                  <a:pt x="0" y="0"/>
                </a:moveTo>
                <a:lnTo>
                  <a:pt x="0" y="5892"/>
                </a:lnTo>
                <a:cubicBezTo>
                  <a:pt x="0" y="6459"/>
                  <a:pt x="473" y="6931"/>
                  <a:pt x="1071" y="6931"/>
                </a:cubicBezTo>
                <a:lnTo>
                  <a:pt x="6490" y="6931"/>
                </a:lnTo>
                <a:cubicBezTo>
                  <a:pt x="6364" y="6616"/>
                  <a:pt x="6301" y="6270"/>
                  <a:pt x="6301" y="5892"/>
                </a:cubicBezTo>
                <a:cubicBezTo>
                  <a:pt x="6301" y="5797"/>
                  <a:pt x="6333" y="5671"/>
                  <a:pt x="6333" y="5545"/>
                </a:cubicBezTo>
                <a:lnTo>
                  <a:pt x="5955" y="5545"/>
                </a:lnTo>
                <a:cubicBezTo>
                  <a:pt x="5734" y="5545"/>
                  <a:pt x="5577" y="5388"/>
                  <a:pt x="5577" y="5199"/>
                </a:cubicBezTo>
                <a:cubicBezTo>
                  <a:pt x="5577" y="5010"/>
                  <a:pt x="5734" y="4852"/>
                  <a:pt x="5955" y="4852"/>
                </a:cubicBezTo>
                <a:lnTo>
                  <a:pt x="6490" y="4852"/>
                </a:lnTo>
                <a:cubicBezTo>
                  <a:pt x="6931" y="3623"/>
                  <a:pt x="8066" y="2741"/>
                  <a:pt x="9420" y="2741"/>
                </a:cubicBezTo>
                <a:cubicBezTo>
                  <a:pt x="9767" y="2741"/>
                  <a:pt x="10113" y="2836"/>
                  <a:pt x="10428" y="2962"/>
                </a:cubicBezTo>
                <a:lnTo>
                  <a:pt x="10428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17" name="Google Shape;8617;p100"/>
          <p:cNvSpPr/>
          <p:nvPr/>
        </p:nvSpPr>
        <p:spPr>
          <a:xfrm>
            <a:off x="9414417" y="8318840"/>
            <a:ext cx="416845" cy="110342"/>
          </a:xfrm>
          <a:custGeom>
            <a:avLst/>
            <a:gdLst/>
            <a:ahLst/>
            <a:cxnLst/>
            <a:rect l="l" t="t" r="r" b="b"/>
            <a:pathLst>
              <a:path w="10461" h="2836" extrusionOk="0">
                <a:moveTo>
                  <a:pt x="1734" y="0"/>
                </a:moveTo>
                <a:cubicBezTo>
                  <a:pt x="1513" y="0"/>
                  <a:pt x="1356" y="158"/>
                  <a:pt x="1356" y="347"/>
                </a:cubicBezTo>
                <a:lnTo>
                  <a:pt x="1356" y="693"/>
                </a:lnTo>
                <a:lnTo>
                  <a:pt x="1009" y="693"/>
                </a:lnTo>
                <a:cubicBezTo>
                  <a:pt x="410" y="693"/>
                  <a:pt x="1" y="1166"/>
                  <a:pt x="1" y="1733"/>
                </a:cubicBezTo>
                <a:lnTo>
                  <a:pt x="1" y="2836"/>
                </a:lnTo>
                <a:lnTo>
                  <a:pt x="10429" y="2836"/>
                </a:lnTo>
                <a:lnTo>
                  <a:pt x="10429" y="1733"/>
                </a:lnTo>
                <a:lnTo>
                  <a:pt x="10460" y="1733"/>
                </a:lnTo>
                <a:cubicBezTo>
                  <a:pt x="10460" y="1134"/>
                  <a:pt x="9988" y="693"/>
                  <a:pt x="9421" y="693"/>
                </a:cubicBezTo>
                <a:lnTo>
                  <a:pt x="9074" y="693"/>
                </a:lnTo>
                <a:lnTo>
                  <a:pt x="9074" y="347"/>
                </a:lnTo>
                <a:cubicBezTo>
                  <a:pt x="9074" y="158"/>
                  <a:pt x="8917" y="0"/>
                  <a:pt x="8728" y="0"/>
                </a:cubicBezTo>
                <a:cubicBezTo>
                  <a:pt x="8539" y="0"/>
                  <a:pt x="8381" y="158"/>
                  <a:pt x="8381" y="347"/>
                </a:cubicBezTo>
                <a:lnTo>
                  <a:pt x="8381" y="693"/>
                </a:lnTo>
                <a:lnTo>
                  <a:pt x="6995" y="693"/>
                </a:lnTo>
                <a:lnTo>
                  <a:pt x="6995" y="347"/>
                </a:lnTo>
                <a:cubicBezTo>
                  <a:pt x="6995" y="158"/>
                  <a:pt x="6837" y="0"/>
                  <a:pt x="6648" y="0"/>
                </a:cubicBezTo>
                <a:cubicBezTo>
                  <a:pt x="6459" y="0"/>
                  <a:pt x="6302" y="158"/>
                  <a:pt x="6302" y="347"/>
                </a:cubicBezTo>
                <a:lnTo>
                  <a:pt x="6302" y="693"/>
                </a:lnTo>
                <a:lnTo>
                  <a:pt x="4159" y="693"/>
                </a:lnTo>
                <a:lnTo>
                  <a:pt x="4159" y="347"/>
                </a:lnTo>
                <a:cubicBezTo>
                  <a:pt x="4159" y="158"/>
                  <a:pt x="4002" y="0"/>
                  <a:pt x="3813" y="0"/>
                </a:cubicBezTo>
                <a:cubicBezTo>
                  <a:pt x="3624" y="0"/>
                  <a:pt x="3466" y="158"/>
                  <a:pt x="3466" y="347"/>
                </a:cubicBezTo>
                <a:lnTo>
                  <a:pt x="3466" y="693"/>
                </a:lnTo>
                <a:lnTo>
                  <a:pt x="2080" y="693"/>
                </a:lnTo>
                <a:lnTo>
                  <a:pt x="2080" y="347"/>
                </a:lnTo>
                <a:cubicBezTo>
                  <a:pt x="2080" y="158"/>
                  <a:pt x="1923" y="0"/>
                  <a:pt x="173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18" name="Google Shape;8618;p100"/>
          <p:cNvSpPr/>
          <p:nvPr/>
        </p:nvSpPr>
        <p:spPr>
          <a:xfrm>
            <a:off x="7232527" y="8911020"/>
            <a:ext cx="109222" cy="106684"/>
          </a:xfrm>
          <a:custGeom>
            <a:avLst/>
            <a:gdLst/>
            <a:ahLst/>
            <a:cxnLst/>
            <a:rect l="l" t="t" r="r" b="b"/>
            <a:pathLst>
              <a:path w="2741" h="2742" extrusionOk="0">
                <a:moveTo>
                  <a:pt x="1355" y="1"/>
                </a:moveTo>
                <a:cubicBezTo>
                  <a:pt x="630" y="1"/>
                  <a:pt x="0" y="631"/>
                  <a:pt x="0" y="1387"/>
                </a:cubicBezTo>
                <a:cubicBezTo>
                  <a:pt x="0" y="2112"/>
                  <a:pt x="630" y="2742"/>
                  <a:pt x="1355" y="2742"/>
                </a:cubicBezTo>
                <a:cubicBezTo>
                  <a:pt x="2111" y="2742"/>
                  <a:pt x="2741" y="2112"/>
                  <a:pt x="2741" y="1387"/>
                </a:cubicBezTo>
                <a:cubicBezTo>
                  <a:pt x="2741" y="631"/>
                  <a:pt x="2142" y="1"/>
                  <a:pt x="135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19" name="Google Shape;8619;p100"/>
          <p:cNvSpPr/>
          <p:nvPr/>
        </p:nvSpPr>
        <p:spPr>
          <a:xfrm>
            <a:off x="7189811" y="9015215"/>
            <a:ext cx="194655" cy="111587"/>
          </a:xfrm>
          <a:custGeom>
            <a:avLst/>
            <a:gdLst/>
            <a:ahLst/>
            <a:cxnLst/>
            <a:rect l="l" t="t" r="r" b="b"/>
            <a:pathLst>
              <a:path w="4885" h="2868" extrusionOk="0">
                <a:moveTo>
                  <a:pt x="820" y="1"/>
                </a:moveTo>
                <a:cubicBezTo>
                  <a:pt x="316" y="442"/>
                  <a:pt x="1" y="1104"/>
                  <a:pt x="1" y="1797"/>
                </a:cubicBezTo>
                <a:lnTo>
                  <a:pt x="1" y="2521"/>
                </a:lnTo>
                <a:cubicBezTo>
                  <a:pt x="1" y="2710"/>
                  <a:pt x="158" y="2868"/>
                  <a:pt x="347" y="2868"/>
                </a:cubicBezTo>
                <a:lnTo>
                  <a:pt x="4506" y="2868"/>
                </a:lnTo>
                <a:cubicBezTo>
                  <a:pt x="4727" y="2868"/>
                  <a:pt x="4884" y="2710"/>
                  <a:pt x="4884" y="2521"/>
                </a:cubicBezTo>
                <a:lnTo>
                  <a:pt x="4884" y="1860"/>
                </a:lnTo>
                <a:cubicBezTo>
                  <a:pt x="4884" y="1135"/>
                  <a:pt x="4569" y="473"/>
                  <a:pt x="4034" y="32"/>
                </a:cubicBezTo>
                <a:cubicBezTo>
                  <a:pt x="3655" y="473"/>
                  <a:pt x="3120" y="788"/>
                  <a:pt x="2427" y="788"/>
                </a:cubicBezTo>
                <a:cubicBezTo>
                  <a:pt x="1797" y="788"/>
                  <a:pt x="1198" y="473"/>
                  <a:pt x="82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20" name="Google Shape;8620;p100"/>
          <p:cNvSpPr/>
          <p:nvPr/>
        </p:nvSpPr>
        <p:spPr>
          <a:xfrm>
            <a:off x="7412040" y="9207690"/>
            <a:ext cx="111772" cy="163061"/>
          </a:xfrm>
          <a:custGeom>
            <a:avLst/>
            <a:gdLst/>
            <a:ahLst/>
            <a:cxnLst/>
            <a:rect l="l" t="t" r="r" b="b"/>
            <a:pathLst>
              <a:path w="2805" h="4191" extrusionOk="0">
                <a:moveTo>
                  <a:pt x="0" y="0"/>
                </a:moveTo>
                <a:lnTo>
                  <a:pt x="0" y="4190"/>
                </a:lnTo>
                <a:lnTo>
                  <a:pt x="2458" y="4190"/>
                </a:lnTo>
                <a:cubicBezTo>
                  <a:pt x="2647" y="4190"/>
                  <a:pt x="2804" y="4033"/>
                  <a:pt x="2804" y="3844"/>
                </a:cubicBezTo>
                <a:lnTo>
                  <a:pt x="2804" y="315"/>
                </a:lnTo>
                <a:cubicBezTo>
                  <a:pt x="2773" y="158"/>
                  <a:pt x="2647" y="0"/>
                  <a:pt x="245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21" name="Google Shape;8621;p100"/>
          <p:cNvSpPr/>
          <p:nvPr/>
        </p:nvSpPr>
        <p:spPr>
          <a:xfrm>
            <a:off x="7051739" y="9261615"/>
            <a:ext cx="111772" cy="109136"/>
          </a:xfrm>
          <a:custGeom>
            <a:avLst/>
            <a:gdLst/>
            <a:ahLst/>
            <a:cxnLst/>
            <a:rect l="l" t="t" r="r" b="b"/>
            <a:pathLst>
              <a:path w="2805" h="2805" extrusionOk="0">
                <a:moveTo>
                  <a:pt x="347" y="0"/>
                </a:moveTo>
                <a:cubicBezTo>
                  <a:pt x="158" y="0"/>
                  <a:pt x="0" y="189"/>
                  <a:pt x="0" y="347"/>
                </a:cubicBezTo>
                <a:lnTo>
                  <a:pt x="0" y="2458"/>
                </a:lnTo>
                <a:cubicBezTo>
                  <a:pt x="0" y="2678"/>
                  <a:pt x="158" y="2804"/>
                  <a:pt x="347" y="2804"/>
                </a:cubicBezTo>
                <a:lnTo>
                  <a:pt x="2804" y="2804"/>
                </a:lnTo>
                <a:lnTo>
                  <a:pt x="2804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22" name="Google Shape;8622;p100"/>
          <p:cNvSpPr/>
          <p:nvPr/>
        </p:nvSpPr>
        <p:spPr>
          <a:xfrm>
            <a:off x="7189811" y="9154971"/>
            <a:ext cx="194655" cy="216987"/>
          </a:xfrm>
          <a:custGeom>
            <a:avLst/>
            <a:gdLst/>
            <a:ahLst/>
            <a:cxnLst/>
            <a:rect l="l" t="t" r="r" b="b"/>
            <a:pathLst>
              <a:path w="4885" h="5577" extrusionOk="0">
                <a:moveTo>
                  <a:pt x="2466" y="1377"/>
                </a:moveTo>
                <a:cubicBezTo>
                  <a:pt x="2522" y="1377"/>
                  <a:pt x="2582" y="1392"/>
                  <a:pt x="2647" y="1418"/>
                </a:cubicBezTo>
                <a:cubicBezTo>
                  <a:pt x="2742" y="1450"/>
                  <a:pt x="2836" y="1607"/>
                  <a:pt x="2836" y="1733"/>
                </a:cubicBezTo>
                <a:lnTo>
                  <a:pt x="2836" y="3497"/>
                </a:lnTo>
                <a:lnTo>
                  <a:pt x="3183" y="3497"/>
                </a:lnTo>
                <a:cubicBezTo>
                  <a:pt x="3372" y="3497"/>
                  <a:pt x="3529" y="3655"/>
                  <a:pt x="3529" y="3844"/>
                </a:cubicBezTo>
                <a:cubicBezTo>
                  <a:pt x="3529" y="4033"/>
                  <a:pt x="3340" y="4159"/>
                  <a:pt x="3151" y="4159"/>
                </a:cubicBezTo>
                <a:lnTo>
                  <a:pt x="1765" y="4159"/>
                </a:lnTo>
                <a:cubicBezTo>
                  <a:pt x="1576" y="4159"/>
                  <a:pt x="1419" y="4002"/>
                  <a:pt x="1419" y="3812"/>
                </a:cubicBezTo>
                <a:cubicBezTo>
                  <a:pt x="1419" y="3623"/>
                  <a:pt x="1576" y="3466"/>
                  <a:pt x="1765" y="3466"/>
                </a:cubicBezTo>
                <a:lnTo>
                  <a:pt x="2112" y="3466"/>
                </a:lnTo>
                <a:lnTo>
                  <a:pt x="2112" y="2552"/>
                </a:lnTo>
                <a:lnTo>
                  <a:pt x="1986" y="2678"/>
                </a:lnTo>
                <a:cubicBezTo>
                  <a:pt x="1938" y="2726"/>
                  <a:pt x="1852" y="2749"/>
                  <a:pt x="1765" y="2749"/>
                </a:cubicBezTo>
                <a:cubicBezTo>
                  <a:pt x="1679" y="2749"/>
                  <a:pt x="1592" y="2726"/>
                  <a:pt x="1545" y="2678"/>
                </a:cubicBezTo>
                <a:cubicBezTo>
                  <a:pt x="1419" y="2552"/>
                  <a:pt x="1419" y="2300"/>
                  <a:pt x="1545" y="2206"/>
                </a:cubicBezTo>
                <a:lnTo>
                  <a:pt x="2238" y="1481"/>
                </a:lnTo>
                <a:cubicBezTo>
                  <a:pt x="2312" y="1407"/>
                  <a:pt x="2385" y="1377"/>
                  <a:pt x="2466" y="1377"/>
                </a:cubicBezTo>
                <a:close/>
                <a:moveTo>
                  <a:pt x="347" y="0"/>
                </a:moveTo>
                <a:cubicBezTo>
                  <a:pt x="158" y="0"/>
                  <a:pt x="1" y="158"/>
                  <a:pt x="1" y="347"/>
                </a:cubicBezTo>
                <a:lnTo>
                  <a:pt x="1" y="5577"/>
                </a:lnTo>
                <a:lnTo>
                  <a:pt x="4853" y="5577"/>
                </a:lnTo>
                <a:cubicBezTo>
                  <a:pt x="4884" y="3245"/>
                  <a:pt x="4884" y="2678"/>
                  <a:pt x="4884" y="347"/>
                </a:cubicBezTo>
                <a:cubicBezTo>
                  <a:pt x="4884" y="158"/>
                  <a:pt x="4727" y="0"/>
                  <a:pt x="453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23" name="Google Shape;8623;p100"/>
          <p:cNvSpPr/>
          <p:nvPr/>
        </p:nvSpPr>
        <p:spPr>
          <a:xfrm>
            <a:off x="7640255" y="8434690"/>
            <a:ext cx="218484" cy="228037"/>
          </a:xfrm>
          <a:custGeom>
            <a:avLst/>
            <a:gdLst/>
            <a:ahLst/>
            <a:cxnLst/>
            <a:rect l="l" t="t" r="r" b="b"/>
            <a:pathLst>
              <a:path w="5483" h="5861" extrusionOk="0">
                <a:moveTo>
                  <a:pt x="2584" y="1"/>
                </a:moveTo>
                <a:lnTo>
                  <a:pt x="410" y="2206"/>
                </a:lnTo>
                <a:cubicBezTo>
                  <a:pt x="1" y="2615"/>
                  <a:pt x="1" y="3277"/>
                  <a:pt x="410" y="3655"/>
                </a:cubicBezTo>
                <a:lnTo>
                  <a:pt x="2584" y="5860"/>
                </a:lnTo>
                <a:lnTo>
                  <a:pt x="3781" y="4632"/>
                </a:lnTo>
                <a:cubicBezTo>
                  <a:pt x="3844" y="4584"/>
                  <a:pt x="3939" y="4561"/>
                  <a:pt x="4029" y="4561"/>
                </a:cubicBezTo>
                <a:cubicBezTo>
                  <a:pt x="4120" y="4561"/>
                  <a:pt x="4206" y="4584"/>
                  <a:pt x="4254" y="4632"/>
                </a:cubicBezTo>
                <a:lnTo>
                  <a:pt x="4726" y="5104"/>
                </a:lnTo>
                <a:cubicBezTo>
                  <a:pt x="4789" y="5167"/>
                  <a:pt x="4884" y="5199"/>
                  <a:pt x="4974" y="5199"/>
                </a:cubicBezTo>
                <a:cubicBezTo>
                  <a:pt x="5065" y="5199"/>
                  <a:pt x="5152" y="5167"/>
                  <a:pt x="5199" y="5104"/>
                </a:cubicBezTo>
                <a:cubicBezTo>
                  <a:pt x="5325" y="5010"/>
                  <a:pt x="5325" y="4758"/>
                  <a:pt x="5199" y="4632"/>
                </a:cubicBezTo>
                <a:lnTo>
                  <a:pt x="4726" y="4159"/>
                </a:lnTo>
                <a:cubicBezTo>
                  <a:pt x="4632" y="4065"/>
                  <a:pt x="4632" y="3813"/>
                  <a:pt x="4726" y="3687"/>
                </a:cubicBezTo>
                <a:lnTo>
                  <a:pt x="5482" y="2962"/>
                </a:lnTo>
                <a:lnTo>
                  <a:pt x="5010" y="2489"/>
                </a:lnTo>
                <a:lnTo>
                  <a:pt x="4789" y="2710"/>
                </a:lnTo>
                <a:cubicBezTo>
                  <a:pt x="4584" y="2915"/>
                  <a:pt x="4317" y="3017"/>
                  <a:pt x="4049" y="3017"/>
                </a:cubicBezTo>
                <a:cubicBezTo>
                  <a:pt x="3781" y="3017"/>
                  <a:pt x="3513" y="2915"/>
                  <a:pt x="3309" y="2710"/>
                </a:cubicBezTo>
                <a:cubicBezTo>
                  <a:pt x="2930" y="2332"/>
                  <a:pt x="2930" y="1670"/>
                  <a:pt x="3309" y="1261"/>
                </a:cubicBezTo>
                <a:lnTo>
                  <a:pt x="3561" y="1040"/>
                </a:lnTo>
                <a:lnTo>
                  <a:pt x="2584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24" name="Google Shape;8624;p100"/>
          <p:cNvSpPr/>
          <p:nvPr/>
        </p:nvSpPr>
        <p:spPr>
          <a:xfrm>
            <a:off x="7763305" y="8319485"/>
            <a:ext cx="232271" cy="208389"/>
          </a:xfrm>
          <a:custGeom>
            <a:avLst/>
            <a:gdLst/>
            <a:ahLst/>
            <a:cxnLst/>
            <a:rect l="l" t="t" r="r" b="b"/>
            <a:pathLst>
              <a:path w="5829" h="5356" extrusionOk="0">
                <a:moveTo>
                  <a:pt x="2926" y="0"/>
                </a:moveTo>
                <a:cubicBezTo>
                  <a:pt x="2662" y="0"/>
                  <a:pt x="2394" y="95"/>
                  <a:pt x="2205" y="284"/>
                </a:cubicBezTo>
                <a:lnTo>
                  <a:pt x="0" y="2457"/>
                </a:lnTo>
                <a:lnTo>
                  <a:pt x="1229" y="3686"/>
                </a:lnTo>
                <a:cubicBezTo>
                  <a:pt x="1323" y="3781"/>
                  <a:pt x="1323" y="4033"/>
                  <a:pt x="1229" y="4127"/>
                </a:cubicBezTo>
                <a:lnTo>
                  <a:pt x="725" y="4600"/>
                </a:lnTo>
                <a:cubicBezTo>
                  <a:pt x="630" y="4726"/>
                  <a:pt x="630" y="4978"/>
                  <a:pt x="725" y="5072"/>
                </a:cubicBezTo>
                <a:cubicBezTo>
                  <a:pt x="788" y="5135"/>
                  <a:pt x="882" y="5167"/>
                  <a:pt x="977" y="5167"/>
                </a:cubicBezTo>
                <a:cubicBezTo>
                  <a:pt x="1071" y="5167"/>
                  <a:pt x="1166" y="5135"/>
                  <a:pt x="1229" y="5072"/>
                </a:cubicBezTo>
                <a:lnTo>
                  <a:pt x="1701" y="4600"/>
                </a:lnTo>
                <a:cubicBezTo>
                  <a:pt x="1749" y="4553"/>
                  <a:pt x="1835" y="4529"/>
                  <a:pt x="1926" y="4529"/>
                </a:cubicBezTo>
                <a:cubicBezTo>
                  <a:pt x="2016" y="4529"/>
                  <a:pt x="2111" y="4553"/>
                  <a:pt x="2174" y="4600"/>
                </a:cubicBezTo>
                <a:lnTo>
                  <a:pt x="2898" y="5356"/>
                </a:lnTo>
                <a:lnTo>
                  <a:pt x="3371" y="4883"/>
                </a:lnTo>
                <a:lnTo>
                  <a:pt x="3151" y="4663"/>
                </a:lnTo>
                <a:cubicBezTo>
                  <a:pt x="2741" y="4253"/>
                  <a:pt x="2741" y="3592"/>
                  <a:pt x="3151" y="3214"/>
                </a:cubicBezTo>
                <a:cubicBezTo>
                  <a:pt x="3340" y="3009"/>
                  <a:pt x="3607" y="2906"/>
                  <a:pt x="3875" y="2906"/>
                </a:cubicBezTo>
                <a:cubicBezTo>
                  <a:pt x="4143" y="2906"/>
                  <a:pt x="4411" y="3009"/>
                  <a:pt x="4600" y="3214"/>
                </a:cubicBezTo>
                <a:lnTo>
                  <a:pt x="4852" y="3434"/>
                </a:lnTo>
                <a:lnTo>
                  <a:pt x="5828" y="2457"/>
                </a:lnTo>
                <a:lnTo>
                  <a:pt x="3623" y="284"/>
                </a:lnTo>
                <a:cubicBezTo>
                  <a:pt x="3450" y="95"/>
                  <a:pt x="3190" y="0"/>
                  <a:pt x="292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25" name="Google Shape;8625;p100"/>
          <p:cNvSpPr/>
          <p:nvPr/>
        </p:nvSpPr>
        <p:spPr>
          <a:xfrm>
            <a:off x="7901376" y="8434689"/>
            <a:ext cx="218484" cy="226792"/>
          </a:xfrm>
          <a:custGeom>
            <a:avLst/>
            <a:gdLst/>
            <a:ahLst/>
            <a:cxnLst/>
            <a:rect l="l" t="t" r="r" b="b"/>
            <a:pathLst>
              <a:path w="5483" h="5829" extrusionOk="0">
                <a:moveTo>
                  <a:pt x="2899" y="1"/>
                </a:moveTo>
                <a:lnTo>
                  <a:pt x="1702" y="1229"/>
                </a:lnTo>
                <a:cubicBezTo>
                  <a:pt x="1639" y="1292"/>
                  <a:pt x="1544" y="1324"/>
                  <a:pt x="1450" y="1324"/>
                </a:cubicBezTo>
                <a:cubicBezTo>
                  <a:pt x="1355" y="1324"/>
                  <a:pt x="1261" y="1292"/>
                  <a:pt x="1198" y="1229"/>
                </a:cubicBezTo>
                <a:lnTo>
                  <a:pt x="725" y="757"/>
                </a:lnTo>
                <a:cubicBezTo>
                  <a:pt x="678" y="694"/>
                  <a:pt x="591" y="662"/>
                  <a:pt x="501" y="662"/>
                </a:cubicBezTo>
                <a:cubicBezTo>
                  <a:pt x="410" y="662"/>
                  <a:pt x="316" y="694"/>
                  <a:pt x="253" y="757"/>
                </a:cubicBezTo>
                <a:cubicBezTo>
                  <a:pt x="158" y="883"/>
                  <a:pt x="158" y="1103"/>
                  <a:pt x="253" y="1229"/>
                </a:cubicBezTo>
                <a:lnTo>
                  <a:pt x="725" y="1702"/>
                </a:lnTo>
                <a:cubicBezTo>
                  <a:pt x="851" y="1828"/>
                  <a:pt x="851" y="2048"/>
                  <a:pt x="725" y="2174"/>
                </a:cubicBezTo>
                <a:lnTo>
                  <a:pt x="1" y="2899"/>
                </a:lnTo>
                <a:lnTo>
                  <a:pt x="473" y="3372"/>
                </a:lnTo>
                <a:lnTo>
                  <a:pt x="694" y="3151"/>
                </a:lnTo>
                <a:cubicBezTo>
                  <a:pt x="898" y="2946"/>
                  <a:pt x="1166" y="2844"/>
                  <a:pt x="1434" y="2844"/>
                </a:cubicBezTo>
                <a:cubicBezTo>
                  <a:pt x="1702" y="2844"/>
                  <a:pt x="1970" y="2946"/>
                  <a:pt x="2174" y="3151"/>
                </a:cubicBezTo>
                <a:cubicBezTo>
                  <a:pt x="2552" y="3529"/>
                  <a:pt x="2552" y="4222"/>
                  <a:pt x="2174" y="4600"/>
                </a:cubicBezTo>
                <a:lnTo>
                  <a:pt x="1922" y="4852"/>
                </a:lnTo>
                <a:lnTo>
                  <a:pt x="2899" y="5829"/>
                </a:lnTo>
                <a:lnTo>
                  <a:pt x="5073" y="3655"/>
                </a:lnTo>
                <a:cubicBezTo>
                  <a:pt x="5482" y="3277"/>
                  <a:pt x="5482" y="2615"/>
                  <a:pt x="5073" y="2206"/>
                </a:cubicBezTo>
                <a:lnTo>
                  <a:pt x="2899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26" name="Google Shape;8626;p100"/>
          <p:cNvSpPr/>
          <p:nvPr/>
        </p:nvSpPr>
        <p:spPr>
          <a:xfrm>
            <a:off x="7763305" y="8569543"/>
            <a:ext cx="234781" cy="209634"/>
          </a:xfrm>
          <a:custGeom>
            <a:avLst/>
            <a:gdLst/>
            <a:ahLst/>
            <a:cxnLst/>
            <a:rect l="l" t="t" r="r" b="b"/>
            <a:pathLst>
              <a:path w="5892" h="5388" extrusionOk="0">
                <a:moveTo>
                  <a:pt x="2993" y="0"/>
                </a:moveTo>
                <a:lnTo>
                  <a:pt x="2520" y="473"/>
                </a:lnTo>
                <a:lnTo>
                  <a:pt x="2741" y="725"/>
                </a:lnTo>
                <a:cubicBezTo>
                  <a:pt x="3151" y="1103"/>
                  <a:pt x="3151" y="1764"/>
                  <a:pt x="2741" y="2174"/>
                </a:cubicBezTo>
                <a:cubicBezTo>
                  <a:pt x="2505" y="2363"/>
                  <a:pt x="2221" y="2457"/>
                  <a:pt x="1949" y="2457"/>
                </a:cubicBezTo>
                <a:cubicBezTo>
                  <a:pt x="1678" y="2457"/>
                  <a:pt x="1418" y="2363"/>
                  <a:pt x="1229" y="2174"/>
                </a:cubicBezTo>
                <a:lnTo>
                  <a:pt x="977" y="1922"/>
                </a:lnTo>
                <a:lnTo>
                  <a:pt x="0" y="2930"/>
                </a:lnTo>
                <a:lnTo>
                  <a:pt x="2205" y="5072"/>
                </a:lnTo>
                <a:cubicBezTo>
                  <a:pt x="2394" y="5293"/>
                  <a:pt x="2678" y="5387"/>
                  <a:pt x="2930" y="5387"/>
                </a:cubicBezTo>
                <a:cubicBezTo>
                  <a:pt x="3214" y="5387"/>
                  <a:pt x="3497" y="5293"/>
                  <a:pt x="3686" y="5072"/>
                </a:cubicBezTo>
                <a:lnTo>
                  <a:pt x="5891" y="2930"/>
                </a:lnTo>
                <a:lnTo>
                  <a:pt x="4663" y="1701"/>
                </a:lnTo>
                <a:cubicBezTo>
                  <a:pt x="4568" y="1575"/>
                  <a:pt x="4568" y="1355"/>
                  <a:pt x="4663" y="1229"/>
                </a:cubicBezTo>
                <a:lnTo>
                  <a:pt x="5167" y="756"/>
                </a:lnTo>
                <a:cubicBezTo>
                  <a:pt x="5261" y="630"/>
                  <a:pt x="5261" y="410"/>
                  <a:pt x="5167" y="284"/>
                </a:cubicBezTo>
                <a:cubicBezTo>
                  <a:pt x="5104" y="221"/>
                  <a:pt x="5009" y="189"/>
                  <a:pt x="4915" y="189"/>
                </a:cubicBezTo>
                <a:cubicBezTo>
                  <a:pt x="4820" y="189"/>
                  <a:pt x="4726" y="221"/>
                  <a:pt x="4663" y="284"/>
                </a:cubicBezTo>
                <a:lnTo>
                  <a:pt x="4190" y="756"/>
                </a:lnTo>
                <a:cubicBezTo>
                  <a:pt x="4143" y="819"/>
                  <a:pt x="4056" y="851"/>
                  <a:pt x="3966" y="851"/>
                </a:cubicBezTo>
                <a:cubicBezTo>
                  <a:pt x="3875" y="851"/>
                  <a:pt x="3781" y="819"/>
                  <a:pt x="3718" y="756"/>
                </a:cubicBezTo>
                <a:lnTo>
                  <a:pt x="2993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27" name="Google Shape;8627;p100"/>
          <p:cNvSpPr/>
          <p:nvPr/>
        </p:nvSpPr>
        <p:spPr>
          <a:xfrm>
            <a:off x="12715150" y="8632290"/>
            <a:ext cx="194615" cy="188818"/>
          </a:xfrm>
          <a:custGeom>
            <a:avLst/>
            <a:gdLst/>
            <a:ahLst/>
            <a:cxnLst/>
            <a:rect l="l" t="t" r="r" b="b"/>
            <a:pathLst>
              <a:path w="4884" h="4853" extrusionOk="0">
                <a:moveTo>
                  <a:pt x="2426" y="662"/>
                </a:moveTo>
                <a:cubicBezTo>
                  <a:pt x="2646" y="662"/>
                  <a:pt x="2804" y="819"/>
                  <a:pt x="2804" y="1008"/>
                </a:cubicBezTo>
                <a:cubicBezTo>
                  <a:pt x="2804" y="1197"/>
                  <a:pt x="2646" y="1355"/>
                  <a:pt x="2426" y="1355"/>
                </a:cubicBezTo>
                <a:cubicBezTo>
                  <a:pt x="2237" y="1355"/>
                  <a:pt x="2079" y="1197"/>
                  <a:pt x="2079" y="1008"/>
                </a:cubicBezTo>
                <a:cubicBezTo>
                  <a:pt x="2079" y="819"/>
                  <a:pt x="2237" y="662"/>
                  <a:pt x="2426" y="662"/>
                </a:cubicBezTo>
                <a:close/>
                <a:moveTo>
                  <a:pt x="2426" y="1670"/>
                </a:moveTo>
                <a:cubicBezTo>
                  <a:pt x="2646" y="1670"/>
                  <a:pt x="2804" y="1828"/>
                  <a:pt x="2804" y="2048"/>
                </a:cubicBezTo>
                <a:lnTo>
                  <a:pt x="2804" y="3781"/>
                </a:lnTo>
                <a:cubicBezTo>
                  <a:pt x="2804" y="3970"/>
                  <a:pt x="2646" y="4127"/>
                  <a:pt x="2426" y="4127"/>
                </a:cubicBezTo>
                <a:cubicBezTo>
                  <a:pt x="2237" y="4127"/>
                  <a:pt x="2079" y="3970"/>
                  <a:pt x="2079" y="3781"/>
                </a:cubicBezTo>
                <a:lnTo>
                  <a:pt x="2079" y="2048"/>
                </a:lnTo>
                <a:cubicBezTo>
                  <a:pt x="2079" y="1828"/>
                  <a:pt x="2237" y="1670"/>
                  <a:pt x="2426" y="1670"/>
                </a:cubicBezTo>
                <a:close/>
                <a:moveTo>
                  <a:pt x="2426" y="0"/>
                </a:moveTo>
                <a:cubicBezTo>
                  <a:pt x="1103" y="0"/>
                  <a:pt x="0" y="1103"/>
                  <a:pt x="0" y="2426"/>
                </a:cubicBezTo>
                <a:cubicBezTo>
                  <a:pt x="0" y="3749"/>
                  <a:pt x="1103" y="4852"/>
                  <a:pt x="2426" y="4852"/>
                </a:cubicBezTo>
                <a:cubicBezTo>
                  <a:pt x="3781" y="4852"/>
                  <a:pt x="4883" y="3749"/>
                  <a:pt x="4883" y="2426"/>
                </a:cubicBezTo>
                <a:cubicBezTo>
                  <a:pt x="4883" y="1040"/>
                  <a:pt x="3781" y="0"/>
                  <a:pt x="242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28" name="Google Shape;8628;p100"/>
          <p:cNvSpPr/>
          <p:nvPr/>
        </p:nvSpPr>
        <p:spPr>
          <a:xfrm>
            <a:off x="12465306" y="8482731"/>
            <a:ext cx="56544" cy="337133"/>
          </a:xfrm>
          <a:custGeom>
            <a:avLst/>
            <a:gdLst/>
            <a:ahLst/>
            <a:cxnLst/>
            <a:rect l="l" t="t" r="r" b="b"/>
            <a:pathLst>
              <a:path w="1419" h="8665" extrusionOk="0">
                <a:moveTo>
                  <a:pt x="32" y="1"/>
                </a:moveTo>
                <a:lnTo>
                  <a:pt x="32" y="7310"/>
                </a:lnTo>
                <a:cubicBezTo>
                  <a:pt x="1" y="8034"/>
                  <a:pt x="631" y="8665"/>
                  <a:pt x="1418" y="8665"/>
                </a:cubicBezTo>
                <a:lnTo>
                  <a:pt x="1418" y="347"/>
                </a:lnTo>
                <a:lnTo>
                  <a:pt x="1072" y="347"/>
                </a:lnTo>
                <a:cubicBezTo>
                  <a:pt x="662" y="347"/>
                  <a:pt x="316" y="253"/>
                  <a:pt x="32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29" name="Google Shape;8629;p100"/>
          <p:cNvSpPr/>
          <p:nvPr/>
        </p:nvSpPr>
        <p:spPr>
          <a:xfrm>
            <a:off x="12548150" y="8496232"/>
            <a:ext cx="278773" cy="323633"/>
          </a:xfrm>
          <a:custGeom>
            <a:avLst/>
            <a:gdLst/>
            <a:ahLst/>
            <a:cxnLst/>
            <a:rect l="l" t="t" r="r" b="b"/>
            <a:pathLst>
              <a:path w="6996" h="8318" extrusionOk="0">
                <a:moveTo>
                  <a:pt x="5262" y="693"/>
                </a:moveTo>
                <a:cubicBezTo>
                  <a:pt x="5451" y="693"/>
                  <a:pt x="5609" y="851"/>
                  <a:pt x="5609" y="1040"/>
                </a:cubicBezTo>
                <a:cubicBezTo>
                  <a:pt x="5609" y="1229"/>
                  <a:pt x="5451" y="1386"/>
                  <a:pt x="5262" y="1386"/>
                </a:cubicBezTo>
                <a:lnTo>
                  <a:pt x="1072" y="1386"/>
                </a:lnTo>
                <a:cubicBezTo>
                  <a:pt x="883" y="1386"/>
                  <a:pt x="726" y="1229"/>
                  <a:pt x="726" y="1040"/>
                </a:cubicBezTo>
                <a:cubicBezTo>
                  <a:pt x="726" y="851"/>
                  <a:pt x="883" y="693"/>
                  <a:pt x="1072" y="693"/>
                </a:cubicBezTo>
                <a:close/>
                <a:moveTo>
                  <a:pt x="5262" y="2080"/>
                </a:moveTo>
                <a:cubicBezTo>
                  <a:pt x="5451" y="2080"/>
                  <a:pt x="5609" y="2237"/>
                  <a:pt x="5609" y="2426"/>
                </a:cubicBezTo>
                <a:cubicBezTo>
                  <a:pt x="5609" y="2615"/>
                  <a:pt x="5451" y="2773"/>
                  <a:pt x="5262" y="2773"/>
                </a:cubicBezTo>
                <a:lnTo>
                  <a:pt x="1072" y="2773"/>
                </a:lnTo>
                <a:cubicBezTo>
                  <a:pt x="883" y="2773"/>
                  <a:pt x="726" y="2615"/>
                  <a:pt x="726" y="2426"/>
                </a:cubicBezTo>
                <a:cubicBezTo>
                  <a:pt x="726" y="2237"/>
                  <a:pt x="883" y="2080"/>
                  <a:pt x="1072" y="2080"/>
                </a:cubicBezTo>
                <a:close/>
                <a:moveTo>
                  <a:pt x="1" y="0"/>
                </a:moveTo>
                <a:lnTo>
                  <a:pt x="1" y="8318"/>
                </a:lnTo>
                <a:lnTo>
                  <a:pt x="4695" y="8318"/>
                </a:lnTo>
                <a:cubicBezTo>
                  <a:pt x="4002" y="7750"/>
                  <a:pt x="3498" y="6868"/>
                  <a:pt x="3498" y="5892"/>
                </a:cubicBezTo>
                <a:cubicBezTo>
                  <a:pt x="3498" y="5766"/>
                  <a:pt x="3561" y="5640"/>
                  <a:pt x="3561" y="5545"/>
                </a:cubicBezTo>
                <a:lnTo>
                  <a:pt x="1072" y="5545"/>
                </a:lnTo>
                <a:cubicBezTo>
                  <a:pt x="883" y="5545"/>
                  <a:pt x="726" y="5388"/>
                  <a:pt x="726" y="5167"/>
                </a:cubicBezTo>
                <a:lnTo>
                  <a:pt x="726" y="3812"/>
                </a:lnTo>
                <a:cubicBezTo>
                  <a:pt x="726" y="3592"/>
                  <a:pt x="883" y="3434"/>
                  <a:pt x="1072" y="3434"/>
                </a:cubicBezTo>
                <a:lnTo>
                  <a:pt x="4695" y="3434"/>
                </a:lnTo>
                <a:cubicBezTo>
                  <a:pt x="5199" y="3056"/>
                  <a:pt x="5861" y="2773"/>
                  <a:pt x="6617" y="2773"/>
                </a:cubicBezTo>
                <a:cubicBezTo>
                  <a:pt x="6743" y="2773"/>
                  <a:pt x="6869" y="2804"/>
                  <a:pt x="6995" y="2804"/>
                </a:cubicBezTo>
                <a:lnTo>
                  <a:pt x="6995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30" name="Google Shape;8630;p100"/>
          <p:cNvSpPr/>
          <p:nvPr/>
        </p:nvSpPr>
        <p:spPr>
          <a:xfrm>
            <a:off x="12604652" y="8658008"/>
            <a:ext cx="105516" cy="27002"/>
          </a:xfrm>
          <a:custGeom>
            <a:avLst/>
            <a:gdLst/>
            <a:ahLst/>
            <a:cxnLst/>
            <a:rect l="l" t="t" r="r" b="b"/>
            <a:pathLst>
              <a:path w="2648" h="694" extrusionOk="0">
                <a:moveTo>
                  <a:pt x="1" y="1"/>
                </a:moveTo>
                <a:lnTo>
                  <a:pt x="1" y="694"/>
                </a:lnTo>
                <a:lnTo>
                  <a:pt x="2301" y="694"/>
                </a:lnTo>
                <a:cubicBezTo>
                  <a:pt x="2364" y="473"/>
                  <a:pt x="2490" y="221"/>
                  <a:pt x="264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31" name="Google Shape;8631;p100"/>
          <p:cNvSpPr/>
          <p:nvPr/>
        </p:nvSpPr>
        <p:spPr>
          <a:xfrm>
            <a:off x="12465307" y="8389586"/>
            <a:ext cx="360341" cy="79721"/>
          </a:xfrm>
          <a:custGeom>
            <a:avLst/>
            <a:gdLst/>
            <a:ahLst/>
            <a:cxnLst/>
            <a:rect l="l" t="t" r="r" b="b"/>
            <a:pathLst>
              <a:path w="9043" h="2049" extrusionOk="0">
                <a:moveTo>
                  <a:pt x="1072" y="0"/>
                </a:moveTo>
                <a:cubicBezTo>
                  <a:pt x="473" y="0"/>
                  <a:pt x="32" y="473"/>
                  <a:pt x="32" y="1040"/>
                </a:cubicBezTo>
                <a:cubicBezTo>
                  <a:pt x="1" y="1576"/>
                  <a:pt x="473" y="2048"/>
                  <a:pt x="1072" y="2048"/>
                </a:cubicBezTo>
                <a:lnTo>
                  <a:pt x="9043" y="2048"/>
                </a:lnTo>
                <a:cubicBezTo>
                  <a:pt x="8475" y="2048"/>
                  <a:pt x="8034" y="1576"/>
                  <a:pt x="8034" y="1040"/>
                </a:cubicBezTo>
                <a:cubicBezTo>
                  <a:pt x="8034" y="441"/>
                  <a:pt x="8507" y="0"/>
                  <a:pt x="904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32" name="Google Shape;8632;p100"/>
          <p:cNvSpPr/>
          <p:nvPr/>
        </p:nvSpPr>
        <p:spPr>
          <a:xfrm>
            <a:off x="10017859" y="9207067"/>
            <a:ext cx="193340" cy="164267"/>
          </a:xfrm>
          <a:custGeom>
            <a:avLst/>
            <a:gdLst/>
            <a:ahLst/>
            <a:cxnLst/>
            <a:rect l="l" t="t" r="r" b="b"/>
            <a:pathLst>
              <a:path w="4852" h="4222" extrusionOk="0">
                <a:moveTo>
                  <a:pt x="1733" y="0"/>
                </a:moveTo>
                <a:cubicBezTo>
                  <a:pt x="788" y="0"/>
                  <a:pt x="0" y="788"/>
                  <a:pt x="0" y="1733"/>
                </a:cubicBezTo>
                <a:lnTo>
                  <a:pt x="0" y="3875"/>
                </a:lnTo>
                <a:cubicBezTo>
                  <a:pt x="0" y="4064"/>
                  <a:pt x="158" y="4222"/>
                  <a:pt x="378" y="4222"/>
                </a:cubicBezTo>
                <a:lnTo>
                  <a:pt x="4852" y="4222"/>
                </a:lnTo>
                <a:lnTo>
                  <a:pt x="4852" y="2584"/>
                </a:lnTo>
                <a:lnTo>
                  <a:pt x="230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33" name="Google Shape;8633;p100"/>
          <p:cNvSpPr/>
          <p:nvPr/>
        </p:nvSpPr>
        <p:spPr>
          <a:xfrm>
            <a:off x="10172269" y="9230334"/>
            <a:ext cx="106751" cy="52759"/>
          </a:xfrm>
          <a:custGeom>
            <a:avLst/>
            <a:gdLst/>
            <a:ahLst/>
            <a:cxnLst/>
            <a:rect l="l" t="t" r="r" b="b"/>
            <a:pathLst>
              <a:path w="2679" h="1356" extrusionOk="0">
                <a:moveTo>
                  <a:pt x="2678" y="1"/>
                </a:moveTo>
                <a:lnTo>
                  <a:pt x="2678" y="1"/>
                </a:lnTo>
                <a:cubicBezTo>
                  <a:pt x="2458" y="32"/>
                  <a:pt x="2237" y="127"/>
                  <a:pt x="1985" y="127"/>
                </a:cubicBezTo>
                <a:lnTo>
                  <a:pt x="662" y="127"/>
                </a:lnTo>
                <a:cubicBezTo>
                  <a:pt x="441" y="127"/>
                  <a:pt x="221" y="95"/>
                  <a:pt x="0" y="1"/>
                </a:cubicBezTo>
                <a:lnTo>
                  <a:pt x="0" y="1"/>
                </a:lnTo>
                <a:lnTo>
                  <a:pt x="1323" y="1355"/>
                </a:lnTo>
                <a:lnTo>
                  <a:pt x="2678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34" name="Google Shape;8634;p100"/>
          <p:cNvSpPr/>
          <p:nvPr/>
        </p:nvSpPr>
        <p:spPr>
          <a:xfrm>
            <a:off x="10240050" y="9207067"/>
            <a:ext cx="192105" cy="164267"/>
          </a:xfrm>
          <a:custGeom>
            <a:avLst/>
            <a:gdLst/>
            <a:ahLst/>
            <a:cxnLst/>
            <a:rect l="l" t="t" r="r" b="b"/>
            <a:pathLst>
              <a:path w="4821" h="4222" extrusionOk="0">
                <a:moveTo>
                  <a:pt x="2426" y="2048"/>
                </a:moveTo>
                <a:cubicBezTo>
                  <a:pt x="2615" y="2048"/>
                  <a:pt x="2773" y="2205"/>
                  <a:pt x="2773" y="2426"/>
                </a:cubicBezTo>
                <a:cubicBezTo>
                  <a:pt x="2773" y="2615"/>
                  <a:pt x="2615" y="2773"/>
                  <a:pt x="2426" y="2773"/>
                </a:cubicBezTo>
                <a:lnTo>
                  <a:pt x="1733" y="2773"/>
                </a:lnTo>
                <a:cubicBezTo>
                  <a:pt x="1513" y="2773"/>
                  <a:pt x="1355" y="2615"/>
                  <a:pt x="1355" y="2426"/>
                </a:cubicBezTo>
                <a:cubicBezTo>
                  <a:pt x="1355" y="2205"/>
                  <a:pt x="1513" y="2048"/>
                  <a:pt x="1733" y="2048"/>
                </a:cubicBezTo>
                <a:close/>
                <a:moveTo>
                  <a:pt x="2552" y="0"/>
                </a:moveTo>
                <a:lnTo>
                  <a:pt x="1" y="2584"/>
                </a:lnTo>
                <a:lnTo>
                  <a:pt x="1" y="4222"/>
                </a:lnTo>
                <a:lnTo>
                  <a:pt x="4474" y="4222"/>
                </a:lnTo>
                <a:cubicBezTo>
                  <a:pt x="4663" y="4222"/>
                  <a:pt x="4821" y="4064"/>
                  <a:pt x="4821" y="3875"/>
                </a:cubicBezTo>
                <a:lnTo>
                  <a:pt x="4821" y="1733"/>
                </a:lnTo>
                <a:cubicBezTo>
                  <a:pt x="4821" y="788"/>
                  <a:pt x="4033" y="0"/>
                  <a:pt x="308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35" name="Google Shape;8635;p100"/>
          <p:cNvSpPr/>
          <p:nvPr/>
        </p:nvSpPr>
        <p:spPr>
          <a:xfrm>
            <a:off x="10046710" y="8911643"/>
            <a:ext cx="357831" cy="240293"/>
          </a:xfrm>
          <a:custGeom>
            <a:avLst/>
            <a:gdLst/>
            <a:ahLst/>
            <a:cxnLst/>
            <a:rect l="l" t="t" r="r" b="b"/>
            <a:pathLst>
              <a:path w="8980" h="6176" extrusionOk="0">
                <a:moveTo>
                  <a:pt x="3120" y="1"/>
                </a:moveTo>
                <a:cubicBezTo>
                  <a:pt x="1387" y="1"/>
                  <a:pt x="1" y="1418"/>
                  <a:pt x="1" y="3119"/>
                </a:cubicBezTo>
                <a:lnTo>
                  <a:pt x="1" y="4506"/>
                </a:lnTo>
                <a:cubicBezTo>
                  <a:pt x="1" y="5325"/>
                  <a:pt x="568" y="6018"/>
                  <a:pt x="1355" y="6175"/>
                </a:cubicBezTo>
                <a:lnTo>
                  <a:pt x="1355" y="2773"/>
                </a:lnTo>
                <a:lnTo>
                  <a:pt x="1009" y="2773"/>
                </a:lnTo>
                <a:cubicBezTo>
                  <a:pt x="914" y="2773"/>
                  <a:pt x="820" y="2804"/>
                  <a:pt x="694" y="2804"/>
                </a:cubicBezTo>
                <a:cubicBezTo>
                  <a:pt x="851" y="1607"/>
                  <a:pt x="1860" y="662"/>
                  <a:pt x="3120" y="662"/>
                </a:cubicBezTo>
                <a:lnTo>
                  <a:pt x="5861" y="662"/>
                </a:lnTo>
                <a:cubicBezTo>
                  <a:pt x="7089" y="662"/>
                  <a:pt x="8098" y="1607"/>
                  <a:pt x="8255" y="2804"/>
                </a:cubicBezTo>
                <a:cubicBezTo>
                  <a:pt x="8161" y="2773"/>
                  <a:pt x="8066" y="2773"/>
                  <a:pt x="7940" y="2773"/>
                </a:cubicBezTo>
                <a:lnTo>
                  <a:pt x="7593" y="2773"/>
                </a:lnTo>
                <a:lnTo>
                  <a:pt x="7593" y="6175"/>
                </a:lnTo>
                <a:cubicBezTo>
                  <a:pt x="8381" y="6018"/>
                  <a:pt x="8980" y="5325"/>
                  <a:pt x="8980" y="4506"/>
                </a:cubicBezTo>
                <a:lnTo>
                  <a:pt x="8980" y="3119"/>
                </a:lnTo>
                <a:cubicBezTo>
                  <a:pt x="8980" y="1387"/>
                  <a:pt x="7562" y="1"/>
                  <a:pt x="586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36" name="Google Shape;8636;p100"/>
          <p:cNvSpPr/>
          <p:nvPr/>
        </p:nvSpPr>
        <p:spPr>
          <a:xfrm>
            <a:off x="10129592" y="8965569"/>
            <a:ext cx="110497" cy="80967"/>
          </a:xfrm>
          <a:custGeom>
            <a:avLst/>
            <a:gdLst/>
            <a:ahLst/>
            <a:cxnLst/>
            <a:rect l="l" t="t" r="r" b="b"/>
            <a:pathLst>
              <a:path w="2773" h="2081" extrusionOk="0">
                <a:moveTo>
                  <a:pt x="1733" y="1"/>
                </a:moveTo>
                <a:cubicBezTo>
                  <a:pt x="788" y="1"/>
                  <a:pt x="0" y="788"/>
                  <a:pt x="0" y="1733"/>
                </a:cubicBezTo>
                <a:lnTo>
                  <a:pt x="0" y="2080"/>
                </a:lnTo>
                <a:lnTo>
                  <a:pt x="1733" y="2080"/>
                </a:lnTo>
                <a:cubicBezTo>
                  <a:pt x="2300" y="2049"/>
                  <a:pt x="2773" y="1607"/>
                  <a:pt x="2773" y="1009"/>
                </a:cubicBezTo>
                <a:lnTo>
                  <a:pt x="2773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37" name="Google Shape;8637;p100"/>
          <p:cNvSpPr/>
          <p:nvPr/>
        </p:nvSpPr>
        <p:spPr>
          <a:xfrm>
            <a:off x="10267663" y="8966814"/>
            <a:ext cx="55268" cy="79721"/>
          </a:xfrm>
          <a:custGeom>
            <a:avLst/>
            <a:gdLst/>
            <a:ahLst/>
            <a:cxnLst/>
            <a:rect l="l" t="t" r="r" b="b"/>
            <a:pathLst>
              <a:path w="1387" h="2049" extrusionOk="0">
                <a:moveTo>
                  <a:pt x="1" y="0"/>
                </a:moveTo>
                <a:lnTo>
                  <a:pt x="1" y="1040"/>
                </a:lnTo>
                <a:cubicBezTo>
                  <a:pt x="1" y="1607"/>
                  <a:pt x="473" y="2048"/>
                  <a:pt x="1040" y="2048"/>
                </a:cubicBezTo>
                <a:lnTo>
                  <a:pt x="1387" y="2048"/>
                </a:lnTo>
                <a:lnTo>
                  <a:pt x="1387" y="1701"/>
                </a:lnTo>
                <a:cubicBezTo>
                  <a:pt x="1387" y="882"/>
                  <a:pt x="788" y="158"/>
                  <a:pt x="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38" name="Google Shape;8638;p100"/>
          <p:cNvSpPr/>
          <p:nvPr/>
        </p:nvSpPr>
        <p:spPr>
          <a:xfrm>
            <a:off x="10129591" y="9045251"/>
            <a:ext cx="193340" cy="161855"/>
          </a:xfrm>
          <a:custGeom>
            <a:avLst/>
            <a:gdLst/>
            <a:ahLst/>
            <a:cxnLst/>
            <a:rect l="l" t="t" r="r" b="b"/>
            <a:pathLst>
              <a:path w="4852" h="4160" extrusionOk="0">
                <a:moveTo>
                  <a:pt x="3119" y="1"/>
                </a:moveTo>
                <a:cubicBezTo>
                  <a:pt x="2804" y="442"/>
                  <a:pt x="2300" y="694"/>
                  <a:pt x="1733" y="694"/>
                </a:cubicBezTo>
                <a:lnTo>
                  <a:pt x="0" y="694"/>
                </a:lnTo>
                <a:lnTo>
                  <a:pt x="0" y="2426"/>
                </a:lnTo>
                <a:cubicBezTo>
                  <a:pt x="0" y="3372"/>
                  <a:pt x="788" y="4159"/>
                  <a:pt x="1733" y="4159"/>
                </a:cubicBezTo>
                <a:lnTo>
                  <a:pt x="3119" y="4159"/>
                </a:lnTo>
                <a:cubicBezTo>
                  <a:pt x="4064" y="4159"/>
                  <a:pt x="4852" y="3372"/>
                  <a:pt x="4852" y="2426"/>
                </a:cubicBezTo>
                <a:lnTo>
                  <a:pt x="4852" y="694"/>
                </a:lnTo>
                <a:lnTo>
                  <a:pt x="4505" y="694"/>
                </a:lnTo>
                <a:cubicBezTo>
                  <a:pt x="3938" y="694"/>
                  <a:pt x="3434" y="442"/>
                  <a:pt x="311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39" name="Google Shape;8639;p100"/>
          <p:cNvSpPr/>
          <p:nvPr/>
        </p:nvSpPr>
        <p:spPr>
          <a:xfrm>
            <a:off x="11997680" y="8911656"/>
            <a:ext cx="138111" cy="134853"/>
          </a:xfrm>
          <a:custGeom>
            <a:avLst/>
            <a:gdLst/>
            <a:ahLst/>
            <a:cxnLst/>
            <a:rect l="l" t="t" r="r" b="b"/>
            <a:pathLst>
              <a:path w="3466" h="3466" extrusionOk="0">
                <a:moveTo>
                  <a:pt x="1733" y="0"/>
                </a:moveTo>
                <a:cubicBezTo>
                  <a:pt x="788" y="0"/>
                  <a:pt x="0" y="788"/>
                  <a:pt x="0" y="1733"/>
                </a:cubicBezTo>
                <a:cubicBezTo>
                  <a:pt x="0" y="2678"/>
                  <a:pt x="788" y="3466"/>
                  <a:pt x="1733" y="3466"/>
                </a:cubicBezTo>
                <a:cubicBezTo>
                  <a:pt x="2678" y="3466"/>
                  <a:pt x="3466" y="2678"/>
                  <a:pt x="3466" y="1733"/>
                </a:cubicBezTo>
                <a:cubicBezTo>
                  <a:pt x="3466" y="788"/>
                  <a:pt x="2678" y="0"/>
                  <a:pt x="17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40" name="Google Shape;8640;p100"/>
          <p:cNvSpPr/>
          <p:nvPr/>
        </p:nvSpPr>
        <p:spPr>
          <a:xfrm>
            <a:off x="11831953" y="9181324"/>
            <a:ext cx="473348" cy="191269"/>
          </a:xfrm>
          <a:custGeom>
            <a:avLst/>
            <a:gdLst/>
            <a:ahLst/>
            <a:cxnLst/>
            <a:rect l="l" t="t" r="r" b="b"/>
            <a:pathLst>
              <a:path w="11879" h="4916" extrusionOk="0">
                <a:moveTo>
                  <a:pt x="694" y="0"/>
                </a:moveTo>
                <a:cubicBezTo>
                  <a:pt x="316" y="0"/>
                  <a:pt x="1" y="315"/>
                  <a:pt x="1" y="693"/>
                </a:cubicBezTo>
                <a:cubicBezTo>
                  <a:pt x="1" y="1103"/>
                  <a:pt x="316" y="1418"/>
                  <a:pt x="694" y="1418"/>
                </a:cubicBezTo>
                <a:lnTo>
                  <a:pt x="694" y="4569"/>
                </a:lnTo>
                <a:cubicBezTo>
                  <a:pt x="694" y="4758"/>
                  <a:pt x="851" y="4915"/>
                  <a:pt x="1040" y="4915"/>
                </a:cubicBezTo>
                <a:lnTo>
                  <a:pt x="10807" y="4915"/>
                </a:lnTo>
                <a:cubicBezTo>
                  <a:pt x="11028" y="4915"/>
                  <a:pt x="11185" y="4758"/>
                  <a:pt x="11185" y="4569"/>
                </a:cubicBezTo>
                <a:lnTo>
                  <a:pt x="11185" y="1418"/>
                </a:lnTo>
                <a:cubicBezTo>
                  <a:pt x="11563" y="1418"/>
                  <a:pt x="11878" y="1103"/>
                  <a:pt x="11878" y="693"/>
                </a:cubicBezTo>
                <a:cubicBezTo>
                  <a:pt x="11815" y="315"/>
                  <a:pt x="11500" y="0"/>
                  <a:pt x="111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41" name="Google Shape;8641;p100"/>
          <p:cNvSpPr/>
          <p:nvPr/>
        </p:nvSpPr>
        <p:spPr>
          <a:xfrm>
            <a:off x="12154599" y="8966827"/>
            <a:ext cx="119303" cy="188779"/>
          </a:xfrm>
          <a:custGeom>
            <a:avLst/>
            <a:gdLst/>
            <a:ahLst/>
            <a:cxnLst/>
            <a:rect l="l" t="t" r="r" b="b"/>
            <a:pathLst>
              <a:path w="2994" h="4852" extrusionOk="0">
                <a:moveTo>
                  <a:pt x="190" y="0"/>
                </a:moveTo>
                <a:cubicBezTo>
                  <a:pt x="190" y="126"/>
                  <a:pt x="253" y="221"/>
                  <a:pt x="253" y="347"/>
                </a:cubicBezTo>
                <a:cubicBezTo>
                  <a:pt x="253" y="693"/>
                  <a:pt x="158" y="1071"/>
                  <a:pt x="1" y="1386"/>
                </a:cubicBezTo>
                <a:cubicBezTo>
                  <a:pt x="977" y="2079"/>
                  <a:pt x="1607" y="3182"/>
                  <a:pt x="1607" y="4474"/>
                </a:cubicBezTo>
                <a:lnTo>
                  <a:pt x="1607" y="4852"/>
                </a:lnTo>
                <a:lnTo>
                  <a:pt x="2994" y="4852"/>
                </a:lnTo>
                <a:lnTo>
                  <a:pt x="2489" y="756"/>
                </a:lnTo>
                <a:cubicBezTo>
                  <a:pt x="2363" y="315"/>
                  <a:pt x="1922" y="0"/>
                  <a:pt x="145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42" name="Google Shape;8642;p100"/>
          <p:cNvSpPr/>
          <p:nvPr/>
        </p:nvSpPr>
        <p:spPr>
          <a:xfrm>
            <a:off x="11859568" y="8966827"/>
            <a:ext cx="119303" cy="188779"/>
          </a:xfrm>
          <a:custGeom>
            <a:avLst/>
            <a:gdLst/>
            <a:ahLst/>
            <a:cxnLst/>
            <a:rect l="l" t="t" r="r" b="b"/>
            <a:pathLst>
              <a:path w="2994" h="4852" extrusionOk="0">
                <a:moveTo>
                  <a:pt x="1545" y="0"/>
                </a:moveTo>
                <a:cubicBezTo>
                  <a:pt x="1072" y="0"/>
                  <a:pt x="663" y="315"/>
                  <a:pt x="505" y="788"/>
                </a:cubicBezTo>
                <a:lnTo>
                  <a:pt x="1" y="4852"/>
                </a:lnTo>
                <a:lnTo>
                  <a:pt x="1356" y="4852"/>
                </a:lnTo>
                <a:lnTo>
                  <a:pt x="1356" y="4474"/>
                </a:lnTo>
                <a:lnTo>
                  <a:pt x="1387" y="4474"/>
                </a:lnTo>
                <a:cubicBezTo>
                  <a:pt x="1387" y="3182"/>
                  <a:pt x="2017" y="2048"/>
                  <a:pt x="2994" y="1386"/>
                </a:cubicBezTo>
                <a:cubicBezTo>
                  <a:pt x="2836" y="1071"/>
                  <a:pt x="2773" y="693"/>
                  <a:pt x="2773" y="347"/>
                </a:cubicBezTo>
                <a:cubicBezTo>
                  <a:pt x="2773" y="221"/>
                  <a:pt x="2773" y="95"/>
                  <a:pt x="280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43" name="Google Shape;8643;p100"/>
          <p:cNvSpPr/>
          <p:nvPr/>
        </p:nvSpPr>
        <p:spPr>
          <a:xfrm>
            <a:off x="12078012" y="9041568"/>
            <a:ext cx="113047" cy="110381"/>
          </a:xfrm>
          <a:custGeom>
            <a:avLst/>
            <a:gdLst/>
            <a:ahLst/>
            <a:cxnLst/>
            <a:rect l="l" t="t" r="r" b="b"/>
            <a:pathLst>
              <a:path w="2837" h="2837" extrusionOk="0">
                <a:moveTo>
                  <a:pt x="1482" y="1"/>
                </a:moveTo>
                <a:cubicBezTo>
                  <a:pt x="1450" y="32"/>
                  <a:pt x="1418" y="64"/>
                  <a:pt x="1324" y="127"/>
                </a:cubicBezTo>
                <a:cubicBezTo>
                  <a:pt x="1324" y="190"/>
                  <a:pt x="1292" y="253"/>
                  <a:pt x="1261" y="284"/>
                </a:cubicBezTo>
                <a:lnTo>
                  <a:pt x="1" y="1923"/>
                </a:lnTo>
                <a:lnTo>
                  <a:pt x="1" y="2836"/>
                </a:lnTo>
                <a:lnTo>
                  <a:pt x="2742" y="2836"/>
                </a:lnTo>
                <a:lnTo>
                  <a:pt x="2742" y="2553"/>
                </a:lnTo>
                <a:lnTo>
                  <a:pt x="2836" y="2553"/>
                </a:lnTo>
                <a:cubicBezTo>
                  <a:pt x="2836" y="1513"/>
                  <a:pt x="2332" y="599"/>
                  <a:pt x="1482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44" name="Google Shape;8644;p100"/>
          <p:cNvSpPr/>
          <p:nvPr/>
        </p:nvSpPr>
        <p:spPr>
          <a:xfrm>
            <a:off x="11939940" y="9042812"/>
            <a:ext cx="113008" cy="114038"/>
          </a:xfrm>
          <a:custGeom>
            <a:avLst/>
            <a:gdLst/>
            <a:ahLst/>
            <a:cxnLst/>
            <a:rect l="l" t="t" r="r" b="b"/>
            <a:pathLst>
              <a:path w="2836" h="2931" extrusionOk="0">
                <a:moveTo>
                  <a:pt x="1323" y="0"/>
                </a:moveTo>
                <a:cubicBezTo>
                  <a:pt x="536" y="567"/>
                  <a:pt x="0" y="1513"/>
                  <a:pt x="0" y="2584"/>
                </a:cubicBezTo>
                <a:lnTo>
                  <a:pt x="0" y="2930"/>
                </a:lnTo>
                <a:lnTo>
                  <a:pt x="2741" y="2930"/>
                </a:lnTo>
                <a:lnTo>
                  <a:pt x="2741" y="1922"/>
                </a:lnTo>
                <a:lnTo>
                  <a:pt x="2836" y="1922"/>
                </a:lnTo>
                <a:lnTo>
                  <a:pt x="1575" y="284"/>
                </a:lnTo>
                <a:cubicBezTo>
                  <a:pt x="1512" y="252"/>
                  <a:pt x="1512" y="158"/>
                  <a:pt x="1481" y="126"/>
                </a:cubicBezTo>
                <a:cubicBezTo>
                  <a:pt x="1449" y="95"/>
                  <a:pt x="1355" y="63"/>
                  <a:pt x="13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HISTORY ABOUT </a:t>
            </a:r>
            <a:r>
              <a:rPr lang="en">
                <a:solidFill>
                  <a:schemeClr val="dk2"/>
                </a:solidFill>
              </a:rPr>
              <a:t>B</a:t>
            </a:r>
            <a:r>
              <a:rPr lang="en">
                <a:solidFill>
                  <a:schemeClr val="lt2"/>
                </a:solidFill>
              </a:rPr>
              <a:t>A</a:t>
            </a:r>
            <a:r>
              <a:rPr lang="en">
                <a:solidFill>
                  <a:schemeClr val="accent1"/>
                </a:solidFill>
              </a:rPr>
              <a:t>B</a:t>
            </a:r>
            <a:r>
              <a:rPr lang="en">
                <a:solidFill>
                  <a:schemeClr val="accent4"/>
                </a:solidFill>
              </a:rPr>
              <a:t>Y</a:t>
            </a:r>
            <a:r>
              <a:rPr lang="en"/>
              <a:t> </a:t>
            </a:r>
            <a:r>
              <a:rPr lang="en">
                <a:solidFill>
                  <a:schemeClr val="dk2"/>
                </a:solidFill>
              </a:rPr>
              <a:t>S</a:t>
            </a:r>
            <a:r>
              <a:rPr lang="en">
                <a:solidFill>
                  <a:schemeClr val="lt2"/>
                </a:solidFill>
              </a:rPr>
              <a:t>H</a:t>
            </a:r>
            <a:r>
              <a:rPr lang="en">
                <a:solidFill>
                  <a:schemeClr val="accent4"/>
                </a:solidFill>
              </a:rPr>
              <a:t>O</a:t>
            </a:r>
            <a:r>
              <a:rPr lang="en">
                <a:solidFill>
                  <a:schemeClr val="accent1"/>
                </a:solidFill>
              </a:rPr>
              <a:t>W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R</a:t>
            </a:r>
            <a:r>
              <a:rPr lang="en"/>
              <a:t> DAY</a:t>
            </a:r>
            <a:endParaRPr/>
          </a:p>
        </p:txBody>
      </p:sp>
      <p:sp>
        <p:nvSpPr>
          <p:cNvPr id="796" name="Google Shape;796;p50"/>
          <p:cNvSpPr txBox="1"/>
          <p:nvPr/>
        </p:nvSpPr>
        <p:spPr>
          <a:xfrm>
            <a:off x="1467175" y="3534850"/>
            <a:ext cx="3320100" cy="1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r"/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Mercury is the closest planet 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97" name="Google Shape;797;p50"/>
          <p:cNvSpPr txBox="1"/>
          <p:nvPr/>
        </p:nvSpPr>
        <p:spPr>
          <a:xfrm>
            <a:off x="6654450" y="4237475"/>
            <a:ext cx="3320100" cy="8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4800">
                <a:solidFill>
                  <a:schemeClr val="accent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DAY 2</a:t>
            </a:r>
            <a:endParaRPr sz="4800">
              <a:solidFill>
                <a:schemeClr val="accent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798" name="Google Shape;798;p50"/>
          <p:cNvSpPr txBox="1"/>
          <p:nvPr/>
        </p:nvSpPr>
        <p:spPr>
          <a:xfrm>
            <a:off x="6654450" y="4990454"/>
            <a:ext cx="3320100" cy="1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Venus has a beautiful name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99" name="Google Shape;799;p50"/>
          <p:cNvSpPr txBox="1"/>
          <p:nvPr/>
        </p:nvSpPr>
        <p:spPr>
          <a:xfrm>
            <a:off x="1467175" y="5691625"/>
            <a:ext cx="3320100" cy="8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r"/>
            <a:r>
              <a:rPr lang="en" sz="4800">
                <a:solidFill>
                  <a:schemeClr val="lt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DAY 3</a:t>
            </a:r>
            <a:endParaRPr sz="4800">
              <a:solidFill>
                <a:schemeClr val="lt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800" name="Google Shape;800;p50"/>
          <p:cNvSpPr txBox="1"/>
          <p:nvPr/>
        </p:nvSpPr>
        <p:spPr>
          <a:xfrm>
            <a:off x="1467175" y="6446058"/>
            <a:ext cx="3320100" cy="1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r"/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Mars is a very cold place, not hot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01" name="Google Shape;801;p50"/>
          <p:cNvSpPr txBox="1"/>
          <p:nvPr/>
        </p:nvSpPr>
        <p:spPr>
          <a:xfrm>
            <a:off x="6654325" y="7145775"/>
            <a:ext cx="3320100" cy="8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4800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DAY 4</a:t>
            </a:r>
            <a:endParaRPr sz="4800">
              <a:solidFill>
                <a:schemeClr val="accent1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802" name="Google Shape;802;p50"/>
          <p:cNvSpPr txBox="1"/>
          <p:nvPr/>
        </p:nvSpPr>
        <p:spPr>
          <a:xfrm>
            <a:off x="6654450" y="7901663"/>
            <a:ext cx="3320100" cy="1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Neptune is the farthest planet 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03" name="Google Shape;803;p50"/>
          <p:cNvSpPr txBox="1"/>
          <p:nvPr/>
        </p:nvSpPr>
        <p:spPr>
          <a:xfrm>
            <a:off x="1467175" y="2783325"/>
            <a:ext cx="3320100" cy="8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r"/>
            <a:r>
              <a:rPr lang="en" sz="4800">
                <a:solidFill>
                  <a:schemeClr val="accent3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DAY 1</a:t>
            </a:r>
            <a:endParaRPr sz="4800">
              <a:solidFill>
                <a:schemeClr val="accent3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grpSp>
        <p:nvGrpSpPr>
          <p:cNvPr id="804" name="Google Shape;804;p50"/>
          <p:cNvGrpSpPr/>
          <p:nvPr/>
        </p:nvGrpSpPr>
        <p:grpSpPr>
          <a:xfrm rot="170920">
            <a:off x="5499480" y="2966134"/>
            <a:ext cx="404664" cy="5783284"/>
            <a:chOff x="4921992" y="3314700"/>
            <a:chExt cx="404650" cy="5118410"/>
          </a:xfrm>
        </p:grpSpPr>
        <p:sp>
          <p:nvSpPr>
            <p:cNvPr id="805" name="Google Shape;805;p50"/>
            <p:cNvSpPr/>
            <p:nvPr/>
          </p:nvSpPr>
          <p:spPr>
            <a:xfrm>
              <a:off x="4921992" y="3371850"/>
              <a:ext cx="404650" cy="5000625"/>
            </a:xfrm>
            <a:custGeom>
              <a:avLst/>
              <a:gdLst/>
              <a:ahLst/>
              <a:cxnLst/>
              <a:rect l="l" t="t" r="r" b="b"/>
              <a:pathLst>
                <a:path w="16186" h="200025" extrusionOk="0">
                  <a:moveTo>
                    <a:pt x="11109" y="0"/>
                  </a:moveTo>
                  <a:cubicBezTo>
                    <a:pt x="9585" y="2032"/>
                    <a:pt x="3807" y="8922"/>
                    <a:pt x="1965" y="12192"/>
                  </a:cubicBezTo>
                  <a:cubicBezTo>
                    <a:pt x="124" y="15462"/>
                    <a:pt x="-67" y="16892"/>
                    <a:pt x="60" y="19622"/>
                  </a:cubicBezTo>
                  <a:cubicBezTo>
                    <a:pt x="187" y="22353"/>
                    <a:pt x="886" y="25305"/>
                    <a:pt x="2727" y="28575"/>
                  </a:cubicBezTo>
                  <a:cubicBezTo>
                    <a:pt x="4569" y="31845"/>
                    <a:pt x="9395" y="35878"/>
                    <a:pt x="11109" y="39243"/>
                  </a:cubicBezTo>
                  <a:cubicBezTo>
                    <a:pt x="12824" y="42609"/>
                    <a:pt x="13268" y="45530"/>
                    <a:pt x="13014" y="48768"/>
                  </a:cubicBezTo>
                  <a:cubicBezTo>
                    <a:pt x="12760" y="52007"/>
                    <a:pt x="11506" y="55372"/>
                    <a:pt x="9585" y="58674"/>
                  </a:cubicBezTo>
                  <a:cubicBezTo>
                    <a:pt x="7664" y="61976"/>
                    <a:pt x="3045" y="65564"/>
                    <a:pt x="1489" y="68580"/>
                  </a:cubicBezTo>
                  <a:cubicBezTo>
                    <a:pt x="-67" y="71596"/>
                    <a:pt x="-257" y="74121"/>
                    <a:pt x="251" y="76772"/>
                  </a:cubicBezTo>
                  <a:cubicBezTo>
                    <a:pt x="759" y="79423"/>
                    <a:pt x="2150" y="81217"/>
                    <a:pt x="4537" y="84487"/>
                  </a:cubicBezTo>
                  <a:cubicBezTo>
                    <a:pt x="6924" y="87757"/>
                    <a:pt x="12712" y="92313"/>
                    <a:pt x="14575" y="96393"/>
                  </a:cubicBezTo>
                  <a:cubicBezTo>
                    <a:pt x="16439" y="100473"/>
                    <a:pt x="16486" y="105029"/>
                    <a:pt x="15718" y="108966"/>
                  </a:cubicBezTo>
                  <a:cubicBezTo>
                    <a:pt x="14950" y="112903"/>
                    <a:pt x="11687" y="116967"/>
                    <a:pt x="9966" y="120015"/>
                  </a:cubicBezTo>
                  <a:cubicBezTo>
                    <a:pt x="8245" y="123063"/>
                    <a:pt x="6474" y="125032"/>
                    <a:pt x="5394" y="127254"/>
                  </a:cubicBezTo>
                  <a:cubicBezTo>
                    <a:pt x="4315" y="129477"/>
                    <a:pt x="3489" y="131318"/>
                    <a:pt x="3489" y="133350"/>
                  </a:cubicBezTo>
                  <a:cubicBezTo>
                    <a:pt x="3489" y="135382"/>
                    <a:pt x="3743" y="136652"/>
                    <a:pt x="5394" y="139446"/>
                  </a:cubicBezTo>
                  <a:cubicBezTo>
                    <a:pt x="7045" y="142240"/>
                    <a:pt x="11712" y="147018"/>
                    <a:pt x="13395" y="150114"/>
                  </a:cubicBezTo>
                  <a:cubicBezTo>
                    <a:pt x="15078" y="153210"/>
                    <a:pt x="15618" y="155051"/>
                    <a:pt x="15491" y="158020"/>
                  </a:cubicBezTo>
                  <a:cubicBezTo>
                    <a:pt x="15364" y="160989"/>
                    <a:pt x="13935" y="165053"/>
                    <a:pt x="12633" y="167926"/>
                  </a:cubicBezTo>
                  <a:cubicBezTo>
                    <a:pt x="11331" y="170799"/>
                    <a:pt x="9014" y="173149"/>
                    <a:pt x="7680" y="175260"/>
                  </a:cubicBezTo>
                  <a:cubicBezTo>
                    <a:pt x="6347" y="177371"/>
                    <a:pt x="5013" y="178435"/>
                    <a:pt x="4632" y="180594"/>
                  </a:cubicBezTo>
                  <a:cubicBezTo>
                    <a:pt x="4251" y="182753"/>
                    <a:pt x="3934" y="184976"/>
                    <a:pt x="5394" y="188214"/>
                  </a:cubicBezTo>
                  <a:cubicBezTo>
                    <a:pt x="6855" y="191453"/>
                    <a:pt x="12062" y="198057"/>
                    <a:pt x="13395" y="200025"/>
                  </a:cubicBezTo>
                </a:path>
              </a:pathLst>
            </a:cu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06" name="Google Shape;806;p50"/>
            <p:cNvSpPr/>
            <p:nvPr/>
          </p:nvSpPr>
          <p:spPr>
            <a:xfrm>
              <a:off x="5148275" y="3314700"/>
              <a:ext cx="107100" cy="111900"/>
            </a:xfrm>
            <a:prstGeom prst="ellipse">
              <a:avLst/>
            </a:prstGeom>
            <a:solidFill>
              <a:schemeClr val="dk1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7" name="Google Shape;807;p50"/>
            <p:cNvSpPr/>
            <p:nvPr/>
          </p:nvSpPr>
          <p:spPr>
            <a:xfrm rot="-1544883">
              <a:off x="5223267" y="8339734"/>
              <a:ext cx="75274" cy="83253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08" name="Google Shape;808;p50"/>
          <p:cNvSpPr/>
          <p:nvPr/>
        </p:nvSpPr>
        <p:spPr>
          <a:xfrm>
            <a:off x="5391539" y="2790625"/>
            <a:ext cx="852372" cy="917422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809" name="Google Shape;809;p50"/>
          <p:cNvSpPr/>
          <p:nvPr/>
        </p:nvSpPr>
        <p:spPr>
          <a:xfrm flipH="1">
            <a:off x="5391566" y="4232750"/>
            <a:ext cx="852372" cy="917422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10" name="Google Shape;810;p50"/>
          <p:cNvSpPr/>
          <p:nvPr/>
        </p:nvSpPr>
        <p:spPr>
          <a:xfrm flipH="1">
            <a:off x="5391566" y="5693925"/>
            <a:ext cx="852372" cy="917422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811" name="Google Shape;811;p50"/>
          <p:cNvSpPr/>
          <p:nvPr/>
        </p:nvSpPr>
        <p:spPr>
          <a:xfrm flipH="1">
            <a:off x="5391566" y="7136049"/>
            <a:ext cx="852372" cy="917422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pSp>
        <p:nvGrpSpPr>
          <p:cNvPr id="812" name="Google Shape;812;p50"/>
          <p:cNvGrpSpPr/>
          <p:nvPr/>
        </p:nvGrpSpPr>
        <p:grpSpPr>
          <a:xfrm>
            <a:off x="5574311" y="4547783"/>
            <a:ext cx="486884" cy="306413"/>
            <a:chOff x="1492675" y="1520750"/>
            <a:chExt cx="481825" cy="310575"/>
          </a:xfrm>
        </p:grpSpPr>
        <p:sp>
          <p:nvSpPr>
            <p:cNvPr id="813" name="Google Shape;813;p50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4" name="Google Shape;814;p50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5" name="Google Shape;815;p50"/>
          <p:cNvGrpSpPr/>
          <p:nvPr/>
        </p:nvGrpSpPr>
        <p:grpSpPr>
          <a:xfrm>
            <a:off x="5571306" y="5911430"/>
            <a:ext cx="492897" cy="475418"/>
            <a:chOff x="3858100" y="1435075"/>
            <a:chExt cx="487775" cy="481875"/>
          </a:xfrm>
        </p:grpSpPr>
        <p:sp>
          <p:nvSpPr>
            <p:cNvPr id="816" name="Google Shape;816;p50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7" name="Google Shape;817;p50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8" name="Google Shape;818;p50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9" name="Google Shape;819;p50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0" name="Google Shape;820;p50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1" name="Google Shape;821;p50"/>
          <p:cNvGrpSpPr/>
          <p:nvPr/>
        </p:nvGrpSpPr>
        <p:grpSpPr>
          <a:xfrm>
            <a:off x="5590209" y="3027199"/>
            <a:ext cx="455084" cy="444291"/>
            <a:chOff x="1492675" y="2620775"/>
            <a:chExt cx="481825" cy="481825"/>
          </a:xfrm>
        </p:grpSpPr>
        <p:sp>
          <p:nvSpPr>
            <p:cNvPr id="822" name="Google Shape;822;p50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" name="Google Shape;823;p50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24" name="Google Shape;824;p50"/>
          <p:cNvSpPr/>
          <p:nvPr/>
        </p:nvSpPr>
        <p:spPr>
          <a:xfrm>
            <a:off x="5629998" y="7263477"/>
            <a:ext cx="375460" cy="571055"/>
          </a:xfrm>
          <a:custGeom>
            <a:avLst/>
            <a:gdLst/>
            <a:ahLst/>
            <a:cxnLst/>
            <a:rect l="l" t="t" r="r" b="b"/>
            <a:pathLst>
              <a:path w="8192" h="12761" extrusionOk="0">
                <a:moveTo>
                  <a:pt x="2552" y="6774"/>
                </a:moveTo>
                <a:cubicBezTo>
                  <a:pt x="2741" y="6774"/>
                  <a:pt x="2899" y="6932"/>
                  <a:pt x="2899" y="7121"/>
                </a:cubicBezTo>
                <a:cubicBezTo>
                  <a:pt x="2899" y="7310"/>
                  <a:pt x="2741" y="7467"/>
                  <a:pt x="2552" y="7467"/>
                </a:cubicBezTo>
                <a:cubicBezTo>
                  <a:pt x="2363" y="7467"/>
                  <a:pt x="2205" y="7310"/>
                  <a:pt x="2205" y="7121"/>
                </a:cubicBezTo>
                <a:cubicBezTo>
                  <a:pt x="2205" y="6932"/>
                  <a:pt x="2363" y="6774"/>
                  <a:pt x="2552" y="6774"/>
                </a:cubicBezTo>
                <a:close/>
                <a:moveTo>
                  <a:pt x="5545" y="6774"/>
                </a:moveTo>
                <a:cubicBezTo>
                  <a:pt x="5734" y="6774"/>
                  <a:pt x="5892" y="6932"/>
                  <a:pt x="5892" y="7121"/>
                </a:cubicBezTo>
                <a:cubicBezTo>
                  <a:pt x="5892" y="7310"/>
                  <a:pt x="5734" y="7467"/>
                  <a:pt x="5545" y="7467"/>
                </a:cubicBezTo>
                <a:cubicBezTo>
                  <a:pt x="5356" y="7467"/>
                  <a:pt x="5198" y="7310"/>
                  <a:pt x="5198" y="7121"/>
                </a:cubicBezTo>
                <a:cubicBezTo>
                  <a:pt x="5198" y="6932"/>
                  <a:pt x="5356" y="6774"/>
                  <a:pt x="5545" y="6774"/>
                </a:cubicBezTo>
                <a:close/>
                <a:moveTo>
                  <a:pt x="5104" y="9302"/>
                </a:moveTo>
                <a:cubicBezTo>
                  <a:pt x="5198" y="9302"/>
                  <a:pt x="5293" y="9342"/>
                  <a:pt x="5356" y="9421"/>
                </a:cubicBezTo>
                <a:cubicBezTo>
                  <a:pt x="5513" y="9578"/>
                  <a:pt x="5513" y="9799"/>
                  <a:pt x="5387" y="9925"/>
                </a:cubicBezTo>
                <a:cubicBezTo>
                  <a:pt x="5041" y="10271"/>
                  <a:pt x="4568" y="10460"/>
                  <a:pt x="4096" y="10460"/>
                </a:cubicBezTo>
                <a:cubicBezTo>
                  <a:pt x="3560" y="10460"/>
                  <a:pt x="3088" y="10271"/>
                  <a:pt x="2741" y="9925"/>
                </a:cubicBezTo>
                <a:cubicBezTo>
                  <a:pt x="2584" y="9767"/>
                  <a:pt x="2584" y="9515"/>
                  <a:pt x="2741" y="9421"/>
                </a:cubicBezTo>
                <a:cubicBezTo>
                  <a:pt x="2820" y="9342"/>
                  <a:pt x="2922" y="9302"/>
                  <a:pt x="3021" y="9302"/>
                </a:cubicBezTo>
                <a:cubicBezTo>
                  <a:pt x="3119" y="9302"/>
                  <a:pt x="3214" y="9342"/>
                  <a:pt x="3277" y="9421"/>
                </a:cubicBezTo>
                <a:cubicBezTo>
                  <a:pt x="3481" y="9625"/>
                  <a:pt x="3765" y="9728"/>
                  <a:pt x="4052" y="9728"/>
                </a:cubicBezTo>
                <a:cubicBezTo>
                  <a:pt x="4340" y="9728"/>
                  <a:pt x="4631" y="9625"/>
                  <a:pt x="4852" y="9421"/>
                </a:cubicBezTo>
                <a:cubicBezTo>
                  <a:pt x="4915" y="9342"/>
                  <a:pt x="5009" y="9302"/>
                  <a:pt x="5104" y="9302"/>
                </a:cubicBezTo>
                <a:close/>
                <a:moveTo>
                  <a:pt x="5577" y="1"/>
                </a:moveTo>
                <a:cubicBezTo>
                  <a:pt x="4568" y="1"/>
                  <a:pt x="3749" y="820"/>
                  <a:pt x="3749" y="1859"/>
                </a:cubicBezTo>
                <a:lnTo>
                  <a:pt x="3749" y="3025"/>
                </a:lnTo>
                <a:cubicBezTo>
                  <a:pt x="1638" y="3214"/>
                  <a:pt x="0" y="4947"/>
                  <a:pt x="0" y="7121"/>
                </a:cubicBezTo>
                <a:lnTo>
                  <a:pt x="0" y="9358"/>
                </a:lnTo>
                <a:cubicBezTo>
                  <a:pt x="0" y="11216"/>
                  <a:pt x="1481" y="12760"/>
                  <a:pt x="3340" y="12760"/>
                </a:cubicBezTo>
                <a:lnTo>
                  <a:pt x="4852" y="12760"/>
                </a:lnTo>
                <a:cubicBezTo>
                  <a:pt x="6679" y="12760"/>
                  <a:pt x="8191" y="11216"/>
                  <a:pt x="8191" y="9358"/>
                </a:cubicBezTo>
                <a:lnTo>
                  <a:pt x="8191" y="7121"/>
                </a:lnTo>
                <a:cubicBezTo>
                  <a:pt x="8128" y="5010"/>
                  <a:pt x="6522" y="3214"/>
                  <a:pt x="4442" y="3025"/>
                </a:cubicBezTo>
                <a:lnTo>
                  <a:pt x="4442" y="1859"/>
                </a:lnTo>
                <a:cubicBezTo>
                  <a:pt x="4442" y="1229"/>
                  <a:pt x="4946" y="757"/>
                  <a:pt x="5545" y="757"/>
                </a:cubicBezTo>
                <a:cubicBezTo>
                  <a:pt x="6144" y="757"/>
                  <a:pt x="6648" y="1261"/>
                  <a:pt x="6648" y="1859"/>
                </a:cubicBezTo>
                <a:cubicBezTo>
                  <a:pt x="6648" y="2049"/>
                  <a:pt x="6490" y="2206"/>
                  <a:pt x="6301" y="2206"/>
                </a:cubicBezTo>
                <a:cubicBezTo>
                  <a:pt x="6081" y="2206"/>
                  <a:pt x="5955" y="2049"/>
                  <a:pt x="5955" y="1859"/>
                </a:cubicBezTo>
                <a:cubicBezTo>
                  <a:pt x="5955" y="1639"/>
                  <a:pt x="5797" y="1481"/>
                  <a:pt x="5577" y="1481"/>
                </a:cubicBezTo>
                <a:cubicBezTo>
                  <a:pt x="5387" y="1481"/>
                  <a:pt x="5230" y="1639"/>
                  <a:pt x="5230" y="1859"/>
                </a:cubicBezTo>
                <a:cubicBezTo>
                  <a:pt x="5230" y="2490"/>
                  <a:pt x="5734" y="2962"/>
                  <a:pt x="6333" y="2962"/>
                </a:cubicBezTo>
                <a:cubicBezTo>
                  <a:pt x="6963" y="2962"/>
                  <a:pt x="7435" y="2427"/>
                  <a:pt x="7435" y="1859"/>
                </a:cubicBezTo>
                <a:cubicBezTo>
                  <a:pt x="7435" y="820"/>
                  <a:pt x="6616" y="1"/>
                  <a:pt x="557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4425" y="2440791"/>
            <a:ext cx="7067025" cy="694127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8297769" y="7432198"/>
            <a:ext cx="9364288" cy="1350352"/>
          </a:xfrm>
          <a:prstGeom prst="ellipse">
            <a:avLst/>
          </a:prstGeom>
          <a:solidFill>
            <a:srgbClr val="FCF6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5" name="Freeform 6"/>
          <p:cNvSpPr>
            <a:spLocks noEditPoints="1"/>
          </p:cNvSpPr>
          <p:nvPr/>
        </p:nvSpPr>
        <p:spPr bwMode="auto">
          <a:xfrm>
            <a:off x="8644844" y="5314221"/>
            <a:ext cx="2527300" cy="2641600"/>
          </a:xfrm>
          <a:custGeom>
            <a:avLst/>
            <a:gdLst>
              <a:gd name="T0" fmla="*/ 44 w 372"/>
              <a:gd name="T1" fmla="*/ 26 h 389"/>
              <a:gd name="T2" fmla="*/ 125 w 372"/>
              <a:gd name="T3" fmla="*/ 24 h 389"/>
              <a:gd name="T4" fmla="*/ 234 w 372"/>
              <a:gd name="T5" fmla="*/ 35 h 389"/>
              <a:gd name="T6" fmla="*/ 343 w 372"/>
              <a:gd name="T7" fmla="*/ 77 h 389"/>
              <a:gd name="T8" fmla="*/ 364 w 372"/>
              <a:gd name="T9" fmla="*/ 176 h 389"/>
              <a:gd name="T10" fmla="*/ 346 w 372"/>
              <a:gd name="T11" fmla="*/ 236 h 389"/>
              <a:gd name="T12" fmla="*/ 297 w 372"/>
              <a:gd name="T13" fmla="*/ 389 h 389"/>
              <a:gd name="T14" fmla="*/ 32 w 372"/>
              <a:gd name="T15" fmla="*/ 341 h 389"/>
              <a:gd name="T16" fmla="*/ 27 w 372"/>
              <a:gd name="T17" fmla="*/ 195 h 389"/>
              <a:gd name="T18" fmla="*/ 42 w 372"/>
              <a:gd name="T19" fmla="*/ 92 h 389"/>
              <a:gd name="T20" fmla="*/ 65 w 372"/>
              <a:gd name="T21" fmla="*/ 110 h 389"/>
              <a:gd name="T22" fmla="*/ 31 w 372"/>
              <a:gd name="T23" fmla="*/ 173 h 389"/>
              <a:gd name="T24" fmla="*/ 140 w 372"/>
              <a:gd name="T25" fmla="*/ 179 h 389"/>
              <a:gd name="T26" fmla="*/ 239 w 372"/>
              <a:gd name="T27" fmla="*/ 110 h 389"/>
              <a:gd name="T28" fmla="*/ 246 w 372"/>
              <a:gd name="T29" fmla="*/ 179 h 389"/>
              <a:gd name="T30" fmla="*/ 347 w 372"/>
              <a:gd name="T31" fmla="*/ 141 h 389"/>
              <a:gd name="T32" fmla="*/ 322 w 372"/>
              <a:gd name="T33" fmla="*/ 110 h 389"/>
              <a:gd name="T34" fmla="*/ 50 w 372"/>
              <a:gd name="T35" fmla="*/ 317 h 389"/>
              <a:gd name="T36" fmla="*/ 72 w 372"/>
              <a:gd name="T37" fmla="*/ 370 h 389"/>
              <a:gd name="T38" fmla="*/ 147 w 372"/>
              <a:gd name="T39" fmla="*/ 317 h 389"/>
              <a:gd name="T40" fmla="*/ 231 w 372"/>
              <a:gd name="T41" fmla="*/ 316 h 389"/>
              <a:gd name="T42" fmla="*/ 286 w 372"/>
              <a:gd name="T43" fmla="*/ 371 h 389"/>
              <a:gd name="T44" fmla="*/ 231 w 372"/>
              <a:gd name="T45" fmla="*/ 316 h 389"/>
              <a:gd name="T46" fmla="*/ 231 w 372"/>
              <a:gd name="T47" fmla="*/ 232 h 389"/>
              <a:gd name="T48" fmla="*/ 328 w 372"/>
              <a:gd name="T49" fmla="*/ 198 h 389"/>
              <a:gd name="T50" fmla="*/ 50 w 372"/>
              <a:gd name="T51" fmla="*/ 233 h 389"/>
              <a:gd name="T52" fmla="*/ 147 w 372"/>
              <a:gd name="T53" fmla="*/ 198 h 389"/>
              <a:gd name="T54" fmla="*/ 50 w 372"/>
              <a:gd name="T55" fmla="*/ 233 h 389"/>
              <a:gd name="T56" fmla="*/ 136 w 372"/>
              <a:gd name="T57" fmla="*/ 86 h 389"/>
              <a:gd name="T58" fmla="*/ 75 w 372"/>
              <a:gd name="T59" fmla="*/ 73 h 389"/>
              <a:gd name="T60" fmla="*/ 133 w 372"/>
              <a:gd name="T61" fmla="*/ 93 h 389"/>
              <a:gd name="T62" fmla="*/ 242 w 372"/>
              <a:gd name="T63" fmla="*/ 93 h 389"/>
              <a:gd name="T64" fmla="*/ 297 w 372"/>
              <a:gd name="T65" fmla="*/ 71 h 389"/>
              <a:gd name="T66" fmla="*/ 240 w 372"/>
              <a:gd name="T67" fmla="*/ 87 h 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72" h="389">
                <a:moveTo>
                  <a:pt x="42" y="92"/>
                </a:moveTo>
                <a:cubicBezTo>
                  <a:pt x="27" y="63"/>
                  <a:pt x="28" y="43"/>
                  <a:pt x="44" y="26"/>
                </a:cubicBezTo>
                <a:cubicBezTo>
                  <a:pt x="61" y="9"/>
                  <a:pt x="89" y="6"/>
                  <a:pt x="115" y="18"/>
                </a:cubicBezTo>
                <a:cubicBezTo>
                  <a:pt x="118" y="20"/>
                  <a:pt x="122" y="22"/>
                  <a:pt x="125" y="24"/>
                </a:cubicBezTo>
                <a:cubicBezTo>
                  <a:pt x="148" y="50"/>
                  <a:pt x="174" y="65"/>
                  <a:pt x="213" y="58"/>
                </a:cubicBezTo>
                <a:cubicBezTo>
                  <a:pt x="218" y="52"/>
                  <a:pt x="224" y="42"/>
                  <a:pt x="234" y="35"/>
                </a:cubicBezTo>
                <a:cubicBezTo>
                  <a:pt x="248" y="25"/>
                  <a:pt x="263" y="13"/>
                  <a:pt x="280" y="10"/>
                </a:cubicBezTo>
                <a:cubicBezTo>
                  <a:pt x="322" y="0"/>
                  <a:pt x="353" y="35"/>
                  <a:pt x="343" y="77"/>
                </a:cubicBezTo>
                <a:cubicBezTo>
                  <a:pt x="341" y="83"/>
                  <a:pt x="339" y="88"/>
                  <a:pt x="338" y="95"/>
                </a:cubicBezTo>
                <a:cubicBezTo>
                  <a:pt x="372" y="113"/>
                  <a:pt x="365" y="146"/>
                  <a:pt x="364" y="176"/>
                </a:cubicBezTo>
                <a:cubicBezTo>
                  <a:pt x="364" y="178"/>
                  <a:pt x="363" y="182"/>
                  <a:pt x="361" y="183"/>
                </a:cubicBezTo>
                <a:cubicBezTo>
                  <a:pt x="342" y="197"/>
                  <a:pt x="346" y="217"/>
                  <a:pt x="346" y="236"/>
                </a:cubicBezTo>
                <a:cubicBezTo>
                  <a:pt x="346" y="270"/>
                  <a:pt x="346" y="305"/>
                  <a:pt x="346" y="339"/>
                </a:cubicBezTo>
                <a:cubicBezTo>
                  <a:pt x="346" y="372"/>
                  <a:pt x="329" y="389"/>
                  <a:pt x="297" y="389"/>
                </a:cubicBezTo>
                <a:cubicBezTo>
                  <a:pt x="225" y="389"/>
                  <a:pt x="153" y="389"/>
                  <a:pt x="81" y="389"/>
                </a:cubicBezTo>
                <a:cubicBezTo>
                  <a:pt x="50" y="389"/>
                  <a:pt x="33" y="371"/>
                  <a:pt x="32" y="341"/>
                </a:cubicBezTo>
                <a:cubicBezTo>
                  <a:pt x="32" y="298"/>
                  <a:pt x="32" y="255"/>
                  <a:pt x="32" y="213"/>
                </a:cubicBezTo>
                <a:cubicBezTo>
                  <a:pt x="32" y="207"/>
                  <a:pt x="31" y="199"/>
                  <a:pt x="27" y="195"/>
                </a:cubicBezTo>
                <a:cubicBezTo>
                  <a:pt x="0" y="167"/>
                  <a:pt x="4" y="118"/>
                  <a:pt x="36" y="97"/>
                </a:cubicBezTo>
                <a:cubicBezTo>
                  <a:pt x="38" y="96"/>
                  <a:pt x="39" y="94"/>
                  <a:pt x="42" y="92"/>
                </a:cubicBezTo>
                <a:close/>
                <a:moveTo>
                  <a:pt x="140" y="110"/>
                </a:moveTo>
                <a:cubicBezTo>
                  <a:pt x="114" y="110"/>
                  <a:pt x="89" y="108"/>
                  <a:pt x="65" y="110"/>
                </a:cubicBezTo>
                <a:cubicBezTo>
                  <a:pt x="54" y="111"/>
                  <a:pt x="37" y="117"/>
                  <a:pt x="34" y="125"/>
                </a:cubicBezTo>
                <a:cubicBezTo>
                  <a:pt x="28" y="139"/>
                  <a:pt x="31" y="157"/>
                  <a:pt x="31" y="173"/>
                </a:cubicBezTo>
                <a:cubicBezTo>
                  <a:pt x="31" y="175"/>
                  <a:pt x="37" y="178"/>
                  <a:pt x="40" y="178"/>
                </a:cubicBezTo>
                <a:cubicBezTo>
                  <a:pt x="73" y="179"/>
                  <a:pt x="106" y="179"/>
                  <a:pt x="140" y="179"/>
                </a:cubicBezTo>
                <a:cubicBezTo>
                  <a:pt x="140" y="155"/>
                  <a:pt x="140" y="134"/>
                  <a:pt x="140" y="110"/>
                </a:cubicBezTo>
                <a:close/>
                <a:moveTo>
                  <a:pt x="239" y="110"/>
                </a:moveTo>
                <a:cubicBezTo>
                  <a:pt x="239" y="134"/>
                  <a:pt x="239" y="156"/>
                  <a:pt x="239" y="178"/>
                </a:cubicBezTo>
                <a:cubicBezTo>
                  <a:pt x="242" y="178"/>
                  <a:pt x="244" y="179"/>
                  <a:pt x="246" y="179"/>
                </a:cubicBezTo>
                <a:cubicBezTo>
                  <a:pt x="268" y="179"/>
                  <a:pt x="289" y="179"/>
                  <a:pt x="310" y="179"/>
                </a:cubicBezTo>
                <a:cubicBezTo>
                  <a:pt x="348" y="179"/>
                  <a:pt x="348" y="179"/>
                  <a:pt x="347" y="141"/>
                </a:cubicBezTo>
                <a:cubicBezTo>
                  <a:pt x="346" y="139"/>
                  <a:pt x="346" y="137"/>
                  <a:pt x="346" y="135"/>
                </a:cubicBezTo>
                <a:cubicBezTo>
                  <a:pt x="345" y="120"/>
                  <a:pt x="336" y="111"/>
                  <a:pt x="322" y="110"/>
                </a:cubicBezTo>
                <a:cubicBezTo>
                  <a:pt x="295" y="109"/>
                  <a:pt x="267" y="110"/>
                  <a:pt x="239" y="110"/>
                </a:cubicBezTo>
                <a:close/>
                <a:moveTo>
                  <a:pt x="50" y="317"/>
                </a:moveTo>
                <a:cubicBezTo>
                  <a:pt x="50" y="327"/>
                  <a:pt x="49" y="335"/>
                  <a:pt x="50" y="344"/>
                </a:cubicBezTo>
                <a:cubicBezTo>
                  <a:pt x="51" y="358"/>
                  <a:pt x="58" y="369"/>
                  <a:pt x="72" y="370"/>
                </a:cubicBezTo>
                <a:cubicBezTo>
                  <a:pt x="97" y="371"/>
                  <a:pt x="121" y="370"/>
                  <a:pt x="147" y="370"/>
                </a:cubicBezTo>
                <a:cubicBezTo>
                  <a:pt x="147" y="352"/>
                  <a:pt x="147" y="335"/>
                  <a:pt x="147" y="317"/>
                </a:cubicBezTo>
                <a:cubicBezTo>
                  <a:pt x="114" y="317"/>
                  <a:pt x="83" y="317"/>
                  <a:pt x="50" y="317"/>
                </a:cubicBezTo>
                <a:close/>
                <a:moveTo>
                  <a:pt x="231" y="316"/>
                </a:moveTo>
                <a:cubicBezTo>
                  <a:pt x="231" y="335"/>
                  <a:pt x="231" y="352"/>
                  <a:pt x="231" y="371"/>
                </a:cubicBezTo>
                <a:cubicBezTo>
                  <a:pt x="250" y="371"/>
                  <a:pt x="268" y="371"/>
                  <a:pt x="286" y="371"/>
                </a:cubicBezTo>
                <a:cubicBezTo>
                  <a:pt x="325" y="371"/>
                  <a:pt x="336" y="355"/>
                  <a:pt x="326" y="316"/>
                </a:cubicBezTo>
                <a:cubicBezTo>
                  <a:pt x="295" y="316"/>
                  <a:pt x="264" y="316"/>
                  <a:pt x="231" y="316"/>
                </a:cubicBezTo>
                <a:close/>
                <a:moveTo>
                  <a:pt x="231" y="198"/>
                </a:moveTo>
                <a:cubicBezTo>
                  <a:pt x="231" y="211"/>
                  <a:pt x="231" y="221"/>
                  <a:pt x="231" y="232"/>
                </a:cubicBezTo>
                <a:cubicBezTo>
                  <a:pt x="264" y="232"/>
                  <a:pt x="296" y="232"/>
                  <a:pt x="328" y="232"/>
                </a:cubicBezTo>
                <a:cubicBezTo>
                  <a:pt x="328" y="220"/>
                  <a:pt x="328" y="209"/>
                  <a:pt x="328" y="198"/>
                </a:cubicBezTo>
                <a:cubicBezTo>
                  <a:pt x="295" y="198"/>
                  <a:pt x="263" y="198"/>
                  <a:pt x="231" y="198"/>
                </a:cubicBezTo>
                <a:close/>
                <a:moveTo>
                  <a:pt x="50" y="233"/>
                </a:moveTo>
                <a:cubicBezTo>
                  <a:pt x="84" y="233"/>
                  <a:pt x="115" y="233"/>
                  <a:pt x="147" y="233"/>
                </a:cubicBezTo>
                <a:cubicBezTo>
                  <a:pt x="147" y="221"/>
                  <a:pt x="147" y="210"/>
                  <a:pt x="147" y="198"/>
                </a:cubicBezTo>
                <a:cubicBezTo>
                  <a:pt x="114" y="198"/>
                  <a:pt x="82" y="198"/>
                  <a:pt x="50" y="198"/>
                </a:cubicBezTo>
                <a:cubicBezTo>
                  <a:pt x="50" y="210"/>
                  <a:pt x="50" y="221"/>
                  <a:pt x="50" y="233"/>
                </a:cubicBezTo>
                <a:close/>
                <a:moveTo>
                  <a:pt x="133" y="93"/>
                </a:moveTo>
                <a:cubicBezTo>
                  <a:pt x="134" y="90"/>
                  <a:pt x="135" y="88"/>
                  <a:pt x="136" y="86"/>
                </a:cubicBezTo>
                <a:cubicBezTo>
                  <a:pt x="122" y="77"/>
                  <a:pt x="109" y="67"/>
                  <a:pt x="94" y="60"/>
                </a:cubicBezTo>
                <a:cubicBezTo>
                  <a:pt x="83" y="55"/>
                  <a:pt x="76" y="62"/>
                  <a:pt x="75" y="73"/>
                </a:cubicBezTo>
                <a:cubicBezTo>
                  <a:pt x="74" y="84"/>
                  <a:pt x="74" y="94"/>
                  <a:pt x="90" y="93"/>
                </a:cubicBezTo>
                <a:cubicBezTo>
                  <a:pt x="104" y="92"/>
                  <a:pt x="119" y="93"/>
                  <a:pt x="133" y="93"/>
                </a:cubicBezTo>
                <a:close/>
                <a:moveTo>
                  <a:pt x="240" y="87"/>
                </a:moveTo>
                <a:cubicBezTo>
                  <a:pt x="240" y="89"/>
                  <a:pt x="241" y="91"/>
                  <a:pt x="242" y="93"/>
                </a:cubicBezTo>
                <a:cubicBezTo>
                  <a:pt x="255" y="93"/>
                  <a:pt x="268" y="95"/>
                  <a:pt x="280" y="92"/>
                </a:cubicBezTo>
                <a:cubicBezTo>
                  <a:pt x="287" y="90"/>
                  <a:pt x="291" y="78"/>
                  <a:pt x="297" y="71"/>
                </a:cubicBezTo>
                <a:cubicBezTo>
                  <a:pt x="290" y="69"/>
                  <a:pt x="281" y="65"/>
                  <a:pt x="276" y="67"/>
                </a:cubicBezTo>
                <a:cubicBezTo>
                  <a:pt x="263" y="72"/>
                  <a:pt x="252" y="80"/>
                  <a:pt x="240" y="87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14764237" y="5314221"/>
            <a:ext cx="2527300" cy="2641600"/>
          </a:xfrm>
          <a:custGeom>
            <a:avLst/>
            <a:gdLst>
              <a:gd name="T0" fmla="*/ 44 w 372"/>
              <a:gd name="T1" fmla="*/ 26 h 389"/>
              <a:gd name="T2" fmla="*/ 125 w 372"/>
              <a:gd name="T3" fmla="*/ 24 h 389"/>
              <a:gd name="T4" fmla="*/ 234 w 372"/>
              <a:gd name="T5" fmla="*/ 35 h 389"/>
              <a:gd name="T6" fmla="*/ 343 w 372"/>
              <a:gd name="T7" fmla="*/ 77 h 389"/>
              <a:gd name="T8" fmla="*/ 364 w 372"/>
              <a:gd name="T9" fmla="*/ 176 h 389"/>
              <a:gd name="T10" fmla="*/ 346 w 372"/>
              <a:gd name="T11" fmla="*/ 236 h 389"/>
              <a:gd name="T12" fmla="*/ 297 w 372"/>
              <a:gd name="T13" fmla="*/ 389 h 389"/>
              <a:gd name="T14" fmla="*/ 32 w 372"/>
              <a:gd name="T15" fmla="*/ 341 h 389"/>
              <a:gd name="T16" fmla="*/ 27 w 372"/>
              <a:gd name="T17" fmla="*/ 195 h 389"/>
              <a:gd name="T18" fmla="*/ 42 w 372"/>
              <a:gd name="T19" fmla="*/ 92 h 389"/>
              <a:gd name="T20" fmla="*/ 65 w 372"/>
              <a:gd name="T21" fmla="*/ 110 h 389"/>
              <a:gd name="T22" fmla="*/ 31 w 372"/>
              <a:gd name="T23" fmla="*/ 173 h 389"/>
              <a:gd name="T24" fmla="*/ 140 w 372"/>
              <a:gd name="T25" fmla="*/ 179 h 389"/>
              <a:gd name="T26" fmla="*/ 239 w 372"/>
              <a:gd name="T27" fmla="*/ 110 h 389"/>
              <a:gd name="T28" fmla="*/ 246 w 372"/>
              <a:gd name="T29" fmla="*/ 179 h 389"/>
              <a:gd name="T30" fmla="*/ 347 w 372"/>
              <a:gd name="T31" fmla="*/ 141 h 389"/>
              <a:gd name="T32" fmla="*/ 322 w 372"/>
              <a:gd name="T33" fmla="*/ 110 h 389"/>
              <a:gd name="T34" fmla="*/ 50 w 372"/>
              <a:gd name="T35" fmla="*/ 317 h 389"/>
              <a:gd name="T36" fmla="*/ 72 w 372"/>
              <a:gd name="T37" fmla="*/ 370 h 389"/>
              <a:gd name="T38" fmla="*/ 147 w 372"/>
              <a:gd name="T39" fmla="*/ 317 h 389"/>
              <a:gd name="T40" fmla="*/ 231 w 372"/>
              <a:gd name="T41" fmla="*/ 316 h 389"/>
              <a:gd name="T42" fmla="*/ 286 w 372"/>
              <a:gd name="T43" fmla="*/ 371 h 389"/>
              <a:gd name="T44" fmla="*/ 231 w 372"/>
              <a:gd name="T45" fmla="*/ 316 h 389"/>
              <a:gd name="T46" fmla="*/ 231 w 372"/>
              <a:gd name="T47" fmla="*/ 232 h 389"/>
              <a:gd name="T48" fmla="*/ 328 w 372"/>
              <a:gd name="T49" fmla="*/ 198 h 389"/>
              <a:gd name="T50" fmla="*/ 50 w 372"/>
              <a:gd name="T51" fmla="*/ 233 h 389"/>
              <a:gd name="T52" fmla="*/ 147 w 372"/>
              <a:gd name="T53" fmla="*/ 198 h 389"/>
              <a:gd name="T54" fmla="*/ 50 w 372"/>
              <a:gd name="T55" fmla="*/ 233 h 389"/>
              <a:gd name="T56" fmla="*/ 136 w 372"/>
              <a:gd name="T57" fmla="*/ 86 h 389"/>
              <a:gd name="T58" fmla="*/ 75 w 372"/>
              <a:gd name="T59" fmla="*/ 73 h 389"/>
              <a:gd name="T60" fmla="*/ 133 w 372"/>
              <a:gd name="T61" fmla="*/ 93 h 389"/>
              <a:gd name="T62" fmla="*/ 242 w 372"/>
              <a:gd name="T63" fmla="*/ 93 h 389"/>
              <a:gd name="T64" fmla="*/ 297 w 372"/>
              <a:gd name="T65" fmla="*/ 71 h 389"/>
              <a:gd name="T66" fmla="*/ 240 w 372"/>
              <a:gd name="T67" fmla="*/ 87 h 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72" h="389">
                <a:moveTo>
                  <a:pt x="42" y="92"/>
                </a:moveTo>
                <a:cubicBezTo>
                  <a:pt x="27" y="63"/>
                  <a:pt x="28" y="43"/>
                  <a:pt x="44" y="26"/>
                </a:cubicBezTo>
                <a:cubicBezTo>
                  <a:pt x="61" y="9"/>
                  <a:pt x="89" y="6"/>
                  <a:pt x="115" y="18"/>
                </a:cubicBezTo>
                <a:cubicBezTo>
                  <a:pt x="118" y="20"/>
                  <a:pt x="122" y="22"/>
                  <a:pt x="125" y="24"/>
                </a:cubicBezTo>
                <a:cubicBezTo>
                  <a:pt x="148" y="50"/>
                  <a:pt x="174" y="65"/>
                  <a:pt x="213" y="58"/>
                </a:cubicBezTo>
                <a:cubicBezTo>
                  <a:pt x="218" y="52"/>
                  <a:pt x="224" y="42"/>
                  <a:pt x="234" y="35"/>
                </a:cubicBezTo>
                <a:cubicBezTo>
                  <a:pt x="248" y="25"/>
                  <a:pt x="263" y="13"/>
                  <a:pt x="280" y="10"/>
                </a:cubicBezTo>
                <a:cubicBezTo>
                  <a:pt x="322" y="0"/>
                  <a:pt x="353" y="35"/>
                  <a:pt x="343" y="77"/>
                </a:cubicBezTo>
                <a:cubicBezTo>
                  <a:pt x="341" y="83"/>
                  <a:pt x="339" y="88"/>
                  <a:pt x="338" y="95"/>
                </a:cubicBezTo>
                <a:cubicBezTo>
                  <a:pt x="372" y="113"/>
                  <a:pt x="365" y="146"/>
                  <a:pt x="364" y="176"/>
                </a:cubicBezTo>
                <a:cubicBezTo>
                  <a:pt x="364" y="178"/>
                  <a:pt x="363" y="182"/>
                  <a:pt x="361" y="183"/>
                </a:cubicBezTo>
                <a:cubicBezTo>
                  <a:pt x="342" y="197"/>
                  <a:pt x="346" y="217"/>
                  <a:pt x="346" y="236"/>
                </a:cubicBezTo>
                <a:cubicBezTo>
                  <a:pt x="346" y="270"/>
                  <a:pt x="346" y="305"/>
                  <a:pt x="346" y="339"/>
                </a:cubicBezTo>
                <a:cubicBezTo>
                  <a:pt x="346" y="372"/>
                  <a:pt x="329" y="389"/>
                  <a:pt x="297" y="389"/>
                </a:cubicBezTo>
                <a:cubicBezTo>
                  <a:pt x="225" y="389"/>
                  <a:pt x="153" y="389"/>
                  <a:pt x="81" y="389"/>
                </a:cubicBezTo>
                <a:cubicBezTo>
                  <a:pt x="50" y="389"/>
                  <a:pt x="33" y="371"/>
                  <a:pt x="32" y="341"/>
                </a:cubicBezTo>
                <a:cubicBezTo>
                  <a:pt x="32" y="298"/>
                  <a:pt x="32" y="255"/>
                  <a:pt x="32" y="213"/>
                </a:cubicBezTo>
                <a:cubicBezTo>
                  <a:pt x="32" y="207"/>
                  <a:pt x="31" y="199"/>
                  <a:pt x="27" y="195"/>
                </a:cubicBezTo>
                <a:cubicBezTo>
                  <a:pt x="0" y="167"/>
                  <a:pt x="4" y="118"/>
                  <a:pt x="36" y="97"/>
                </a:cubicBezTo>
                <a:cubicBezTo>
                  <a:pt x="38" y="96"/>
                  <a:pt x="39" y="94"/>
                  <a:pt x="42" y="92"/>
                </a:cubicBezTo>
                <a:close/>
                <a:moveTo>
                  <a:pt x="140" y="110"/>
                </a:moveTo>
                <a:cubicBezTo>
                  <a:pt x="114" y="110"/>
                  <a:pt x="89" y="108"/>
                  <a:pt x="65" y="110"/>
                </a:cubicBezTo>
                <a:cubicBezTo>
                  <a:pt x="54" y="111"/>
                  <a:pt x="37" y="117"/>
                  <a:pt x="34" y="125"/>
                </a:cubicBezTo>
                <a:cubicBezTo>
                  <a:pt x="28" y="139"/>
                  <a:pt x="31" y="157"/>
                  <a:pt x="31" y="173"/>
                </a:cubicBezTo>
                <a:cubicBezTo>
                  <a:pt x="31" y="175"/>
                  <a:pt x="37" y="178"/>
                  <a:pt x="40" y="178"/>
                </a:cubicBezTo>
                <a:cubicBezTo>
                  <a:pt x="73" y="179"/>
                  <a:pt x="106" y="179"/>
                  <a:pt x="140" y="179"/>
                </a:cubicBezTo>
                <a:cubicBezTo>
                  <a:pt x="140" y="155"/>
                  <a:pt x="140" y="134"/>
                  <a:pt x="140" y="110"/>
                </a:cubicBezTo>
                <a:close/>
                <a:moveTo>
                  <a:pt x="239" y="110"/>
                </a:moveTo>
                <a:cubicBezTo>
                  <a:pt x="239" y="134"/>
                  <a:pt x="239" y="156"/>
                  <a:pt x="239" y="178"/>
                </a:cubicBezTo>
                <a:cubicBezTo>
                  <a:pt x="242" y="178"/>
                  <a:pt x="244" y="179"/>
                  <a:pt x="246" y="179"/>
                </a:cubicBezTo>
                <a:cubicBezTo>
                  <a:pt x="268" y="179"/>
                  <a:pt x="289" y="179"/>
                  <a:pt x="310" y="179"/>
                </a:cubicBezTo>
                <a:cubicBezTo>
                  <a:pt x="348" y="179"/>
                  <a:pt x="348" y="179"/>
                  <a:pt x="347" y="141"/>
                </a:cubicBezTo>
                <a:cubicBezTo>
                  <a:pt x="346" y="139"/>
                  <a:pt x="346" y="137"/>
                  <a:pt x="346" y="135"/>
                </a:cubicBezTo>
                <a:cubicBezTo>
                  <a:pt x="345" y="120"/>
                  <a:pt x="336" y="111"/>
                  <a:pt x="322" y="110"/>
                </a:cubicBezTo>
                <a:cubicBezTo>
                  <a:pt x="295" y="109"/>
                  <a:pt x="267" y="110"/>
                  <a:pt x="239" y="110"/>
                </a:cubicBezTo>
                <a:close/>
                <a:moveTo>
                  <a:pt x="50" y="317"/>
                </a:moveTo>
                <a:cubicBezTo>
                  <a:pt x="50" y="327"/>
                  <a:pt x="49" y="335"/>
                  <a:pt x="50" y="344"/>
                </a:cubicBezTo>
                <a:cubicBezTo>
                  <a:pt x="51" y="358"/>
                  <a:pt x="58" y="369"/>
                  <a:pt x="72" y="370"/>
                </a:cubicBezTo>
                <a:cubicBezTo>
                  <a:pt x="97" y="371"/>
                  <a:pt x="121" y="370"/>
                  <a:pt x="147" y="370"/>
                </a:cubicBezTo>
                <a:cubicBezTo>
                  <a:pt x="147" y="352"/>
                  <a:pt x="147" y="335"/>
                  <a:pt x="147" y="317"/>
                </a:cubicBezTo>
                <a:cubicBezTo>
                  <a:pt x="114" y="317"/>
                  <a:pt x="83" y="317"/>
                  <a:pt x="50" y="317"/>
                </a:cubicBezTo>
                <a:close/>
                <a:moveTo>
                  <a:pt x="231" y="316"/>
                </a:moveTo>
                <a:cubicBezTo>
                  <a:pt x="231" y="335"/>
                  <a:pt x="231" y="352"/>
                  <a:pt x="231" y="371"/>
                </a:cubicBezTo>
                <a:cubicBezTo>
                  <a:pt x="250" y="371"/>
                  <a:pt x="268" y="371"/>
                  <a:pt x="286" y="371"/>
                </a:cubicBezTo>
                <a:cubicBezTo>
                  <a:pt x="325" y="371"/>
                  <a:pt x="336" y="355"/>
                  <a:pt x="326" y="316"/>
                </a:cubicBezTo>
                <a:cubicBezTo>
                  <a:pt x="295" y="316"/>
                  <a:pt x="264" y="316"/>
                  <a:pt x="231" y="316"/>
                </a:cubicBezTo>
                <a:close/>
                <a:moveTo>
                  <a:pt x="231" y="198"/>
                </a:moveTo>
                <a:cubicBezTo>
                  <a:pt x="231" y="211"/>
                  <a:pt x="231" y="221"/>
                  <a:pt x="231" y="232"/>
                </a:cubicBezTo>
                <a:cubicBezTo>
                  <a:pt x="264" y="232"/>
                  <a:pt x="296" y="232"/>
                  <a:pt x="328" y="232"/>
                </a:cubicBezTo>
                <a:cubicBezTo>
                  <a:pt x="328" y="220"/>
                  <a:pt x="328" y="209"/>
                  <a:pt x="328" y="198"/>
                </a:cubicBezTo>
                <a:cubicBezTo>
                  <a:pt x="295" y="198"/>
                  <a:pt x="263" y="198"/>
                  <a:pt x="231" y="198"/>
                </a:cubicBezTo>
                <a:close/>
                <a:moveTo>
                  <a:pt x="50" y="233"/>
                </a:moveTo>
                <a:cubicBezTo>
                  <a:pt x="84" y="233"/>
                  <a:pt x="115" y="233"/>
                  <a:pt x="147" y="233"/>
                </a:cubicBezTo>
                <a:cubicBezTo>
                  <a:pt x="147" y="221"/>
                  <a:pt x="147" y="210"/>
                  <a:pt x="147" y="198"/>
                </a:cubicBezTo>
                <a:cubicBezTo>
                  <a:pt x="114" y="198"/>
                  <a:pt x="82" y="198"/>
                  <a:pt x="50" y="198"/>
                </a:cubicBezTo>
                <a:cubicBezTo>
                  <a:pt x="50" y="210"/>
                  <a:pt x="50" y="221"/>
                  <a:pt x="50" y="233"/>
                </a:cubicBezTo>
                <a:close/>
                <a:moveTo>
                  <a:pt x="133" y="93"/>
                </a:moveTo>
                <a:cubicBezTo>
                  <a:pt x="134" y="90"/>
                  <a:pt x="135" y="88"/>
                  <a:pt x="136" y="86"/>
                </a:cubicBezTo>
                <a:cubicBezTo>
                  <a:pt x="122" y="77"/>
                  <a:pt x="109" y="67"/>
                  <a:pt x="94" y="60"/>
                </a:cubicBezTo>
                <a:cubicBezTo>
                  <a:pt x="83" y="55"/>
                  <a:pt x="76" y="62"/>
                  <a:pt x="75" y="73"/>
                </a:cubicBezTo>
                <a:cubicBezTo>
                  <a:pt x="74" y="84"/>
                  <a:pt x="74" y="94"/>
                  <a:pt x="90" y="93"/>
                </a:cubicBezTo>
                <a:cubicBezTo>
                  <a:pt x="104" y="92"/>
                  <a:pt x="119" y="93"/>
                  <a:pt x="133" y="93"/>
                </a:cubicBezTo>
                <a:close/>
                <a:moveTo>
                  <a:pt x="240" y="87"/>
                </a:moveTo>
                <a:cubicBezTo>
                  <a:pt x="240" y="89"/>
                  <a:pt x="241" y="91"/>
                  <a:pt x="242" y="93"/>
                </a:cubicBezTo>
                <a:cubicBezTo>
                  <a:pt x="255" y="93"/>
                  <a:pt x="268" y="95"/>
                  <a:pt x="280" y="92"/>
                </a:cubicBezTo>
                <a:cubicBezTo>
                  <a:pt x="287" y="90"/>
                  <a:pt x="291" y="78"/>
                  <a:pt x="297" y="71"/>
                </a:cubicBezTo>
                <a:cubicBezTo>
                  <a:pt x="290" y="69"/>
                  <a:pt x="281" y="65"/>
                  <a:pt x="276" y="67"/>
                </a:cubicBezTo>
                <a:cubicBezTo>
                  <a:pt x="263" y="72"/>
                  <a:pt x="252" y="80"/>
                  <a:pt x="240" y="8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29" name="Google Shape;829;p51"/>
          <p:cNvSpPr txBox="1">
            <a:spLocks noGrp="1"/>
          </p:cNvSpPr>
          <p:nvPr>
            <p:ph type="body" idx="1"/>
          </p:nvPr>
        </p:nvSpPr>
        <p:spPr>
          <a:xfrm>
            <a:off x="2280663" y="3328889"/>
            <a:ext cx="5985824" cy="3095358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 sz="2000" dirty="0"/>
              <a:t>You can state one of your qualities here</a:t>
            </a:r>
            <a:endParaRPr sz="2000" dirty="0"/>
          </a:p>
          <a:p>
            <a:pPr>
              <a:spcBef>
                <a:spcPts val="1000"/>
              </a:spcBef>
            </a:pPr>
            <a:r>
              <a:rPr lang="en" sz="2000" dirty="0"/>
              <a:t>You can state one of your qualities here</a:t>
            </a:r>
            <a:endParaRPr sz="2000" dirty="0"/>
          </a:p>
          <a:p>
            <a:pPr>
              <a:spcBef>
                <a:spcPts val="1000"/>
              </a:spcBef>
            </a:pPr>
            <a:r>
              <a:rPr lang="en" sz="2000" dirty="0"/>
              <a:t>You can state one of your qualities here</a:t>
            </a:r>
            <a:endParaRPr sz="2000" dirty="0"/>
          </a:p>
          <a:p>
            <a:pPr>
              <a:spcBef>
                <a:spcPts val="1000"/>
              </a:spcBef>
            </a:pPr>
            <a:r>
              <a:rPr lang="en" sz="2000" dirty="0"/>
              <a:t>You can state one of your qualities here</a:t>
            </a:r>
            <a:endParaRPr sz="2000" dirty="0"/>
          </a:p>
          <a:p>
            <a:pPr>
              <a:spcBef>
                <a:spcPts val="1000"/>
              </a:spcBef>
            </a:pPr>
            <a:r>
              <a:rPr lang="en" sz="2000" dirty="0"/>
              <a:t>You can state one of your qualities here</a:t>
            </a:r>
            <a:endParaRPr sz="2000" dirty="0"/>
          </a:p>
          <a:p>
            <a:pPr>
              <a:spcBef>
                <a:spcPts val="1000"/>
              </a:spcBef>
            </a:pPr>
            <a:r>
              <a:rPr lang="en" sz="2000" dirty="0"/>
              <a:t>You can state one of your qualities here</a:t>
            </a:r>
            <a:endParaRPr sz="2000" dirty="0"/>
          </a:p>
          <a:p>
            <a:pPr marL="0" indent="0">
              <a:spcBef>
                <a:spcPts val="1000"/>
              </a:spcBef>
              <a:spcAft>
                <a:spcPts val="1000"/>
              </a:spcAft>
              <a:buNone/>
            </a:pPr>
            <a:endParaRPr sz="2000" dirty="0"/>
          </a:p>
        </p:txBody>
      </p:sp>
      <p:sp>
        <p:nvSpPr>
          <p:cNvPr id="830" name="Google Shape;830;p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WHAT </a:t>
            </a:r>
            <a:r>
              <a:rPr lang="en">
                <a:solidFill>
                  <a:schemeClr val="lt2"/>
                </a:solidFill>
              </a:rPr>
              <a:t>S</a:t>
            </a:r>
            <a:r>
              <a:rPr lang="en">
                <a:solidFill>
                  <a:schemeClr val="dk2"/>
                </a:solidFill>
              </a:rPr>
              <a:t>E</a:t>
            </a:r>
            <a:r>
              <a:rPr lang="en">
                <a:solidFill>
                  <a:schemeClr val="accent4"/>
                </a:solidFill>
              </a:rPr>
              <a:t>T</a:t>
            </a:r>
            <a:r>
              <a:rPr lang="en">
                <a:solidFill>
                  <a:schemeClr val="accent1"/>
                </a:solidFill>
              </a:rPr>
              <a:t>S</a:t>
            </a:r>
            <a:r>
              <a:rPr lang="en"/>
              <a:t> </a:t>
            </a:r>
            <a:r>
              <a:rPr lang="en">
                <a:solidFill>
                  <a:schemeClr val="accent2"/>
                </a:solidFill>
              </a:rPr>
              <a:t>U</a:t>
            </a:r>
            <a:r>
              <a:rPr lang="en">
                <a:solidFill>
                  <a:schemeClr val="accent3"/>
                </a:solidFill>
              </a:rPr>
              <a:t>S</a:t>
            </a:r>
            <a:r>
              <a:rPr lang="en"/>
              <a:t> APART</a:t>
            </a:r>
            <a:endParaRPr/>
          </a:p>
        </p:txBody>
      </p:sp>
      <p:sp>
        <p:nvSpPr>
          <p:cNvPr id="77" name="Google Shape;829;p51"/>
          <p:cNvSpPr txBox="1">
            <a:spLocks/>
          </p:cNvSpPr>
          <p:nvPr/>
        </p:nvSpPr>
        <p:spPr>
          <a:xfrm>
            <a:off x="2280663" y="5884519"/>
            <a:ext cx="5985824" cy="3095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●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●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●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n-US" sz="2000" smtClean="0"/>
              <a:t>You can state one of your qualities here</a:t>
            </a:r>
          </a:p>
          <a:p>
            <a:pPr>
              <a:spcBef>
                <a:spcPts val="1000"/>
              </a:spcBef>
            </a:pPr>
            <a:r>
              <a:rPr lang="en-US" sz="2000" smtClean="0"/>
              <a:t>You can state one of your qualities here</a:t>
            </a:r>
          </a:p>
          <a:p>
            <a:pPr>
              <a:spcBef>
                <a:spcPts val="1000"/>
              </a:spcBef>
            </a:pPr>
            <a:r>
              <a:rPr lang="en-US" sz="2000" smtClean="0"/>
              <a:t>You can state one of your qualities here</a:t>
            </a:r>
          </a:p>
          <a:p>
            <a:pPr>
              <a:spcBef>
                <a:spcPts val="1000"/>
              </a:spcBef>
            </a:pPr>
            <a:r>
              <a:rPr lang="en-US" sz="2000" smtClean="0"/>
              <a:t>You can state one of your qualities here</a:t>
            </a:r>
          </a:p>
          <a:p>
            <a:pPr>
              <a:spcBef>
                <a:spcPts val="1000"/>
              </a:spcBef>
            </a:pPr>
            <a:r>
              <a:rPr lang="en-US" sz="2000" smtClean="0"/>
              <a:t>You can state one of your qualities here</a:t>
            </a:r>
          </a:p>
          <a:p>
            <a:pPr>
              <a:spcBef>
                <a:spcPts val="1000"/>
              </a:spcBef>
            </a:pPr>
            <a:r>
              <a:rPr lang="en-US" sz="2000" smtClean="0"/>
              <a:t>You can state one of your qualities here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buFont typeface="Poppins"/>
              <a:buNone/>
            </a:pPr>
            <a:endParaRPr lang="en-US" sz="2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9829" y="3696669"/>
            <a:ext cx="4520169" cy="48215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5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MERCURY</a:t>
            </a:r>
            <a:endParaRPr/>
          </a:p>
        </p:txBody>
      </p:sp>
      <p:sp>
        <p:nvSpPr>
          <p:cNvPr id="911" name="Google Shape;911;p52"/>
          <p:cNvSpPr txBox="1">
            <a:spLocks noGrp="1"/>
          </p:cNvSpPr>
          <p:nvPr>
            <p:ph type="subTitle" idx="2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Mercury is the closest planet to the Sun</a:t>
            </a:r>
            <a:endParaRPr/>
          </a:p>
        </p:txBody>
      </p:sp>
      <p:sp>
        <p:nvSpPr>
          <p:cNvPr id="909" name="Google Shape;909;p52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/>
            <a:r>
              <a:rPr lang="en"/>
              <a:t>VENUS</a:t>
            </a:r>
            <a:endParaRPr/>
          </a:p>
        </p:txBody>
      </p:sp>
      <p:sp>
        <p:nvSpPr>
          <p:cNvPr id="912" name="Google Shape;912;p52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buSzPts val="1600"/>
            </a:pPr>
            <a:r>
              <a:rPr lang="en"/>
              <a:t>It has a beautiful name and is the second planet</a:t>
            </a:r>
            <a:endParaRPr/>
          </a:p>
        </p:txBody>
      </p:sp>
      <p:sp>
        <p:nvSpPr>
          <p:cNvPr id="908" name="Google Shape;908;p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GUIDING </a:t>
            </a:r>
            <a:r>
              <a:rPr lang="en">
                <a:solidFill>
                  <a:schemeClr val="dk2"/>
                </a:solidFill>
              </a:rPr>
              <a:t>P</a:t>
            </a:r>
            <a:r>
              <a:rPr lang="en">
                <a:solidFill>
                  <a:schemeClr val="lt2"/>
                </a:solidFill>
              </a:rPr>
              <a:t>R</a:t>
            </a:r>
            <a:r>
              <a:rPr lang="en">
                <a:solidFill>
                  <a:schemeClr val="accent1"/>
                </a:solidFill>
              </a:rPr>
              <a:t>I</a:t>
            </a:r>
            <a:r>
              <a:rPr lang="en">
                <a:solidFill>
                  <a:schemeClr val="accent2"/>
                </a:solidFill>
              </a:rPr>
              <a:t>N</a:t>
            </a:r>
            <a:r>
              <a:rPr lang="en">
                <a:solidFill>
                  <a:schemeClr val="accent3"/>
                </a:solidFill>
              </a:rPr>
              <a:t>C</a:t>
            </a:r>
            <a:r>
              <a:rPr lang="en">
                <a:solidFill>
                  <a:schemeClr val="lt2"/>
                </a:solidFill>
              </a:rPr>
              <a:t>I</a:t>
            </a:r>
            <a:r>
              <a:rPr lang="en">
                <a:solidFill>
                  <a:schemeClr val="dk2"/>
                </a:solidFill>
              </a:rPr>
              <a:t>P</a:t>
            </a:r>
            <a:r>
              <a:rPr lang="en">
                <a:solidFill>
                  <a:schemeClr val="accent4"/>
                </a:solidFill>
              </a:rPr>
              <a:t>L</a:t>
            </a:r>
            <a:r>
              <a:rPr lang="en">
                <a:solidFill>
                  <a:schemeClr val="accent1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S</a:t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963" y="2338182"/>
            <a:ext cx="3212913" cy="53397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0071" y="4925343"/>
            <a:ext cx="2978452" cy="4950103"/>
          </a:xfrm>
          <a:prstGeom prst="rect">
            <a:avLst/>
          </a:prstGeom>
        </p:spPr>
      </p:pic>
      <p:pic>
        <p:nvPicPr>
          <p:cNvPr id="132" name="Imagen 1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00000">
            <a:off x="14479777" y="801567"/>
            <a:ext cx="3587020" cy="1845952"/>
          </a:xfrm>
          <a:prstGeom prst="rect">
            <a:avLst/>
          </a:prstGeom>
        </p:spPr>
      </p:pic>
      <p:pic>
        <p:nvPicPr>
          <p:cNvPr id="133" name="Imagen 1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92889">
            <a:off x="172334" y="931742"/>
            <a:ext cx="3900868" cy="20555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53"/>
          <p:cNvSpPr/>
          <p:nvPr/>
        </p:nvSpPr>
        <p:spPr>
          <a:xfrm>
            <a:off x="11573357" y="4574191"/>
            <a:ext cx="852372" cy="917422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041" name="Google Shape;1041;p53"/>
          <p:cNvSpPr/>
          <p:nvPr/>
        </p:nvSpPr>
        <p:spPr>
          <a:xfrm>
            <a:off x="12957998" y="4574191"/>
            <a:ext cx="852372" cy="917422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042" name="Google Shape;1042;p53"/>
          <p:cNvSpPr/>
          <p:nvPr/>
        </p:nvSpPr>
        <p:spPr>
          <a:xfrm>
            <a:off x="14342640" y="4574191"/>
            <a:ext cx="852372" cy="917422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43" name="Google Shape;1043;p53"/>
          <p:cNvSpPr/>
          <p:nvPr/>
        </p:nvSpPr>
        <p:spPr>
          <a:xfrm>
            <a:off x="15727282" y="4574191"/>
            <a:ext cx="852372" cy="917422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044" name="Google Shape;1044;p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r>
              <a:rPr lang="en"/>
              <a:t>BUYER </a:t>
            </a:r>
            <a:r>
              <a:rPr lang="en">
                <a:solidFill>
                  <a:schemeClr val="dk2"/>
                </a:solidFill>
              </a:rPr>
              <a:t>P</a:t>
            </a:r>
            <a:r>
              <a:rPr lang="en">
                <a:solidFill>
                  <a:schemeClr val="lt2"/>
                </a:solidFill>
              </a:rPr>
              <a:t>E</a:t>
            </a:r>
            <a:r>
              <a:rPr lang="en">
                <a:solidFill>
                  <a:schemeClr val="accent1"/>
                </a:solidFill>
              </a:rPr>
              <a:t>R</a:t>
            </a:r>
            <a:r>
              <a:rPr lang="en">
                <a:solidFill>
                  <a:schemeClr val="accent3"/>
                </a:solidFill>
              </a:rPr>
              <a:t>S</a:t>
            </a:r>
            <a:r>
              <a:rPr lang="en">
                <a:solidFill>
                  <a:schemeClr val="accent2"/>
                </a:solidFill>
              </a:rPr>
              <a:t>O</a:t>
            </a:r>
            <a:r>
              <a:rPr lang="en">
                <a:solidFill>
                  <a:schemeClr val="accent4"/>
                </a:solidFill>
              </a:rPr>
              <a:t>N</a:t>
            </a:r>
            <a:r>
              <a:rPr lang="en">
                <a:solidFill>
                  <a:schemeClr val="accent1"/>
                </a:solidFill>
              </a:rPr>
              <a:t>A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045" name="Google Shape;1045;p53"/>
          <p:cNvSpPr txBox="1">
            <a:spLocks noGrp="1"/>
          </p:cNvSpPr>
          <p:nvPr>
            <p:ph type="title" idx="4294967295"/>
          </p:nvPr>
        </p:nvSpPr>
        <p:spPr>
          <a:xfrm>
            <a:off x="11366151" y="3730394"/>
            <a:ext cx="5395912" cy="40005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pPr algn="ctr"/>
            <a:r>
              <a:rPr lang="en" sz="4800" dirty="0"/>
              <a:t>INTERESTS</a:t>
            </a:r>
            <a:endParaRPr sz="4800" dirty="0"/>
          </a:p>
        </p:txBody>
      </p:sp>
      <p:sp>
        <p:nvSpPr>
          <p:cNvPr id="1046" name="Google Shape;1046;p53"/>
          <p:cNvSpPr txBox="1">
            <a:spLocks noGrp="1"/>
          </p:cNvSpPr>
          <p:nvPr>
            <p:ph type="title" idx="4294967295"/>
          </p:nvPr>
        </p:nvSpPr>
        <p:spPr>
          <a:xfrm>
            <a:off x="1680935" y="5204644"/>
            <a:ext cx="5397500" cy="40005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pPr algn="ctr"/>
            <a:r>
              <a:rPr lang="en" sz="4800" dirty="0"/>
              <a:t>GENDER</a:t>
            </a:r>
            <a:endParaRPr sz="4800" dirty="0"/>
          </a:p>
        </p:txBody>
      </p:sp>
      <p:sp>
        <p:nvSpPr>
          <p:cNvPr id="1067" name="Google Shape;1067;p53"/>
          <p:cNvSpPr txBox="1">
            <a:spLocks noGrp="1"/>
          </p:cNvSpPr>
          <p:nvPr>
            <p:ph type="title" idx="4294967295"/>
          </p:nvPr>
        </p:nvSpPr>
        <p:spPr>
          <a:xfrm>
            <a:off x="11296301" y="5941004"/>
            <a:ext cx="5535612" cy="40005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pPr algn="r"/>
            <a:r>
              <a:rPr lang="en" sz="4400" dirty="0"/>
              <a:t>PRODUCT EXPERIENCE</a:t>
            </a:r>
            <a:endParaRPr sz="4400" dirty="0"/>
          </a:p>
        </p:txBody>
      </p:sp>
      <p:grpSp>
        <p:nvGrpSpPr>
          <p:cNvPr id="1047" name="Google Shape;1047;p53"/>
          <p:cNvGrpSpPr/>
          <p:nvPr/>
        </p:nvGrpSpPr>
        <p:grpSpPr>
          <a:xfrm>
            <a:off x="1743024" y="5879384"/>
            <a:ext cx="5404467" cy="694118"/>
            <a:chOff x="546110" y="1806199"/>
            <a:chExt cx="2746870" cy="192907"/>
          </a:xfrm>
        </p:grpSpPr>
        <p:sp>
          <p:nvSpPr>
            <p:cNvPr id="1048" name="Google Shape;1048;p53"/>
            <p:cNvSpPr/>
            <p:nvPr/>
          </p:nvSpPr>
          <p:spPr>
            <a:xfrm>
              <a:off x="1547880" y="1806199"/>
              <a:ext cx="1745100" cy="192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9" name="Google Shape;1049;p53"/>
            <p:cNvSpPr/>
            <p:nvPr/>
          </p:nvSpPr>
          <p:spPr>
            <a:xfrm>
              <a:off x="546110" y="1806206"/>
              <a:ext cx="1032000" cy="192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5C0B68"/>
                </a:solidFill>
              </a:endParaRPr>
            </a:p>
          </p:txBody>
        </p:sp>
      </p:grpSp>
      <p:sp>
        <p:nvSpPr>
          <p:cNvPr id="1050" name="Google Shape;1050;p53"/>
          <p:cNvSpPr txBox="1"/>
          <p:nvPr/>
        </p:nvSpPr>
        <p:spPr>
          <a:xfrm>
            <a:off x="3319077" y="6060172"/>
            <a:ext cx="13893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000" tIns="91425" rIns="162000" bIns="91425" anchor="ctr" anchorCtr="0">
            <a:noAutofit/>
          </a:bodyPr>
          <a:lstStyle/>
          <a:p>
            <a:pPr algn="r"/>
            <a:r>
              <a:rPr lang="en"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35%</a:t>
            </a:r>
            <a:endParaRPr sz="24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51" name="Google Shape;1051;p53"/>
          <p:cNvSpPr txBox="1"/>
          <p:nvPr/>
        </p:nvSpPr>
        <p:spPr>
          <a:xfrm>
            <a:off x="2168739" y="6059152"/>
            <a:ext cx="18903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000" tIns="91425" rIns="162000" bIns="91425" anchor="ctr" anchorCtr="0">
            <a:noAutofit/>
          </a:bodyPr>
          <a:lstStyle/>
          <a:p>
            <a:r>
              <a:rPr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Female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052" name="Google Shape;1052;p53"/>
          <p:cNvGrpSpPr/>
          <p:nvPr/>
        </p:nvGrpSpPr>
        <p:grpSpPr>
          <a:xfrm>
            <a:off x="1750250" y="6762272"/>
            <a:ext cx="5397248" cy="700583"/>
            <a:chOff x="549733" y="2511643"/>
            <a:chExt cx="2743201" cy="246000"/>
          </a:xfrm>
        </p:grpSpPr>
        <p:sp>
          <p:nvSpPr>
            <p:cNvPr id="1053" name="Google Shape;1053;p53"/>
            <p:cNvSpPr/>
            <p:nvPr/>
          </p:nvSpPr>
          <p:spPr>
            <a:xfrm>
              <a:off x="2362634" y="2511643"/>
              <a:ext cx="930300" cy="24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4" name="Google Shape;1054;p53"/>
            <p:cNvSpPr/>
            <p:nvPr/>
          </p:nvSpPr>
          <p:spPr>
            <a:xfrm>
              <a:off x="549733" y="2511643"/>
              <a:ext cx="1812900" cy="24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5C0B68"/>
                </a:solidFill>
              </a:endParaRPr>
            </a:p>
          </p:txBody>
        </p:sp>
      </p:grpSp>
      <p:sp>
        <p:nvSpPr>
          <p:cNvPr id="1055" name="Google Shape;1055;p53"/>
          <p:cNvSpPr txBox="1"/>
          <p:nvPr/>
        </p:nvSpPr>
        <p:spPr>
          <a:xfrm>
            <a:off x="3419274" y="6946333"/>
            <a:ext cx="13932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000" tIns="91425" rIns="162000" bIns="91425" anchor="ctr" anchorCtr="0">
            <a:noAutofit/>
          </a:bodyPr>
          <a:lstStyle/>
          <a:p>
            <a:pPr algn="r"/>
            <a:r>
              <a:rPr lang="en"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65%</a:t>
            </a:r>
            <a:endParaRPr sz="24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56" name="Google Shape;1056;p53"/>
          <p:cNvSpPr txBox="1"/>
          <p:nvPr/>
        </p:nvSpPr>
        <p:spPr>
          <a:xfrm>
            <a:off x="2168739" y="6945277"/>
            <a:ext cx="17583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000" tIns="91425" rIns="162000" bIns="91425" anchor="ctr" anchorCtr="0">
            <a:noAutofit/>
          </a:bodyPr>
          <a:lstStyle/>
          <a:p>
            <a:r>
              <a:rPr lang="en" sz="2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Male</a:t>
            </a:r>
            <a:endParaRPr sz="25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057" name="Google Shape;1057;p53"/>
          <p:cNvGrpSpPr/>
          <p:nvPr/>
        </p:nvGrpSpPr>
        <p:grpSpPr>
          <a:xfrm>
            <a:off x="13174939" y="4842343"/>
            <a:ext cx="418493" cy="381116"/>
            <a:chOff x="-40378075" y="3267450"/>
            <a:chExt cx="317425" cy="289075"/>
          </a:xfrm>
        </p:grpSpPr>
        <p:sp>
          <p:nvSpPr>
            <p:cNvPr id="1058" name="Google Shape;1058;p53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9" name="Google Shape;1059;p53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0" name="Google Shape;1060;p53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1" name="Google Shape;1061;p53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062" name="Google Shape;1062;p53"/>
          <p:cNvGrpSpPr/>
          <p:nvPr/>
        </p:nvGrpSpPr>
        <p:grpSpPr>
          <a:xfrm>
            <a:off x="15960110" y="4756894"/>
            <a:ext cx="386717" cy="552017"/>
            <a:chOff x="-48216525" y="3936125"/>
            <a:chExt cx="211900" cy="302475"/>
          </a:xfrm>
        </p:grpSpPr>
        <p:sp>
          <p:nvSpPr>
            <p:cNvPr id="1063" name="Google Shape;1063;p53"/>
            <p:cNvSpPr/>
            <p:nvPr/>
          </p:nvSpPr>
          <p:spPr>
            <a:xfrm>
              <a:off x="-48207850" y="3955825"/>
              <a:ext cx="105550" cy="158325"/>
            </a:xfrm>
            <a:custGeom>
              <a:avLst/>
              <a:gdLst/>
              <a:ahLst/>
              <a:cxnLst/>
              <a:rect l="l" t="t" r="r" b="b"/>
              <a:pathLst>
                <a:path w="4222" h="6333" extrusionOk="0">
                  <a:moveTo>
                    <a:pt x="2080" y="2080"/>
                  </a:moveTo>
                  <a:cubicBezTo>
                    <a:pt x="2300" y="2080"/>
                    <a:pt x="2458" y="2237"/>
                    <a:pt x="2458" y="2458"/>
                  </a:cubicBezTo>
                  <a:lnTo>
                    <a:pt x="2458" y="3151"/>
                  </a:lnTo>
                  <a:cubicBezTo>
                    <a:pt x="2458" y="3340"/>
                    <a:pt x="2300" y="3497"/>
                    <a:pt x="2080" y="3497"/>
                  </a:cubicBezTo>
                  <a:cubicBezTo>
                    <a:pt x="1891" y="3497"/>
                    <a:pt x="1733" y="3340"/>
                    <a:pt x="1733" y="3151"/>
                  </a:cubicBezTo>
                  <a:lnTo>
                    <a:pt x="1733" y="2458"/>
                  </a:lnTo>
                  <a:cubicBezTo>
                    <a:pt x="1733" y="2237"/>
                    <a:pt x="1891" y="2080"/>
                    <a:pt x="2080" y="2080"/>
                  </a:cubicBezTo>
                  <a:close/>
                  <a:moveTo>
                    <a:pt x="2080" y="4222"/>
                  </a:moveTo>
                  <a:cubicBezTo>
                    <a:pt x="2300" y="4222"/>
                    <a:pt x="2458" y="4380"/>
                    <a:pt x="2458" y="4569"/>
                  </a:cubicBezTo>
                  <a:lnTo>
                    <a:pt x="2458" y="5293"/>
                  </a:lnTo>
                  <a:cubicBezTo>
                    <a:pt x="2458" y="5482"/>
                    <a:pt x="2300" y="5640"/>
                    <a:pt x="2080" y="5640"/>
                  </a:cubicBezTo>
                  <a:cubicBezTo>
                    <a:pt x="1891" y="5640"/>
                    <a:pt x="1733" y="5482"/>
                    <a:pt x="1733" y="5293"/>
                  </a:cubicBezTo>
                  <a:lnTo>
                    <a:pt x="1733" y="4569"/>
                  </a:lnTo>
                  <a:cubicBezTo>
                    <a:pt x="1733" y="4380"/>
                    <a:pt x="1891" y="4222"/>
                    <a:pt x="2080" y="4222"/>
                  </a:cubicBezTo>
                  <a:close/>
                  <a:moveTo>
                    <a:pt x="2111" y="0"/>
                  </a:moveTo>
                  <a:cubicBezTo>
                    <a:pt x="1891" y="0"/>
                    <a:pt x="1733" y="158"/>
                    <a:pt x="1733" y="347"/>
                  </a:cubicBezTo>
                  <a:lnTo>
                    <a:pt x="1733" y="757"/>
                  </a:lnTo>
                  <a:cubicBezTo>
                    <a:pt x="1544" y="788"/>
                    <a:pt x="1355" y="914"/>
                    <a:pt x="1198" y="1072"/>
                  </a:cubicBezTo>
                  <a:lnTo>
                    <a:pt x="883" y="757"/>
                  </a:lnTo>
                  <a:cubicBezTo>
                    <a:pt x="820" y="694"/>
                    <a:pt x="733" y="662"/>
                    <a:pt x="642" y="662"/>
                  </a:cubicBezTo>
                  <a:cubicBezTo>
                    <a:pt x="552" y="662"/>
                    <a:pt x="457" y="694"/>
                    <a:pt x="378" y="757"/>
                  </a:cubicBezTo>
                  <a:cubicBezTo>
                    <a:pt x="252" y="883"/>
                    <a:pt x="252" y="1103"/>
                    <a:pt x="378" y="1261"/>
                  </a:cubicBezTo>
                  <a:lnTo>
                    <a:pt x="788" y="1702"/>
                  </a:lnTo>
                  <a:cubicBezTo>
                    <a:pt x="757" y="1859"/>
                    <a:pt x="725" y="2017"/>
                    <a:pt x="725" y="2174"/>
                  </a:cubicBezTo>
                  <a:lnTo>
                    <a:pt x="378" y="2174"/>
                  </a:lnTo>
                  <a:cubicBezTo>
                    <a:pt x="158" y="2174"/>
                    <a:pt x="0" y="2332"/>
                    <a:pt x="0" y="2521"/>
                  </a:cubicBezTo>
                  <a:cubicBezTo>
                    <a:pt x="0" y="2710"/>
                    <a:pt x="158" y="2867"/>
                    <a:pt x="378" y="2867"/>
                  </a:cubicBezTo>
                  <a:lnTo>
                    <a:pt x="725" y="2867"/>
                  </a:lnTo>
                  <a:lnTo>
                    <a:pt x="725" y="3592"/>
                  </a:lnTo>
                  <a:lnTo>
                    <a:pt x="378" y="3592"/>
                  </a:lnTo>
                  <a:cubicBezTo>
                    <a:pt x="158" y="3592"/>
                    <a:pt x="0" y="3750"/>
                    <a:pt x="0" y="3939"/>
                  </a:cubicBezTo>
                  <a:cubicBezTo>
                    <a:pt x="0" y="4128"/>
                    <a:pt x="158" y="4285"/>
                    <a:pt x="378" y="4285"/>
                  </a:cubicBezTo>
                  <a:lnTo>
                    <a:pt x="725" y="4285"/>
                  </a:lnTo>
                  <a:lnTo>
                    <a:pt x="725" y="5010"/>
                  </a:lnTo>
                  <a:lnTo>
                    <a:pt x="347" y="5010"/>
                  </a:lnTo>
                  <a:lnTo>
                    <a:pt x="347" y="4915"/>
                  </a:lnTo>
                  <a:cubicBezTo>
                    <a:pt x="158" y="4915"/>
                    <a:pt x="0" y="5073"/>
                    <a:pt x="0" y="5293"/>
                  </a:cubicBezTo>
                  <a:cubicBezTo>
                    <a:pt x="0" y="5482"/>
                    <a:pt x="158" y="5640"/>
                    <a:pt x="347" y="5640"/>
                  </a:cubicBezTo>
                  <a:lnTo>
                    <a:pt x="725" y="5640"/>
                  </a:lnTo>
                  <a:lnTo>
                    <a:pt x="725" y="6333"/>
                  </a:lnTo>
                  <a:lnTo>
                    <a:pt x="3497" y="6333"/>
                  </a:lnTo>
                  <a:lnTo>
                    <a:pt x="3497" y="5640"/>
                  </a:lnTo>
                  <a:lnTo>
                    <a:pt x="3876" y="5640"/>
                  </a:lnTo>
                  <a:cubicBezTo>
                    <a:pt x="4065" y="5640"/>
                    <a:pt x="4222" y="5482"/>
                    <a:pt x="4222" y="5293"/>
                  </a:cubicBezTo>
                  <a:cubicBezTo>
                    <a:pt x="4222" y="5073"/>
                    <a:pt x="4065" y="4915"/>
                    <a:pt x="3876" y="4915"/>
                  </a:cubicBezTo>
                  <a:lnTo>
                    <a:pt x="3497" y="4915"/>
                  </a:lnTo>
                  <a:lnTo>
                    <a:pt x="3497" y="4222"/>
                  </a:lnTo>
                  <a:lnTo>
                    <a:pt x="3876" y="4222"/>
                  </a:lnTo>
                  <a:cubicBezTo>
                    <a:pt x="4065" y="4222"/>
                    <a:pt x="4222" y="4065"/>
                    <a:pt x="4222" y="3876"/>
                  </a:cubicBezTo>
                  <a:cubicBezTo>
                    <a:pt x="4222" y="3655"/>
                    <a:pt x="4065" y="3497"/>
                    <a:pt x="3876" y="3497"/>
                  </a:cubicBezTo>
                  <a:lnTo>
                    <a:pt x="3497" y="3497"/>
                  </a:lnTo>
                  <a:lnTo>
                    <a:pt x="3497" y="2804"/>
                  </a:lnTo>
                  <a:lnTo>
                    <a:pt x="3876" y="2804"/>
                  </a:lnTo>
                  <a:cubicBezTo>
                    <a:pt x="4065" y="2804"/>
                    <a:pt x="4222" y="2647"/>
                    <a:pt x="4222" y="2458"/>
                  </a:cubicBezTo>
                  <a:cubicBezTo>
                    <a:pt x="4222" y="2237"/>
                    <a:pt x="4065" y="2080"/>
                    <a:pt x="3876" y="2080"/>
                  </a:cubicBezTo>
                  <a:lnTo>
                    <a:pt x="3497" y="2080"/>
                  </a:lnTo>
                  <a:cubicBezTo>
                    <a:pt x="3497" y="1418"/>
                    <a:pt x="3088" y="914"/>
                    <a:pt x="2458" y="757"/>
                  </a:cubicBezTo>
                  <a:lnTo>
                    <a:pt x="2458" y="347"/>
                  </a:lnTo>
                  <a:cubicBezTo>
                    <a:pt x="2458" y="158"/>
                    <a:pt x="2300" y="0"/>
                    <a:pt x="2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4" name="Google Shape;1064;p53"/>
            <p:cNvSpPr/>
            <p:nvPr/>
          </p:nvSpPr>
          <p:spPr>
            <a:xfrm>
              <a:off x="-48192100" y="4184225"/>
              <a:ext cx="163850" cy="54375"/>
            </a:xfrm>
            <a:custGeom>
              <a:avLst/>
              <a:gdLst/>
              <a:ahLst/>
              <a:cxnLst/>
              <a:rect l="l" t="t" r="r" b="b"/>
              <a:pathLst>
                <a:path w="6554" h="2175" extrusionOk="0">
                  <a:moveTo>
                    <a:pt x="0" y="1"/>
                  </a:moveTo>
                  <a:lnTo>
                    <a:pt x="442" y="1891"/>
                  </a:lnTo>
                  <a:cubicBezTo>
                    <a:pt x="473" y="2049"/>
                    <a:pt x="631" y="2175"/>
                    <a:pt x="788" y="2175"/>
                  </a:cubicBezTo>
                  <a:lnTo>
                    <a:pt x="5703" y="2175"/>
                  </a:lnTo>
                  <a:cubicBezTo>
                    <a:pt x="5860" y="2175"/>
                    <a:pt x="6018" y="2049"/>
                    <a:pt x="6081" y="1891"/>
                  </a:cubicBezTo>
                  <a:lnTo>
                    <a:pt x="65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5" name="Google Shape;1065;p53"/>
            <p:cNvSpPr/>
            <p:nvPr/>
          </p:nvSpPr>
          <p:spPr>
            <a:xfrm>
              <a:off x="-48216525" y="4131475"/>
              <a:ext cx="211900" cy="34675"/>
            </a:xfrm>
            <a:custGeom>
              <a:avLst/>
              <a:gdLst/>
              <a:ahLst/>
              <a:cxnLst/>
              <a:rect l="l" t="t" r="r" b="b"/>
              <a:pathLst>
                <a:path w="8476" h="1387" extrusionOk="0">
                  <a:moveTo>
                    <a:pt x="347" y="0"/>
                  </a:moveTo>
                  <a:cubicBezTo>
                    <a:pt x="158" y="0"/>
                    <a:pt x="1" y="126"/>
                    <a:pt x="1" y="347"/>
                  </a:cubicBezTo>
                  <a:cubicBezTo>
                    <a:pt x="1" y="914"/>
                    <a:pt x="473" y="1386"/>
                    <a:pt x="1072" y="1386"/>
                  </a:cubicBezTo>
                  <a:lnTo>
                    <a:pt x="7405" y="1386"/>
                  </a:lnTo>
                  <a:cubicBezTo>
                    <a:pt x="8003" y="1386"/>
                    <a:pt x="8476" y="914"/>
                    <a:pt x="8476" y="347"/>
                  </a:cubicBezTo>
                  <a:cubicBezTo>
                    <a:pt x="8413" y="158"/>
                    <a:pt x="8255" y="0"/>
                    <a:pt x="80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6" name="Google Shape;1066;p53"/>
            <p:cNvSpPr/>
            <p:nvPr/>
          </p:nvSpPr>
          <p:spPr>
            <a:xfrm>
              <a:off x="-48113350" y="3936125"/>
              <a:ext cx="98475" cy="178025"/>
            </a:xfrm>
            <a:custGeom>
              <a:avLst/>
              <a:gdLst/>
              <a:ahLst/>
              <a:cxnLst/>
              <a:rect l="l" t="t" r="r" b="b"/>
              <a:pathLst>
                <a:path w="3939" h="7121" extrusionOk="0">
                  <a:moveTo>
                    <a:pt x="1860" y="2175"/>
                  </a:moveTo>
                  <a:cubicBezTo>
                    <a:pt x="2049" y="2175"/>
                    <a:pt x="2206" y="2332"/>
                    <a:pt x="2206" y="2521"/>
                  </a:cubicBezTo>
                  <a:lnTo>
                    <a:pt x="2206" y="3246"/>
                  </a:lnTo>
                  <a:cubicBezTo>
                    <a:pt x="2206" y="3435"/>
                    <a:pt x="2049" y="3592"/>
                    <a:pt x="1860" y="3592"/>
                  </a:cubicBezTo>
                  <a:cubicBezTo>
                    <a:pt x="1671" y="3592"/>
                    <a:pt x="1513" y="3435"/>
                    <a:pt x="1513" y="3246"/>
                  </a:cubicBezTo>
                  <a:lnTo>
                    <a:pt x="1513" y="2521"/>
                  </a:lnTo>
                  <a:cubicBezTo>
                    <a:pt x="1513" y="2332"/>
                    <a:pt x="1671" y="2175"/>
                    <a:pt x="1860" y="2175"/>
                  </a:cubicBezTo>
                  <a:close/>
                  <a:moveTo>
                    <a:pt x="1860" y="4285"/>
                  </a:moveTo>
                  <a:cubicBezTo>
                    <a:pt x="2049" y="4285"/>
                    <a:pt x="2206" y="4443"/>
                    <a:pt x="2206" y="4632"/>
                  </a:cubicBezTo>
                  <a:lnTo>
                    <a:pt x="2206" y="5357"/>
                  </a:lnTo>
                  <a:cubicBezTo>
                    <a:pt x="2206" y="5546"/>
                    <a:pt x="2049" y="5703"/>
                    <a:pt x="1860" y="5703"/>
                  </a:cubicBezTo>
                  <a:cubicBezTo>
                    <a:pt x="1671" y="5703"/>
                    <a:pt x="1513" y="5546"/>
                    <a:pt x="1513" y="5357"/>
                  </a:cubicBezTo>
                  <a:lnTo>
                    <a:pt x="1513" y="4632"/>
                  </a:lnTo>
                  <a:cubicBezTo>
                    <a:pt x="1513" y="4443"/>
                    <a:pt x="1671" y="4285"/>
                    <a:pt x="1860" y="4285"/>
                  </a:cubicBezTo>
                  <a:close/>
                  <a:moveTo>
                    <a:pt x="1860" y="1"/>
                  </a:moveTo>
                  <a:cubicBezTo>
                    <a:pt x="1671" y="1"/>
                    <a:pt x="1513" y="158"/>
                    <a:pt x="1513" y="347"/>
                  </a:cubicBezTo>
                  <a:lnTo>
                    <a:pt x="1513" y="757"/>
                  </a:lnTo>
                  <a:cubicBezTo>
                    <a:pt x="1324" y="788"/>
                    <a:pt x="1104" y="914"/>
                    <a:pt x="946" y="1072"/>
                  </a:cubicBezTo>
                  <a:lnTo>
                    <a:pt x="631" y="757"/>
                  </a:lnTo>
                  <a:cubicBezTo>
                    <a:pt x="584" y="694"/>
                    <a:pt x="497" y="662"/>
                    <a:pt x="403" y="662"/>
                  </a:cubicBezTo>
                  <a:cubicBezTo>
                    <a:pt x="308" y="662"/>
                    <a:pt x="206" y="694"/>
                    <a:pt x="127" y="757"/>
                  </a:cubicBezTo>
                  <a:cubicBezTo>
                    <a:pt x="1" y="883"/>
                    <a:pt x="1" y="1104"/>
                    <a:pt x="127" y="1261"/>
                  </a:cubicBezTo>
                  <a:lnTo>
                    <a:pt x="505" y="1702"/>
                  </a:lnTo>
                  <a:cubicBezTo>
                    <a:pt x="474" y="1860"/>
                    <a:pt x="442" y="2017"/>
                    <a:pt x="442" y="2175"/>
                  </a:cubicBezTo>
                  <a:lnTo>
                    <a:pt x="442" y="2238"/>
                  </a:lnTo>
                  <a:cubicBezTo>
                    <a:pt x="820" y="2395"/>
                    <a:pt x="1135" y="2742"/>
                    <a:pt x="1135" y="3214"/>
                  </a:cubicBezTo>
                  <a:cubicBezTo>
                    <a:pt x="1135" y="3498"/>
                    <a:pt x="1041" y="3750"/>
                    <a:pt x="883" y="3939"/>
                  </a:cubicBezTo>
                  <a:cubicBezTo>
                    <a:pt x="1041" y="4128"/>
                    <a:pt x="1135" y="4380"/>
                    <a:pt x="1135" y="4632"/>
                  </a:cubicBezTo>
                  <a:cubicBezTo>
                    <a:pt x="1135" y="4916"/>
                    <a:pt x="1041" y="5168"/>
                    <a:pt x="883" y="5357"/>
                  </a:cubicBezTo>
                  <a:cubicBezTo>
                    <a:pt x="1041" y="5546"/>
                    <a:pt x="1135" y="5798"/>
                    <a:pt x="1135" y="6081"/>
                  </a:cubicBezTo>
                  <a:cubicBezTo>
                    <a:pt x="1135" y="6554"/>
                    <a:pt x="883" y="6932"/>
                    <a:pt x="442" y="7058"/>
                  </a:cubicBezTo>
                  <a:lnTo>
                    <a:pt x="442" y="7121"/>
                  </a:lnTo>
                  <a:lnTo>
                    <a:pt x="3246" y="7121"/>
                  </a:lnTo>
                  <a:lnTo>
                    <a:pt x="3246" y="5703"/>
                  </a:lnTo>
                  <a:lnTo>
                    <a:pt x="3593" y="5703"/>
                  </a:lnTo>
                  <a:cubicBezTo>
                    <a:pt x="3782" y="5703"/>
                    <a:pt x="3939" y="5546"/>
                    <a:pt x="3939" y="5357"/>
                  </a:cubicBezTo>
                  <a:cubicBezTo>
                    <a:pt x="3939" y="5168"/>
                    <a:pt x="3782" y="5010"/>
                    <a:pt x="3593" y="5010"/>
                  </a:cubicBezTo>
                  <a:lnTo>
                    <a:pt x="3246" y="5010"/>
                  </a:lnTo>
                  <a:lnTo>
                    <a:pt x="3246" y="4285"/>
                  </a:lnTo>
                  <a:lnTo>
                    <a:pt x="3593" y="4285"/>
                  </a:lnTo>
                  <a:cubicBezTo>
                    <a:pt x="3782" y="4285"/>
                    <a:pt x="3939" y="4128"/>
                    <a:pt x="3939" y="3939"/>
                  </a:cubicBezTo>
                  <a:cubicBezTo>
                    <a:pt x="3939" y="3750"/>
                    <a:pt x="3782" y="3592"/>
                    <a:pt x="3593" y="3592"/>
                  </a:cubicBezTo>
                  <a:lnTo>
                    <a:pt x="3246" y="3592"/>
                  </a:lnTo>
                  <a:lnTo>
                    <a:pt x="3246" y="2868"/>
                  </a:lnTo>
                  <a:lnTo>
                    <a:pt x="3593" y="2868"/>
                  </a:lnTo>
                  <a:cubicBezTo>
                    <a:pt x="3782" y="2868"/>
                    <a:pt x="3939" y="2710"/>
                    <a:pt x="3939" y="2521"/>
                  </a:cubicBezTo>
                  <a:cubicBezTo>
                    <a:pt x="3939" y="2332"/>
                    <a:pt x="3782" y="2175"/>
                    <a:pt x="3593" y="2175"/>
                  </a:cubicBezTo>
                  <a:lnTo>
                    <a:pt x="3246" y="2175"/>
                  </a:lnTo>
                  <a:cubicBezTo>
                    <a:pt x="3246" y="2017"/>
                    <a:pt x="3183" y="1860"/>
                    <a:pt x="3151" y="1702"/>
                  </a:cubicBezTo>
                  <a:lnTo>
                    <a:pt x="3593" y="1261"/>
                  </a:lnTo>
                  <a:cubicBezTo>
                    <a:pt x="3719" y="1135"/>
                    <a:pt x="3719" y="914"/>
                    <a:pt x="3593" y="757"/>
                  </a:cubicBezTo>
                  <a:cubicBezTo>
                    <a:pt x="3530" y="694"/>
                    <a:pt x="3443" y="662"/>
                    <a:pt x="3352" y="662"/>
                  </a:cubicBezTo>
                  <a:cubicBezTo>
                    <a:pt x="3262" y="662"/>
                    <a:pt x="3167" y="694"/>
                    <a:pt x="3088" y="757"/>
                  </a:cubicBezTo>
                  <a:lnTo>
                    <a:pt x="2773" y="1072"/>
                  </a:lnTo>
                  <a:cubicBezTo>
                    <a:pt x="2616" y="946"/>
                    <a:pt x="2427" y="820"/>
                    <a:pt x="2206" y="757"/>
                  </a:cubicBezTo>
                  <a:lnTo>
                    <a:pt x="2206" y="347"/>
                  </a:lnTo>
                  <a:cubicBezTo>
                    <a:pt x="2206" y="158"/>
                    <a:pt x="2049" y="1"/>
                    <a:pt x="1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68" name="Google Shape;1068;p53"/>
          <p:cNvSpPr txBox="1"/>
          <p:nvPr/>
        </p:nvSpPr>
        <p:spPr>
          <a:xfrm>
            <a:off x="11388691" y="6597985"/>
            <a:ext cx="5259900" cy="8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Aft>
                <a:spcPts val="1600"/>
              </a:spcAft>
            </a:pPr>
            <a:r>
              <a:rPr lang="en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Despite being red, Mars is a cold place. It’s full of iron oxide dust</a:t>
            </a:r>
            <a:endParaRPr sz="24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69" name="Google Shape;1069;p53"/>
          <p:cNvSpPr txBox="1"/>
          <p:nvPr/>
        </p:nvSpPr>
        <p:spPr>
          <a:xfrm>
            <a:off x="11388691" y="7531861"/>
            <a:ext cx="5259900" cy="8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Aft>
                <a:spcPts val="1600"/>
              </a:spcAft>
            </a:pPr>
            <a:r>
              <a:rPr lang="en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Saturn is a gas giant, composed mostly of hydrogen and helium</a:t>
            </a:r>
            <a:endParaRPr sz="24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070" name="Google Shape;1070;p53"/>
          <p:cNvGrpSpPr/>
          <p:nvPr/>
        </p:nvGrpSpPr>
        <p:grpSpPr>
          <a:xfrm>
            <a:off x="11765340" y="4818877"/>
            <a:ext cx="468407" cy="428051"/>
            <a:chOff x="-12643475" y="3657325"/>
            <a:chExt cx="353675" cy="330950"/>
          </a:xfrm>
        </p:grpSpPr>
        <p:sp>
          <p:nvSpPr>
            <p:cNvPr id="1071" name="Google Shape;1071;p53"/>
            <p:cNvSpPr/>
            <p:nvPr/>
          </p:nvSpPr>
          <p:spPr>
            <a:xfrm>
              <a:off x="-12580475" y="3719550"/>
              <a:ext cx="19725" cy="19700"/>
            </a:xfrm>
            <a:custGeom>
              <a:avLst/>
              <a:gdLst/>
              <a:ahLst/>
              <a:cxnLst/>
              <a:rect l="l" t="t" r="r" b="b"/>
              <a:pathLst>
                <a:path w="789" h="788" extrusionOk="0">
                  <a:moveTo>
                    <a:pt x="379" y="0"/>
                  </a:moveTo>
                  <a:cubicBezTo>
                    <a:pt x="190" y="0"/>
                    <a:pt x="1" y="189"/>
                    <a:pt x="1" y="410"/>
                  </a:cubicBezTo>
                  <a:cubicBezTo>
                    <a:pt x="1" y="599"/>
                    <a:pt x="190" y="788"/>
                    <a:pt x="379" y="788"/>
                  </a:cubicBezTo>
                  <a:cubicBezTo>
                    <a:pt x="599" y="788"/>
                    <a:pt x="788" y="599"/>
                    <a:pt x="788" y="410"/>
                  </a:cubicBezTo>
                  <a:cubicBezTo>
                    <a:pt x="788" y="189"/>
                    <a:pt x="599" y="0"/>
                    <a:pt x="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2" name="Google Shape;1072;p53"/>
            <p:cNvSpPr/>
            <p:nvPr/>
          </p:nvSpPr>
          <p:spPr>
            <a:xfrm>
              <a:off x="-12456800" y="3719550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599"/>
                    <a:pt x="189" y="788"/>
                    <a:pt x="410" y="788"/>
                  </a:cubicBezTo>
                  <a:cubicBezTo>
                    <a:pt x="630" y="788"/>
                    <a:pt x="788" y="599"/>
                    <a:pt x="788" y="410"/>
                  </a:cubicBezTo>
                  <a:cubicBezTo>
                    <a:pt x="788" y="189"/>
                    <a:pt x="630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3" name="Google Shape;1073;p53"/>
            <p:cNvSpPr/>
            <p:nvPr/>
          </p:nvSpPr>
          <p:spPr>
            <a:xfrm>
              <a:off x="-12643475" y="3657325"/>
              <a:ext cx="268600" cy="144950"/>
            </a:xfrm>
            <a:custGeom>
              <a:avLst/>
              <a:gdLst/>
              <a:ahLst/>
              <a:cxnLst/>
              <a:rect l="l" t="t" r="r" b="b"/>
              <a:pathLst>
                <a:path w="10744" h="5798" extrusionOk="0">
                  <a:moveTo>
                    <a:pt x="2899" y="1670"/>
                  </a:moveTo>
                  <a:cubicBezTo>
                    <a:pt x="3592" y="1670"/>
                    <a:pt x="4159" y="2205"/>
                    <a:pt x="4159" y="2899"/>
                  </a:cubicBezTo>
                  <a:cubicBezTo>
                    <a:pt x="4159" y="3560"/>
                    <a:pt x="3623" y="4159"/>
                    <a:pt x="2899" y="4159"/>
                  </a:cubicBezTo>
                  <a:cubicBezTo>
                    <a:pt x="2237" y="4159"/>
                    <a:pt x="1639" y="3592"/>
                    <a:pt x="1639" y="2899"/>
                  </a:cubicBezTo>
                  <a:cubicBezTo>
                    <a:pt x="1639" y="2205"/>
                    <a:pt x="2206" y="1670"/>
                    <a:pt x="2899" y="1670"/>
                  </a:cubicBezTo>
                  <a:close/>
                  <a:moveTo>
                    <a:pt x="7877" y="1670"/>
                  </a:moveTo>
                  <a:cubicBezTo>
                    <a:pt x="8538" y="1670"/>
                    <a:pt x="9137" y="2205"/>
                    <a:pt x="9137" y="2899"/>
                  </a:cubicBezTo>
                  <a:cubicBezTo>
                    <a:pt x="9137" y="3560"/>
                    <a:pt x="8570" y="4159"/>
                    <a:pt x="7877" y="4159"/>
                  </a:cubicBezTo>
                  <a:cubicBezTo>
                    <a:pt x="7215" y="4159"/>
                    <a:pt x="6616" y="3592"/>
                    <a:pt x="6616" y="2899"/>
                  </a:cubicBezTo>
                  <a:cubicBezTo>
                    <a:pt x="6616" y="2205"/>
                    <a:pt x="7152" y="1670"/>
                    <a:pt x="7877" y="1670"/>
                  </a:cubicBezTo>
                  <a:close/>
                  <a:moveTo>
                    <a:pt x="2899" y="0"/>
                  </a:moveTo>
                  <a:cubicBezTo>
                    <a:pt x="1292" y="0"/>
                    <a:pt x="32" y="1323"/>
                    <a:pt x="32" y="2899"/>
                  </a:cubicBezTo>
                  <a:cubicBezTo>
                    <a:pt x="0" y="4505"/>
                    <a:pt x="1292" y="5797"/>
                    <a:pt x="2899" y="5797"/>
                  </a:cubicBezTo>
                  <a:cubicBezTo>
                    <a:pt x="3970" y="5797"/>
                    <a:pt x="4884" y="5198"/>
                    <a:pt x="5388" y="4379"/>
                  </a:cubicBezTo>
                  <a:cubicBezTo>
                    <a:pt x="5892" y="5230"/>
                    <a:pt x="6805" y="5797"/>
                    <a:pt x="7877" y="5797"/>
                  </a:cubicBezTo>
                  <a:cubicBezTo>
                    <a:pt x="9483" y="5797"/>
                    <a:pt x="10744" y="4505"/>
                    <a:pt x="10744" y="2899"/>
                  </a:cubicBezTo>
                  <a:cubicBezTo>
                    <a:pt x="10744" y="1260"/>
                    <a:pt x="9452" y="0"/>
                    <a:pt x="7877" y="0"/>
                  </a:cubicBezTo>
                  <a:cubicBezTo>
                    <a:pt x="6805" y="0"/>
                    <a:pt x="5892" y="599"/>
                    <a:pt x="5388" y="1418"/>
                  </a:cubicBezTo>
                  <a:cubicBezTo>
                    <a:pt x="4884" y="567"/>
                    <a:pt x="3970" y="0"/>
                    <a:pt x="28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4" name="Google Shape;1074;p53"/>
            <p:cNvSpPr/>
            <p:nvPr/>
          </p:nvSpPr>
          <p:spPr>
            <a:xfrm>
              <a:off x="-12581250" y="3905425"/>
              <a:ext cx="62250" cy="20500"/>
            </a:xfrm>
            <a:custGeom>
              <a:avLst/>
              <a:gdLst/>
              <a:ahLst/>
              <a:cxnLst/>
              <a:rect l="l" t="t" r="r" b="b"/>
              <a:pathLst>
                <a:path w="2490" h="820" extrusionOk="0">
                  <a:moveTo>
                    <a:pt x="0" y="0"/>
                  </a:moveTo>
                  <a:lnTo>
                    <a:pt x="0" y="819"/>
                  </a:lnTo>
                  <a:lnTo>
                    <a:pt x="2489" y="819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5" name="Google Shape;1075;p53"/>
            <p:cNvSpPr/>
            <p:nvPr/>
          </p:nvSpPr>
          <p:spPr>
            <a:xfrm>
              <a:off x="-12643475" y="3802250"/>
              <a:ext cx="269400" cy="185900"/>
            </a:xfrm>
            <a:custGeom>
              <a:avLst/>
              <a:gdLst/>
              <a:ahLst/>
              <a:cxnLst/>
              <a:rect l="l" t="t" r="r" b="b"/>
              <a:pathLst>
                <a:path w="10776" h="7436" extrusionOk="0">
                  <a:moveTo>
                    <a:pt x="7057" y="1670"/>
                  </a:moveTo>
                  <a:cubicBezTo>
                    <a:pt x="7278" y="1670"/>
                    <a:pt x="7436" y="1859"/>
                    <a:pt x="7436" y="2048"/>
                  </a:cubicBezTo>
                  <a:cubicBezTo>
                    <a:pt x="7436" y="2300"/>
                    <a:pt x="7247" y="2489"/>
                    <a:pt x="7057" y="2489"/>
                  </a:cubicBezTo>
                  <a:cubicBezTo>
                    <a:pt x="6805" y="2489"/>
                    <a:pt x="6616" y="2300"/>
                    <a:pt x="6616" y="2048"/>
                  </a:cubicBezTo>
                  <a:cubicBezTo>
                    <a:pt x="6616" y="1859"/>
                    <a:pt x="6805" y="1670"/>
                    <a:pt x="7057" y="1670"/>
                  </a:cubicBezTo>
                  <a:close/>
                  <a:moveTo>
                    <a:pt x="8696" y="1670"/>
                  </a:moveTo>
                  <a:cubicBezTo>
                    <a:pt x="8948" y="1670"/>
                    <a:pt x="9137" y="1859"/>
                    <a:pt x="9137" y="2048"/>
                  </a:cubicBezTo>
                  <a:cubicBezTo>
                    <a:pt x="9137" y="2300"/>
                    <a:pt x="8948" y="2489"/>
                    <a:pt x="8696" y="2489"/>
                  </a:cubicBezTo>
                  <a:cubicBezTo>
                    <a:pt x="8475" y="2489"/>
                    <a:pt x="8318" y="2300"/>
                    <a:pt x="8318" y="2048"/>
                  </a:cubicBezTo>
                  <a:cubicBezTo>
                    <a:pt x="8255" y="1859"/>
                    <a:pt x="8475" y="1670"/>
                    <a:pt x="8696" y="1670"/>
                  </a:cubicBezTo>
                  <a:close/>
                  <a:moveTo>
                    <a:pt x="5388" y="3277"/>
                  </a:moveTo>
                  <a:cubicBezTo>
                    <a:pt x="5640" y="3277"/>
                    <a:pt x="5829" y="3466"/>
                    <a:pt x="5829" y="3686"/>
                  </a:cubicBezTo>
                  <a:lnTo>
                    <a:pt x="5829" y="5356"/>
                  </a:lnTo>
                  <a:cubicBezTo>
                    <a:pt x="5829" y="5608"/>
                    <a:pt x="5640" y="5797"/>
                    <a:pt x="5388" y="5797"/>
                  </a:cubicBezTo>
                  <a:lnTo>
                    <a:pt x="2080" y="5797"/>
                  </a:lnTo>
                  <a:cubicBezTo>
                    <a:pt x="1859" y="5797"/>
                    <a:pt x="1639" y="5608"/>
                    <a:pt x="1639" y="5356"/>
                  </a:cubicBezTo>
                  <a:lnTo>
                    <a:pt x="1639" y="3686"/>
                  </a:lnTo>
                  <a:cubicBezTo>
                    <a:pt x="1639" y="3466"/>
                    <a:pt x="1859" y="3277"/>
                    <a:pt x="2080" y="3277"/>
                  </a:cubicBezTo>
                  <a:close/>
                  <a:moveTo>
                    <a:pt x="5230" y="0"/>
                  </a:moveTo>
                  <a:cubicBezTo>
                    <a:pt x="4600" y="504"/>
                    <a:pt x="3781" y="819"/>
                    <a:pt x="2899" y="819"/>
                  </a:cubicBezTo>
                  <a:cubicBezTo>
                    <a:pt x="2080" y="819"/>
                    <a:pt x="1324" y="536"/>
                    <a:pt x="756" y="126"/>
                  </a:cubicBezTo>
                  <a:cubicBezTo>
                    <a:pt x="315" y="315"/>
                    <a:pt x="32" y="756"/>
                    <a:pt x="32" y="1260"/>
                  </a:cubicBezTo>
                  <a:lnTo>
                    <a:pt x="32" y="6206"/>
                  </a:lnTo>
                  <a:cubicBezTo>
                    <a:pt x="0" y="6900"/>
                    <a:pt x="536" y="7435"/>
                    <a:pt x="1261" y="7435"/>
                  </a:cubicBezTo>
                  <a:lnTo>
                    <a:pt x="9515" y="7435"/>
                  </a:lnTo>
                  <a:cubicBezTo>
                    <a:pt x="10208" y="7435"/>
                    <a:pt x="10775" y="6900"/>
                    <a:pt x="10775" y="6206"/>
                  </a:cubicBezTo>
                  <a:lnTo>
                    <a:pt x="10775" y="1260"/>
                  </a:lnTo>
                  <a:cubicBezTo>
                    <a:pt x="10775" y="756"/>
                    <a:pt x="10460" y="315"/>
                    <a:pt x="10082" y="126"/>
                  </a:cubicBezTo>
                  <a:cubicBezTo>
                    <a:pt x="9452" y="536"/>
                    <a:pt x="8727" y="819"/>
                    <a:pt x="7908" y="819"/>
                  </a:cubicBezTo>
                  <a:cubicBezTo>
                    <a:pt x="7057" y="819"/>
                    <a:pt x="6270" y="504"/>
                    <a:pt x="55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6" name="Google Shape;1076;p53"/>
            <p:cNvSpPr/>
            <p:nvPr/>
          </p:nvSpPr>
          <p:spPr>
            <a:xfrm>
              <a:off x="-12352850" y="3802125"/>
              <a:ext cx="63050" cy="186150"/>
            </a:xfrm>
            <a:custGeom>
              <a:avLst/>
              <a:gdLst/>
              <a:ahLst/>
              <a:cxnLst/>
              <a:rect l="l" t="t" r="r" b="b"/>
              <a:pathLst>
                <a:path w="2522" h="7446" extrusionOk="0">
                  <a:moveTo>
                    <a:pt x="2092" y="0"/>
                  </a:moveTo>
                  <a:cubicBezTo>
                    <a:pt x="2035" y="0"/>
                    <a:pt x="1976" y="10"/>
                    <a:pt x="1923" y="37"/>
                  </a:cubicBezTo>
                  <a:lnTo>
                    <a:pt x="1" y="982"/>
                  </a:lnTo>
                  <a:lnTo>
                    <a:pt x="1" y="6464"/>
                  </a:lnTo>
                  <a:lnTo>
                    <a:pt x="1923" y="7409"/>
                  </a:lnTo>
                  <a:cubicBezTo>
                    <a:pt x="1976" y="7435"/>
                    <a:pt x="2035" y="7445"/>
                    <a:pt x="2092" y="7445"/>
                  </a:cubicBezTo>
                  <a:cubicBezTo>
                    <a:pt x="2170" y="7445"/>
                    <a:pt x="2246" y="7427"/>
                    <a:pt x="2301" y="7409"/>
                  </a:cubicBezTo>
                  <a:cubicBezTo>
                    <a:pt x="2427" y="7314"/>
                    <a:pt x="2521" y="7220"/>
                    <a:pt x="2521" y="7062"/>
                  </a:cubicBezTo>
                  <a:lnTo>
                    <a:pt x="2521" y="415"/>
                  </a:lnTo>
                  <a:cubicBezTo>
                    <a:pt x="2521" y="257"/>
                    <a:pt x="2427" y="131"/>
                    <a:pt x="2301" y="37"/>
                  </a:cubicBezTo>
                  <a:cubicBezTo>
                    <a:pt x="2246" y="18"/>
                    <a:pt x="2170" y="0"/>
                    <a:pt x="2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077" name="Google Shape;1077;p53"/>
          <p:cNvGrpSpPr/>
          <p:nvPr/>
        </p:nvGrpSpPr>
        <p:grpSpPr>
          <a:xfrm>
            <a:off x="14541026" y="4764939"/>
            <a:ext cx="455600" cy="535926"/>
            <a:chOff x="-18994100" y="3334775"/>
            <a:chExt cx="252075" cy="303675"/>
          </a:xfrm>
        </p:grpSpPr>
        <p:sp>
          <p:nvSpPr>
            <p:cNvPr id="1078" name="Google Shape;1078;p53"/>
            <p:cNvSpPr/>
            <p:nvPr/>
          </p:nvSpPr>
          <p:spPr>
            <a:xfrm>
              <a:off x="-18967300" y="3424975"/>
              <a:ext cx="198500" cy="207150"/>
            </a:xfrm>
            <a:custGeom>
              <a:avLst/>
              <a:gdLst/>
              <a:ahLst/>
              <a:cxnLst/>
              <a:rect l="l" t="t" r="r" b="b"/>
              <a:pathLst>
                <a:path w="7940" h="8286" extrusionOk="0">
                  <a:moveTo>
                    <a:pt x="2552" y="3592"/>
                  </a:moveTo>
                  <a:cubicBezTo>
                    <a:pt x="2772" y="3592"/>
                    <a:pt x="2930" y="3749"/>
                    <a:pt x="2930" y="3938"/>
                  </a:cubicBezTo>
                  <a:cubicBezTo>
                    <a:pt x="2930" y="4096"/>
                    <a:pt x="2772" y="4316"/>
                    <a:pt x="2552" y="4316"/>
                  </a:cubicBezTo>
                  <a:cubicBezTo>
                    <a:pt x="2363" y="4316"/>
                    <a:pt x="2205" y="4159"/>
                    <a:pt x="2205" y="3938"/>
                  </a:cubicBezTo>
                  <a:cubicBezTo>
                    <a:pt x="2205" y="3749"/>
                    <a:pt x="2363" y="3592"/>
                    <a:pt x="2552" y="3592"/>
                  </a:cubicBezTo>
                  <a:close/>
                  <a:moveTo>
                    <a:pt x="5387" y="3592"/>
                  </a:moveTo>
                  <a:cubicBezTo>
                    <a:pt x="5608" y="3592"/>
                    <a:pt x="5765" y="3749"/>
                    <a:pt x="5765" y="3938"/>
                  </a:cubicBezTo>
                  <a:cubicBezTo>
                    <a:pt x="5765" y="4096"/>
                    <a:pt x="5608" y="4316"/>
                    <a:pt x="5387" y="4316"/>
                  </a:cubicBezTo>
                  <a:cubicBezTo>
                    <a:pt x="5198" y="4316"/>
                    <a:pt x="5041" y="4159"/>
                    <a:pt x="5041" y="3938"/>
                  </a:cubicBezTo>
                  <a:cubicBezTo>
                    <a:pt x="5041" y="3749"/>
                    <a:pt x="5198" y="3592"/>
                    <a:pt x="5387" y="3592"/>
                  </a:cubicBezTo>
                  <a:close/>
                  <a:moveTo>
                    <a:pt x="3623" y="0"/>
                  </a:moveTo>
                  <a:cubicBezTo>
                    <a:pt x="3277" y="63"/>
                    <a:pt x="2930" y="126"/>
                    <a:pt x="2583" y="315"/>
                  </a:cubicBezTo>
                  <a:cubicBezTo>
                    <a:pt x="1733" y="725"/>
                    <a:pt x="1166" y="1418"/>
                    <a:pt x="882" y="2332"/>
                  </a:cubicBezTo>
                  <a:cubicBezTo>
                    <a:pt x="882" y="2363"/>
                    <a:pt x="851" y="2363"/>
                    <a:pt x="851" y="2426"/>
                  </a:cubicBezTo>
                  <a:cubicBezTo>
                    <a:pt x="756" y="2741"/>
                    <a:pt x="725" y="3056"/>
                    <a:pt x="725" y="3371"/>
                  </a:cubicBezTo>
                  <a:lnTo>
                    <a:pt x="725" y="3466"/>
                  </a:lnTo>
                  <a:cubicBezTo>
                    <a:pt x="725" y="3749"/>
                    <a:pt x="599" y="4001"/>
                    <a:pt x="410" y="4253"/>
                  </a:cubicBezTo>
                  <a:cubicBezTo>
                    <a:pt x="126" y="4600"/>
                    <a:pt x="0" y="4978"/>
                    <a:pt x="0" y="5356"/>
                  </a:cubicBezTo>
                  <a:cubicBezTo>
                    <a:pt x="0" y="6144"/>
                    <a:pt x="599" y="6900"/>
                    <a:pt x="1575" y="7372"/>
                  </a:cubicBezTo>
                  <a:cubicBezTo>
                    <a:pt x="1733" y="7782"/>
                    <a:pt x="2111" y="8034"/>
                    <a:pt x="2520" y="8286"/>
                  </a:cubicBezTo>
                  <a:lnTo>
                    <a:pt x="3592" y="6711"/>
                  </a:lnTo>
                  <a:lnTo>
                    <a:pt x="3592" y="6238"/>
                  </a:lnTo>
                  <a:lnTo>
                    <a:pt x="2993" y="5640"/>
                  </a:lnTo>
                  <a:cubicBezTo>
                    <a:pt x="2835" y="5482"/>
                    <a:pt x="2835" y="5293"/>
                    <a:pt x="2993" y="5136"/>
                  </a:cubicBezTo>
                  <a:cubicBezTo>
                    <a:pt x="3072" y="5057"/>
                    <a:pt x="3166" y="5017"/>
                    <a:pt x="3261" y="5017"/>
                  </a:cubicBezTo>
                  <a:cubicBezTo>
                    <a:pt x="3355" y="5017"/>
                    <a:pt x="3450" y="5057"/>
                    <a:pt x="3529" y="5136"/>
                  </a:cubicBezTo>
                  <a:lnTo>
                    <a:pt x="4001" y="5608"/>
                  </a:lnTo>
                  <a:lnTo>
                    <a:pt x="4474" y="5136"/>
                  </a:lnTo>
                  <a:cubicBezTo>
                    <a:pt x="4553" y="5057"/>
                    <a:pt x="4639" y="5017"/>
                    <a:pt x="4726" y="5017"/>
                  </a:cubicBezTo>
                  <a:cubicBezTo>
                    <a:pt x="4812" y="5017"/>
                    <a:pt x="4899" y="5057"/>
                    <a:pt x="4978" y="5136"/>
                  </a:cubicBezTo>
                  <a:cubicBezTo>
                    <a:pt x="5135" y="5293"/>
                    <a:pt x="5135" y="5482"/>
                    <a:pt x="4978" y="5640"/>
                  </a:cubicBezTo>
                  <a:lnTo>
                    <a:pt x="4379" y="6238"/>
                  </a:lnTo>
                  <a:lnTo>
                    <a:pt x="4379" y="6711"/>
                  </a:lnTo>
                  <a:lnTo>
                    <a:pt x="5450" y="8286"/>
                  </a:lnTo>
                  <a:cubicBezTo>
                    <a:pt x="5891" y="8097"/>
                    <a:pt x="6238" y="7782"/>
                    <a:pt x="6396" y="7372"/>
                  </a:cubicBezTo>
                  <a:cubicBezTo>
                    <a:pt x="7372" y="6900"/>
                    <a:pt x="7939" y="6144"/>
                    <a:pt x="7939" y="5356"/>
                  </a:cubicBezTo>
                  <a:cubicBezTo>
                    <a:pt x="7939" y="4978"/>
                    <a:pt x="7813" y="4631"/>
                    <a:pt x="7530" y="4253"/>
                  </a:cubicBezTo>
                  <a:cubicBezTo>
                    <a:pt x="7278" y="4001"/>
                    <a:pt x="7183" y="3718"/>
                    <a:pt x="7183" y="3466"/>
                  </a:cubicBezTo>
                  <a:lnTo>
                    <a:pt x="7183" y="3371"/>
                  </a:lnTo>
                  <a:cubicBezTo>
                    <a:pt x="7183" y="3025"/>
                    <a:pt x="7120" y="2710"/>
                    <a:pt x="7057" y="2426"/>
                  </a:cubicBezTo>
                  <a:cubicBezTo>
                    <a:pt x="7057" y="2363"/>
                    <a:pt x="7057" y="2363"/>
                    <a:pt x="7026" y="2332"/>
                  </a:cubicBezTo>
                  <a:cubicBezTo>
                    <a:pt x="6742" y="1418"/>
                    <a:pt x="6144" y="725"/>
                    <a:pt x="5324" y="315"/>
                  </a:cubicBezTo>
                  <a:cubicBezTo>
                    <a:pt x="5009" y="158"/>
                    <a:pt x="4631" y="63"/>
                    <a:pt x="4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9" name="Google Shape;1079;p53"/>
            <p:cNvSpPr/>
            <p:nvPr/>
          </p:nvSpPr>
          <p:spPr>
            <a:xfrm>
              <a:off x="-18885400" y="3610050"/>
              <a:ext cx="35475" cy="28400"/>
            </a:xfrm>
            <a:custGeom>
              <a:avLst/>
              <a:gdLst/>
              <a:ahLst/>
              <a:cxnLst/>
              <a:rect l="l" t="t" r="r" b="b"/>
              <a:pathLst>
                <a:path w="1419" h="1136" extrusionOk="0">
                  <a:moveTo>
                    <a:pt x="694" y="1"/>
                  </a:moveTo>
                  <a:lnTo>
                    <a:pt x="1" y="1072"/>
                  </a:lnTo>
                  <a:cubicBezTo>
                    <a:pt x="221" y="1104"/>
                    <a:pt x="473" y="1135"/>
                    <a:pt x="694" y="1135"/>
                  </a:cubicBezTo>
                  <a:cubicBezTo>
                    <a:pt x="946" y="1135"/>
                    <a:pt x="1166" y="1104"/>
                    <a:pt x="1418" y="1072"/>
                  </a:cubicBezTo>
                  <a:lnTo>
                    <a:pt x="6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0" name="Google Shape;1080;p53"/>
            <p:cNvSpPr/>
            <p:nvPr/>
          </p:nvSpPr>
          <p:spPr>
            <a:xfrm>
              <a:off x="-18994100" y="3334775"/>
              <a:ext cx="96900" cy="140625"/>
            </a:xfrm>
            <a:custGeom>
              <a:avLst/>
              <a:gdLst/>
              <a:ahLst/>
              <a:cxnLst/>
              <a:rect l="l" t="t" r="r" b="b"/>
              <a:pathLst>
                <a:path w="3876" h="5625" extrusionOk="0">
                  <a:moveTo>
                    <a:pt x="855" y="1"/>
                  </a:moveTo>
                  <a:cubicBezTo>
                    <a:pt x="804" y="1"/>
                    <a:pt x="757" y="17"/>
                    <a:pt x="725" y="48"/>
                  </a:cubicBezTo>
                  <a:cubicBezTo>
                    <a:pt x="631" y="80"/>
                    <a:pt x="568" y="143"/>
                    <a:pt x="536" y="237"/>
                  </a:cubicBezTo>
                  <a:cubicBezTo>
                    <a:pt x="1" y="1529"/>
                    <a:pt x="1" y="2978"/>
                    <a:pt x="536" y="4301"/>
                  </a:cubicBezTo>
                  <a:cubicBezTo>
                    <a:pt x="725" y="4774"/>
                    <a:pt x="1009" y="5183"/>
                    <a:pt x="1324" y="5625"/>
                  </a:cubicBezTo>
                  <a:cubicBezTo>
                    <a:pt x="1702" y="4553"/>
                    <a:pt x="2427" y="3734"/>
                    <a:pt x="3372" y="3262"/>
                  </a:cubicBezTo>
                  <a:cubicBezTo>
                    <a:pt x="3529" y="3199"/>
                    <a:pt x="3718" y="3104"/>
                    <a:pt x="3876" y="3073"/>
                  </a:cubicBezTo>
                  <a:cubicBezTo>
                    <a:pt x="3876" y="3041"/>
                    <a:pt x="3844" y="2947"/>
                    <a:pt x="3844" y="2915"/>
                  </a:cubicBezTo>
                  <a:cubicBezTo>
                    <a:pt x="3277" y="1623"/>
                    <a:pt x="2301" y="584"/>
                    <a:pt x="1009" y="48"/>
                  </a:cubicBezTo>
                  <a:cubicBezTo>
                    <a:pt x="962" y="17"/>
                    <a:pt x="907" y="1"/>
                    <a:pt x="8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1" name="Google Shape;1081;p53"/>
            <p:cNvSpPr/>
            <p:nvPr/>
          </p:nvSpPr>
          <p:spPr>
            <a:xfrm>
              <a:off x="-18838150" y="3334775"/>
              <a:ext cx="96125" cy="139850"/>
            </a:xfrm>
            <a:custGeom>
              <a:avLst/>
              <a:gdLst/>
              <a:ahLst/>
              <a:cxnLst/>
              <a:rect l="l" t="t" r="r" b="b"/>
              <a:pathLst>
                <a:path w="3845" h="5594" extrusionOk="0">
                  <a:moveTo>
                    <a:pt x="3010" y="1"/>
                  </a:moveTo>
                  <a:cubicBezTo>
                    <a:pt x="2962" y="1"/>
                    <a:pt x="2915" y="17"/>
                    <a:pt x="2868" y="48"/>
                  </a:cubicBezTo>
                  <a:cubicBezTo>
                    <a:pt x="1576" y="584"/>
                    <a:pt x="536" y="1623"/>
                    <a:pt x="32" y="2915"/>
                  </a:cubicBezTo>
                  <a:cubicBezTo>
                    <a:pt x="1" y="2947"/>
                    <a:pt x="1" y="3041"/>
                    <a:pt x="1" y="3073"/>
                  </a:cubicBezTo>
                  <a:cubicBezTo>
                    <a:pt x="190" y="3104"/>
                    <a:pt x="347" y="3167"/>
                    <a:pt x="568" y="3262"/>
                  </a:cubicBezTo>
                  <a:cubicBezTo>
                    <a:pt x="1513" y="3703"/>
                    <a:pt x="2206" y="4553"/>
                    <a:pt x="2553" y="5593"/>
                  </a:cubicBezTo>
                  <a:cubicBezTo>
                    <a:pt x="2868" y="5183"/>
                    <a:pt x="3151" y="4742"/>
                    <a:pt x="3340" y="4238"/>
                  </a:cubicBezTo>
                  <a:cubicBezTo>
                    <a:pt x="3813" y="3041"/>
                    <a:pt x="3844" y="1497"/>
                    <a:pt x="3340" y="237"/>
                  </a:cubicBezTo>
                  <a:cubicBezTo>
                    <a:pt x="3309" y="143"/>
                    <a:pt x="3214" y="80"/>
                    <a:pt x="3151" y="48"/>
                  </a:cubicBezTo>
                  <a:cubicBezTo>
                    <a:pt x="3104" y="17"/>
                    <a:pt x="3057" y="1"/>
                    <a:pt x="30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056" y="3847060"/>
            <a:ext cx="3553802" cy="39486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021155" y="2974384"/>
            <a:ext cx="12282577" cy="4958104"/>
          </a:xfrm>
          <a:prstGeom prst="rect">
            <a:avLst/>
          </a:prstGeom>
        </p:spPr>
      </p:pic>
      <p:sp>
        <p:nvSpPr>
          <p:cNvPr id="1164" name="Google Shape;1164;p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pPr>
              <a:spcAft>
                <a:spcPts val="2400"/>
              </a:spcAft>
            </a:pPr>
            <a:r>
              <a:rPr lang="en"/>
              <a:t>—EDA J. </a:t>
            </a:r>
            <a:r>
              <a:rPr lang="en">
                <a:solidFill>
                  <a:schemeClr val="dk2"/>
                </a:solidFill>
              </a:rPr>
              <a:t>L</a:t>
            </a:r>
            <a:r>
              <a:rPr lang="en">
                <a:solidFill>
                  <a:schemeClr val="lt2"/>
                </a:solidFill>
              </a:rPr>
              <a:t>E</a:t>
            </a:r>
            <a:r>
              <a:rPr lang="en">
                <a:solidFill>
                  <a:schemeClr val="accent1"/>
                </a:solidFill>
              </a:rPr>
              <a:t>S</a:t>
            </a:r>
            <a:r>
              <a:rPr lang="en">
                <a:solidFill>
                  <a:schemeClr val="accent3"/>
                </a:solidFill>
              </a:rPr>
              <a:t>H</a:t>
            </a:r>
            <a:r>
              <a:rPr lang="en">
                <a:solidFill>
                  <a:schemeClr val="accent2"/>
                </a:solidFill>
              </a:rPr>
              <a:t>A</a:t>
            </a:r>
            <a:r>
              <a:rPr lang="en">
                <a:solidFill>
                  <a:schemeClr val="accent4"/>
                </a:solidFill>
              </a:rPr>
              <a:t>N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163" name="Google Shape;1163;p54"/>
          <p:cNvSpPr txBox="1">
            <a:spLocks noGrp="1"/>
          </p:cNvSpPr>
          <p:nvPr>
            <p:ph type="subTitle" idx="1"/>
          </p:nvPr>
        </p:nvSpPr>
        <p:spPr>
          <a:xfrm>
            <a:off x="2341111" y="4800683"/>
            <a:ext cx="14326933" cy="32811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indent="0">
              <a:buSzPts val="1600"/>
            </a:pPr>
            <a:r>
              <a:rPr lang="en" dirty="0"/>
              <a:t>A new baby is like the beginning of all things— wonder, hope, a dream of possibilities”</a:t>
            </a:r>
            <a:endParaRPr dirty="0"/>
          </a:p>
        </p:txBody>
      </p:sp>
      <p:sp>
        <p:nvSpPr>
          <p:cNvPr id="1165" name="Google Shape;1165;p54"/>
          <p:cNvSpPr txBox="1"/>
          <p:nvPr/>
        </p:nvSpPr>
        <p:spPr>
          <a:xfrm>
            <a:off x="8107650" y="1359667"/>
            <a:ext cx="2072700" cy="23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5000" dirty="0">
                <a:solidFill>
                  <a:schemeClr val="accent3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“</a:t>
            </a:r>
            <a:endParaRPr sz="25000" dirty="0">
              <a:solidFill>
                <a:schemeClr val="accent3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166" name="Google Shape;1166;p54"/>
          <p:cNvSpPr/>
          <p:nvPr/>
        </p:nvSpPr>
        <p:spPr>
          <a:xfrm flipH="1">
            <a:off x="5804941" y="7373821"/>
            <a:ext cx="601168" cy="1117335"/>
          </a:xfrm>
          <a:custGeom>
            <a:avLst/>
            <a:gdLst/>
            <a:ahLst/>
            <a:cxnLst/>
            <a:rect l="l" t="t" r="r" b="b"/>
            <a:pathLst>
              <a:path w="28764" h="53461" extrusionOk="0">
                <a:moveTo>
                  <a:pt x="6642" y="1"/>
                </a:moveTo>
                <a:cubicBezTo>
                  <a:pt x="2656" y="1"/>
                  <a:pt x="1" y="5944"/>
                  <a:pt x="4293" y="8016"/>
                </a:cubicBezTo>
                <a:cubicBezTo>
                  <a:pt x="7642" y="9623"/>
                  <a:pt x="17963" y="14373"/>
                  <a:pt x="15571" y="19329"/>
                </a:cubicBezTo>
                <a:cubicBezTo>
                  <a:pt x="14477" y="21584"/>
                  <a:pt x="12222" y="23191"/>
                  <a:pt x="10820" y="25173"/>
                </a:cubicBezTo>
                <a:cubicBezTo>
                  <a:pt x="9453" y="27087"/>
                  <a:pt x="8496" y="29274"/>
                  <a:pt x="8052" y="31598"/>
                </a:cubicBezTo>
                <a:cubicBezTo>
                  <a:pt x="6070" y="41338"/>
                  <a:pt x="12871" y="49917"/>
                  <a:pt x="21347" y="53163"/>
                </a:cubicBezTo>
                <a:cubicBezTo>
                  <a:pt x="21875" y="53368"/>
                  <a:pt x="22373" y="53461"/>
                  <a:pt x="22834" y="53461"/>
                </a:cubicBezTo>
                <a:cubicBezTo>
                  <a:pt x="26847" y="53461"/>
                  <a:pt x="28139" y="46438"/>
                  <a:pt x="23602" y="44722"/>
                </a:cubicBezTo>
                <a:cubicBezTo>
                  <a:pt x="19740" y="43252"/>
                  <a:pt x="16460" y="39698"/>
                  <a:pt x="16186" y="35323"/>
                </a:cubicBezTo>
                <a:cubicBezTo>
                  <a:pt x="15879" y="30163"/>
                  <a:pt x="20971" y="27360"/>
                  <a:pt x="23158" y="23259"/>
                </a:cubicBezTo>
                <a:cubicBezTo>
                  <a:pt x="28763" y="12630"/>
                  <a:pt x="16494" y="4291"/>
                  <a:pt x="8565" y="463"/>
                </a:cubicBezTo>
                <a:cubicBezTo>
                  <a:pt x="7906" y="143"/>
                  <a:pt x="7258" y="1"/>
                  <a:pt x="664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67" name="Google Shape;1167;p54"/>
          <p:cNvSpPr/>
          <p:nvPr/>
        </p:nvSpPr>
        <p:spPr>
          <a:xfrm>
            <a:off x="11881891" y="7373821"/>
            <a:ext cx="601168" cy="1117335"/>
          </a:xfrm>
          <a:custGeom>
            <a:avLst/>
            <a:gdLst/>
            <a:ahLst/>
            <a:cxnLst/>
            <a:rect l="l" t="t" r="r" b="b"/>
            <a:pathLst>
              <a:path w="28764" h="53461" extrusionOk="0">
                <a:moveTo>
                  <a:pt x="6642" y="1"/>
                </a:moveTo>
                <a:cubicBezTo>
                  <a:pt x="2656" y="1"/>
                  <a:pt x="1" y="5944"/>
                  <a:pt x="4293" y="8016"/>
                </a:cubicBezTo>
                <a:cubicBezTo>
                  <a:pt x="7642" y="9623"/>
                  <a:pt x="17963" y="14373"/>
                  <a:pt x="15571" y="19329"/>
                </a:cubicBezTo>
                <a:cubicBezTo>
                  <a:pt x="14477" y="21584"/>
                  <a:pt x="12222" y="23191"/>
                  <a:pt x="10820" y="25173"/>
                </a:cubicBezTo>
                <a:cubicBezTo>
                  <a:pt x="9453" y="27087"/>
                  <a:pt x="8496" y="29274"/>
                  <a:pt x="8052" y="31598"/>
                </a:cubicBezTo>
                <a:cubicBezTo>
                  <a:pt x="6070" y="41338"/>
                  <a:pt x="12871" y="49917"/>
                  <a:pt x="21347" y="53163"/>
                </a:cubicBezTo>
                <a:cubicBezTo>
                  <a:pt x="21875" y="53368"/>
                  <a:pt x="22373" y="53461"/>
                  <a:pt x="22834" y="53461"/>
                </a:cubicBezTo>
                <a:cubicBezTo>
                  <a:pt x="26847" y="53461"/>
                  <a:pt x="28139" y="46438"/>
                  <a:pt x="23602" y="44722"/>
                </a:cubicBezTo>
                <a:cubicBezTo>
                  <a:pt x="19740" y="43252"/>
                  <a:pt x="16460" y="39698"/>
                  <a:pt x="16186" y="35323"/>
                </a:cubicBezTo>
                <a:cubicBezTo>
                  <a:pt x="15879" y="30163"/>
                  <a:pt x="20971" y="27360"/>
                  <a:pt x="23158" y="23259"/>
                </a:cubicBezTo>
                <a:cubicBezTo>
                  <a:pt x="28763" y="12630"/>
                  <a:pt x="16494" y="4291"/>
                  <a:pt x="8565" y="463"/>
                </a:cubicBezTo>
                <a:cubicBezTo>
                  <a:pt x="7906" y="143"/>
                  <a:pt x="7258" y="1"/>
                  <a:pt x="664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by Shower Invitations by Slidesgo">
  <a:themeElements>
    <a:clrScheme name="Simple Light">
      <a:dk1>
        <a:srgbClr val="393639"/>
      </a:dk1>
      <a:lt1>
        <a:srgbClr val="FFFEEA"/>
      </a:lt1>
      <a:dk2>
        <a:srgbClr val="F07E48"/>
      </a:dk2>
      <a:lt2>
        <a:srgbClr val="56A685"/>
      </a:lt2>
      <a:accent1>
        <a:srgbClr val="ECC017"/>
      </a:accent1>
      <a:accent2>
        <a:srgbClr val="4AB4EE"/>
      </a:accent2>
      <a:accent3>
        <a:srgbClr val="E86E8F"/>
      </a:accent3>
      <a:accent4>
        <a:srgbClr val="F3ACA4"/>
      </a:accent4>
      <a:accent5>
        <a:srgbClr val="FFFFFF"/>
      </a:accent5>
      <a:accent6>
        <a:srgbClr val="FFFFFF"/>
      </a:accent6>
      <a:hlink>
        <a:srgbClr val="3936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1181</Words>
  <Application>Microsoft Office PowerPoint</Application>
  <PresentationFormat>Personalizado</PresentationFormat>
  <Paragraphs>289</Paragraphs>
  <Slides>48</Slides>
  <Notes>48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48</vt:i4>
      </vt:variant>
    </vt:vector>
  </HeadingPairs>
  <TitlesOfParts>
    <vt:vector size="58" baseType="lpstr">
      <vt:lpstr>Proxima Nova</vt:lpstr>
      <vt:lpstr>Red Hat Text</vt:lpstr>
      <vt:lpstr>Nunito Sans Black</vt:lpstr>
      <vt:lpstr>Arial</vt:lpstr>
      <vt:lpstr>Proxima Nova Semibold</vt:lpstr>
      <vt:lpstr>Kirang Haerang</vt:lpstr>
      <vt:lpstr>Poppins</vt:lpstr>
      <vt:lpstr>Fjalla One</vt:lpstr>
      <vt:lpstr>Baby Shower Invitations by Slidesgo</vt:lpstr>
      <vt:lpstr>Slidesgo Final Pages</vt:lpstr>
      <vt:lpstr>BABY SHOWER  Free Template</vt:lpstr>
      <vt:lpstr>01</vt:lpstr>
      <vt:lpstr>05</vt:lpstr>
      <vt:lpstr>ABOUT MY BABY</vt:lpstr>
      <vt:lpstr>HISTORY ABOUT BABY SHOWER DAY</vt:lpstr>
      <vt:lpstr>WHAT SETS US APART</vt:lpstr>
      <vt:lpstr>GUIDING PRINCIPLES</vt:lpstr>
      <vt:lpstr>BUYER PERSONA</vt:lpstr>
      <vt:lpstr>—EDA J. LESHAN</vt:lpstr>
      <vt:lpstr>MARKET ANALYSIS</vt:lpstr>
      <vt:lpstr>AUDIENCE DEMOGRAPHICS</vt:lpstr>
      <vt:lpstr>AUDIENCE DEMOGRAPHICS</vt:lpstr>
      <vt:lpstr>56%</vt:lpstr>
      <vt:lpstr>ANALYZING THE COMPETITION</vt:lpstr>
      <vt:lpstr>A PICTURE IS WORTH A THOUSAND WORDS</vt:lpstr>
      <vt:lpstr>GOALS &amp; STRATEGY</vt:lpstr>
      <vt:lpstr>OUR GOALS</vt:lpstr>
      <vt:lpstr>OUR STRATEGY</vt:lpstr>
      <vt:lpstr>AWESOME PARENTS</vt:lpstr>
      <vt:lpstr>CONTENT PLAN</vt:lpstr>
      <vt:lpstr>OUR AREAS OF EXPERTISE</vt:lpstr>
      <vt:lpstr>WHAT CONTENT ARE WE GOING TO CREATE?</vt:lpstr>
      <vt:lpstr>WHAT TONE ARE WE GOING TO USE?</vt:lpstr>
      <vt:lpstr>WHAT PLATFORMS ARE WE GOING TO USE?</vt:lpstr>
      <vt:lpstr>385,000</vt:lpstr>
      <vt:lpstr>CONTENT SHARING PLAN</vt:lpstr>
      <vt:lpstr>CALENDAR OF THE EVENT</vt:lpstr>
      <vt:lpstr>OUR BUDGET</vt:lpstr>
      <vt:lpstr>$23,200</vt:lpstr>
      <vt:lpstr>SNEAK PEEK</vt:lpstr>
      <vt:lpstr>KPI OVERVIEW</vt:lpstr>
      <vt:lpstr>KPI OVERVIEW</vt:lpstr>
      <vt:lpstr>KPI OVERVIEW</vt:lpstr>
      <vt:lpstr>OUR FAMILY</vt:lpstr>
      <vt:lpstr>JOIN US FOR A </vt:lpstr>
      <vt:lpstr>BABY SHOWER</vt:lpstr>
      <vt:lpstr>SMITH FAMILY IS WAITING A BABY</vt:lpstr>
      <vt:lpstr>OH BABY!</vt:lpstr>
      <vt:lpstr>THANKS!</vt:lpstr>
      <vt:lpstr>https://www.plantillaspower-point.com</vt:lpstr>
      <vt:lpstr>ALTERNATIVE RESOURCES</vt:lpstr>
      <vt:lpstr>ALTERNATIVE RESOURCES</vt:lpstr>
      <vt:lpstr>ALTERNATIVE RESOURCES</vt:lpstr>
      <vt:lpstr>ALTERNATIVE RESOURCES</vt:lpstr>
      <vt:lpstr>ALTERNATIVE RESOURCES</vt:lpstr>
      <vt:lpstr>ALTERNATIVE RESOURCES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BABY SHOWER INVITATIONS</dc:title>
  <dc:creator>Sr GRYM</dc:creator>
  <cp:lastModifiedBy>ADMIN</cp:lastModifiedBy>
  <cp:revision>24</cp:revision>
  <dcterms:modified xsi:type="dcterms:W3CDTF">2022-03-17T04:36:11Z</dcterms:modified>
</cp:coreProperties>
</file>