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comments+xml" PartName="/ppt/comments/comment2.xml"/>
  <Override ContentType="application/vnd.openxmlformats-officedocument.presentationml.comments+xml" PartName="/ppt/comments/comment5.xml"/>
  <Override ContentType="application/vnd.openxmlformats-officedocument.presentationml.comments+xml" PartName="/ppt/comments/comment4.xml"/>
  <Override ContentType="application/vnd.openxmlformats-officedocument.presentationml.comments+xml" PartName="/ppt/comments/comment3.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binary" PartName="/ppt/metadata"/>
  <Override ContentType="application/vnd.openxmlformats-officedocument.presentationml.notesMaster+xml" PartName="/ppt/notesMasters/notesMaster1.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Lst>
  <p:sldSz cy="5143500" cx="9144000"/>
  <p:notesSz cx="6858000" cy="9144000"/>
  <p:embeddedFontLst>
    <p:embeddedFont>
      <p:font typeface="Raleway"/>
      <p:regular r:id="rId28"/>
      <p:bold r:id="rId29"/>
      <p:italic r:id="rId30"/>
      <p:boldItalic r:id="rId31"/>
    </p:embeddedFont>
    <p:embeddedFont>
      <p:font typeface="Roboto"/>
      <p:regular r:id="rId32"/>
      <p:bold r:id="rId33"/>
      <p:italic r:id="rId34"/>
      <p:boldItalic r:id="rId35"/>
    </p:embeddedFont>
    <p:embeddedFont>
      <p:font typeface="Lato"/>
      <p:regular r:id="rId36"/>
      <p:bold r:id="rId37"/>
      <p:italic r:id="rId38"/>
      <p:boldItalic r:id="rId3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GoogleSlidesCustomDataVersion2">
      <go:slidesCustomData xmlns:go="http://customooxmlschemas.google.com/" r:id="rId40" roundtripDataSignature="AMtx7mio4kQVt3Xd9GoRmYGp3PiZDFTtBQ=="/>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2" name="Academy B3Networks"/>
  <p:cmAuthor clrIdx="1" id="1" initials="" lastIdx="2" name="Umer Saleem"/>
  <p:cmAuthor clrIdx="2" id="2" initials="" lastIdx="1" name="Buraque Gul Agha"/>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C4797B3C-8DCC-462C-9DA9-DA7373823E83}">
  <a:tblStyle styleId="{C4797B3C-8DCC-462C-9DA9-DA7373823E83}"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customschemas.google.com/relationships/presentationmetadata" Target="metadata"/><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font" Target="fonts/Raleway-regular.fntdata"/><Relationship Id="rId27" Type="http://schemas.openxmlformats.org/officeDocument/2006/relationships/slide" Target="slides/slide20.xml"/><Relationship Id="rId5" Type="http://schemas.openxmlformats.org/officeDocument/2006/relationships/commentAuthors" Target="commentAuthors.xml"/><Relationship Id="rId6" Type="http://schemas.openxmlformats.org/officeDocument/2006/relationships/slideMaster" Target="slideMasters/slideMaster1.xml"/><Relationship Id="rId29" Type="http://schemas.openxmlformats.org/officeDocument/2006/relationships/font" Target="fonts/Raleway-bold.fntdata"/><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font" Target="fonts/Raleway-boldItalic.fntdata"/><Relationship Id="rId30" Type="http://schemas.openxmlformats.org/officeDocument/2006/relationships/font" Target="fonts/Raleway-italic.fntdata"/><Relationship Id="rId11" Type="http://schemas.openxmlformats.org/officeDocument/2006/relationships/slide" Target="slides/slide4.xml"/><Relationship Id="rId33" Type="http://schemas.openxmlformats.org/officeDocument/2006/relationships/font" Target="fonts/Roboto-bold.fntdata"/><Relationship Id="rId10" Type="http://schemas.openxmlformats.org/officeDocument/2006/relationships/slide" Target="slides/slide3.xml"/><Relationship Id="rId32" Type="http://schemas.openxmlformats.org/officeDocument/2006/relationships/font" Target="fonts/Roboto-regular.fntdata"/><Relationship Id="rId13" Type="http://schemas.openxmlformats.org/officeDocument/2006/relationships/slide" Target="slides/slide6.xml"/><Relationship Id="rId35" Type="http://schemas.openxmlformats.org/officeDocument/2006/relationships/font" Target="fonts/Roboto-boldItalic.fntdata"/><Relationship Id="rId12" Type="http://schemas.openxmlformats.org/officeDocument/2006/relationships/slide" Target="slides/slide5.xml"/><Relationship Id="rId34" Type="http://schemas.openxmlformats.org/officeDocument/2006/relationships/font" Target="fonts/Roboto-italic.fntdata"/><Relationship Id="rId15" Type="http://schemas.openxmlformats.org/officeDocument/2006/relationships/slide" Target="slides/slide8.xml"/><Relationship Id="rId37" Type="http://schemas.openxmlformats.org/officeDocument/2006/relationships/font" Target="fonts/Lato-bold.fntdata"/><Relationship Id="rId14" Type="http://schemas.openxmlformats.org/officeDocument/2006/relationships/slide" Target="slides/slide7.xml"/><Relationship Id="rId36" Type="http://schemas.openxmlformats.org/officeDocument/2006/relationships/font" Target="fonts/Lato-regular.fntdata"/><Relationship Id="rId17" Type="http://schemas.openxmlformats.org/officeDocument/2006/relationships/slide" Target="slides/slide10.xml"/><Relationship Id="rId39" Type="http://schemas.openxmlformats.org/officeDocument/2006/relationships/font" Target="fonts/Lato-boldItalic.fntdata"/><Relationship Id="rId16" Type="http://schemas.openxmlformats.org/officeDocument/2006/relationships/slide" Target="slides/slide9.xml"/><Relationship Id="rId38" Type="http://schemas.openxmlformats.org/officeDocument/2006/relationships/font" Target="fonts/Lato-italic.fntdata"/><Relationship Id="rId19" Type="http://schemas.openxmlformats.org/officeDocument/2006/relationships/slide" Target="slides/slide12.xml"/><Relationship Id="rId18" Type="http://schemas.openxmlformats.org/officeDocument/2006/relationships/slide" Target="slides/slide11.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3-09-07T08:50:37.449">
    <p:pos x="6000" y="0"/>
    <p:text>SS updated</p:text>
    <p:extLst>
      <p:ext uri="{C676402C-5697-4E1C-873F-D02D1690AC5C}">
        <p15:threadingInfo timeZoneBias="0"/>
      </p:ext>
      <p:ext uri="http://customooxmlschemas.google.com/">
        <go:slidesCustomData xmlns:go="http://customooxmlschemas.google.com/" commentPostId="AAAA4r-Y3Rk"/>
      </p:ext>
    </p:extLst>
  </p:cm>
</p:cmLst>
</file>

<file path=ppt/comments/comment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2" dt="2023-09-07T09:11:00.003">
    <p:pos x="6000" y="0"/>
    <p:text>New</p:text>
    <p:extLst>
      <p:ext uri="{C676402C-5697-4E1C-873F-D02D1690AC5C}">
        <p15:threadingInfo timeZoneBias="0"/>
      </p:ext>
      <p:ext uri="http://customooxmlschemas.google.com/">
        <go:slidesCustomData xmlns:go="http://customooxmlschemas.google.com/" commentPostId="AAAA4r-Y3Ro"/>
      </p:ext>
    </p:extLst>
  </p:cm>
</p:cmLst>
</file>

<file path=ppt/comments/comment3.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1" idx="1" dt="2023-12-14T05:57:20.433">
    <p:pos x="6000" y="0"/>
    <p:text>new</p:text>
    <p:extLst>
      <p:ext uri="{C676402C-5697-4E1C-873F-D02D1690AC5C}">
        <p15:threadingInfo timeZoneBias="0"/>
      </p:ext>
      <p:ext uri="http://customooxmlschemas.google.com/">
        <go:slidesCustomData xmlns:go="http://customooxmlschemas.google.com/" commentPostId="AAABCUysAZU"/>
      </p:ext>
    </p:extLst>
  </p:cm>
</p:cmLst>
</file>

<file path=ppt/comments/comment4.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1" dt="2024-01-10T06:05:31.470">
    <p:pos x="6000" y="0"/>
    <p:text>New</p:text>
    <p:extLst>
      <p:ext uri="{C676402C-5697-4E1C-873F-D02D1690AC5C}">
        <p15:threadingInfo timeZoneBias="0"/>
      </p:ext>
      <p:ext uri="http://customooxmlschemas.google.com/">
        <go:slidesCustomData xmlns:go="http://customooxmlschemas.google.com/" commentPostId="AAABD3u6vNM"/>
      </p:ext>
    </p:extLst>
  </p:cm>
</p:cmLst>
</file>

<file path=ppt/comments/comment5.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1" idx="2" dt="2023-05-12T02:29:04.904">
    <p:pos x="6000" y="0"/>
    <p:text>updated</p:text>
    <p:extLst>
      <p:ext uri="{C676402C-5697-4E1C-873F-D02D1690AC5C}">
        <p15:threadingInfo timeZoneBias="0"/>
      </p:ext>
      <p:ext uri="http://customooxmlschemas.google.com/">
        <go:slidesCustomData xmlns:go="http://customooxmlschemas.google.com/" commentPostId="AAAAx3VVib4"/>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1: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4" name="Google Shape;84;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27c23d0d5cc_1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5" name="Google Shape;145;g27c23d0d5cc_1_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2a6c368d9e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2a6c368d9e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2ada54a8e4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2ada54a8e4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8" name="Google Shape;178;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4" name="Google Shape;184;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p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0" name="Google Shape;190;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6" name="Google Shape;196;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2" name="Google Shape;202;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9" name="Google Shape;209;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p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5" name="Google Shape;215;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2a6c368d9e3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2a6c368d9e3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1" name="Google Shape;221;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8" name="Google Shape;98;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4" name="Google Shape;104;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p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0" name="Google Shape;110;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p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7" name="Google Shape;117;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3" name="Google Shape;123;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9" name="Google Shape;129;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7" name="Google Shape;137;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9" name="Shape 9"/>
        <p:cNvGrpSpPr/>
        <p:nvPr/>
      </p:nvGrpSpPr>
      <p:grpSpPr>
        <a:xfrm>
          <a:off x="0" y="0"/>
          <a:ext cx="0" cy="0"/>
          <a:chOff x="0" y="0"/>
          <a:chExt cx="0" cy="0"/>
        </a:xfrm>
      </p:grpSpPr>
      <p:sp>
        <p:nvSpPr>
          <p:cNvPr id="10" name="Google Shape;10;p18"/>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1" name="Google Shape;11;p18"/>
          <p:cNvGrpSpPr/>
          <p:nvPr/>
        </p:nvGrpSpPr>
        <p:grpSpPr>
          <a:xfrm>
            <a:off x="830392" y="1191256"/>
            <a:ext cx="745763" cy="45826"/>
            <a:chOff x="4580561" y="2589004"/>
            <a:chExt cx="1064464" cy="25200"/>
          </a:xfrm>
        </p:grpSpPr>
        <p:sp>
          <p:nvSpPr>
            <p:cNvPr id="12" name="Google Shape;12;p18"/>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 name="Google Shape;13;p18"/>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4" name="Google Shape;14;p18"/>
          <p:cNvSpPr txBox="1"/>
          <p:nvPr>
            <p:ph type="ctrTitle"/>
          </p:nvPr>
        </p:nvSpPr>
        <p:spPr>
          <a:xfrm>
            <a:off x="729450" y="1322450"/>
            <a:ext cx="7688100" cy="1664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dk2"/>
              </a:buClr>
              <a:buSzPts val="4200"/>
              <a:buNone/>
              <a:defRPr sz="4200">
                <a:solidFill>
                  <a:schemeClr val="dk2"/>
                </a:solidFill>
              </a:defRPr>
            </a:lvl1pPr>
            <a:lvl2pPr lvl="1" algn="l">
              <a:lnSpc>
                <a:spcPct val="100000"/>
              </a:lnSpc>
              <a:spcBef>
                <a:spcPts val="0"/>
              </a:spcBef>
              <a:spcAft>
                <a:spcPts val="0"/>
              </a:spcAft>
              <a:buClr>
                <a:schemeClr val="dk2"/>
              </a:buClr>
              <a:buSzPts val="4200"/>
              <a:buNone/>
              <a:defRPr sz="4200">
                <a:solidFill>
                  <a:schemeClr val="dk2"/>
                </a:solidFill>
              </a:defRPr>
            </a:lvl2pPr>
            <a:lvl3pPr lvl="2" algn="l">
              <a:lnSpc>
                <a:spcPct val="100000"/>
              </a:lnSpc>
              <a:spcBef>
                <a:spcPts val="0"/>
              </a:spcBef>
              <a:spcAft>
                <a:spcPts val="0"/>
              </a:spcAft>
              <a:buClr>
                <a:schemeClr val="dk2"/>
              </a:buClr>
              <a:buSzPts val="4200"/>
              <a:buNone/>
              <a:defRPr sz="4200">
                <a:solidFill>
                  <a:schemeClr val="dk2"/>
                </a:solidFill>
              </a:defRPr>
            </a:lvl3pPr>
            <a:lvl4pPr lvl="3" algn="l">
              <a:lnSpc>
                <a:spcPct val="100000"/>
              </a:lnSpc>
              <a:spcBef>
                <a:spcPts val="0"/>
              </a:spcBef>
              <a:spcAft>
                <a:spcPts val="0"/>
              </a:spcAft>
              <a:buClr>
                <a:schemeClr val="dk2"/>
              </a:buClr>
              <a:buSzPts val="4200"/>
              <a:buNone/>
              <a:defRPr sz="4200">
                <a:solidFill>
                  <a:schemeClr val="dk2"/>
                </a:solidFill>
              </a:defRPr>
            </a:lvl4pPr>
            <a:lvl5pPr lvl="4" algn="l">
              <a:lnSpc>
                <a:spcPct val="100000"/>
              </a:lnSpc>
              <a:spcBef>
                <a:spcPts val="0"/>
              </a:spcBef>
              <a:spcAft>
                <a:spcPts val="0"/>
              </a:spcAft>
              <a:buClr>
                <a:schemeClr val="dk2"/>
              </a:buClr>
              <a:buSzPts val="4200"/>
              <a:buNone/>
              <a:defRPr sz="4200">
                <a:solidFill>
                  <a:schemeClr val="dk2"/>
                </a:solidFill>
              </a:defRPr>
            </a:lvl5pPr>
            <a:lvl6pPr lvl="5" algn="l">
              <a:lnSpc>
                <a:spcPct val="100000"/>
              </a:lnSpc>
              <a:spcBef>
                <a:spcPts val="0"/>
              </a:spcBef>
              <a:spcAft>
                <a:spcPts val="0"/>
              </a:spcAft>
              <a:buClr>
                <a:schemeClr val="dk2"/>
              </a:buClr>
              <a:buSzPts val="4200"/>
              <a:buNone/>
              <a:defRPr sz="4200">
                <a:solidFill>
                  <a:schemeClr val="dk2"/>
                </a:solidFill>
              </a:defRPr>
            </a:lvl6pPr>
            <a:lvl7pPr lvl="6" algn="l">
              <a:lnSpc>
                <a:spcPct val="100000"/>
              </a:lnSpc>
              <a:spcBef>
                <a:spcPts val="0"/>
              </a:spcBef>
              <a:spcAft>
                <a:spcPts val="0"/>
              </a:spcAft>
              <a:buClr>
                <a:schemeClr val="dk2"/>
              </a:buClr>
              <a:buSzPts val="4200"/>
              <a:buNone/>
              <a:defRPr sz="4200">
                <a:solidFill>
                  <a:schemeClr val="dk2"/>
                </a:solidFill>
              </a:defRPr>
            </a:lvl7pPr>
            <a:lvl8pPr lvl="7" algn="l">
              <a:lnSpc>
                <a:spcPct val="100000"/>
              </a:lnSpc>
              <a:spcBef>
                <a:spcPts val="0"/>
              </a:spcBef>
              <a:spcAft>
                <a:spcPts val="0"/>
              </a:spcAft>
              <a:buClr>
                <a:schemeClr val="dk2"/>
              </a:buClr>
              <a:buSzPts val="4200"/>
              <a:buNone/>
              <a:defRPr sz="4200">
                <a:solidFill>
                  <a:schemeClr val="dk2"/>
                </a:solidFill>
              </a:defRPr>
            </a:lvl8pPr>
            <a:lvl9pPr lvl="8" algn="l">
              <a:lnSpc>
                <a:spcPct val="100000"/>
              </a:lnSpc>
              <a:spcBef>
                <a:spcPts val="0"/>
              </a:spcBef>
              <a:spcAft>
                <a:spcPts val="0"/>
              </a:spcAft>
              <a:buClr>
                <a:schemeClr val="dk2"/>
              </a:buClr>
              <a:buSzPts val="4200"/>
              <a:buNone/>
              <a:defRPr sz="4200">
                <a:solidFill>
                  <a:schemeClr val="dk2"/>
                </a:solidFill>
              </a:defRPr>
            </a:lvl9pPr>
          </a:lstStyle>
          <a:p/>
        </p:txBody>
      </p:sp>
      <p:sp>
        <p:nvSpPr>
          <p:cNvPr id="15" name="Google Shape;15;p18"/>
          <p:cNvSpPr txBox="1"/>
          <p:nvPr>
            <p:ph idx="1" type="subTitle"/>
          </p:nvPr>
        </p:nvSpPr>
        <p:spPr>
          <a:xfrm>
            <a:off x="729627" y="3172900"/>
            <a:ext cx="7688100" cy="5412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sz="1600"/>
            </a:lvl2pPr>
            <a:lvl3pPr lvl="2" algn="l">
              <a:lnSpc>
                <a:spcPct val="100000"/>
              </a:lnSpc>
              <a:spcBef>
                <a:spcPts val="0"/>
              </a:spcBef>
              <a:spcAft>
                <a:spcPts val="0"/>
              </a:spcAft>
              <a:buSzPts val="1600"/>
              <a:buNone/>
              <a:defRPr sz="1600"/>
            </a:lvl3pPr>
            <a:lvl4pPr lvl="3" algn="l">
              <a:lnSpc>
                <a:spcPct val="100000"/>
              </a:lnSpc>
              <a:spcBef>
                <a:spcPts val="0"/>
              </a:spcBef>
              <a:spcAft>
                <a:spcPts val="0"/>
              </a:spcAft>
              <a:buSzPts val="1600"/>
              <a:buNone/>
              <a:defRPr sz="1600"/>
            </a:lvl4pPr>
            <a:lvl5pPr lvl="4" algn="l">
              <a:lnSpc>
                <a:spcPct val="100000"/>
              </a:lnSpc>
              <a:spcBef>
                <a:spcPts val="0"/>
              </a:spcBef>
              <a:spcAft>
                <a:spcPts val="0"/>
              </a:spcAft>
              <a:buSzPts val="1600"/>
              <a:buNone/>
              <a:defRPr sz="1600"/>
            </a:lvl5pPr>
            <a:lvl6pPr lvl="5" algn="l">
              <a:lnSpc>
                <a:spcPct val="100000"/>
              </a:lnSpc>
              <a:spcBef>
                <a:spcPts val="0"/>
              </a:spcBef>
              <a:spcAft>
                <a:spcPts val="0"/>
              </a:spcAft>
              <a:buSzPts val="1600"/>
              <a:buNone/>
              <a:defRPr sz="1600"/>
            </a:lvl6pPr>
            <a:lvl7pPr lvl="6" algn="l">
              <a:lnSpc>
                <a:spcPct val="100000"/>
              </a:lnSpc>
              <a:spcBef>
                <a:spcPts val="0"/>
              </a:spcBef>
              <a:spcAft>
                <a:spcPts val="0"/>
              </a:spcAft>
              <a:buSzPts val="1600"/>
              <a:buNone/>
              <a:defRPr sz="1600"/>
            </a:lvl7pPr>
            <a:lvl8pPr lvl="7" algn="l">
              <a:lnSpc>
                <a:spcPct val="100000"/>
              </a:lnSpc>
              <a:spcBef>
                <a:spcPts val="0"/>
              </a:spcBef>
              <a:spcAft>
                <a:spcPts val="0"/>
              </a:spcAft>
              <a:buSzPts val="1600"/>
              <a:buNone/>
              <a:defRPr sz="1600"/>
            </a:lvl8pPr>
            <a:lvl9pPr lvl="8" algn="l">
              <a:lnSpc>
                <a:spcPct val="100000"/>
              </a:lnSpc>
              <a:spcBef>
                <a:spcPts val="0"/>
              </a:spcBef>
              <a:spcAft>
                <a:spcPts val="0"/>
              </a:spcAft>
              <a:buSzPts val="1600"/>
              <a:buNone/>
              <a:defRPr sz="1600"/>
            </a:lvl9pPr>
          </a:lstStyle>
          <a:p/>
        </p:txBody>
      </p:sp>
      <p:sp>
        <p:nvSpPr>
          <p:cNvPr id="16" name="Google Shape;16;p18"/>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73" name="Shape 73"/>
        <p:cNvGrpSpPr/>
        <p:nvPr/>
      </p:nvGrpSpPr>
      <p:grpSpPr>
        <a:xfrm>
          <a:off x="0" y="0"/>
          <a:ext cx="0" cy="0"/>
          <a:chOff x="0" y="0"/>
          <a:chExt cx="0" cy="0"/>
        </a:xfrm>
      </p:grpSpPr>
      <p:grpSp>
        <p:nvGrpSpPr>
          <p:cNvPr id="74" name="Google Shape;74;p27"/>
          <p:cNvGrpSpPr/>
          <p:nvPr/>
        </p:nvGrpSpPr>
        <p:grpSpPr>
          <a:xfrm>
            <a:off x="830392" y="4169130"/>
            <a:ext cx="745763" cy="45826"/>
            <a:chOff x="4580561" y="2589004"/>
            <a:chExt cx="1064464" cy="25200"/>
          </a:xfrm>
        </p:grpSpPr>
        <p:sp>
          <p:nvSpPr>
            <p:cNvPr id="75" name="Google Shape;75;p27"/>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 name="Google Shape;76;p27"/>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7" name="Google Shape;77;p27"/>
          <p:cNvSpPr txBox="1"/>
          <p:nvPr>
            <p:ph hasCustomPrompt="1" type="title"/>
          </p:nvPr>
        </p:nvSpPr>
        <p:spPr>
          <a:xfrm>
            <a:off x="729450" y="733950"/>
            <a:ext cx="7688400" cy="1244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1"/>
              </a:buClr>
              <a:buSzPts val="8000"/>
              <a:buNone/>
              <a:defRPr sz="8000">
                <a:solidFill>
                  <a:schemeClr val="lt1"/>
                </a:solidFill>
              </a:defRPr>
            </a:lvl1pPr>
            <a:lvl2pPr lvl="1" algn="l">
              <a:lnSpc>
                <a:spcPct val="100000"/>
              </a:lnSpc>
              <a:spcBef>
                <a:spcPts val="0"/>
              </a:spcBef>
              <a:spcAft>
                <a:spcPts val="0"/>
              </a:spcAft>
              <a:buClr>
                <a:schemeClr val="lt1"/>
              </a:buClr>
              <a:buSzPts val="8000"/>
              <a:buNone/>
              <a:defRPr sz="8000">
                <a:solidFill>
                  <a:schemeClr val="lt1"/>
                </a:solidFill>
              </a:defRPr>
            </a:lvl2pPr>
            <a:lvl3pPr lvl="2" algn="l">
              <a:lnSpc>
                <a:spcPct val="100000"/>
              </a:lnSpc>
              <a:spcBef>
                <a:spcPts val="0"/>
              </a:spcBef>
              <a:spcAft>
                <a:spcPts val="0"/>
              </a:spcAft>
              <a:buClr>
                <a:schemeClr val="lt1"/>
              </a:buClr>
              <a:buSzPts val="8000"/>
              <a:buNone/>
              <a:defRPr sz="8000">
                <a:solidFill>
                  <a:schemeClr val="lt1"/>
                </a:solidFill>
              </a:defRPr>
            </a:lvl3pPr>
            <a:lvl4pPr lvl="3" algn="l">
              <a:lnSpc>
                <a:spcPct val="100000"/>
              </a:lnSpc>
              <a:spcBef>
                <a:spcPts val="0"/>
              </a:spcBef>
              <a:spcAft>
                <a:spcPts val="0"/>
              </a:spcAft>
              <a:buClr>
                <a:schemeClr val="lt1"/>
              </a:buClr>
              <a:buSzPts val="8000"/>
              <a:buNone/>
              <a:defRPr sz="8000">
                <a:solidFill>
                  <a:schemeClr val="lt1"/>
                </a:solidFill>
              </a:defRPr>
            </a:lvl4pPr>
            <a:lvl5pPr lvl="4" algn="l">
              <a:lnSpc>
                <a:spcPct val="100000"/>
              </a:lnSpc>
              <a:spcBef>
                <a:spcPts val="0"/>
              </a:spcBef>
              <a:spcAft>
                <a:spcPts val="0"/>
              </a:spcAft>
              <a:buClr>
                <a:schemeClr val="lt1"/>
              </a:buClr>
              <a:buSzPts val="8000"/>
              <a:buNone/>
              <a:defRPr sz="8000">
                <a:solidFill>
                  <a:schemeClr val="lt1"/>
                </a:solidFill>
              </a:defRPr>
            </a:lvl5pPr>
            <a:lvl6pPr lvl="5" algn="l">
              <a:lnSpc>
                <a:spcPct val="100000"/>
              </a:lnSpc>
              <a:spcBef>
                <a:spcPts val="0"/>
              </a:spcBef>
              <a:spcAft>
                <a:spcPts val="0"/>
              </a:spcAft>
              <a:buClr>
                <a:schemeClr val="lt1"/>
              </a:buClr>
              <a:buSzPts val="8000"/>
              <a:buNone/>
              <a:defRPr sz="8000">
                <a:solidFill>
                  <a:schemeClr val="lt1"/>
                </a:solidFill>
              </a:defRPr>
            </a:lvl6pPr>
            <a:lvl7pPr lvl="6" algn="l">
              <a:lnSpc>
                <a:spcPct val="100000"/>
              </a:lnSpc>
              <a:spcBef>
                <a:spcPts val="0"/>
              </a:spcBef>
              <a:spcAft>
                <a:spcPts val="0"/>
              </a:spcAft>
              <a:buClr>
                <a:schemeClr val="lt1"/>
              </a:buClr>
              <a:buSzPts val="8000"/>
              <a:buNone/>
              <a:defRPr sz="8000">
                <a:solidFill>
                  <a:schemeClr val="lt1"/>
                </a:solidFill>
              </a:defRPr>
            </a:lvl7pPr>
            <a:lvl8pPr lvl="7" algn="l">
              <a:lnSpc>
                <a:spcPct val="100000"/>
              </a:lnSpc>
              <a:spcBef>
                <a:spcPts val="0"/>
              </a:spcBef>
              <a:spcAft>
                <a:spcPts val="0"/>
              </a:spcAft>
              <a:buClr>
                <a:schemeClr val="lt1"/>
              </a:buClr>
              <a:buSzPts val="8000"/>
              <a:buNone/>
              <a:defRPr sz="8000">
                <a:solidFill>
                  <a:schemeClr val="lt1"/>
                </a:solidFill>
              </a:defRPr>
            </a:lvl8pPr>
            <a:lvl9pPr lvl="8" algn="l">
              <a:lnSpc>
                <a:spcPct val="100000"/>
              </a:lnSpc>
              <a:spcBef>
                <a:spcPts val="0"/>
              </a:spcBef>
              <a:spcAft>
                <a:spcPts val="0"/>
              </a:spcAft>
              <a:buClr>
                <a:schemeClr val="lt1"/>
              </a:buClr>
              <a:buSzPts val="8000"/>
              <a:buNone/>
              <a:defRPr sz="8000">
                <a:solidFill>
                  <a:schemeClr val="lt1"/>
                </a:solidFill>
              </a:defRPr>
            </a:lvl9pPr>
          </a:lstStyle>
          <a:p>
            <a:r>
              <a:t>xx%</a:t>
            </a:r>
          </a:p>
        </p:txBody>
      </p:sp>
      <p:sp>
        <p:nvSpPr>
          <p:cNvPr id="78" name="Google Shape;78;p27"/>
          <p:cNvSpPr txBox="1"/>
          <p:nvPr>
            <p:ph idx="1" type="body"/>
          </p:nvPr>
        </p:nvSpPr>
        <p:spPr>
          <a:xfrm>
            <a:off x="729450" y="2272888"/>
            <a:ext cx="7688400" cy="1580400"/>
          </a:xfrm>
          <a:prstGeom prst="rect">
            <a:avLst/>
          </a:prstGeom>
          <a:noFill/>
          <a:ln>
            <a:noFill/>
          </a:ln>
        </p:spPr>
        <p:txBody>
          <a:bodyPr anchorCtr="0" anchor="t" bIns="91425" lIns="91425" spcFirstLastPara="1" rIns="91425" wrap="square" tIns="91425">
            <a:noAutofit/>
          </a:bodyPr>
          <a:lstStyle>
            <a:lvl1pPr indent="-311150" lvl="0" marL="457200" algn="l">
              <a:lnSpc>
                <a:spcPct val="115000"/>
              </a:lnSpc>
              <a:spcBef>
                <a:spcPts val="0"/>
              </a:spcBef>
              <a:spcAft>
                <a:spcPts val="0"/>
              </a:spcAft>
              <a:buClr>
                <a:schemeClr val="lt1"/>
              </a:buClr>
              <a:buSzPts val="1300"/>
              <a:buChar char="●"/>
              <a:defRPr>
                <a:solidFill>
                  <a:schemeClr val="lt1"/>
                </a:solidFill>
              </a:defRPr>
            </a:lvl1pPr>
            <a:lvl2pPr indent="-298450" lvl="1" marL="914400" algn="l">
              <a:lnSpc>
                <a:spcPct val="115000"/>
              </a:lnSpc>
              <a:spcBef>
                <a:spcPts val="1600"/>
              </a:spcBef>
              <a:spcAft>
                <a:spcPts val="0"/>
              </a:spcAft>
              <a:buClr>
                <a:schemeClr val="lt1"/>
              </a:buClr>
              <a:buSzPts val="1100"/>
              <a:buChar char="○"/>
              <a:defRPr>
                <a:solidFill>
                  <a:schemeClr val="lt1"/>
                </a:solidFill>
              </a:defRPr>
            </a:lvl2pPr>
            <a:lvl3pPr indent="-298450" lvl="2" marL="1371600" algn="l">
              <a:lnSpc>
                <a:spcPct val="115000"/>
              </a:lnSpc>
              <a:spcBef>
                <a:spcPts val="1600"/>
              </a:spcBef>
              <a:spcAft>
                <a:spcPts val="0"/>
              </a:spcAft>
              <a:buClr>
                <a:schemeClr val="lt1"/>
              </a:buClr>
              <a:buSzPts val="1100"/>
              <a:buChar char="■"/>
              <a:defRPr>
                <a:solidFill>
                  <a:schemeClr val="lt1"/>
                </a:solidFill>
              </a:defRPr>
            </a:lvl3pPr>
            <a:lvl4pPr indent="-298450" lvl="3" marL="1828800" algn="l">
              <a:lnSpc>
                <a:spcPct val="115000"/>
              </a:lnSpc>
              <a:spcBef>
                <a:spcPts val="1600"/>
              </a:spcBef>
              <a:spcAft>
                <a:spcPts val="0"/>
              </a:spcAft>
              <a:buClr>
                <a:schemeClr val="lt1"/>
              </a:buClr>
              <a:buSzPts val="1100"/>
              <a:buChar char="●"/>
              <a:defRPr>
                <a:solidFill>
                  <a:schemeClr val="lt1"/>
                </a:solidFill>
              </a:defRPr>
            </a:lvl4pPr>
            <a:lvl5pPr indent="-298450" lvl="4" marL="2286000" algn="l">
              <a:lnSpc>
                <a:spcPct val="115000"/>
              </a:lnSpc>
              <a:spcBef>
                <a:spcPts val="1600"/>
              </a:spcBef>
              <a:spcAft>
                <a:spcPts val="0"/>
              </a:spcAft>
              <a:buClr>
                <a:schemeClr val="lt1"/>
              </a:buClr>
              <a:buSzPts val="1100"/>
              <a:buChar char="○"/>
              <a:defRPr>
                <a:solidFill>
                  <a:schemeClr val="lt1"/>
                </a:solidFill>
              </a:defRPr>
            </a:lvl5pPr>
            <a:lvl6pPr indent="-298450" lvl="5" marL="2743200" algn="l">
              <a:lnSpc>
                <a:spcPct val="115000"/>
              </a:lnSpc>
              <a:spcBef>
                <a:spcPts val="1600"/>
              </a:spcBef>
              <a:spcAft>
                <a:spcPts val="0"/>
              </a:spcAft>
              <a:buClr>
                <a:schemeClr val="lt1"/>
              </a:buClr>
              <a:buSzPts val="1100"/>
              <a:buChar char="■"/>
              <a:defRPr>
                <a:solidFill>
                  <a:schemeClr val="lt1"/>
                </a:solidFill>
              </a:defRPr>
            </a:lvl6pPr>
            <a:lvl7pPr indent="-298450" lvl="6" marL="3200400" algn="l">
              <a:lnSpc>
                <a:spcPct val="115000"/>
              </a:lnSpc>
              <a:spcBef>
                <a:spcPts val="1600"/>
              </a:spcBef>
              <a:spcAft>
                <a:spcPts val="0"/>
              </a:spcAft>
              <a:buClr>
                <a:schemeClr val="lt1"/>
              </a:buClr>
              <a:buSzPts val="1100"/>
              <a:buChar char="●"/>
              <a:defRPr>
                <a:solidFill>
                  <a:schemeClr val="lt1"/>
                </a:solidFill>
              </a:defRPr>
            </a:lvl7pPr>
            <a:lvl8pPr indent="-298450" lvl="7" marL="3657600" algn="l">
              <a:lnSpc>
                <a:spcPct val="115000"/>
              </a:lnSpc>
              <a:spcBef>
                <a:spcPts val="1600"/>
              </a:spcBef>
              <a:spcAft>
                <a:spcPts val="0"/>
              </a:spcAft>
              <a:buClr>
                <a:schemeClr val="lt1"/>
              </a:buClr>
              <a:buSzPts val="1100"/>
              <a:buChar char="○"/>
              <a:defRPr>
                <a:solidFill>
                  <a:schemeClr val="lt1"/>
                </a:solidFill>
              </a:defRPr>
            </a:lvl8pPr>
            <a:lvl9pPr indent="-298450" lvl="8" marL="4114800" algn="l">
              <a:lnSpc>
                <a:spcPct val="115000"/>
              </a:lnSpc>
              <a:spcBef>
                <a:spcPts val="1600"/>
              </a:spcBef>
              <a:spcAft>
                <a:spcPts val="1600"/>
              </a:spcAft>
              <a:buClr>
                <a:schemeClr val="lt1"/>
              </a:buClr>
              <a:buSzPts val="1100"/>
              <a:buChar char="■"/>
              <a:defRPr>
                <a:solidFill>
                  <a:schemeClr val="lt1"/>
                </a:solidFill>
              </a:defRPr>
            </a:lvl9pPr>
          </a:lstStyle>
          <a:p/>
        </p:txBody>
      </p:sp>
      <p:sp>
        <p:nvSpPr>
          <p:cNvPr id="79" name="Google Shape;79;p27"/>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0" name="Shape 80"/>
        <p:cNvGrpSpPr/>
        <p:nvPr/>
      </p:nvGrpSpPr>
      <p:grpSpPr>
        <a:xfrm>
          <a:off x="0" y="0"/>
          <a:ext cx="0" cy="0"/>
          <a:chOff x="0" y="0"/>
          <a:chExt cx="0" cy="0"/>
        </a:xfrm>
      </p:grpSpPr>
      <p:sp>
        <p:nvSpPr>
          <p:cNvPr id="81" name="Google Shape;81;p28"/>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7" name="Shape 17"/>
        <p:cNvGrpSpPr/>
        <p:nvPr/>
      </p:nvGrpSpPr>
      <p:grpSpPr>
        <a:xfrm>
          <a:off x="0" y="0"/>
          <a:ext cx="0" cy="0"/>
          <a:chOff x="0" y="0"/>
          <a:chExt cx="0" cy="0"/>
        </a:xfrm>
      </p:grpSpPr>
      <p:sp>
        <p:nvSpPr>
          <p:cNvPr id="18" name="Google Shape;18;p19"/>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9" name="Google Shape;19;p19"/>
          <p:cNvGrpSpPr/>
          <p:nvPr/>
        </p:nvGrpSpPr>
        <p:grpSpPr>
          <a:xfrm>
            <a:off x="830392" y="1191256"/>
            <a:ext cx="745763" cy="45826"/>
            <a:chOff x="4580561" y="2589004"/>
            <a:chExt cx="1064464" cy="25200"/>
          </a:xfrm>
        </p:grpSpPr>
        <p:sp>
          <p:nvSpPr>
            <p:cNvPr id="20" name="Google Shape;20;p1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 name="Google Shape;21;p1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2" name="Google Shape;22;p19"/>
          <p:cNvSpPr txBox="1"/>
          <p:nvPr>
            <p:ph type="title"/>
          </p:nvPr>
        </p:nvSpPr>
        <p:spPr>
          <a:xfrm>
            <a:off x="729450" y="1318650"/>
            <a:ext cx="7688700" cy="5352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dk2"/>
              </a:buClr>
              <a:buSzPts val="2600"/>
              <a:buNone/>
              <a:defRPr sz="2600">
                <a:solidFill>
                  <a:schemeClr val="dk2"/>
                </a:solidFill>
              </a:defRPr>
            </a:lvl1pPr>
            <a:lvl2pPr lvl="1" algn="l">
              <a:lnSpc>
                <a:spcPct val="100000"/>
              </a:lnSpc>
              <a:spcBef>
                <a:spcPts val="0"/>
              </a:spcBef>
              <a:spcAft>
                <a:spcPts val="0"/>
              </a:spcAft>
              <a:buClr>
                <a:schemeClr val="dk2"/>
              </a:buClr>
              <a:buSzPts val="2600"/>
              <a:buNone/>
              <a:defRPr sz="2600">
                <a:solidFill>
                  <a:schemeClr val="dk2"/>
                </a:solidFill>
              </a:defRPr>
            </a:lvl2pPr>
            <a:lvl3pPr lvl="2" algn="l">
              <a:lnSpc>
                <a:spcPct val="100000"/>
              </a:lnSpc>
              <a:spcBef>
                <a:spcPts val="0"/>
              </a:spcBef>
              <a:spcAft>
                <a:spcPts val="0"/>
              </a:spcAft>
              <a:buClr>
                <a:schemeClr val="dk2"/>
              </a:buClr>
              <a:buSzPts val="2600"/>
              <a:buNone/>
              <a:defRPr sz="2600">
                <a:solidFill>
                  <a:schemeClr val="dk2"/>
                </a:solidFill>
              </a:defRPr>
            </a:lvl3pPr>
            <a:lvl4pPr lvl="3" algn="l">
              <a:lnSpc>
                <a:spcPct val="100000"/>
              </a:lnSpc>
              <a:spcBef>
                <a:spcPts val="0"/>
              </a:spcBef>
              <a:spcAft>
                <a:spcPts val="0"/>
              </a:spcAft>
              <a:buClr>
                <a:schemeClr val="dk2"/>
              </a:buClr>
              <a:buSzPts val="2600"/>
              <a:buNone/>
              <a:defRPr sz="2600">
                <a:solidFill>
                  <a:schemeClr val="dk2"/>
                </a:solidFill>
              </a:defRPr>
            </a:lvl4pPr>
            <a:lvl5pPr lvl="4" algn="l">
              <a:lnSpc>
                <a:spcPct val="100000"/>
              </a:lnSpc>
              <a:spcBef>
                <a:spcPts val="0"/>
              </a:spcBef>
              <a:spcAft>
                <a:spcPts val="0"/>
              </a:spcAft>
              <a:buClr>
                <a:schemeClr val="dk2"/>
              </a:buClr>
              <a:buSzPts val="2600"/>
              <a:buNone/>
              <a:defRPr sz="2600">
                <a:solidFill>
                  <a:schemeClr val="dk2"/>
                </a:solidFill>
              </a:defRPr>
            </a:lvl5pPr>
            <a:lvl6pPr lvl="5" algn="l">
              <a:lnSpc>
                <a:spcPct val="100000"/>
              </a:lnSpc>
              <a:spcBef>
                <a:spcPts val="0"/>
              </a:spcBef>
              <a:spcAft>
                <a:spcPts val="0"/>
              </a:spcAft>
              <a:buClr>
                <a:schemeClr val="dk2"/>
              </a:buClr>
              <a:buSzPts val="2600"/>
              <a:buNone/>
              <a:defRPr sz="2600">
                <a:solidFill>
                  <a:schemeClr val="dk2"/>
                </a:solidFill>
              </a:defRPr>
            </a:lvl6pPr>
            <a:lvl7pPr lvl="6" algn="l">
              <a:lnSpc>
                <a:spcPct val="100000"/>
              </a:lnSpc>
              <a:spcBef>
                <a:spcPts val="0"/>
              </a:spcBef>
              <a:spcAft>
                <a:spcPts val="0"/>
              </a:spcAft>
              <a:buClr>
                <a:schemeClr val="dk2"/>
              </a:buClr>
              <a:buSzPts val="2600"/>
              <a:buNone/>
              <a:defRPr sz="2600">
                <a:solidFill>
                  <a:schemeClr val="dk2"/>
                </a:solidFill>
              </a:defRPr>
            </a:lvl7pPr>
            <a:lvl8pPr lvl="7" algn="l">
              <a:lnSpc>
                <a:spcPct val="100000"/>
              </a:lnSpc>
              <a:spcBef>
                <a:spcPts val="0"/>
              </a:spcBef>
              <a:spcAft>
                <a:spcPts val="0"/>
              </a:spcAft>
              <a:buClr>
                <a:schemeClr val="dk2"/>
              </a:buClr>
              <a:buSzPts val="2600"/>
              <a:buNone/>
              <a:defRPr sz="2600">
                <a:solidFill>
                  <a:schemeClr val="dk2"/>
                </a:solidFill>
              </a:defRPr>
            </a:lvl8pPr>
            <a:lvl9pPr lvl="8" algn="l">
              <a:lnSpc>
                <a:spcPct val="100000"/>
              </a:lnSpc>
              <a:spcBef>
                <a:spcPts val="0"/>
              </a:spcBef>
              <a:spcAft>
                <a:spcPts val="0"/>
              </a:spcAft>
              <a:buClr>
                <a:schemeClr val="dk2"/>
              </a:buClr>
              <a:buSzPts val="2600"/>
              <a:buNone/>
              <a:defRPr sz="2600">
                <a:solidFill>
                  <a:schemeClr val="dk2"/>
                </a:solidFill>
              </a:defRPr>
            </a:lvl9pPr>
          </a:lstStyle>
          <a:p/>
        </p:txBody>
      </p:sp>
      <p:sp>
        <p:nvSpPr>
          <p:cNvPr id="23" name="Google Shape;23;p19"/>
          <p:cNvSpPr txBox="1"/>
          <p:nvPr>
            <p:ph idx="1" type="body"/>
          </p:nvPr>
        </p:nvSpPr>
        <p:spPr>
          <a:xfrm>
            <a:off x="729450" y="2078875"/>
            <a:ext cx="7688700" cy="2261100"/>
          </a:xfrm>
          <a:prstGeom prst="rect">
            <a:avLst/>
          </a:prstGeom>
          <a:noFill/>
          <a:ln>
            <a:noFill/>
          </a:ln>
        </p:spPr>
        <p:txBody>
          <a:bodyPr anchorCtr="0" anchor="t" bIns="91425" lIns="91425" spcFirstLastPara="1" rIns="91425" wrap="square" tIns="91425">
            <a:noAutofit/>
          </a:bodyPr>
          <a:lstStyle>
            <a:lvl1pPr indent="-311150" lvl="0" marL="457200" algn="l">
              <a:lnSpc>
                <a:spcPct val="115000"/>
              </a:lnSpc>
              <a:spcBef>
                <a:spcPts val="0"/>
              </a:spcBef>
              <a:spcAft>
                <a:spcPts val="0"/>
              </a:spcAft>
              <a:buSzPts val="1300"/>
              <a:buChar char="●"/>
              <a:defRPr/>
            </a:lvl1pPr>
            <a:lvl2pPr indent="-298450" lvl="1" marL="914400" algn="l">
              <a:lnSpc>
                <a:spcPct val="115000"/>
              </a:lnSpc>
              <a:spcBef>
                <a:spcPts val="1600"/>
              </a:spcBef>
              <a:spcAft>
                <a:spcPts val="0"/>
              </a:spcAft>
              <a:buSzPts val="1100"/>
              <a:buChar char="○"/>
              <a:defRPr/>
            </a:lvl2pPr>
            <a:lvl3pPr indent="-298450" lvl="2" marL="1371600" algn="l">
              <a:lnSpc>
                <a:spcPct val="115000"/>
              </a:lnSpc>
              <a:spcBef>
                <a:spcPts val="1600"/>
              </a:spcBef>
              <a:spcAft>
                <a:spcPts val="0"/>
              </a:spcAft>
              <a:buSzPts val="1100"/>
              <a:buChar char="■"/>
              <a:defRPr/>
            </a:lvl3pPr>
            <a:lvl4pPr indent="-298450" lvl="3" marL="1828800" algn="l">
              <a:lnSpc>
                <a:spcPct val="115000"/>
              </a:lnSpc>
              <a:spcBef>
                <a:spcPts val="1600"/>
              </a:spcBef>
              <a:spcAft>
                <a:spcPts val="0"/>
              </a:spcAft>
              <a:buSzPts val="1100"/>
              <a:buChar char="●"/>
              <a:defRPr/>
            </a:lvl4pPr>
            <a:lvl5pPr indent="-298450" lvl="4" marL="2286000" algn="l">
              <a:lnSpc>
                <a:spcPct val="115000"/>
              </a:lnSpc>
              <a:spcBef>
                <a:spcPts val="1600"/>
              </a:spcBef>
              <a:spcAft>
                <a:spcPts val="0"/>
              </a:spcAft>
              <a:buSzPts val="1100"/>
              <a:buChar char="○"/>
              <a:defRPr/>
            </a:lvl5pPr>
            <a:lvl6pPr indent="-298450" lvl="5" marL="2743200" algn="l">
              <a:lnSpc>
                <a:spcPct val="115000"/>
              </a:lnSpc>
              <a:spcBef>
                <a:spcPts val="1600"/>
              </a:spcBef>
              <a:spcAft>
                <a:spcPts val="0"/>
              </a:spcAft>
              <a:buSzPts val="1100"/>
              <a:buChar char="■"/>
              <a:defRPr/>
            </a:lvl6pPr>
            <a:lvl7pPr indent="-298450" lvl="6" marL="3200400" algn="l">
              <a:lnSpc>
                <a:spcPct val="115000"/>
              </a:lnSpc>
              <a:spcBef>
                <a:spcPts val="1600"/>
              </a:spcBef>
              <a:spcAft>
                <a:spcPts val="0"/>
              </a:spcAft>
              <a:buSzPts val="1100"/>
              <a:buChar char="●"/>
              <a:defRPr/>
            </a:lvl7pPr>
            <a:lvl8pPr indent="-298450" lvl="7" marL="3657600" algn="l">
              <a:lnSpc>
                <a:spcPct val="115000"/>
              </a:lnSpc>
              <a:spcBef>
                <a:spcPts val="1600"/>
              </a:spcBef>
              <a:spcAft>
                <a:spcPts val="0"/>
              </a:spcAft>
              <a:buSzPts val="1100"/>
              <a:buChar char="○"/>
              <a:defRPr/>
            </a:lvl8pPr>
            <a:lvl9pPr indent="-298450" lvl="8" marL="4114800" algn="l">
              <a:lnSpc>
                <a:spcPct val="115000"/>
              </a:lnSpc>
              <a:spcBef>
                <a:spcPts val="1600"/>
              </a:spcBef>
              <a:spcAft>
                <a:spcPts val="1600"/>
              </a:spcAft>
              <a:buSzPts val="1100"/>
              <a:buChar char="■"/>
              <a:defRPr/>
            </a:lvl9pPr>
          </a:lstStyle>
          <a:p/>
        </p:txBody>
      </p:sp>
      <p:sp>
        <p:nvSpPr>
          <p:cNvPr id="24" name="Google Shape;24;p19"/>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25" name="Shape 25"/>
        <p:cNvGrpSpPr/>
        <p:nvPr/>
      </p:nvGrpSpPr>
      <p:grpSpPr>
        <a:xfrm>
          <a:off x="0" y="0"/>
          <a:ext cx="0" cy="0"/>
          <a:chOff x="0" y="0"/>
          <a:chExt cx="0" cy="0"/>
        </a:xfrm>
      </p:grpSpPr>
      <p:sp>
        <p:nvSpPr>
          <p:cNvPr id="26" name="Google Shape;26;p20"/>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7" name="Google Shape;27;p20"/>
          <p:cNvGrpSpPr/>
          <p:nvPr/>
        </p:nvGrpSpPr>
        <p:grpSpPr>
          <a:xfrm>
            <a:off x="830392" y="1191256"/>
            <a:ext cx="745763" cy="45826"/>
            <a:chOff x="4580561" y="2589004"/>
            <a:chExt cx="1064464" cy="25200"/>
          </a:xfrm>
        </p:grpSpPr>
        <p:sp>
          <p:nvSpPr>
            <p:cNvPr id="28" name="Google Shape;28;p20"/>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 name="Google Shape;29;p20"/>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0" name="Google Shape;30;p20"/>
          <p:cNvSpPr txBox="1"/>
          <p:nvPr>
            <p:ph type="title"/>
          </p:nvPr>
        </p:nvSpPr>
        <p:spPr>
          <a:xfrm>
            <a:off x="730000" y="1318650"/>
            <a:ext cx="3300900" cy="16872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dk2"/>
              </a:buClr>
              <a:buSzPts val="2600"/>
              <a:buNone/>
              <a:defRPr sz="2600">
                <a:solidFill>
                  <a:schemeClr val="dk2"/>
                </a:solidFill>
              </a:defRPr>
            </a:lvl1pPr>
            <a:lvl2pPr lvl="1" algn="l">
              <a:lnSpc>
                <a:spcPct val="100000"/>
              </a:lnSpc>
              <a:spcBef>
                <a:spcPts val="0"/>
              </a:spcBef>
              <a:spcAft>
                <a:spcPts val="0"/>
              </a:spcAft>
              <a:buClr>
                <a:schemeClr val="dk2"/>
              </a:buClr>
              <a:buSzPts val="2600"/>
              <a:buNone/>
              <a:defRPr sz="2600">
                <a:solidFill>
                  <a:schemeClr val="dk2"/>
                </a:solidFill>
              </a:defRPr>
            </a:lvl2pPr>
            <a:lvl3pPr lvl="2" algn="l">
              <a:lnSpc>
                <a:spcPct val="100000"/>
              </a:lnSpc>
              <a:spcBef>
                <a:spcPts val="0"/>
              </a:spcBef>
              <a:spcAft>
                <a:spcPts val="0"/>
              </a:spcAft>
              <a:buClr>
                <a:schemeClr val="dk2"/>
              </a:buClr>
              <a:buSzPts val="2600"/>
              <a:buNone/>
              <a:defRPr sz="2600">
                <a:solidFill>
                  <a:schemeClr val="dk2"/>
                </a:solidFill>
              </a:defRPr>
            </a:lvl3pPr>
            <a:lvl4pPr lvl="3" algn="l">
              <a:lnSpc>
                <a:spcPct val="100000"/>
              </a:lnSpc>
              <a:spcBef>
                <a:spcPts val="0"/>
              </a:spcBef>
              <a:spcAft>
                <a:spcPts val="0"/>
              </a:spcAft>
              <a:buClr>
                <a:schemeClr val="dk2"/>
              </a:buClr>
              <a:buSzPts val="2600"/>
              <a:buNone/>
              <a:defRPr sz="2600">
                <a:solidFill>
                  <a:schemeClr val="dk2"/>
                </a:solidFill>
              </a:defRPr>
            </a:lvl4pPr>
            <a:lvl5pPr lvl="4" algn="l">
              <a:lnSpc>
                <a:spcPct val="100000"/>
              </a:lnSpc>
              <a:spcBef>
                <a:spcPts val="0"/>
              </a:spcBef>
              <a:spcAft>
                <a:spcPts val="0"/>
              </a:spcAft>
              <a:buClr>
                <a:schemeClr val="dk2"/>
              </a:buClr>
              <a:buSzPts val="2600"/>
              <a:buNone/>
              <a:defRPr sz="2600">
                <a:solidFill>
                  <a:schemeClr val="dk2"/>
                </a:solidFill>
              </a:defRPr>
            </a:lvl5pPr>
            <a:lvl6pPr lvl="5" algn="l">
              <a:lnSpc>
                <a:spcPct val="100000"/>
              </a:lnSpc>
              <a:spcBef>
                <a:spcPts val="0"/>
              </a:spcBef>
              <a:spcAft>
                <a:spcPts val="0"/>
              </a:spcAft>
              <a:buClr>
                <a:schemeClr val="dk2"/>
              </a:buClr>
              <a:buSzPts val="2600"/>
              <a:buNone/>
              <a:defRPr sz="2600">
                <a:solidFill>
                  <a:schemeClr val="dk2"/>
                </a:solidFill>
              </a:defRPr>
            </a:lvl6pPr>
            <a:lvl7pPr lvl="6" algn="l">
              <a:lnSpc>
                <a:spcPct val="100000"/>
              </a:lnSpc>
              <a:spcBef>
                <a:spcPts val="0"/>
              </a:spcBef>
              <a:spcAft>
                <a:spcPts val="0"/>
              </a:spcAft>
              <a:buClr>
                <a:schemeClr val="dk2"/>
              </a:buClr>
              <a:buSzPts val="2600"/>
              <a:buNone/>
              <a:defRPr sz="2600">
                <a:solidFill>
                  <a:schemeClr val="dk2"/>
                </a:solidFill>
              </a:defRPr>
            </a:lvl7pPr>
            <a:lvl8pPr lvl="7" algn="l">
              <a:lnSpc>
                <a:spcPct val="100000"/>
              </a:lnSpc>
              <a:spcBef>
                <a:spcPts val="0"/>
              </a:spcBef>
              <a:spcAft>
                <a:spcPts val="0"/>
              </a:spcAft>
              <a:buClr>
                <a:schemeClr val="dk2"/>
              </a:buClr>
              <a:buSzPts val="2600"/>
              <a:buNone/>
              <a:defRPr sz="2600">
                <a:solidFill>
                  <a:schemeClr val="dk2"/>
                </a:solidFill>
              </a:defRPr>
            </a:lvl8pPr>
            <a:lvl9pPr lvl="8" algn="l">
              <a:lnSpc>
                <a:spcPct val="100000"/>
              </a:lnSpc>
              <a:spcBef>
                <a:spcPts val="0"/>
              </a:spcBef>
              <a:spcAft>
                <a:spcPts val="0"/>
              </a:spcAft>
              <a:buClr>
                <a:schemeClr val="dk2"/>
              </a:buClr>
              <a:buSzPts val="2600"/>
              <a:buNone/>
              <a:defRPr sz="2600">
                <a:solidFill>
                  <a:schemeClr val="dk2"/>
                </a:solidFill>
              </a:defRPr>
            </a:lvl9pPr>
          </a:lstStyle>
          <a:p/>
        </p:txBody>
      </p:sp>
      <p:sp>
        <p:nvSpPr>
          <p:cNvPr id="31" name="Google Shape;31;p20"/>
          <p:cNvSpPr txBox="1"/>
          <p:nvPr>
            <p:ph idx="1" type="subTitle"/>
          </p:nvPr>
        </p:nvSpPr>
        <p:spPr>
          <a:xfrm>
            <a:off x="724950" y="3161525"/>
            <a:ext cx="3300900" cy="759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sz="1600"/>
            </a:lvl2pPr>
            <a:lvl3pPr lvl="2" algn="l">
              <a:lnSpc>
                <a:spcPct val="100000"/>
              </a:lnSpc>
              <a:spcBef>
                <a:spcPts val="0"/>
              </a:spcBef>
              <a:spcAft>
                <a:spcPts val="0"/>
              </a:spcAft>
              <a:buSzPts val="1600"/>
              <a:buNone/>
              <a:defRPr sz="1600"/>
            </a:lvl3pPr>
            <a:lvl4pPr lvl="3" algn="l">
              <a:lnSpc>
                <a:spcPct val="100000"/>
              </a:lnSpc>
              <a:spcBef>
                <a:spcPts val="0"/>
              </a:spcBef>
              <a:spcAft>
                <a:spcPts val="0"/>
              </a:spcAft>
              <a:buSzPts val="1600"/>
              <a:buNone/>
              <a:defRPr sz="1600"/>
            </a:lvl4pPr>
            <a:lvl5pPr lvl="4" algn="l">
              <a:lnSpc>
                <a:spcPct val="100000"/>
              </a:lnSpc>
              <a:spcBef>
                <a:spcPts val="0"/>
              </a:spcBef>
              <a:spcAft>
                <a:spcPts val="0"/>
              </a:spcAft>
              <a:buSzPts val="1600"/>
              <a:buNone/>
              <a:defRPr sz="1600"/>
            </a:lvl5pPr>
            <a:lvl6pPr lvl="5" algn="l">
              <a:lnSpc>
                <a:spcPct val="100000"/>
              </a:lnSpc>
              <a:spcBef>
                <a:spcPts val="0"/>
              </a:spcBef>
              <a:spcAft>
                <a:spcPts val="0"/>
              </a:spcAft>
              <a:buSzPts val="1600"/>
              <a:buNone/>
              <a:defRPr sz="1600"/>
            </a:lvl6pPr>
            <a:lvl7pPr lvl="6" algn="l">
              <a:lnSpc>
                <a:spcPct val="100000"/>
              </a:lnSpc>
              <a:spcBef>
                <a:spcPts val="0"/>
              </a:spcBef>
              <a:spcAft>
                <a:spcPts val="0"/>
              </a:spcAft>
              <a:buSzPts val="1600"/>
              <a:buNone/>
              <a:defRPr sz="1600"/>
            </a:lvl7pPr>
            <a:lvl8pPr lvl="7" algn="l">
              <a:lnSpc>
                <a:spcPct val="100000"/>
              </a:lnSpc>
              <a:spcBef>
                <a:spcPts val="0"/>
              </a:spcBef>
              <a:spcAft>
                <a:spcPts val="0"/>
              </a:spcAft>
              <a:buSzPts val="1600"/>
              <a:buNone/>
              <a:defRPr sz="1600"/>
            </a:lvl8pPr>
            <a:lvl9pPr lvl="8" algn="l">
              <a:lnSpc>
                <a:spcPct val="100000"/>
              </a:lnSpc>
              <a:spcBef>
                <a:spcPts val="0"/>
              </a:spcBef>
              <a:spcAft>
                <a:spcPts val="0"/>
              </a:spcAft>
              <a:buSzPts val="1600"/>
              <a:buNone/>
              <a:defRPr sz="1600"/>
            </a:lvl9pPr>
          </a:lstStyle>
          <a:p/>
        </p:txBody>
      </p:sp>
      <p:sp>
        <p:nvSpPr>
          <p:cNvPr id="32" name="Google Shape;32;p20"/>
          <p:cNvSpPr txBox="1"/>
          <p:nvPr>
            <p:ph idx="2" type="body"/>
          </p:nvPr>
        </p:nvSpPr>
        <p:spPr>
          <a:xfrm>
            <a:off x="5174225" y="1352625"/>
            <a:ext cx="3374400" cy="3025500"/>
          </a:xfrm>
          <a:prstGeom prst="rect">
            <a:avLst/>
          </a:prstGeom>
          <a:noFill/>
          <a:ln>
            <a:noFill/>
          </a:ln>
        </p:spPr>
        <p:txBody>
          <a:bodyPr anchorCtr="0" anchor="t" bIns="91425" lIns="91425" spcFirstLastPara="1" rIns="91425" wrap="square" tIns="91425">
            <a:noAutofit/>
          </a:bodyPr>
          <a:lstStyle>
            <a:lvl1pPr indent="-311150" lvl="0" marL="457200" algn="l">
              <a:lnSpc>
                <a:spcPct val="115000"/>
              </a:lnSpc>
              <a:spcBef>
                <a:spcPts val="0"/>
              </a:spcBef>
              <a:spcAft>
                <a:spcPts val="0"/>
              </a:spcAft>
              <a:buSzPts val="1300"/>
              <a:buChar char="●"/>
              <a:defRPr/>
            </a:lvl1pPr>
            <a:lvl2pPr indent="-298450" lvl="1" marL="914400" algn="l">
              <a:lnSpc>
                <a:spcPct val="115000"/>
              </a:lnSpc>
              <a:spcBef>
                <a:spcPts val="1600"/>
              </a:spcBef>
              <a:spcAft>
                <a:spcPts val="0"/>
              </a:spcAft>
              <a:buSzPts val="1100"/>
              <a:buChar char="○"/>
              <a:defRPr/>
            </a:lvl2pPr>
            <a:lvl3pPr indent="-298450" lvl="2" marL="1371600" algn="l">
              <a:lnSpc>
                <a:spcPct val="115000"/>
              </a:lnSpc>
              <a:spcBef>
                <a:spcPts val="1600"/>
              </a:spcBef>
              <a:spcAft>
                <a:spcPts val="0"/>
              </a:spcAft>
              <a:buSzPts val="1100"/>
              <a:buChar char="■"/>
              <a:defRPr/>
            </a:lvl3pPr>
            <a:lvl4pPr indent="-298450" lvl="3" marL="1828800" algn="l">
              <a:lnSpc>
                <a:spcPct val="115000"/>
              </a:lnSpc>
              <a:spcBef>
                <a:spcPts val="1600"/>
              </a:spcBef>
              <a:spcAft>
                <a:spcPts val="0"/>
              </a:spcAft>
              <a:buSzPts val="1100"/>
              <a:buChar char="●"/>
              <a:defRPr/>
            </a:lvl4pPr>
            <a:lvl5pPr indent="-298450" lvl="4" marL="2286000" algn="l">
              <a:lnSpc>
                <a:spcPct val="115000"/>
              </a:lnSpc>
              <a:spcBef>
                <a:spcPts val="1600"/>
              </a:spcBef>
              <a:spcAft>
                <a:spcPts val="0"/>
              </a:spcAft>
              <a:buSzPts val="1100"/>
              <a:buChar char="○"/>
              <a:defRPr/>
            </a:lvl5pPr>
            <a:lvl6pPr indent="-298450" lvl="5" marL="2743200" algn="l">
              <a:lnSpc>
                <a:spcPct val="115000"/>
              </a:lnSpc>
              <a:spcBef>
                <a:spcPts val="1600"/>
              </a:spcBef>
              <a:spcAft>
                <a:spcPts val="0"/>
              </a:spcAft>
              <a:buSzPts val="1100"/>
              <a:buChar char="■"/>
              <a:defRPr/>
            </a:lvl6pPr>
            <a:lvl7pPr indent="-298450" lvl="6" marL="3200400" algn="l">
              <a:lnSpc>
                <a:spcPct val="115000"/>
              </a:lnSpc>
              <a:spcBef>
                <a:spcPts val="1600"/>
              </a:spcBef>
              <a:spcAft>
                <a:spcPts val="0"/>
              </a:spcAft>
              <a:buSzPts val="1100"/>
              <a:buChar char="●"/>
              <a:defRPr/>
            </a:lvl7pPr>
            <a:lvl8pPr indent="-298450" lvl="7" marL="3657600" algn="l">
              <a:lnSpc>
                <a:spcPct val="115000"/>
              </a:lnSpc>
              <a:spcBef>
                <a:spcPts val="1600"/>
              </a:spcBef>
              <a:spcAft>
                <a:spcPts val="0"/>
              </a:spcAft>
              <a:buSzPts val="1100"/>
              <a:buChar char="○"/>
              <a:defRPr/>
            </a:lvl8pPr>
            <a:lvl9pPr indent="-298450" lvl="8" marL="4114800" algn="l">
              <a:lnSpc>
                <a:spcPct val="115000"/>
              </a:lnSpc>
              <a:spcBef>
                <a:spcPts val="1600"/>
              </a:spcBef>
              <a:spcAft>
                <a:spcPts val="1600"/>
              </a:spcAft>
              <a:buSzPts val="1100"/>
              <a:buChar char="■"/>
              <a:defRPr/>
            </a:lvl9pPr>
          </a:lstStyle>
          <a:p/>
        </p:txBody>
      </p:sp>
      <p:sp>
        <p:nvSpPr>
          <p:cNvPr id="33" name="Google Shape;33;p20"/>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4" name="Shape 34"/>
        <p:cNvGrpSpPr/>
        <p:nvPr/>
      </p:nvGrpSpPr>
      <p:grpSpPr>
        <a:xfrm>
          <a:off x="0" y="0"/>
          <a:ext cx="0" cy="0"/>
          <a:chOff x="0" y="0"/>
          <a:chExt cx="0" cy="0"/>
        </a:xfrm>
      </p:grpSpPr>
      <p:sp>
        <p:nvSpPr>
          <p:cNvPr id="35" name="Google Shape;35;p21"/>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6" name="Google Shape;36;p21"/>
          <p:cNvGrpSpPr/>
          <p:nvPr/>
        </p:nvGrpSpPr>
        <p:grpSpPr>
          <a:xfrm>
            <a:off x="830392" y="1191256"/>
            <a:ext cx="745763" cy="45826"/>
            <a:chOff x="4580561" y="2589004"/>
            <a:chExt cx="1064464" cy="25200"/>
          </a:xfrm>
        </p:grpSpPr>
        <p:sp>
          <p:nvSpPr>
            <p:cNvPr id="37" name="Google Shape;37;p21"/>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 name="Google Shape;38;p21"/>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9" name="Google Shape;39;p21"/>
          <p:cNvSpPr txBox="1"/>
          <p:nvPr>
            <p:ph type="title"/>
          </p:nvPr>
        </p:nvSpPr>
        <p:spPr>
          <a:xfrm>
            <a:off x="729450" y="1318650"/>
            <a:ext cx="7688400" cy="5352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dk2"/>
              </a:buClr>
              <a:buSzPts val="2600"/>
              <a:buNone/>
              <a:defRPr sz="2600">
                <a:solidFill>
                  <a:schemeClr val="dk2"/>
                </a:solidFill>
              </a:defRPr>
            </a:lvl1pPr>
            <a:lvl2pPr lvl="1" algn="l">
              <a:lnSpc>
                <a:spcPct val="100000"/>
              </a:lnSpc>
              <a:spcBef>
                <a:spcPts val="0"/>
              </a:spcBef>
              <a:spcAft>
                <a:spcPts val="0"/>
              </a:spcAft>
              <a:buClr>
                <a:schemeClr val="dk2"/>
              </a:buClr>
              <a:buSzPts val="2600"/>
              <a:buNone/>
              <a:defRPr sz="2600">
                <a:solidFill>
                  <a:schemeClr val="dk2"/>
                </a:solidFill>
              </a:defRPr>
            </a:lvl2pPr>
            <a:lvl3pPr lvl="2" algn="l">
              <a:lnSpc>
                <a:spcPct val="100000"/>
              </a:lnSpc>
              <a:spcBef>
                <a:spcPts val="0"/>
              </a:spcBef>
              <a:spcAft>
                <a:spcPts val="0"/>
              </a:spcAft>
              <a:buClr>
                <a:schemeClr val="dk2"/>
              </a:buClr>
              <a:buSzPts val="2600"/>
              <a:buNone/>
              <a:defRPr sz="2600">
                <a:solidFill>
                  <a:schemeClr val="dk2"/>
                </a:solidFill>
              </a:defRPr>
            </a:lvl3pPr>
            <a:lvl4pPr lvl="3" algn="l">
              <a:lnSpc>
                <a:spcPct val="100000"/>
              </a:lnSpc>
              <a:spcBef>
                <a:spcPts val="0"/>
              </a:spcBef>
              <a:spcAft>
                <a:spcPts val="0"/>
              </a:spcAft>
              <a:buClr>
                <a:schemeClr val="dk2"/>
              </a:buClr>
              <a:buSzPts val="2600"/>
              <a:buNone/>
              <a:defRPr sz="2600">
                <a:solidFill>
                  <a:schemeClr val="dk2"/>
                </a:solidFill>
              </a:defRPr>
            </a:lvl4pPr>
            <a:lvl5pPr lvl="4" algn="l">
              <a:lnSpc>
                <a:spcPct val="100000"/>
              </a:lnSpc>
              <a:spcBef>
                <a:spcPts val="0"/>
              </a:spcBef>
              <a:spcAft>
                <a:spcPts val="0"/>
              </a:spcAft>
              <a:buClr>
                <a:schemeClr val="dk2"/>
              </a:buClr>
              <a:buSzPts val="2600"/>
              <a:buNone/>
              <a:defRPr sz="2600">
                <a:solidFill>
                  <a:schemeClr val="dk2"/>
                </a:solidFill>
              </a:defRPr>
            </a:lvl5pPr>
            <a:lvl6pPr lvl="5" algn="l">
              <a:lnSpc>
                <a:spcPct val="100000"/>
              </a:lnSpc>
              <a:spcBef>
                <a:spcPts val="0"/>
              </a:spcBef>
              <a:spcAft>
                <a:spcPts val="0"/>
              </a:spcAft>
              <a:buClr>
                <a:schemeClr val="dk2"/>
              </a:buClr>
              <a:buSzPts val="2600"/>
              <a:buNone/>
              <a:defRPr sz="2600">
                <a:solidFill>
                  <a:schemeClr val="dk2"/>
                </a:solidFill>
              </a:defRPr>
            </a:lvl6pPr>
            <a:lvl7pPr lvl="6" algn="l">
              <a:lnSpc>
                <a:spcPct val="100000"/>
              </a:lnSpc>
              <a:spcBef>
                <a:spcPts val="0"/>
              </a:spcBef>
              <a:spcAft>
                <a:spcPts val="0"/>
              </a:spcAft>
              <a:buClr>
                <a:schemeClr val="dk2"/>
              </a:buClr>
              <a:buSzPts val="2600"/>
              <a:buNone/>
              <a:defRPr sz="2600">
                <a:solidFill>
                  <a:schemeClr val="dk2"/>
                </a:solidFill>
              </a:defRPr>
            </a:lvl7pPr>
            <a:lvl8pPr lvl="7" algn="l">
              <a:lnSpc>
                <a:spcPct val="100000"/>
              </a:lnSpc>
              <a:spcBef>
                <a:spcPts val="0"/>
              </a:spcBef>
              <a:spcAft>
                <a:spcPts val="0"/>
              </a:spcAft>
              <a:buClr>
                <a:schemeClr val="dk2"/>
              </a:buClr>
              <a:buSzPts val="2600"/>
              <a:buNone/>
              <a:defRPr sz="2600">
                <a:solidFill>
                  <a:schemeClr val="dk2"/>
                </a:solidFill>
              </a:defRPr>
            </a:lvl8pPr>
            <a:lvl9pPr lvl="8" algn="l">
              <a:lnSpc>
                <a:spcPct val="100000"/>
              </a:lnSpc>
              <a:spcBef>
                <a:spcPts val="0"/>
              </a:spcBef>
              <a:spcAft>
                <a:spcPts val="0"/>
              </a:spcAft>
              <a:buClr>
                <a:schemeClr val="dk2"/>
              </a:buClr>
              <a:buSzPts val="2600"/>
              <a:buNone/>
              <a:defRPr sz="2600">
                <a:solidFill>
                  <a:schemeClr val="dk2"/>
                </a:solidFill>
              </a:defRPr>
            </a:lvl9pPr>
          </a:lstStyle>
          <a:p/>
        </p:txBody>
      </p:sp>
      <p:sp>
        <p:nvSpPr>
          <p:cNvPr id="40" name="Google Shape;40;p21"/>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41" name="Shape 41"/>
        <p:cNvGrpSpPr/>
        <p:nvPr/>
      </p:nvGrpSpPr>
      <p:grpSpPr>
        <a:xfrm>
          <a:off x="0" y="0"/>
          <a:ext cx="0" cy="0"/>
          <a:chOff x="0" y="0"/>
          <a:chExt cx="0" cy="0"/>
        </a:xfrm>
      </p:grpSpPr>
      <p:grpSp>
        <p:nvGrpSpPr>
          <p:cNvPr id="42" name="Google Shape;42;p22"/>
          <p:cNvGrpSpPr/>
          <p:nvPr/>
        </p:nvGrpSpPr>
        <p:grpSpPr>
          <a:xfrm>
            <a:off x="830392" y="1191256"/>
            <a:ext cx="745763" cy="45826"/>
            <a:chOff x="4580561" y="2589004"/>
            <a:chExt cx="1064464" cy="25200"/>
          </a:xfrm>
        </p:grpSpPr>
        <p:sp>
          <p:nvSpPr>
            <p:cNvPr id="43" name="Google Shape;43;p22"/>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 name="Google Shape;44;p22"/>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5" name="Google Shape;45;p22"/>
          <p:cNvSpPr txBox="1"/>
          <p:nvPr>
            <p:ph type="title"/>
          </p:nvPr>
        </p:nvSpPr>
        <p:spPr>
          <a:xfrm>
            <a:off x="729450" y="1322450"/>
            <a:ext cx="7688400" cy="1518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1"/>
              </a:buClr>
              <a:buSzPts val="3600"/>
              <a:buNone/>
              <a:defRPr sz="3600">
                <a:solidFill>
                  <a:schemeClr val="lt1"/>
                </a:solidFill>
              </a:defRPr>
            </a:lvl1pPr>
            <a:lvl2pPr lvl="1" algn="l">
              <a:lnSpc>
                <a:spcPct val="100000"/>
              </a:lnSpc>
              <a:spcBef>
                <a:spcPts val="0"/>
              </a:spcBef>
              <a:spcAft>
                <a:spcPts val="0"/>
              </a:spcAft>
              <a:buClr>
                <a:schemeClr val="lt1"/>
              </a:buClr>
              <a:buSzPts val="3600"/>
              <a:buNone/>
              <a:defRPr sz="3600">
                <a:solidFill>
                  <a:schemeClr val="lt1"/>
                </a:solidFill>
              </a:defRPr>
            </a:lvl2pPr>
            <a:lvl3pPr lvl="2" algn="l">
              <a:lnSpc>
                <a:spcPct val="100000"/>
              </a:lnSpc>
              <a:spcBef>
                <a:spcPts val="0"/>
              </a:spcBef>
              <a:spcAft>
                <a:spcPts val="0"/>
              </a:spcAft>
              <a:buClr>
                <a:schemeClr val="lt1"/>
              </a:buClr>
              <a:buSzPts val="3600"/>
              <a:buNone/>
              <a:defRPr sz="3600">
                <a:solidFill>
                  <a:schemeClr val="lt1"/>
                </a:solidFill>
              </a:defRPr>
            </a:lvl3pPr>
            <a:lvl4pPr lvl="3" algn="l">
              <a:lnSpc>
                <a:spcPct val="100000"/>
              </a:lnSpc>
              <a:spcBef>
                <a:spcPts val="0"/>
              </a:spcBef>
              <a:spcAft>
                <a:spcPts val="0"/>
              </a:spcAft>
              <a:buClr>
                <a:schemeClr val="lt1"/>
              </a:buClr>
              <a:buSzPts val="3600"/>
              <a:buNone/>
              <a:defRPr sz="3600">
                <a:solidFill>
                  <a:schemeClr val="lt1"/>
                </a:solidFill>
              </a:defRPr>
            </a:lvl4pPr>
            <a:lvl5pPr lvl="4" algn="l">
              <a:lnSpc>
                <a:spcPct val="100000"/>
              </a:lnSpc>
              <a:spcBef>
                <a:spcPts val="0"/>
              </a:spcBef>
              <a:spcAft>
                <a:spcPts val="0"/>
              </a:spcAft>
              <a:buClr>
                <a:schemeClr val="lt1"/>
              </a:buClr>
              <a:buSzPts val="3600"/>
              <a:buNone/>
              <a:defRPr sz="3600">
                <a:solidFill>
                  <a:schemeClr val="lt1"/>
                </a:solidFill>
              </a:defRPr>
            </a:lvl5pPr>
            <a:lvl6pPr lvl="5" algn="l">
              <a:lnSpc>
                <a:spcPct val="100000"/>
              </a:lnSpc>
              <a:spcBef>
                <a:spcPts val="0"/>
              </a:spcBef>
              <a:spcAft>
                <a:spcPts val="0"/>
              </a:spcAft>
              <a:buClr>
                <a:schemeClr val="lt1"/>
              </a:buClr>
              <a:buSzPts val="3600"/>
              <a:buNone/>
              <a:defRPr sz="3600">
                <a:solidFill>
                  <a:schemeClr val="lt1"/>
                </a:solidFill>
              </a:defRPr>
            </a:lvl6pPr>
            <a:lvl7pPr lvl="6" algn="l">
              <a:lnSpc>
                <a:spcPct val="100000"/>
              </a:lnSpc>
              <a:spcBef>
                <a:spcPts val="0"/>
              </a:spcBef>
              <a:spcAft>
                <a:spcPts val="0"/>
              </a:spcAft>
              <a:buClr>
                <a:schemeClr val="lt1"/>
              </a:buClr>
              <a:buSzPts val="3600"/>
              <a:buNone/>
              <a:defRPr sz="3600">
                <a:solidFill>
                  <a:schemeClr val="lt1"/>
                </a:solidFill>
              </a:defRPr>
            </a:lvl7pPr>
            <a:lvl8pPr lvl="7" algn="l">
              <a:lnSpc>
                <a:spcPct val="100000"/>
              </a:lnSpc>
              <a:spcBef>
                <a:spcPts val="0"/>
              </a:spcBef>
              <a:spcAft>
                <a:spcPts val="0"/>
              </a:spcAft>
              <a:buClr>
                <a:schemeClr val="lt1"/>
              </a:buClr>
              <a:buSzPts val="3600"/>
              <a:buNone/>
              <a:defRPr sz="3600">
                <a:solidFill>
                  <a:schemeClr val="lt1"/>
                </a:solidFill>
              </a:defRPr>
            </a:lvl8pPr>
            <a:lvl9pPr lvl="8" algn="l">
              <a:lnSpc>
                <a:spcPct val="100000"/>
              </a:lnSpc>
              <a:spcBef>
                <a:spcPts val="0"/>
              </a:spcBef>
              <a:spcAft>
                <a:spcPts val="0"/>
              </a:spcAft>
              <a:buClr>
                <a:schemeClr val="lt1"/>
              </a:buClr>
              <a:buSzPts val="3600"/>
              <a:buNone/>
              <a:defRPr sz="3600">
                <a:solidFill>
                  <a:schemeClr val="lt1"/>
                </a:solidFill>
              </a:defRPr>
            </a:lvl9pPr>
          </a:lstStyle>
          <a:p/>
        </p:txBody>
      </p:sp>
      <p:sp>
        <p:nvSpPr>
          <p:cNvPr id="46" name="Google Shape;46;p22"/>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47" name="Shape 47"/>
        <p:cNvGrpSpPr/>
        <p:nvPr/>
      </p:nvGrpSpPr>
      <p:grpSpPr>
        <a:xfrm>
          <a:off x="0" y="0"/>
          <a:ext cx="0" cy="0"/>
          <a:chOff x="0" y="0"/>
          <a:chExt cx="0" cy="0"/>
        </a:xfrm>
      </p:grpSpPr>
      <p:sp>
        <p:nvSpPr>
          <p:cNvPr id="48" name="Google Shape;48;p23"/>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9" name="Google Shape;49;p23"/>
          <p:cNvGrpSpPr/>
          <p:nvPr/>
        </p:nvGrpSpPr>
        <p:grpSpPr>
          <a:xfrm>
            <a:off x="830392" y="1191256"/>
            <a:ext cx="745763" cy="45826"/>
            <a:chOff x="4580561" y="2589004"/>
            <a:chExt cx="1064464" cy="25200"/>
          </a:xfrm>
        </p:grpSpPr>
        <p:sp>
          <p:nvSpPr>
            <p:cNvPr id="50" name="Google Shape;50;p23"/>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 name="Google Shape;51;p23"/>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2" name="Google Shape;52;p23"/>
          <p:cNvSpPr txBox="1"/>
          <p:nvPr>
            <p:ph type="title"/>
          </p:nvPr>
        </p:nvSpPr>
        <p:spPr>
          <a:xfrm>
            <a:off x="729450" y="1318650"/>
            <a:ext cx="7688400" cy="5352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dk2"/>
              </a:buClr>
              <a:buSzPts val="2600"/>
              <a:buNone/>
              <a:defRPr sz="2600">
                <a:solidFill>
                  <a:schemeClr val="dk2"/>
                </a:solidFill>
              </a:defRPr>
            </a:lvl1pPr>
            <a:lvl2pPr lvl="1" algn="l">
              <a:lnSpc>
                <a:spcPct val="100000"/>
              </a:lnSpc>
              <a:spcBef>
                <a:spcPts val="0"/>
              </a:spcBef>
              <a:spcAft>
                <a:spcPts val="0"/>
              </a:spcAft>
              <a:buClr>
                <a:schemeClr val="dk2"/>
              </a:buClr>
              <a:buSzPts val="2600"/>
              <a:buNone/>
              <a:defRPr sz="2600">
                <a:solidFill>
                  <a:schemeClr val="dk2"/>
                </a:solidFill>
              </a:defRPr>
            </a:lvl2pPr>
            <a:lvl3pPr lvl="2" algn="l">
              <a:lnSpc>
                <a:spcPct val="100000"/>
              </a:lnSpc>
              <a:spcBef>
                <a:spcPts val="0"/>
              </a:spcBef>
              <a:spcAft>
                <a:spcPts val="0"/>
              </a:spcAft>
              <a:buClr>
                <a:schemeClr val="dk2"/>
              </a:buClr>
              <a:buSzPts val="2600"/>
              <a:buNone/>
              <a:defRPr sz="2600">
                <a:solidFill>
                  <a:schemeClr val="dk2"/>
                </a:solidFill>
              </a:defRPr>
            </a:lvl3pPr>
            <a:lvl4pPr lvl="3" algn="l">
              <a:lnSpc>
                <a:spcPct val="100000"/>
              </a:lnSpc>
              <a:spcBef>
                <a:spcPts val="0"/>
              </a:spcBef>
              <a:spcAft>
                <a:spcPts val="0"/>
              </a:spcAft>
              <a:buClr>
                <a:schemeClr val="dk2"/>
              </a:buClr>
              <a:buSzPts val="2600"/>
              <a:buNone/>
              <a:defRPr sz="2600">
                <a:solidFill>
                  <a:schemeClr val="dk2"/>
                </a:solidFill>
              </a:defRPr>
            </a:lvl4pPr>
            <a:lvl5pPr lvl="4" algn="l">
              <a:lnSpc>
                <a:spcPct val="100000"/>
              </a:lnSpc>
              <a:spcBef>
                <a:spcPts val="0"/>
              </a:spcBef>
              <a:spcAft>
                <a:spcPts val="0"/>
              </a:spcAft>
              <a:buClr>
                <a:schemeClr val="dk2"/>
              </a:buClr>
              <a:buSzPts val="2600"/>
              <a:buNone/>
              <a:defRPr sz="2600">
                <a:solidFill>
                  <a:schemeClr val="dk2"/>
                </a:solidFill>
              </a:defRPr>
            </a:lvl5pPr>
            <a:lvl6pPr lvl="5" algn="l">
              <a:lnSpc>
                <a:spcPct val="100000"/>
              </a:lnSpc>
              <a:spcBef>
                <a:spcPts val="0"/>
              </a:spcBef>
              <a:spcAft>
                <a:spcPts val="0"/>
              </a:spcAft>
              <a:buClr>
                <a:schemeClr val="dk2"/>
              </a:buClr>
              <a:buSzPts val="2600"/>
              <a:buNone/>
              <a:defRPr sz="2600">
                <a:solidFill>
                  <a:schemeClr val="dk2"/>
                </a:solidFill>
              </a:defRPr>
            </a:lvl6pPr>
            <a:lvl7pPr lvl="6" algn="l">
              <a:lnSpc>
                <a:spcPct val="100000"/>
              </a:lnSpc>
              <a:spcBef>
                <a:spcPts val="0"/>
              </a:spcBef>
              <a:spcAft>
                <a:spcPts val="0"/>
              </a:spcAft>
              <a:buClr>
                <a:schemeClr val="dk2"/>
              </a:buClr>
              <a:buSzPts val="2600"/>
              <a:buNone/>
              <a:defRPr sz="2600">
                <a:solidFill>
                  <a:schemeClr val="dk2"/>
                </a:solidFill>
              </a:defRPr>
            </a:lvl7pPr>
            <a:lvl8pPr lvl="7" algn="l">
              <a:lnSpc>
                <a:spcPct val="100000"/>
              </a:lnSpc>
              <a:spcBef>
                <a:spcPts val="0"/>
              </a:spcBef>
              <a:spcAft>
                <a:spcPts val="0"/>
              </a:spcAft>
              <a:buClr>
                <a:schemeClr val="dk2"/>
              </a:buClr>
              <a:buSzPts val="2600"/>
              <a:buNone/>
              <a:defRPr sz="2600">
                <a:solidFill>
                  <a:schemeClr val="dk2"/>
                </a:solidFill>
              </a:defRPr>
            </a:lvl8pPr>
            <a:lvl9pPr lvl="8" algn="l">
              <a:lnSpc>
                <a:spcPct val="100000"/>
              </a:lnSpc>
              <a:spcBef>
                <a:spcPts val="0"/>
              </a:spcBef>
              <a:spcAft>
                <a:spcPts val="0"/>
              </a:spcAft>
              <a:buClr>
                <a:schemeClr val="dk2"/>
              </a:buClr>
              <a:buSzPts val="2600"/>
              <a:buNone/>
              <a:defRPr sz="2600">
                <a:solidFill>
                  <a:schemeClr val="dk2"/>
                </a:solidFill>
              </a:defRPr>
            </a:lvl9pPr>
          </a:lstStyle>
          <a:p/>
        </p:txBody>
      </p:sp>
      <p:sp>
        <p:nvSpPr>
          <p:cNvPr id="53" name="Google Shape;53;p23"/>
          <p:cNvSpPr txBox="1"/>
          <p:nvPr>
            <p:ph idx="1" type="body"/>
          </p:nvPr>
        </p:nvSpPr>
        <p:spPr>
          <a:xfrm>
            <a:off x="729325" y="2078875"/>
            <a:ext cx="3774300" cy="2261100"/>
          </a:xfrm>
          <a:prstGeom prst="rect">
            <a:avLst/>
          </a:prstGeom>
          <a:noFill/>
          <a:ln>
            <a:noFill/>
          </a:ln>
        </p:spPr>
        <p:txBody>
          <a:bodyPr anchorCtr="0" anchor="t" bIns="91425" lIns="91425" spcFirstLastPara="1" rIns="91425" wrap="square" tIns="91425">
            <a:noAutofit/>
          </a:bodyPr>
          <a:lstStyle>
            <a:lvl1pPr indent="-311150" lvl="0" marL="457200" algn="l">
              <a:lnSpc>
                <a:spcPct val="115000"/>
              </a:lnSpc>
              <a:spcBef>
                <a:spcPts val="0"/>
              </a:spcBef>
              <a:spcAft>
                <a:spcPts val="0"/>
              </a:spcAft>
              <a:buSzPts val="1300"/>
              <a:buChar char="●"/>
              <a:defRPr/>
            </a:lvl1pPr>
            <a:lvl2pPr indent="-298450" lvl="1" marL="914400" algn="l">
              <a:lnSpc>
                <a:spcPct val="115000"/>
              </a:lnSpc>
              <a:spcBef>
                <a:spcPts val="1600"/>
              </a:spcBef>
              <a:spcAft>
                <a:spcPts val="0"/>
              </a:spcAft>
              <a:buSzPts val="1100"/>
              <a:buChar char="○"/>
              <a:defRPr/>
            </a:lvl2pPr>
            <a:lvl3pPr indent="-298450" lvl="2" marL="1371600" algn="l">
              <a:lnSpc>
                <a:spcPct val="115000"/>
              </a:lnSpc>
              <a:spcBef>
                <a:spcPts val="1600"/>
              </a:spcBef>
              <a:spcAft>
                <a:spcPts val="0"/>
              </a:spcAft>
              <a:buSzPts val="1100"/>
              <a:buChar char="■"/>
              <a:defRPr/>
            </a:lvl3pPr>
            <a:lvl4pPr indent="-298450" lvl="3" marL="1828800" algn="l">
              <a:lnSpc>
                <a:spcPct val="115000"/>
              </a:lnSpc>
              <a:spcBef>
                <a:spcPts val="1600"/>
              </a:spcBef>
              <a:spcAft>
                <a:spcPts val="0"/>
              </a:spcAft>
              <a:buSzPts val="1100"/>
              <a:buChar char="●"/>
              <a:defRPr/>
            </a:lvl4pPr>
            <a:lvl5pPr indent="-298450" lvl="4" marL="2286000" algn="l">
              <a:lnSpc>
                <a:spcPct val="115000"/>
              </a:lnSpc>
              <a:spcBef>
                <a:spcPts val="1600"/>
              </a:spcBef>
              <a:spcAft>
                <a:spcPts val="0"/>
              </a:spcAft>
              <a:buSzPts val="1100"/>
              <a:buChar char="○"/>
              <a:defRPr/>
            </a:lvl5pPr>
            <a:lvl6pPr indent="-298450" lvl="5" marL="2743200" algn="l">
              <a:lnSpc>
                <a:spcPct val="115000"/>
              </a:lnSpc>
              <a:spcBef>
                <a:spcPts val="1600"/>
              </a:spcBef>
              <a:spcAft>
                <a:spcPts val="0"/>
              </a:spcAft>
              <a:buSzPts val="1100"/>
              <a:buChar char="■"/>
              <a:defRPr/>
            </a:lvl6pPr>
            <a:lvl7pPr indent="-298450" lvl="6" marL="3200400" algn="l">
              <a:lnSpc>
                <a:spcPct val="115000"/>
              </a:lnSpc>
              <a:spcBef>
                <a:spcPts val="1600"/>
              </a:spcBef>
              <a:spcAft>
                <a:spcPts val="0"/>
              </a:spcAft>
              <a:buSzPts val="1100"/>
              <a:buChar char="●"/>
              <a:defRPr/>
            </a:lvl7pPr>
            <a:lvl8pPr indent="-298450" lvl="7" marL="3657600" algn="l">
              <a:lnSpc>
                <a:spcPct val="115000"/>
              </a:lnSpc>
              <a:spcBef>
                <a:spcPts val="1600"/>
              </a:spcBef>
              <a:spcAft>
                <a:spcPts val="0"/>
              </a:spcAft>
              <a:buSzPts val="1100"/>
              <a:buChar char="○"/>
              <a:defRPr/>
            </a:lvl8pPr>
            <a:lvl9pPr indent="-298450" lvl="8" marL="4114800" algn="l">
              <a:lnSpc>
                <a:spcPct val="115000"/>
              </a:lnSpc>
              <a:spcBef>
                <a:spcPts val="1600"/>
              </a:spcBef>
              <a:spcAft>
                <a:spcPts val="1600"/>
              </a:spcAft>
              <a:buSzPts val="1100"/>
              <a:buChar char="■"/>
              <a:defRPr/>
            </a:lvl9pPr>
          </a:lstStyle>
          <a:p/>
        </p:txBody>
      </p:sp>
      <p:sp>
        <p:nvSpPr>
          <p:cNvPr id="54" name="Google Shape;54;p23"/>
          <p:cNvSpPr txBox="1"/>
          <p:nvPr>
            <p:ph idx="2" type="body"/>
          </p:nvPr>
        </p:nvSpPr>
        <p:spPr>
          <a:xfrm>
            <a:off x="4643604" y="2078875"/>
            <a:ext cx="3774300" cy="2261100"/>
          </a:xfrm>
          <a:prstGeom prst="rect">
            <a:avLst/>
          </a:prstGeom>
          <a:noFill/>
          <a:ln>
            <a:noFill/>
          </a:ln>
        </p:spPr>
        <p:txBody>
          <a:bodyPr anchorCtr="0" anchor="t" bIns="91425" lIns="91425" spcFirstLastPara="1" rIns="91425" wrap="square" tIns="91425">
            <a:noAutofit/>
          </a:bodyPr>
          <a:lstStyle>
            <a:lvl1pPr indent="-311150" lvl="0" marL="457200" algn="l">
              <a:lnSpc>
                <a:spcPct val="115000"/>
              </a:lnSpc>
              <a:spcBef>
                <a:spcPts val="0"/>
              </a:spcBef>
              <a:spcAft>
                <a:spcPts val="0"/>
              </a:spcAft>
              <a:buSzPts val="1300"/>
              <a:buChar char="●"/>
              <a:defRPr/>
            </a:lvl1pPr>
            <a:lvl2pPr indent="-298450" lvl="1" marL="914400" algn="l">
              <a:lnSpc>
                <a:spcPct val="115000"/>
              </a:lnSpc>
              <a:spcBef>
                <a:spcPts val="1600"/>
              </a:spcBef>
              <a:spcAft>
                <a:spcPts val="0"/>
              </a:spcAft>
              <a:buSzPts val="1100"/>
              <a:buChar char="○"/>
              <a:defRPr/>
            </a:lvl2pPr>
            <a:lvl3pPr indent="-298450" lvl="2" marL="1371600" algn="l">
              <a:lnSpc>
                <a:spcPct val="115000"/>
              </a:lnSpc>
              <a:spcBef>
                <a:spcPts val="1600"/>
              </a:spcBef>
              <a:spcAft>
                <a:spcPts val="0"/>
              </a:spcAft>
              <a:buSzPts val="1100"/>
              <a:buChar char="■"/>
              <a:defRPr/>
            </a:lvl3pPr>
            <a:lvl4pPr indent="-298450" lvl="3" marL="1828800" algn="l">
              <a:lnSpc>
                <a:spcPct val="115000"/>
              </a:lnSpc>
              <a:spcBef>
                <a:spcPts val="1600"/>
              </a:spcBef>
              <a:spcAft>
                <a:spcPts val="0"/>
              </a:spcAft>
              <a:buSzPts val="1100"/>
              <a:buChar char="●"/>
              <a:defRPr/>
            </a:lvl4pPr>
            <a:lvl5pPr indent="-298450" lvl="4" marL="2286000" algn="l">
              <a:lnSpc>
                <a:spcPct val="115000"/>
              </a:lnSpc>
              <a:spcBef>
                <a:spcPts val="1600"/>
              </a:spcBef>
              <a:spcAft>
                <a:spcPts val="0"/>
              </a:spcAft>
              <a:buSzPts val="1100"/>
              <a:buChar char="○"/>
              <a:defRPr/>
            </a:lvl5pPr>
            <a:lvl6pPr indent="-298450" lvl="5" marL="2743200" algn="l">
              <a:lnSpc>
                <a:spcPct val="115000"/>
              </a:lnSpc>
              <a:spcBef>
                <a:spcPts val="1600"/>
              </a:spcBef>
              <a:spcAft>
                <a:spcPts val="0"/>
              </a:spcAft>
              <a:buSzPts val="1100"/>
              <a:buChar char="■"/>
              <a:defRPr/>
            </a:lvl6pPr>
            <a:lvl7pPr indent="-298450" lvl="6" marL="3200400" algn="l">
              <a:lnSpc>
                <a:spcPct val="115000"/>
              </a:lnSpc>
              <a:spcBef>
                <a:spcPts val="1600"/>
              </a:spcBef>
              <a:spcAft>
                <a:spcPts val="0"/>
              </a:spcAft>
              <a:buSzPts val="1100"/>
              <a:buChar char="●"/>
              <a:defRPr/>
            </a:lvl7pPr>
            <a:lvl8pPr indent="-298450" lvl="7" marL="3657600" algn="l">
              <a:lnSpc>
                <a:spcPct val="115000"/>
              </a:lnSpc>
              <a:spcBef>
                <a:spcPts val="1600"/>
              </a:spcBef>
              <a:spcAft>
                <a:spcPts val="0"/>
              </a:spcAft>
              <a:buSzPts val="1100"/>
              <a:buChar char="○"/>
              <a:defRPr/>
            </a:lvl8pPr>
            <a:lvl9pPr indent="-298450" lvl="8" marL="4114800" algn="l">
              <a:lnSpc>
                <a:spcPct val="115000"/>
              </a:lnSpc>
              <a:spcBef>
                <a:spcPts val="1600"/>
              </a:spcBef>
              <a:spcAft>
                <a:spcPts val="1600"/>
              </a:spcAft>
              <a:buSzPts val="1100"/>
              <a:buChar char="■"/>
              <a:defRPr/>
            </a:lvl9pPr>
          </a:lstStyle>
          <a:p/>
        </p:txBody>
      </p:sp>
      <p:sp>
        <p:nvSpPr>
          <p:cNvPr id="55" name="Google Shape;55;p23"/>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56" name="Shape 56"/>
        <p:cNvGrpSpPr/>
        <p:nvPr/>
      </p:nvGrpSpPr>
      <p:grpSpPr>
        <a:xfrm>
          <a:off x="0" y="0"/>
          <a:ext cx="0" cy="0"/>
          <a:chOff x="0" y="0"/>
          <a:chExt cx="0" cy="0"/>
        </a:xfrm>
      </p:grpSpPr>
      <p:sp>
        <p:nvSpPr>
          <p:cNvPr id="57" name="Google Shape;57;p24"/>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8" name="Google Shape;58;p24"/>
          <p:cNvGrpSpPr/>
          <p:nvPr/>
        </p:nvGrpSpPr>
        <p:grpSpPr>
          <a:xfrm>
            <a:off x="830392" y="1191256"/>
            <a:ext cx="745763" cy="45826"/>
            <a:chOff x="4580561" y="2589004"/>
            <a:chExt cx="1064464" cy="25200"/>
          </a:xfrm>
        </p:grpSpPr>
        <p:sp>
          <p:nvSpPr>
            <p:cNvPr id="59" name="Google Shape;59;p2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 name="Google Shape;60;p2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1" name="Google Shape;61;p24"/>
          <p:cNvSpPr txBox="1"/>
          <p:nvPr>
            <p:ph type="title"/>
          </p:nvPr>
        </p:nvSpPr>
        <p:spPr>
          <a:xfrm>
            <a:off x="730000" y="1318650"/>
            <a:ext cx="3300900" cy="13815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dk2"/>
              </a:buClr>
              <a:buSzPts val="2600"/>
              <a:buNone/>
              <a:defRPr sz="2600">
                <a:solidFill>
                  <a:schemeClr val="dk2"/>
                </a:solidFill>
              </a:defRPr>
            </a:lvl1pPr>
            <a:lvl2pPr lvl="1" algn="l">
              <a:lnSpc>
                <a:spcPct val="100000"/>
              </a:lnSpc>
              <a:spcBef>
                <a:spcPts val="0"/>
              </a:spcBef>
              <a:spcAft>
                <a:spcPts val="0"/>
              </a:spcAft>
              <a:buClr>
                <a:schemeClr val="dk2"/>
              </a:buClr>
              <a:buSzPts val="2600"/>
              <a:buNone/>
              <a:defRPr sz="2600">
                <a:solidFill>
                  <a:schemeClr val="dk2"/>
                </a:solidFill>
              </a:defRPr>
            </a:lvl2pPr>
            <a:lvl3pPr lvl="2" algn="l">
              <a:lnSpc>
                <a:spcPct val="100000"/>
              </a:lnSpc>
              <a:spcBef>
                <a:spcPts val="0"/>
              </a:spcBef>
              <a:spcAft>
                <a:spcPts val="0"/>
              </a:spcAft>
              <a:buClr>
                <a:schemeClr val="dk2"/>
              </a:buClr>
              <a:buSzPts val="2600"/>
              <a:buNone/>
              <a:defRPr sz="2600">
                <a:solidFill>
                  <a:schemeClr val="dk2"/>
                </a:solidFill>
              </a:defRPr>
            </a:lvl3pPr>
            <a:lvl4pPr lvl="3" algn="l">
              <a:lnSpc>
                <a:spcPct val="100000"/>
              </a:lnSpc>
              <a:spcBef>
                <a:spcPts val="0"/>
              </a:spcBef>
              <a:spcAft>
                <a:spcPts val="0"/>
              </a:spcAft>
              <a:buClr>
                <a:schemeClr val="dk2"/>
              </a:buClr>
              <a:buSzPts val="2600"/>
              <a:buNone/>
              <a:defRPr sz="2600">
                <a:solidFill>
                  <a:schemeClr val="dk2"/>
                </a:solidFill>
              </a:defRPr>
            </a:lvl4pPr>
            <a:lvl5pPr lvl="4" algn="l">
              <a:lnSpc>
                <a:spcPct val="100000"/>
              </a:lnSpc>
              <a:spcBef>
                <a:spcPts val="0"/>
              </a:spcBef>
              <a:spcAft>
                <a:spcPts val="0"/>
              </a:spcAft>
              <a:buClr>
                <a:schemeClr val="dk2"/>
              </a:buClr>
              <a:buSzPts val="2600"/>
              <a:buNone/>
              <a:defRPr sz="2600">
                <a:solidFill>
                  <a:schemeClr val="dk2"/>
                </a:solidFill>
              </a:defRPr>
            </a:lvl5pPr>
            <a:lvl6pPr lvl="5" algn="l">
              <a:lnSpc>
                <a:spcPct val="100000"/>
              </a:lnSpc>
              <a:spcBef>
                <a:spcPts val="0"/>
              </a:spcBef>
              <a:spcAft>
                <a:spcPts val="0"/>
              </a:spcAft>
              <a:buClr>
                <a:schemeClr val="dk2"/>
              </a:buClr>
              <a:buSzPts val="2600"/>
              <a:buNone/>
              <a:defRPr sz="2600">
                <a:solidFill>
                  <a:schemeClr val="dk2"/>
                </a:solidFill>
              </a:defRPr>
            </a:lvl6pPr>
            <a:lvl7pPr lvl="6" algn="l">
              <a:lnSpc>
                <a:spcPct val="100000"/>
              </a:lnSpc>
              <a:spcBef>
                <a:spcPts val="0"/>
              </a:spcBef>
              <a:spcAft>
                <a:spcPts val="0"/>
              </a:spcAft>
              <a:buClr>
                <a:schemeClr val="dk2"/>
              </a:buClr>
              <a:buSzPts val="2600"/>
              <a:buNone/>
              <a:defRPr sz="2600">
                <a:solidFill>
                  <a:schemeClr val="dk2"/>
                </a:solidFill>
              </a:defRPr>
            </a:lvl7pPr>
            <a:lvl8pPr lvl="7" algn="l">
              <a:lnSpc>
                <a:spcPct val="100000"/>
              </a:lnSpc>
              <a:spcBef>
                <a:spcPts val="0"/>
              </a:spcBef>
              <a:spcAft>
                <a:spcPts val="0"/>
              </a:spcAft>
              <a:buClr>
                <a:schemeClr val="dk2"/>
              </a:buClr>
              <a:buSzPts val="2600"/>
              <a:buNone/>
              <a:defRPr sz="2600">
                <a:solidFill>
                  <a:schemeClr val="dk2"/>
                </a:solidFill>
              </a:defRPr>
            </a:lvl8pPr>
            <a:lvl9pPr lvl="8" algn="l">
              <a:lnSpc>
                <a:spcPct val="100000"/>
              </a:lnSpc>
              <a:spcBef>
                <a:spcPts val="0"/>
              </a:spcBef>
              <a:spcAft>
                <a:spcPts val="0"/>
              </a:spcAft>
              <a:buClr>
                <a:schemeClr val="dk2"/>
              </a:buClr>
              <a:buSzPts val="2600"/>
              <a:buNone/>
              <a:defRPr sz="2600">
                <a:solidFill>
                  <a:schemeClr val="dk2"/>
                </a:solidFill>
              </a:defRPr>
            </a:lvl9pPr>
          </a:lstStyle>
          <a:p/>
        </p:txBody>
      </p:sp>
      <p:sp>
        <p:nvSpPr>
          <p:cNvPr id="62" name="Google Shape;62;p24"/>
          <p:cNvSpPr txBox="1"/>
          <p:nvPr>
            <p:ph idx="1" type="body"/>
          </p:nvPr>
        </p:nvSpPr>
        <p:spPr>
          <a:xfrm>
            <a:off x="721225" y="2781725"/>
            <a:ext cx="3300900" cy="1597500"/>
          </a:xfrm>
          <a:prstGeom prst="rect">
            <a:avLst/>
          </a:prstGeom>
          <a:noFill/>
          <a:ln>
            <a:noFill/>
          </a:ln>
        </p:spPr>
        <p:txBody>
          <a:bodyPr anchorCtr="0" anchor="t" bIns="91425" lIns="91425" spcFirstLastPara="1" rIns="91425" wrap="square" tIns="91425">
            <a:noAutofit/>
          </a:bodyPr>
          <a:lstStyle>
            <a:lvl1pPr indent="-311150" lvl="0" marL="457200" algn="l">
              <a:lnSpc>
                <a:spcPct val="115000"/>
              </a:lnSpc>
              <a:spcBef>
                <a:spcPts val="0"/>
              </a:spcBef>
              <a:spcAft>
                <a:spcPts val="0"/>
              </a:spcAft>
              <a:buSzPts val="1300"/>
              <a:buChar char="●"/>
              <a:defRPr/>
            </a:lvl1pPr>
            <a:lvl2pPr indent="-298450" lvl="1" marL="914400" algn="l">
              <a:lnSpc>
                <a:spcPct val="115000"/>
              </a:lnSpc>
              <a:spcBef>
                <a:spcPts val="1600"/>
              </a:spcBef>
              <a:spcAft>
                <a:spcPts val="0"/>
              </a:spcAft>
              <a:buSzPts val="1100"/>
              <a:buChar char="○"/>
              <a:defRPr/>
            </a:lvl2pPr>
            <a:lvl3pPr indent="-298450" lvl="2" marL="1371600" algn="l">
              <a:lnSpc>
                <a:spcPct val="115000"/>
              </a:lnSpc>
              <a:spcBef>
                <a:spcPts val="1600"/>
              </a:spcBef>
              <a:spcAft>
                <a:spcPts val="0"/>
              </a:spcAft>
              <a:buSzPts val="1100"/>
              <a:buChar char="■"/>
              <a:defRPr/>
            </a:lvl3pPr>
            <a:lvl4pPr indent="-298450" lvl="3" marL="1828800" algn="l">
              <a:lnSpc>
                <a:spcPct val="115000"/>
              </a:lnSpc>
              <a:spcBef>
                <a:spcPts val="1600"/>
              </a:spcBef>
              <a:spcAft>
                <a:spcPts val="0"/>
              </a:spcAft>
              <a:buSzPts val="1100"/>
              <a:buChar char="●"/>
              <a:defRPr/>
            </a:lvl4pPr>
            <a:lvl5pPr indent="-298450" lvl="4" marL="2286000" algn="l">
              <a:lnSpc>
                <a:spcPct val="115000"/>
              </a:lnSpc>
              <a:spcBef>
                <a:spcPts val="1600"/>
              </a:spcBef>
              <a:spcAft>
                <a:spcPts val="0"/>
              </a:spcAft>
              <a:buSzPts val="1100"/>
              <a:buChar char="○"/>
              <a:defRPr/>
            </a:lvl5pPr>
            <a:lvl6pPr indent="-298450" lvl="5" marL="2743200" algn="l">
              <a:lnSpc>
                <a:spcPct val="115000"/>
              </a:lnSpc>
              <a:spcBef>
                <a:spcPts val="1600"/>
              </a:spcBef>
              <a:spcAft>
                <a:spcPts val="0"/>
              </a:spcAft>
              <a:buSzPts val="1100"/>
              <a:buChar char="■"/>
              <a:defRPr/>
            </a:lvl6pPr>
            <a:lvl7pPr indent="-298450" lvl="6" marL="3200400" algn="l">
              <a:lnSpc>
                <a:spcPct val="115000"/>
              </a:lnSpc>
              <a:spcBef>
                <a:spcPts val="1600"/>
              </a:spcBef>
              <a:spcAft>
                <a:spcPts val="0"/>
              </a:spcAft>
              <a:buSzPts val="1100"/>
              <a:buChar char="●"/>
              <a:defRPr/>
            </a:lvl7pPr>
            <a:lvl8pPr indent="-298450" lvl="7" marL="3657600" algn="l">
              <a:lnSpc>
                <a:spcPct val="115000"/>
              </a:lnSpc>
              <a:spcBef>
                <a:spcPts val="1600"/>
              </a:spcBef>
              <a:spcAft>
                <a:spcPts val="0"/>
              </a:spcAft>
              <a:buSzPts val="1100"/>
              <a:buChar char="○"/>
              <a:defRPr/>
            </a:lvl8pPr>
            <a:lvl9pPr indent="-298450" lvl="8" marL="4114800" algn="l">
              <a:lnSpc>
                <a:spcPct val="115000"/>
              </a:lnSpc>
              <a:spcBef>
                <a:spcPts val="1600"/>
              </a:spcBef>
              <a:spcAft>
                <a:spcPts val="1600"/>
              </a:spcAft>
              <a:buSzPts val="1100"/>
              <a:buChar char="■"/>
              <a:defRPr/>
            </a:lvl9pPr>
          </a:lstStyle>
          <a:p/>
        </p:txBody>
      </p:sp>
      <p:sp>
        <p:nvSpPr>
          <p:cNvPr id="63" name="Google Shape;63;p24"/>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64" name="Shape 64"/>
        <p:cNvGrpSpPr/>
        <p:nvPr/>
      </p:nvGrpSpPr>
      <p:grpSpPr>
        <a:xfrm>
          <a:off x="0" y="0"/>
          <a:ext cx="0" cy="0"/>
          <a:chOff x="0" y="0"/>
          <a:chExt cx="0" cy="0"/>
        </a:xfrm>
      </p:grpSpPr>
      <p:grpSp>
        <p:nvGrpSpPr>
          <p:cNvPr id="65" name="Google Shape;65;p25"/>
          <p:cNvGrpSpPr/>
          <p:nvPr/>
        </p:nvGrpSpPr>
        <p:grpSpPr>
          <a:xfrm>
            <a:off x="830392" y="4169130"/>
            <a:ext cx="745763" cy="45826"/>
            <a:chOff x="4580561" y="2589004"/>
            <a:chExt cx="1064464" cy="25200"/>
          </a:xfrm>
        </p:grpSpPr>
        <p:sp>
          <p:nvSpPr>
            <p:cNvPr id="66" name="Google Shape;66;p25"/>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 name="Google Shape;67;p25"/>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8" name="Google Shape;68;p25"/>
          <p:cNvSpPr txBox="1"/>
          <p:nvPr>
            <p:ph type="title"/>
          </p:nvPr>
        </p:nvSpPr>
        <p:spPr>
          <a:xfrm>
            <a:off x="729450" y="864300"/>
            <a:ext cx="7021200" cy="29850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chemeClr val="lt1"/>
              </a:buClr>
              <a:buSzPts val="3600"/>
              <a:buNone/>
              <a:defRPr sz="3600">
                <a:solidFill>
                  <a:schemeClr val="lt1"/>
                </a:solidFill>
              </a:defRPr>
            </a:lvl1pPr>
            <a:lvl2pPr lvl="1" algn="l">
              <a:lnSpc>
                <a:spcPct val="100000"/>
              </a:lnSpc>
              <a:spcBef>
                <a:spcPts val="0"/>
              </a:spcBef>
              <a:spcAft>
                <a:spcPts val="0"/>
              </a:spcAft>
              <a:buClr>
                <a:schemeClr val="lt1"/>
              </a:buClr>
              <a:buSzPts val="3600"/>
              <a:buNone/>
              <a:defRPr sz="3600">
                <a:solidFill>
                  <a:schemeClr val="lt1"/>
                </a:solidFill>
              </a:defRPr>
            </a:lvl2pPr>
            <a:lvl3pPr lvl="2" algn="l">
              <a:lnSpc>
                <a:spcPct val="100000"/>
              </a:lnSpc>
              <a:spcBef>
                <a:spcPts val="0"/>
              </a:spcBef>
              <a:spcAft>
                <a:spcPts val="0"/>
              </a:spcAft>
              <a:buClr>
                <a:schemeClr val="lt1"/>
              </a:buClr>
              <a:buSzPts val="3600"/>
              <a:buNone/>
              <a:defRPr sz="3600">
                <a:solidFill>
                  <a:schemeClr val="lt1"/>
                </a:solidFill>
              </a:defRPr>
            </a:lvl3pPr>
            <a:lvl4pPr lvl="3" algn="l">
              <a:lnSpc>
                <a:spcPct val="100000"/>
              </a:lnSpc>
              <a:spcBef>
                <a:spcPts val="0"/>
              </a:spcBef>
              <a:spcAft>
                <a:spcPts val="0"/>
              </a:spcAft>
              <a:buClr>
                <a:schemeClr val="lt1"/>
              </a:buClr>
              <a:buSzPts val="3600"/>
              <a:buNone/>
              <a:defRPr sz="3600">
                <a:solidFill>
                  <a:schemeClr val="lt1"/>
                </a:solidFill>
              </a:defRPr>
            </a:lvl4pPr>
            <a:lvl5pPr lvl="4" algn="l">
              <a:lnSpc>
                <a:spcPct val="100000"/>
              </a:lnSpc>
              <a:spcBef>
                <a:spcPts val="0"/>
              </a:spcBef>
              <a:spcAft>
                <a:spcPts val="0"/>
              </a:spcAft>
              <a:buClr>
                <a:schemeClr val="lt1"/>
              </a:buClr>
              <a:buSzPts val="3600"/>
              <a:buNone/>
              <a:defRPr sz="3600">
                <a:solidFill>
                  <a:schemeClr val="lt1"/>
                </a:solidFill>
              </a:defRPr>
            </a:lvl5pPr>
            <a:lvl6pPr lvl="5" algn="l">
              <a:lnSpc>
                <a:spcPct val="100000"/>
              </a:lnSpc>
              <a:spcBef>
                <a:spcPts val="0"/>
              </a:spcBef>
              <a:spcAft>
                <a:spcPts val="0"/>
              </a:spcAft>
              <a:buClr>
                <a:schemeClr val="lt1"/>
              </a:buClr>
              <a:buSzPts val="3600"/>
              <a:buNone/>
              <a:defRPr sz="3600">
                <a:solidFill>
                  <a:schemeClr val="lt1"/>
                </a:solidFill>
              </a:defRPr>
            </a:lvl6pPr>
            <a:lvl7pPr lvl="6" algn="l">
              <a:lnSpc>
                <a:spcPct val="100000"/>
              </a:lnSpc>
              <a:spcBef>
                <a:spcPts val="0"/>
              </a:spcBef>
              <a:spcAft>
                <a:spcPts val="0"/>
              </a:spcAft>
              <a:buClr>
                <a:schemeClr val="lt1"/>
              </a:buClr>
              <a:buSzPts val="3600"/>
              <a:buNone/>
              <a:defRPr sz="3600">
                <a:solidFill>
                  <a:schemeClr val="lt1"/>
                </a:solidFill>
              </a:defRPr>
            </a:lvl7pPr>
            <a:lvl8pPr lvl="7" algn="l">
              <a:lnSpc>
                <a:spcPct val="100000"/>
              </a:lnSpc>
              <a:spcBef>
                <a:spcPts val="0"/>
              </a:spcBef>
              <a:spcAft>
                <a:spcPts val="0"/>
              </a:spcAft>
              <a:buClr>
                <a:schemeClr val="lt1"/>
              </a:buClr>
              <a:buSzPts val="3600"/>
              <a:buNone/>
              <a:defRPr sz="3600">
                <a:solidFill>
                  <a:schemeClr val="lt1"/>
                </a:solidFill>
              </a:defRPr>
            </a:lvl8pPr>
            <a:lvl9pPr lvl="8" algn="l">
              <a:lnSpc>
                <a:spcPct val="100000"/>
              </a:lnSpc>
              <a:spcBef>
                <a:spcPts val="0"/>
              </a:spcBef>
              <a:spcAft>
                <a:spcPts val="0"/>
              </a:spcAft>
              <a:buClr>
                <a:schemeClr val="lt1"/>
              </a:buClr>
              <a:buSzPts val="3600"/>
              <a:buNone/>
              <a:defRPr sz="3600">
                <a:solidFill>
                  <a:schemeClr val="lt1"/>
                </a:solidFill>
              </a:defRPr>
            </a:lvl9pPr>
          </a:lstStyle>
          <a:p/>
        </p:txBody>
      </p:sp>
      <p:sp>
        <p:nvSpPr>
          <p:cNvPr id="69" name="Google Shape;69;p25"/>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0" name="Shape 70"/>
        <p:cNvGrpSpPr/>
        <p:nvPr/>
      </p:nvGrpSpPr>
      <p:grpSpPr>
        <a:xfrm>
          <a:off x="0" y="0"/>
          <a:ext cx="0" cy="0"/>
          <a:chOff x="0" y="0"/>
          <a:chExt cx="0" cy="0"/>
        </a:xfrm>
      </p:grpSpPr>
      <p:sp>
        <p:nvSpPr>
          <p:cNvPr id="71" name="Google Shape;71;p26"/>
          <p:cNvSpPr txBox="1"/>
          <p:nvPr>
            <p:ph idx="1" type="body"/>
          </p:nvPr>
        </p:nvSpPr>
        <p:spPr>
          <a:xfrm>
            <a:off x="724950" y="4372551"/>
            <a:ext cx="7697400" cy="4605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300"/>
              <a:buNone/>
              <a:defRPr/>
            </a:lvl1pPr>
          </a:lstStyle>
          <a:p/>
        </p:txBody>
      </p:sp>
      <p:sp>
        <p:nvSpPr>
          <p:cNvPr id="72" name="Google Shape;72;p26"/>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5" name="Shape 5"/>
        <p:cNvGrpSpPr/>
        <p:nvPr/>
      </p:nvGrpSpPr>
      <p:grpSpPr>
        <a:xfrm>
          <a:off x="0" y="0"/>
          <a:ext cx="0" cy="0"/>
          <a:chOff x="0" y="0"/>
          <a:chExt cx="0" cy="0"/>
        </a:xfrm>
      </p:grpSpPr>
      <p:sp>
        <p:nvSpPr>
          <p:cNvPr id="6" name="Google Shape;6;p1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2800"/>
              <a:buFont typeface="Raleway"/>
              <a:buNone/>
              <a:defRPr b="1" i="0" sz="2800" u="none" cap="none" strike="noStrike">
                <a:solidFill>
                  <a:srgbClr val="000000"/>
                </a:solidFill>
                <a:latin typeface="Raleway"/>
                <a:ea typeface="Raleway"/>
                <a:cs typeface="Raleway"/>
                <a:sym typeface="Raleway"/>
              </a:defRPr>
            </a:lvl1pPr>
            <a:lvl2pPr lvl="1" marR="0" rtl="0" algn="l">
              <a:lnSpc>
                <a:spcPct val="100000"/>
              </a:lnSpc>
              <a:spcBef>
                <a:spcPts val="0"/>
              </a:spcBef>
              <a:spcAft>
                <a:spcPts val="0"/>
              </a:spcAft>
              <a:buClr>
                <a:srgbClr val="000000"/>
              </a:buClr>
              <a:buSzPts val="2800"/>
              <a:buFont typeface="Raleway"/>
              <a:buNone/>
              <a:defRPr b="1" i="0" sz="2800" u="none" cap="none" strike="noStrike">
                <a:solidFill>
                  <a:srgbClr val="000000"/>
                </a:solidFill>
                <a:latin typeface="Raleway"/>
                <a:ea typeface="Raleway"/>
                <a:cs typeface="Raleway"/>
                <a:sym typeface="Raleway"/>
              </a:defRPr>
            </a:lvl2pPr>
            <a:lvl3pPr lvl="2" marR="0" rtl="0" algn="l">
              <a:lnSpc>
                <a:spcPct val="100000"/>
              </a:lnSpc>
              <a:spcBef>
                <a:spcPts val="0"/>
              </a:spcBef>
              <a:spcAft>
                <a:spcPts val="0"/>
              </a:spcAft>
              <a:buClr>
                <a:srgbClr val="000000"/>
              </a:buClr>
              <a:buSzPts val="2800"/>
              <a:buFont typeface="Raleway"/>
              <a:buNone/>
              <a:defRPr b="1" i="0" sz="2800" u="none" cap="none" strike="noStrike">
                <a:solidFill>
                  <a:srgbClr val="000000"/>
                </a:solidFill>
                <a:latin typeface="Raleway"/>
                <a:ea typeface="Raleway"/>
                <a:cs typeface="Raleway"/>
                <a:sym typeface="Raleway"/>
              </a:defRPr>
            </a:lvl3pPr>
            <a:lvl4pPr lvl="3" marR="0" rtl="0" algn="l">
              <a:lnSpc>
                <a:spcPct val="100000"/>
              </a:lnSpc>
              <a:spcBef>
                <a:spcPts val="0"/>
              </a:spcBef>
              <a:spcAft>
                <a:spcPts val="0"/>
              </a:spcAft>
              <a:buClr>
                <a:srgbClr val="000000"/>
              </a:buClr>
              <a:buSzPts val="2800"/>
              <a:buFont typeface="Raleway"/>
              <a:buNone/>
              <a:defRPr b="1" i="0" sz="2800" u="none" cap="none" strike="noStrike">
                <a:solidFill>
                  <a:srgbClr val="000000"/>
                </a:solidFill>
                <a:latin typeface="Raleway"/>
                <a:ea typeface="Raleway"/>
                <a:cs typeface="Raleway"/>
                <a:sym typeface="Raleway"/>
              </a:defRPr>
            </a:lvl4pPr>
            <a:lvl5pPr lvl="4" marR="0" rtl="0" algn="l">
              <a:lnSpc>
                <a:spcPct val="100000"/>
              </a:lnSpc>
              <a:spcBef>
                <a:spcPts val="0"/>
              </a:spcBef>
              <a:spcAft>
                <a:spcPts val="0"/>
              </a:spcAft>
              <a:buClr>
                <a:srgbClr val="000000"/>
              </a:buClr>
              <a:buSzPts val="2800"/>
              <a:buFont typeface="Raleway"/>
              <a:buNone/>
              <a:defRPr b="1" i="0" sz="2800" u="none" cap="none" strike="noStrike">
                <a:solidFill>
                  <a:srgbClr val="000000"/>
                </a:solidFill>
                <a:latin typeface="Raleway"/>
                <a:ea typeface="Raleway"/>
                <a:cs typeface="Raleway"/>
                <a:sym typeface="Raleway"/>
              </a:defRPr>
            </a:lvl5pPr>
            <a:lvl6pPr lvl="5" marR="0" rtl="0" algn="l">
              <a:lnSpc>
                <a:spcPct val="100000"/>
              </a:lnSpc>
              <a:spcBef>
                <a:spcPts val="0"/>
              </a:spcBef>
              <a:spcAft>
                <a:spcPts val="0"/>
              </a:spcAft>
              <a:buClr>
                <a:srgbClr val="000000"/>
              </a:buClr>
              <a:buSzPts val="2800"/>
              <a:buFont typeface="Raleway"/>
              <a:buNone/>
              <a:defRPr b="1" i="0" sz="2800" u="none" cap="none" strike="noStrike">
                <a:solidFill>
                  <a:srgbClr val="000000"/>
                </a:solidFill>
                <a:latin typeface="Raleway"/>
                <a:ea typeface="Raleway"/>
                <a:cs typeface="Raleway"/>
                <a:sym typeface="Raleway"/>
              </a:defRPr>
            </a:lvl6pPr>
            <a:lvl7pPr lvl="6" marR="0" rtl="0" algn="l">
              <a:lnSpc>
                <a:spcPct val="100000"/>
              </a:lnSpc>
              <a:spcBef>
                <a:spcPts val="0"/>
              </a:spcBef>
              <a:spcAft>
                <a:spcPts val="0"/>
              </a:spcAft>
              <a:buClr>
                <a:srgbClr val="000000"/>
              </a:buClr>
              <a:buSzPts val="2800"/>
              <a:buFont typeface="Raleway"/>
              <a:buNone/>
              <a:defRPr b="1" i="0" sz="2800" u="none" cap="none" strike="noStrike">
                <a:solidFill>
                  <a:srgbClr val="000000"/>
                </a:solidFill>
                <a:latin typeface="Raleway"/>
                <a:ea typeface="Raleway"/>
                <a:cs typeface="Raleway"/>
                <a:sym typeface="Raleway"/>
              </a:defRPr>
            </a:lvl7pPr>
            <a:lvl8pPr lvl="7" marR="0" rtl="0" algn="l">
              <a:lnSpc>
                <a:spcPct val="100000"/>
              </a:lnSpc>
              <a:spcBef>
                <a:spcPts val="0"/>
              </a:spcBef>
              <a:spcAft>
                <a:spcPts val="0"/>
              </a:spcAft>
              <a:buClr>
                <a:srgbClr val="000000"/>
              </a:buClr>
              <a:buSzPts val="2800"/>
              <a:buFont typeface="Raleway"/>
              <a:buNone/>
              <a:defRPr b="1" i="0" sz="2800" u="none" cap="none" strike="noStrike">
                <a:solidFill>
                  <a:srgbClr val="000000"/>
                </a:solidFill>
                <a:latin typeface="Raleway"/>
                <a:ea typeface="Raleway"/>
                <a:cs typeface="Raleway"/>
                <a:sym typeface="Raleway"/>
              </a:defRPr>
            </a:lvl8pPr>
            <a:lvl9pPr lvl="8" marR="0" rtl="0" algn="l">
              <a:lnSpc>
                <a:spcPct val="100000"/>
              </a:lnSpc>
              <a:spcBef>
                <a:spcPts val="0"/>
              </a:spcBef>
              <a:spcAft>
                <a:spcPts val="0"/>
              </a:spcAft>
              <a:buClr>
                <a:srgbClr val="000000"/>
              </a:buClr>
              <a:buSzPts val="2800"/>
              <a:buFont typeface="Raleway"/>
              <a:buNone/>
              <a:defRPr b="1" i="0" sz="2800" u="none" cap="none" strike="noStrike">
                <a:solidFill>
                  <a:srgbClr val="000000"/>
                </a:solidFill>
                <a:latin typeface="Raleway"/>
                <a:ea typeface="Raleway"/>
                <a:cs typeface="Raleway"/>
                <a:sym typeface="Raleway"/>
              </a:defRPr>
            </a:lvl9pPr>
          </a:lstStyle>
          <a:p/>
        </p:txBody>
      </p:sp>
      <p:sp>
        <p:nvSpPr>
          <p:cNvPr id="7" name="Google Shape;7;p17"/>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11150" lvl="0" marL="457200" marR="0" rtl="0" algn="l">
              <a:lnSpc>
                <a:spcPct val="115000"/>
              </a:lnSpc>
              <a:spcBef>
                <a:spcPts val="0"/>
              </a:spcBef>
              <a:spcAft>
                <a:spcPts val="0"/>
              </a:spcAft>
              <a:buClr>
                <a:schemeClr val="accent1"/>
              </a:buClr>
              <a:buSzPts val="1300"/>
              <a:buFont typeface="Lato"/>
              <a:buChar char="●"/>
              <a:defRPr b="0" i="0" sz="1300" u="none" cap="none" strike="noStrike">
                <a:solidFill>
                  <a:schemeClr val="accent1"/>
                </a:solidFill>
                <a:latin typeface="Lato"/>
                <a:ea typeface="Lato"/>
                <a:cs typeface="Lato"/>
                <a:sym typeface="Lato"/>
              </a:defRPr>
            </a:lvl1pPr>
            <a:lvl2pPr indent="-298450" lvl="1" marL="914400" marR="0" rtl="0" algn="l">
              <a:lnSpc>
                <a:spcPct val="115000"/>
              </a:lnSpc>
              <a:spcBef>
                <a:spcPts val="1600"/>
              </a:spcBef>
              <a:spcAft>
                <a:spcPts val="0"/>
              </a:spcAft>
              <a:buClr>
                <a:schemeClr val="accent1"/>
              </a:buClr>
              <a:buSzPts val="1100"/>
              <a:buFont typeface="Lato"/>
              <a:buChar char="○"/>
              <a:defRPr b="0" i="0" sz="1100" u="none" cap="none" strike="noStrike">
                <a:solidFill>
                  <a:schemeClr val="accent1"/>
                </a:solidFill>
                <a:latin typeface="Lato"/>
                <a:ea typeface="Lato"/>
                <a:cs typeface="Lato"/>
                <a:sym typeface="Lato"/>
              </a:defRPr>
            </a:lvl2pPr>
            <a:lvl3pPr indent="-298450" lvl="2" marL="1371600" marR="0" rtl="0" algn="l">
              <a:lnSpc>
                <a:spcPct val="115000"/>
              </a:lnSpc>
              <a:spcBef>
                <a:spcPts val="1600"/>
              </a:spcBef>
              <a:spcAft>
                <a:spcPts val="0"/>
              </a:spcAft>
              <a:buClr>
                <a:schemeClr val="accent1"/>
              </a:buClr>
              <a:buSzPts val="1100"/>
              <a:buFont typeface="Lato"/>
              <a:buChar char="■"/>
              <a:defRPr b="0" i="0" sz="1100" u="none" cap="none" strike="noStrike">
                <a:solidFill>
                  <a:schemeClr val="accent1"/>
                </a:solidFill>
                <a:latin typeface="Lato"/>
                <a:ea typeface="Lato"/>
                <a:cs typeface="Lato"/>
                <a:sym typeface="Lato"/>
              </a:defRPr>
            </a:lvl3pPr>
            <a:lvl4pPr indent="-298450" lvl="3" marL="1828800" marR="0" rtl="0" algn="l">
              <a:lnSpc>
                <a:spcPct val="115000"/>
              </a:lnSpc>
              <a:spcBef>
                <a:spcPts val="1600"/>
              </a:spcBef>
              <a:spcAft>
                <a:spcPts val="0"/>
              </a:spcAft>
              <a:buClr>
                <a:schemeClr val="accent1"/>
              </a:buClr>
              <a:buSzPts val="1100"/>
              <a:buFont typeface="Lato"/>
              <a:buChar char="●"/>
              <a:defRPr b="0" i="0" sz="1100" u="none" cap="none" strike="noStrike">
                <a:solidFill>
                  <a:schemeClr val="accent1"/>
                </a:solidFill>
                <a:latin typeface="Lato"/>
                <a:ea typeface="Lato"/>
                <a:cs typeface="Lato"/>
                <a:sym typeface="Lato"/>
              </a:defRPr>
            </a:lvl4pPr>
            <a:lvl5pPr indent="-298450" lvl="4" marL="2286000" marR="0" rtl="0" algn="l">
              <a:lnSpc>
                <a:spcPct val="115000"/>
              </a:lnSpc>
              <a:spcBef>
                <a:spcPts val="1600"/>
              </a:spcBef>
              <a:spcAft>
                <a:spcPts val="0"/>
              </a:spcAft>
              <a:buClr>
                <a:schemeClr val="accent1"/>
              </a:buClr>
              <a:buSzPts val="1100"/>
              <a:buFont typeface="Lato"/>
              <a:buChar char="○"/>
              <a:defRPr b="0" i="0" sz="1100" u="none" cap="none" strike="noStrike">
                <a:solidFill>
                  <a:schemeClr val="accent1"/>
                </a:solidFill>
                <a:latin typeface="Lato"/>
                <a:ea typeface="Lato"/>
                <a:cs typeface="Lato"/>
                <a:sym typeface="Lato"/>
              </a:defRPr>
            </a:lvl5pPr>
            <a:lvl6pPr indent="-298450" lvl="5" marL="2743200" marR="0" rtl="0" algn="l">
              <a:lnSpc>
                <a:spcPct val="115000"/>
              </a:lnSpc>
              <a:spcBef>
                <a:spcPts val="1600"/>
              </a:spcBef>
              <a:spcAft>
                <a:spcPts val="0"/>
              </a:spcAft>
              <a:buClr>
                <a:schemeClr val="accent1"/>
              </a:buClr>
              <a:buSzPts val="1100"/>
              <a:buFont typeface="Lato"/>
              <a:buChar char="■"/>
              <a:defRPr b="0" i="0" sz="1100" u="none" cap="none" strike="noStrike">
                <a:solidFill>
                  <a:schemeClr val="accent1"/>
                </a:solidFill>
                <a:latin typeface="Lato"/>
                <a:ea typeface="Lato"/>
                <a:cs typeface="Lato"/>
                <a:sym typeface="Lato"/>
              </a:defRPr>
            </a:lvl6pPr>
            <a:lvl7pPr indent="-298450" lvl="6" marL="3200400" marR="0" rtl="0" algn="l">
              <a:lnSpc>
                <a:spcPct val="115000"/>
              </a:lnSpc>
              <a:spcBef>
                <a:spcPts val="1600"/>
              </a:spcBef>
              <a:spcAft>
                <a:spcPts val="0"/>
              </a:spcAft>
              <a:buClr>
                <a:schemeClr val="accent1"/>
              </a:buClr>
              <a:buSzPts val="1100"/>
              <a:buFont typeface="Lato"/>
              <a:buChar char="●"/>
              <a:defRPr b="0" i="0" sz="1100" u="none" cap="none" strike="noStrike">
                <a:solidFill>
                  <a:schemeClr val="accent1"/>
                </a:solidFill>
                <a:latin typeface="Lato"/>
                <a:ea typeface="Lato"/>
                <a:cs typeface="Lato"/>
                <a:sym typeface="Lato"/>
              </a:defRPr>
            </a:lvl7pPr>
            <a:lvl8pPr indent="-298450" lvl="7" marL="3657600" marR="0" rtl="0" algn="l">
              <a:lnSpc>
                <a:spcPct val="115000"/>
              </a:lnSpc>
              <a:spcBef>
                <a:spcPts val="1600"/>
              </a:spcBef>
              <a:spcAft>
                <a:spcPts val="0"/>
              </a:spcAft>
              <a:buClr>
                <a:schemeClr val="accent1"/>
              </a:buClr>
              <a:buSzPts val="1100"/>
              <a:buFont typeface="Lato"/>
              <a:buChar char="○"/>
              <a:defRPr b="0" i="0" sz="1100" u="none" cap="none" strike="noStrike">
                <a:solidFill>
                  <a:schemeClr val="accent1"/>
                </a:solidFill>
                <a:latin typeface="Lato"/>
                <a:ea typeface="Lato"/>
                <a:cs typeface="Lato"/>
                <a:sym typeface="Lato"/>
              </a:defRPr>
            </a:lvl8pPr>
            <a:lvl9pPr indent="-298450" lvl="8" marL="4114800" marR="0" rtl="0" algn="l">
              <a:lnSpc>
                <a:spcPct val="115000"/>
              </a:lnSpc>
              <a:spcBef>
                <a:spcPts val="1600"/>
              </a:spcBef>
              <a:spcAft>
                <a:spcPts val="1600"/>
              </a:spcAft>
              <a:buClr>
                <a:schemeClr val="accent1"/>
              </a:buClr>
              <a:buSzPts val="1100"/>
              <a:buFont typeface="Lato"/>
              <a:buChar char="■"/>
              <a:defRPr b="0" i="0" sz="1100" u="none" cap="none" strike="noStrike">
                <a:solidFill>
                  <a:schemeClr val="accent1"/>
                </a:solidFill>
                <a:latin typeface="Lato"/>
                <a:ea typeface="Lato"/>
                <a:cs typeface="Lato"/>
                <a:sym typeface="Lato"/>
              </a:defRPr>
            </a:lvl9pPr>
          </a:lstStyle>
          <a:p/>
        </p:txBody>
      </p:sp>
      <p:sp>
        <p:nvSpPr>
          <p:cNvPr id="8" name="Google Shape;8;p17"/>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comments" Target="../comments/comment2.xml"/><Relationship Id="rId4" Type="http://schemas.openxmlformats.org/officeDocument/2006/relationships/image" Target="../media/image15.png"/><Relationship Id="rId5" Type="http://schemas.openxmlformats.org/officeDocument/2006/relationships/image" Target="../media/image19.png"/><Relationship Id="rId6" Type="http://schemas.openxmlformats.org/officeDocument/2006/relationships/image" Target="../media/image7.png"/><Relationship Id="rId7"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comments" Target="../comments/comment3.xml"/><Relationship Id="rId4" Type="http://schemas.openxmlformats.org/officeDocument/2006/relationships/image" Target="../media/image21.png"/><Relationship Id="rId5" Type="http://schemas.openxmlformats.org/officeDocument/2006/relationships/image" Target="../media/image2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comments" Target="../comments/comment4.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comments" Target="../comments/comment5.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2.png"/><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slide" Target="/ppt/slides/slide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comments" Target="../comments/comment1.xml"/><Relationship Id="rId4" Type="http://schemas.openxmlformats.org/officeDocument/2006/relationships/image" Target="../media/image1.png"/><Relationship Id="rId5"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
          <p:cNvSpPr txBox="1"/>
          <p:nvPr>
            <p:ph type="ctrTitle"/>
          </p:nvPr>
        </p:nvSpPr>
        <p:spPr>
          <a:xfrm>
            <a:off x="729450" y="1322450"/>
            <a:ext cx="7688100" cy="1664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4200"/>
              <a:buNone/>
            </a:pPr>
            <a:r>
              <a:rPr lang="en"/>
              <a:t>CPaaS Platform</a:t>
            </a:r>
            <a:endParaRPr/>
          </a:p>
          <a:p>
            <a:pPr indent="0" lvl="0" marL="0" rtl="0" algn="l">
              <a:lnSpc>
                <a:spcPct val="115000"/>
              </a:lnSpc>
              <a:spcBef>
                <a:spcPts val="0"/>
              </a:spcBef>
              <a:spcAft>
                <a:spcPts val="0"/>
              </a:spcAft>
              <a:buSzPts val="4200"/>
              <a:buNone/>
            </a:pPr>
            <a:r>
              <a:rPr b="0" lang="en" sz="2800"/>
              <a:t>Platform Management Applications</a:t>
            </a:r>
            <a:endParaRPr b="0" sz="2800"/>
          </a:p>
        </p:txBody>
      </p:sp>
      <p:sp>
        <p:nvSpPr>
          <p:cNvPr id="87" name="Google Shape;87;p1"/>
          <p:cNvSpPr txBox="1"/>
          <p:nvPr>
            <p:ph idx="1" type="subTitle"/>
          </p:nvPr>
        </p:nvSpPr>
        <p:spPr>
          <a:xfrm>
            <a:off x="729627" y="3172900"/>
            <a:ext cx="7688100" cy="541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600"/>
              <a:buNone/>
            </a:pPr>
            <a:r>
              <a:rPr lang="en"/>
              <a:t>Document Version: January 2024</a:t>
            </a:r>
            <a:endParaRPr/>
          </a:p>
        </p:txBody>
      </p:sp>
      <p:pic>
        <p:nvPicPr>
          <p:cNvPr id="88" name="Google Shape;88;p1"/>
          <p:cNvPicPr preferRelativeResize="0"/>
          <p:nvPr/>
        </p:nvPicPr>
        <p:blipFill rotWithShape="1">
          <a:blip r:embed="rId3">
            <a:alphaModFix/>
          </a:blip>
          <a:srcRect b="-11806" l="-7123" r="0" t="0"/>
          <a:stretch/>
        </p:blipFill>
        <p:spPr>
          <a:xfrm>
            <a:off x="8300400" y="0"/>
            <a:ext cx="843600" cy="491725"/>
          </a:xfrm>
          <a:prstGeom prst="rect">
            <a:avLst/>
          </a:prstGeom>
          <a:noFill/>
          <a:ln>
            <a:noFill/>
          </a:ln>
        </p:spPr>
      </p:pic>
      <p:pic>
        <p:nvPicPr>
          <p:cNvPr id="89" name="Google Shape;89;p1"/>
          <p:cNvPicPr preferRelativeResize="0"/>
          <p:nvPr/>
        </p:nvPicPr>
        <p:blipFill rotWithShape="1">
          <a:blip r:embed="rId3">
            <a:alphaModFix/>
          </a:blip>
          <a:srcRect b="18448" l="9745" r="9583" t="25094"/>
          <a:stretch/>
        </p:blipFill>
        <p:spPr>
          <a:xfrm>
            <a:off x="8059600" y="0"/>
            <a:ext cx="1084400" cy="4622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g27c23d0d5cc_1_1"/>
          <p:cNvSpPr txBox="1"/>
          <p:nvPr>
            <p:ph idx="1" type="body"/>
          </p:nvPr>
        </p:nvSpPr>
        <p:spPr>
          <a:xfrm>
            <a:off x="5757050" y="1294825"/>
            <a:ext cx="2857800" cy="3698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300"/>
              <a:buNone/>
            </a:pPr>
            <a:r>
              <a:rPr b="1" lang="en"/>
              <a:t>Verify a new domain: </a:t>
            </a:r>
            <a:endParaRPr b="1"/>
          </a:p>
          <a:p>
            <a:pPr indent="-311150" lvl="0" marL="457200" rtl="0" algn="l">
              <a:lnSpc>
                <a:spcPct val="115000"/>
              </a:lnSpc>
              <a:spcBef>
                <a:spcPts val="0"/>
              </a:spcBef>
              <a:spcAft>
                <a:spcPts val="0"/>
              </a:spcAft>
              <a:buSzPts val="1300"/>
              <a:buChar char="●"/>
            </a:pPr>
            <a:r>
              <a:rPr lang="en"/>
              <a:t>You can add multiple sender domains and MAIL FROM domains </a:t>
            </a:r>
            <a:endParaRPr/>
          </a:p>
          <a:p>
            <a:pPr indent="-311150" lvl="0" marL="457200" rtl="0" algn="l">
              <a:lnSpc>
                <a:spcPct val="115000"/>
              </a:lnSpc>
              <a:spcBef>
                <a:spcPts val="0"/>
              </a:spcBef>
              <a:spcAft>
                <a:spcPts val="0"/>
              </a:spcAft>
              <a:buSzPts val="1300"/>
              <a:buChar char="●"/>
            </a:pPr>
            <a:r>
              <a:rPr lang="en"/>
              <a:t>Click on </a:t>
            </a:r>
            <a:r>
              <a:rPr b="1" lang="en"/>
              <a:t>“Verify new domain” </a:t>
            </a:r>
            <a:r>
              <a:rPr lang="en"/>
              <a:t>and add sender domain </a:t>
            </a:r>
            <a:r>
              <a:rPr b="1" lang="en"/>
              <a:t>(</a:t>
            </a:r>
            <a:r>
              <a:rPr b="1" lang="en"/>
              <a:t>mandatory) </a:t>
            </a:r>
            <a:r>
              <a:rPr lang="en"/>
              <a:t>and MAILFROM domain </a:t>
            </a:r>
            <a:r>
              <a:rPr b="1" lang="en"/>
              <a:t>(optional)</a:t>
            </a:r>
            <a:endParaRPr b="1"/>
          </a:p>
          <a:p>
            <a:pPr indent="-311150" lvl="0" marL="457200" rtl="0" algn="l">
              <a:lnSpc>
                <a:spcPct val="115000"/>
              </a:lnSpc>
              <a:spcBef>
                <a:spcPts val="0"/>
              </a:spcBef>
              <a:spcAft>
                <a:spcPts val="0"/>
              </a:spcAft>
              <a:buSzPts val="1300"/>
              <a:buChar char="●"/>
            </a:pPr>
            <a:r>
              <a:rPr lang="en"/>
              <a:t>Get the  CNAME records and follow the instructions to create DNS records</a:t>
            </a:r>
            <a:endParaRPr/>
          </a:p>
          <a:p>
            <a:pPr indent="-311150" lvl="0" marL="457200" rtl="0" algn="l">
              <a:lnSpc>
                <a:spcPct val="115000"/>
              </a:lnSpc>
              <a:spcBef>
                <a:spcPts val="0"/>
              </a:spcBef>
              <a:spcAft>
                <a:spcPts val="0"/>
              </a:spcAft>
              <a:buSzPts val="1300"/>
              <a:buChar char="●"/>
            </a:pPr>
            <a:r>
              <a:rPr lang="en"/>
              <a:t>Afterwards, the status will be changed to “</a:t>
            </a:r>
            <a:r>
              <a:rPr b="1" i="1" lang="en"/>
              <a:t>Verified</a:t>
            </a:r>
            <a:r>
              <a:rPr lang="en"/>
              <a:t>” from “Pending Verification”</a:t>
            </a:r>
            <a:endParaRPr/>
          </a:p>
          <a:p>
            <a:pPr indent="0" lvl="0" marL="0" rtl="0" algn="l">
              <a:lnSpc>
                <a:spcPct val="115000"/>
              </a:lnSpc>
              <a:spcBef>
                <a:spcPts val="0"/>
              </a:spcBef>
              <a:spcAft>
                <a:spcPts val="0"/>
              </a:spcAft>
              <a:buSzPts val="1300"/>
              <a:buNone/>
            </a:pPr>
            <a:r>
              <a:t/>
            </a:r>
            <a:endParaRPr b="1"/>
          </a:p>
        </p:txBody>
      </p:sp>
      <p:pic>
        <p:nvPicPr>
          <p:cNvPr id="148" name="Google Shape;148;g27c23d0d5cc_1_1"/>
          <p:cNvPicPr preferRelativeResize="0"/>
          <p:nvPr/>
        </p:nvPicPr>
        <p:blipFill>
          <a:blip r:embed="rId4">
            <a:alphaModFix/>
          </a:blip>
          <a:stretch>
            <a:fillRect/>
          </a:stretch>
        </p:blipFill>
        <p:spPr>
          <a:xfrm>
            <a:off x="3470949" y="670525"/>
            <a:ext cx="1969626" cy="2097299"/>
          </a:xfrm>
          <a:prstGeom prst="rect">
            <a:avLst/>
          </a:prstGeom>
          <a:noFill/>
          <a:ln cap="flat" cmpd="sng" w="9525">
            <a:solidFill>
              <a:schemeClr val="dk2"/>
            </a:solidFill>
            <a:prstDash val="solid"/>
            <a:round/>
            <a:headEnd len="sm" w="sm" type="none"/>
            <a:tailEnd len="sm" w="sm" type="none"/>
          </a:ln>
        </p:spPr>
      </p:pic>
      <p:pic>
        <p:nvPicPr>
          <p:cNvPr id="149" name="Google Shape;149;g27c23d0d5cc_1_1"/>
          <p:cNvPicPr preferRelativeResize="0"/>
          <p:nvPr/>
        </p:nvPicPr>
        <p:blipFill>
          <a:blip r:embed="rId5">
            <a:alphaModFix/>
          </a:blip>
          <a:stretch>
            <a:fillRect/>
          </a:stretch>
        </p:blipFill>
        <p:spPr>
          <a:xfrm>
            <a:off x="3470950" y="2977900"/>
            <a:ext cx="2006426" cy="1997726"/>
          </a:xfrm>
          <a:prstGeom prst="rect">
            <a:avLst/>
          </a:prstGeom>
          <a:noFill/>
          <a:ln cap="flat" cmpd="sng" w="9525">
            <a:solidFill>
              <a:schemeClr val="dk2"/>
            </a:solidFill>
            <a:prstDash val="solid"/>
            <a:round/>
            <a:headEnd len="sm" w="sm" type="none"/>
            <a:tailEnd len="sm" w="sm" type="none"/>
          </a:ln>
        </p:spPr>
      </p:pic>
      <p:pic>
        <p:nvPicPr>
          <p:cNvPr id="150" name="Google Shape;150;g27c23d0d5cc_1_1"/>
          <p:cNvPicPr preferRelativeResize="0"/>
          <p:nvPr/>
        </p:nvPicPr>
        <p:blipFill>
          <a:blip r:embed="rId6">
            <a:alphaModFix/>
          </a:blip>
          <a:stretch>
            <a:fillRect/>
          </a:stretch>
        </p:blipFill>
        <p:spPr>
          <a:xfrm>
            <a:off x="193500" y="3007275"/>
            <a:ext cx="2912974" cy="1939000"/>
          </a:xfrm>
          <a:prstGeom prst="rect">
            <a:avLst/>
          </a:prstGeom>
          <a:noFill/>
          <a:ln cap="flat" cmpd="sng" w="9525">
            <a:solidFill>
              <a:schemeClr val="dk2"/>
            </a:solidFill>
            <a:prstDash val="solid"/>
            <a:round/>
            <a:headEnd len="sm" w="sm" type="none"/>
            <a:tailEnd len="sm" w="sm" type="none"/>
          </a:ln>
        </p:spPr>
      </p:pic>
      <p:sp>
        <p:nvSpPr>
          <p:cNvPr id="151" name="Google Shape;151;g27c23d0d5cc_1_1"/>
          <p:cNvSpPr/>
          <p:nvPr/>
        </p:nvSpPr>
        <p:spPr>
          <a:xfrm>
            <a:off x="3869738" y="1756950"/>
            <a:ext cx="500700" cy="1443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g27c23d0d5cc_1_1"/>
          <p:cNvSpPr/>
          <p:nvPr/>
        </p:nvSpPr>
        <p:spPr>
          <a:xfrm>
            <a:off x="3801650" y="3883625"/>
            <a:ext cx="636900" cy="198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g27c23d0d5cc_1_1"/>
          <p:cNvSpPr/>
          <p:nvPr/>
        </p:nvSpPr>
        <p:spPr>
          <a:xfrm>
            <a:off x="1247325" y="3412025"/>
            <a:ext cx="1816800" cy="670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54" name="Google Shape;154;g27c23d0d5cc_1_1"/>
          <p:cNvPicPr preferRelativeResize="0"/>
          <p:nvPr/>
        </p:nvPicPr>
        <p:blipFill>
          <a:blip r:embed="rId7">
            <a:alphaModFix/>
          </a:blip>
          <a:stretch>
            <a:fillRect/>
          </a:stretch>
        </p:blipFill>
        <p:spPr>
          <a:xfrm>
            <a:off x="193500" y="825325"/>
            <a:ext cx="2857801" cy="1787700"/>
          </a:xfrm>
          <a:prstGeom prst="rect">
            <a:avLst/>
          </a:prstGeom>
          <a:noFill/>
          <a:ln cap="flat" cmpd="sng" w="9525">
            <a:solidFill>
              <a:schemeClr val="dk2"/>
            </a:solidFill>
            <a:prstDash val="solid"/>
            <a:round/>
            <a:headEnd len="sm" w="sm" type="none"/>
            <a:tailEnd len="sm" w="sm" type="none"/>
          </a:ln>
        </p:spPr>
      </p:pic>
      <p:sp>
        <p:nvSpPr>
          <p:cNvPr id="155" name="Google Shape;155;g27c23d0d5cc_1_1"/>
          <p:cNvSpPr/>
          <p:nvPr/>
        </p:nvSpPr>
        <p:spPr>
          <a:xfrm>
            <a:off x="2460425" y="1592425"/>
            <a:ext cx="500700" cy="198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56" name="Google Shape;156;g27c23d0d5cc_1_1"/>
          <p:cNvCxnSpPr>
            <a:stCxn id="154" idx="3"/>
            <a:endCxn id="148" idx="1"/>
          </p:cNvCxnSpPr>
          <p:nvPr/>
        </p:nvCxnSpPr>
        <p:spPr>
          <a:xfrm>
            <a:off x="3051301" y="1719175"/>
            <a:ext cx="419700" cy="600"/>
          </a:xfrm>
          <a:prstGeom prst="bentConnector3">
            <a:avLst>
              <a:gd fmla="val 49994" name="adj1"/>
            </a:avLst>
          </a:prstGeom>
          <a:noFill/>
          <a:ln cap="flat" cmpd="sng" w="19050">
            <a:solidFill>
              <a:srgbClr val="FF0000"/>
            </a:solidFill>
            <a:prstDash val="solid"/>
            <a:round/>
            <a:headEnd len="med" w="med" type="none"/>
            <a:tailEnd len="med" w="med" type="triangle"/>
          </a:ln>
        </p:spPr>
      </p:cxnSp>
      <p:cxnSp>
        <p:nvCxnSpPr>
          <p:cNvPr id="157" name="Google Shape;157;g27c23d0d5cc_1_1"/>
          <p:cNvCxnSpPr>
            <a:stCxn id="148" idx="3"/>
            <a:endCxn id="149" idx="3"/>
          </p:cNvCxnSpPr>
          <p:nvPr/>
        </p:nvCxnSpPr>
        <p:spPr>
          <a:xfrm>
            <a:off x="5440575" y="1719175"/>
            <a:ext cx="36900" cy="2257500"/>
          </a:xfrm>
          <a:prstGeom prst="bentConnector3">
            <a:avLst>
              <a:gd fmla="val 745058" name="adj1"/>
            </a:avLst>
          </a:prstGeom>
          <a:noFill/>
          <a:ln cap="flat" cmpd="sng" w="19050">
            <a:solidFill>
              <a:srgbClr val="FF0000"/>
            </a:solidFill>
            <a:prstDash val="solid"/>
            <a:round/>
            <a:headEnd len="med" w="med" type="none"/>
            <a:tailEnd len="med" w="med" type="triangle"/>
          </a:ln>
        </p:spPr>
      </p:cxnSp>
      <p:cxnSp>
        <p:nvCxnSpPr>
          <p:cNvPr id="158" name="Google Shape;158;g27c23d0d5cc_1_1"/>
          <p:cNvCxnSpPr>
            <a:stCxn id="149" idx="1"/>
            <a:endCxn id="150" idx="3"/>
          </p:cNvCxnSpPr>
          <p:nvPr/>
        </p:nvCxnSpPr>
        <p:spPr>
          <a:xfrm flipH="1">
            <a:off x="3106450" y="3976763"/>
            <a:ext cx="364500" cy="600"/>
          </a:xfrm>
          <a:prstGeom prst="bentConnector3">
            <a:avLst>
              <a:gd fmla="val 49997" name="adj1"/>
            </a:avLst>
          </a:prstGeom>
          <a:noFill/>
          <a:ln cap="flat" cmpd="sng" w="19050">
            <a:solidFill>
              <a:srgbClr val="FF0000"/>
            </a:solidFill>
            <a:prstDash val="solid"/>
            <a:round/>
            <a:headEnd len="med" w="med" type="none"/>
            <a:tailEnd len="med" w="med" type="triangle"/>
          </a:ln>
        </p:spPr>
      </p:cxnSp>
      <p:sp>
        <p:nvSpPr>
          <p:cNvPr id="159" name="Google Shape;159;g27c23d0d5cc_1_1"/>
          <p:cNvSpPr txBox="1"/>
          <p:nvPr/>
        </p:nvSpPr>
        <p:spPr>
          <a:xfrm>
            <a:off x="112800" y="56400"/>
            <a:ext cx="64971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600">
                <a:solidFill>
                  <a:schemeClr val="accent1"/>
                </a:solidFill>
                <a:latin typeface="Lato"/>
                <a:ea typeface="Lato"/>
                <a:cs typeface="Lato"/>
                <a:sym typeface="Lato"/>
              </a:rPr>
              <a:t>Verify New Domain</a:t>
            </a:r>
            <a:endParaRPr b="1" sz="1600">
              <a:solidFill>
                <a:schemeClr val="accent1"/>
              </a:solidFill>
              <a:latin typeface="Lato"/>
              <a:ea typeface="Lato"/>
              <a:cs typeface="Lato"/>
              <a:sym typeface="Lato"/>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g2a6c368d9e3_0_0"/>
          <p:cNvSpPr txBox="1"/>
          <p:nvPr/>
        </p:nvSpPr>
        <p:spPr>
          <a:xfrm>
            <a:off x="112800" y="56400"/>
            <a:ext cx="64971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600">
                <a:solidFill>
                  <a:schemeClr val="accent1"/>
                </a:solidFill>
                <a:latin typeface="Lato"/>
                <a:ea typeface="Lato"/>
                <a:cs typeface="Lato"/>
                <a:sym typeface="Lato"/>
              </a:rPr>
              <a:t>Verify New Domain</a:t>
            </a:r>
            <a:endParaRPr b="1" sz="1600">
              <a:solidFill>
                <a:schemeClr val="accent1"/>
              </a:solidFill>
              <a:latin typeface="Lato"/>
              <a:ea typeface="Lato"/>
              <a:cs typeface="Lato"/>
              <a:sym typeface="Lato"/>
            </a:endParaRPr>
          </a:p>
        </p:txBody>
      </p:sp>
      <p:sp>
        <p:nvSpPr>
          <p:cNvPr id="165" name="Google Shape;165;g2a6c368d9e3_0_0"/>
          <p:cNvSpPr txBox="1"/>
          <p:nvPr/>
        </p:nvSpPr>
        <p:spPr>
          <a:xfrm>
            <a:off x="242625" y="870750"/>
            <a:ext cx="4427100" cy="1585500"/>
          </a:xfrm>
          <a:prstGeom prst="rect">
            <a:avLst/>
          </a:prstGeom>
          <a:solidFill>
            <a:schemeClr val="lt1"/>
          </a:solidFill>
          <a:ln>
            <a:noFill/>
          </a:ln>
        </p:spPr>
        <p:txBody>
          <a:bodyPr anchorCtr="0" anchor="t" bIns="91425" lIns="91425" spcFirstLastPara="1" rIns="91425" wrap="square" tIns="91425">
            <a:spAutoFit/>
          </a:bodyPr>
          <a:lstStyle/>
          <a:p>
            <a:pPr indent="-225425" lvl="1" marL="228600" rtl="0" algn="just">
              <a:lnSpc>
                <a:spcPct val="150000"/>
              </a:lnSpc>
              <a:spcBef>
                <a:spcPts val="1200"/>
              </a:spcBef>
              <a:spcAft>
                <a:spcPts val="0"/>
              </a:spcAft>
              <a:buClr>
                <a:schemeClr val="accent1"/>
              </a:buClr>
              <a:buSzPts val="1300"/>
              <a:buFont typeface="Roboto"/>
              <a:buChar char="○"/>
            </a:pPr>
            <a:r>
              <a:rPr lang="en" sz="1300">
                <a:solidFill>
                  <a:schemeClr val="accent1"/>
                </a:solidFill>
                <a:latin typeface="Lato"/>
                <a:ea typeface="Lato"/>
                <a:cs typeface="Lato"/>
                <a:sym typeface="Lato"/>
              </a:rPr>
              <a:t>Mailfrom value cannot be the same with Sender domain value. If users input the same value for both, UI show errors: </a:t>
            </a:r>
            <a:r>
              <a:rPr b="1" lang="en" sz="1300">
                <a:solidFill>
                  <a:schemeClr val="accent1"/>
                </a:solidFill>
                <a:latin typeface="Lato"/>
                <a:ea typeface="Lato"/>
                <a:cs typeface="Lato"/>
                <a:sym typeface="Lato"/>
              </a:rPr>
              <a:t>Invalid value. Please try again</a:t>
            </a:r>
            <a:r>
              <a:rPr lang="en" sz="1300">
                <a:solidFill>
                  <a:schemeClr val="accent1"/>
                </a:solidFill>
                <a:latin typeface="Lato"/>
                <a:ea typeface="Lato"/>
                <a:cs typeface="Lato"/>
                <a:sym typeface="Lato"/>
              </a:rPr>
              <a:t>.</a:t>
            </a:r>
            <a:endParaRPr sz="1300">
              <a:solidFill>
                <a:schemeClr val="accent1"/>
              </a:solidFill>
              <a:latin typeface="Lato"/>
              <a:ea typeface="Lato"/>
              <a:cs typeface="Lato"/>
              <a:sym typeface="Lato"/>
            </a:endParaRPr>
          </a:p>
          <a:p>
            <a:pPr indent="-196850" lvl="2" marL="685800" rtl="0" algn="just">
              <a:lnSpc>
                <a:spcPct val="150000"/>
              </a:lnSpc>
              <a:spcBef>
                <a:spcPts val="0"/>
              </a:spcBef>
              <a:spcAft>
                <a:spcPts val="0"/>
              </a:spcAft>
              <a:buClr>
                <a:schemeClr val="accent1"/>
              </a:buClr>
              <a:buSzPts val="1300"/>
              <a:buFont typeface="Roboto"/>
              <a:buChar char="■"/>
            </a:pPr>
            <a:r>
              <a:rPr lang="en" sz="1300">
                <a:solidFill>
                  <a:schemeClr val="accent1"/>
                </a:solidFill>
                <a:latin typeface="Lato"/>
                <a:ea typeface="Lato"/>
                <a:cs typeface="Lato"/>
                <a:sym typeface="Lato"/>
              </a:rPr>
              <a:t>e.g. Sender domain is </a:t>
            </a:r>
            <a:r>
              <a:rPr b="1" lang="en" sz="1300">
                <a:solidFill>
                  <a:schemeClr val="accent1"/>
                </a:solidFill>
                <a:latin typeface="Lato"/>
                <a:ea typeface="Lato"/>
                <a:cs typeface="Lato"/>
                <a:sym typeface="Lato"/>
              </a:rPr>
              <a:t>domain.com</a:t>
            </a:r>
            <a:r>
              <a:rPr lang="en" sz="1300">
                <a:solidFill>
                  <a:schemeClr val="accent1"/>
                </a:solidFill>
                <a:latin typeface="Lato"/>
                <a:ea typeface="Lato"/>
                <a:cs typeface="Lato"/>
                <a:sym typeface="Lato"/>
              </a:rPr>
              <a:t> =&gt; Mailfrom domain cannot be </a:t>
            </a:r>
            <a:r>
              <a:rPr b="1" lang="en" sz="1300">
                <a:solidFill>
                  <a:schemeClr val="accent1"/>
                </a:solidFill>
                <a:latin typeface="Lato"/>
                <a:ea typeface="Lato"/>
                <a:cs typeface="Lato"/>
                <a:sym typeface="Lato"/>
              </a:rPr>
              <a:t>domain.com</a:t>
            </a:r>
            <a:endParaRPr sz="1300">
              <a:solidFill>
                <a:schemeClr val="accent1"/>
              </a:solidFill>
              <a:latin typeface="Lato"/>
              <a:ea typeface="Lato"/>
              <a:cs typeface="Lato"/>
              <a:sym typeface="Lato"/>
            </a:endParaRPr>
          </a:p>
        </p:txBody>
      </p:sp>
      <p:sp>
        <p:nvSpPr>
          <p:cNvPr id="166" name="Google Shape;166;g2a6c368d9e3_0_0"/>
          <p:cNvSpPr txBox="1"/>
          <p:nvPr/>
        </p:nvSpPr>
        <p:spPr>
          <a:xfrm>
            <a:off x="4351825" y="3000375"/>
            <a:ext cx="4427100" cy="1885500"/>
          </a:xfrm>
          <a:prstGeom prst="rect">
            <a:avLst/>
          </a:prstGeom>
          <a:noFill/>
          <a:ln>
            <a:noFill/>
          </a:ln>
        </p:spPr>
        <p:txBody>
          <a:bodyPr anchorCtr="0" anchor="t" bIns="91425" lIns="91425" spcFirstLastPara="1" rIns="91425" wrap="square" tIns="91425">
            <a:spAutoFit/>
          </a:bodyPr>
          <a:lstStyle/>
          <a:p>
            <a:pPr indent="-254000" lvl="1" marL="257175" rtl="0" algn="just">
              <a:lnSpc>
                <a:spcPct val="150000"/>
              </a:lnSpc>
              <a:spcBef>
                <a:spcPts val="1200"/>
              </a:spcBef>
              <a:spcAft>
                <a:spcPts val="0"/>
              </a:spcAft>
              <a:buClr>
                <a:schemeClr val="accent1"/>
              </a:buClr>
              <a:buSzPts val="1300"/>
              <a:buFont typeface="Roboto"/>
              <a:buChar char="○"/>
            </a:pPr>
            <a:r>
              <a:rPr lang="en" sz="1300">
                <a:solidFill>
                  <a:schemeClr val="accent1"/>
                </a:solidFill>
                <a:latin typeface="Lato"/>
                <a:ea typeface="Lato"/>
                <a:cs typeface="Lato"/>
                <a:sym typeface="Lato"/>
              </a:rPr>
              <a:t>Mailfrom value ending needs to be matching with Sender domain. If users input incorrect format, UI show errors: </a:t>
            </a:r>
            <a:r>
              <a:rPr b="1" lang="en" sz="1300">
                <a:solidFill>
                  <a:schemeClr val="accent1"/>
                </a:solidFill>
                <a:latin typeface="Lato"/>
                <a:ea typeface="Lato"/>
                <a:cs typeface="Lato"/>
                <a:sym typeface="Lato"/>
              </a:rPr>
              <a:t>Invalid value. Please try again</a:t>
            </a:r>
            <a:r>
              <a:rPr lang="en" sz="1300">
                <a:solidFill>
                  <a:schemeClr val="accent1"/>
                </a:solidFill>
                <a:latin typeface="Lato"/>
                <a:ea typeface="Lato"/>
                <a:cs typeface="Lato"/>
                <a:sym typeface="Lato"/>
              </a:rPr>
              <a:t>.</a:t>
            </a:r>
            <a:endParaRPr sz="1300">
              <a:solidFill>
                <a:schemeClr val="accent1"/>
              </a:solidFill>
              <a:latin typeface="Lato"/>
              <a:ea typeface="Lato"/>
              <a:cs typeface="Lato"/>
              <a:sym typeface="Lato"/>
            </a:endParaRPr>
          </a:p>
          <a:p>
            <a:pPr indent="-254000" lvl="2" marL="714375" rtl="0" algn="just">
              <a:lnSpc>
                <a:spcPct val="150000"/>
              </a:lnSpc>
              <a:spcBef>
                <a:spcPts val="0"/>
              </a:spcBef>
              <a:spcAft>
                <a:spcPts val="0"/>
              </a:spcAft>
              <a:buClr>
                <a:schemeClr val="accent1"/>
              </a:buClr>
              <a:buSzPts val="1300"/>
              <a:buFont typeface="Times New Roman"/>
              <a:buChar char="■"/>
            </a:pPr>
            <a:r>
              <a:rPr lang="en" sz="1300">
                <a:solidFill>
                  <a:schemeClr val="accent1"/>
                </a:solidFill>
                <a:latin typeface="Lato"/>
                <a:ea typeface="Lato"/>
                <a:cs typeface="Lato"/>
                <a:sym typeface="Lato"/>
              </a:rPr>
              <a:t>e.g. Sender domain is </a:t>
            </a:r>
            <a:r>
              <a:rPr b="1" lang="en" sz="1300">
                <a:solidFill>
                  <a:schemeClr val="accent1"/>
                </a:solidFill>
                <a:latin typeface="Lato"/>
                <a:ea typeface="Lato"/>
                <a:cs typeface="Lato"/>
                <a:sym typeface="Lato"/>
              </a:rPr>
              <a:t>domain.com</a:t>
            </a:r>
            <a:r>
              <a:rPr lang="en" sz="1300">
                <a:solidFill>
                  <a:schemeClr val="accent1"/>
                </a:solidFill>
                <a:latin typeface="Lato"/>
                <a:ea typeface="Lato"/>
                <a:cs typeface="Lato"/>
                <a:sym typeface="Lato"/>
              </a:rPr>
              <a:t> =&gt; Mailfrom domain needs to be matching with Sender domain.</a:t>
            </a:r>
            <a:endParaRPr sz="1300">
              <a:solidFill>
                <a:schemeClr val="accent1"/>
              </a:solidFill>
              <a:latin typeface="Lato"/>
              <a:ea typeface="Lato"/>
              <a:cs typeface="Lato"/>
              <a:sym typeface="Lato"/>
            </a:endParaRPr>
          </a:p>
        </p:txBody>
      </p:sp>
      <p:pic>
        <p:nvPicPr>
          <p:cNvPr id="167" name="Google Shape;167;g2a6c368d9e3_0_0"/>
          <p:cNvPicPr preferRelativeResize="0"/>
          <p:nvPr/>
        </p:nvPicPr>
        <p:blipFill>
          <a:blip r:embed="rId4">
            <a:alphaModFix/>
          </a:blip>
          <a:stretch>
            <a:fillRect/>
          </a:stretch>
        </p:blipFill>
        <p:spPr>
          <a:xfrm>
            <a:off x="5694350" y="738938"/>
            <a:ext cx="2706725" cy="1849125"/>
          </a:xfrm>
          <a:prstGeom prst="rect">
            <a:avLst/>
          </a:prstGeom>
          <a:noFill/>
          <a:ln cap="flat" cmpd="sng" w="9525">
            <a:solidFill>
              <a:srgbClr val="44546A"/>
            </a:solidFill>
            <a:prstDash val="solid"/>
            <a:round/>
            <a:headEnd len="sm" w="sm" type="none"/>
            <a:tailEnd len="sm" w="sm" type="none"/>
          </a:ln>
        </p:spPr>
      </p:pic>
      <p:pic>
        <p:nvPicPr>
          <p:cNvPr id="168" name="Google Shape;168;g2a6c368d9e3_0_0"/>
          <p:cNvPicPr preferRelativeResize="0"/>
          <p:nvPr/>
        </p:nvPicPr>
        <p:blipFill>
          <a:blip r:embed="rId5">
            <a:alphaModFix/>
          </a:blip>
          <a:stretch>
            <a:fillRect/>
          </a:stretch>
        </p:blipFill>
        <p:spPr>
          <a:xfrm>
            <a:off x="1102813" y="3018400"/>
            <a:ext cx="2706725" cy="1849446"/>
          </a:xfrm>
          <a:prstGeom prst="rect">
            <a:avLst/>
          </a:prstGeom>
          <a:noFill/>
          <a:ln cap="flat" cmpd="sng" w="9525">
            <a:solidFill>
              <a:srgbClr val="44546A"/>
            </a:solidFill>
            <a:prstDash val="solid"/>
            <a:round/>
            <a:headEnd len="sm" w="sm" type="none"/>
            <a:tailEnd len="sm" w="sm" type="none"/>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g2ada54a8e49_0_0"/>
          <p:cNvSpPr txBox="1"/>
          <p:nvPr/>
        </p:nvSpPr>
        <p:spPr>
          <a:xfrm>
            <a:off x="112800" y="56400"/>
            <a:ext cx="64971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600">
                <a:solidFill>
                  <a:schemeClr val="accent1"/>
                </a:solidFill>
                <a:latin typeface="Lato"/>
                <a:ea typeface="Lato"/>
                <a:cs typeface="Lato"/>
                <a:sym typeface="Lato"/>
              </a:rPr>
              <a:t>Pending or Failed Verification</a:t>
            </a:r>
            <a:endParaRPr b="1" sz="1600">
              <a:solidFill>
                <a:schemeClr val="accent1"/>
              </a:solidFill>
              <a:latin typeface="Lato"/>
              <a:ea typeface="Lato"/>
              <a:cs typeface="Lato"/>
              <a:sym typeface="Lato"/>
            </a:endParaRPr>
          </a:p>
        </p:txBody>
      </p:sp>
      <p:sp>
        <p:nvSpPr>
          <p:cNvPr id="174" name="Google Shape;174;g2ada54a8e49_0_0"/>
          <p:cNvSpPr txBox="1"/>
          <p:nvPr/>
        </p:nvSpPr>
        <p:spPr>
          <a:xfrm>
            <a:off x="59125" y="1779000"/>
            <a:ext cx="4098900" cy="1585500"/>
          </a:xfrm>
          <a:prstGeom prst="rect">
            <a:avLst/>
          </a:prstGeom>
          <a:solidFill>
            <a:schemeClr val="lt1"/>
          </a:solidFill>
          <a:ln>
            <a:noFill/>
          </a:ln>
        </p:spPr>
        <p:txBody>
          <a:bodyPr anchorCtr="0" anchor="t" bIns="91425" lIns="91425" spcFirstLastPara="1" rIns="91425" wrap="square" tIns="91425">
            <a:spAutoFit/>
          </a:bodyPr>
          <a:lstStyle/>
          <a:p>
            <a:pPr indent="-292100" lvl="1" marL="914400" rtl="0" algn="just">
              <a:lnSpc>
                <a:spcPct val="150000"/>
              </a:lnSpc>
              <a:spcBef>
                <a:spcPts val="1200"/>
              </a:spcBef>
              <a:spcAft>
                <a:spcPts val="0"/>
              </a:spcAft>
              <a:buClr>
                <a:schemeClr val="accent1"/>
              </a:buClr>
              <a:buSzPts val="1000"/>
              <a:buFont typeface="Roboto"/>
              <a:buChar char="○"/>
            </a:pPr>
            <a:r>
              <a:rPr lang="en" sz="1300">
                <a:solidFill>
                  <a:schemeClr val="accent1"/>
                </a:solidFill>
                <a:latin typeface="Lato"/>
                <a:ea typeface="Lato"/>
                <a:cs typeface="Lato"/>
                <a:sym typeface="Lato"/>
              </a:rPr>
              <a:t>For </a:t>
            </a:r>
            <a:r>
              <a:rPr b="1" lang="en" sz="1300">
                <a:solidFill>
                  <a:schemeClr val="accent1"/>
                </a:solidFill>
                <a:latin typeface="Lato"/>
                <a:ea typeface="Lato"/>
                <a:cs typeface="Lato"/>
                <a:sym typeface="Lato"/>
              </a:rPr>
              <a:t>Pending</a:t>
            </a:r>
            <a:r>
              <a:rPr lang="en" sz="1300">
                <a:solidFill>
                  <a:schemeClr val="accent1"/>
                </a:solidFill>
                <a:latin typeface="Lato"/>
                <a:ea typeface="Lato"/>
                <a:cs typeface="Lato"/>
                <a:sym typeface="Lato"/>
              </a:rPr>
              <a:t> Verification or </a:t>
            </a:r>
            <a:r>
              <a:rPr b="1" lang="en" sz="1300">
                <a:solidFill>
                  <a:schemeClr val="accent1"/>
                </a:solidFill>
                <a:latin typeface="Lato"/>
                <a:ea typeface="Lato"/>
                <a:cs typeface="Lato"/>
                <a:sym typeface="Lato"/>
              </a:rPr>
              <a:t>Failed</a:t>
            </a:r>
            <a:r>
              <a:rPr lang="en" sz="1300">
                <a:solidFill>
                  <a:schemeClr val="accent1"/>
                </a:solidFill>
                <a:latin typeface="Lato"/>
                <a:ea typeface="Lato"/>
                <a:cs typeface="Lato"/>
                <a:sym typeface="Lato"/>
              </a:rPr>
              <a:t> status </a:t>
            </a:r>
            <a:r>
              <a:rPr i="1" lang="en" sz="1300">
                <a:solidFill>
                  <a:schemeClr val="accent1"/>
                </a:solidFill>
                <a:latin typeface="Lato"/>
                <a:ea typeface="Lato"/>
                <a:cs typeface="Lato"/>
                <a:sym typeface="Lato"/>
              </a:rPr>
              <a:t>(failed to verify sender domain)</a:t>
            </a:r>
            <a:r>
              <a:rPr lang="en" sz="1300">
                <a:solidFill>
                  <a:schemeClr val="accent1"/>
                </a:solidFill>
                <a:latin typeface="Lato"/>
                <a:ea typeface="Lato"/>
                <a:cs typeface="Lato"/>
                <a:sym typeface="Lato"/>
              </a:rPr>
              <a:t>, users can click on the “</a:t>
            </a:r>
            <a:r>
              <a:rPr i="1" lang="en" sz="1300">
                <a:solidFill>
                  <a:schemeClr val="accent1"/>
                </a:solidFill>
                <a:latin typeface="Lato"/>
                <a:ea typeface="Lato"/>
                <a:cs typeface="Lato"/>
                <a:sym typeface="Lato"/>
              </a:rPr>
              <a:t>Delete</a:t>
            </a:r>
            <a:r>
              <a:rPr lang="en" sz="1300">
                <a:solidFill>
                  <a:schemeClr val="accent1"/>
                </a:solidFill>
                <a:latin typeface="Lato"/>
                <a:ea typeface="Lato"/>
                <a:cs typeface="Lato"/>
                <a:sym typeface="Lato"/>
              </a:rPr>
              <a:t>” icon to remove those respective sender domains from the user-interface. </a:t>
            </a:r>
            <a:endParaRPr sz="1300">
              <a:solidFill>
                <a:schemeClr val="accent1"/>
              </a:solidFill>
              <a:latin typeface="Lato"/>
              <a:ea typeface="Lato"/>
              <a:cs typeface="Lato"/>
              <a:sym typeface="Lato"/>
            </a:endParaRPr>
          </a:p>
        </p:txBody>
      </p:sp>
      <p:pic>
        <p:nvPicPr>
          <p:cNvPr id="175" name="Google Shape;175;g2ada54a8e49_0_0"/>
          <p:cNvPicPr preferRelativeResize="0"/>
          <p:nvPr/>
        </p:nvPicPr>
        <p:blipFill>
          <a:blip r:embed="rId4">
            <a:alphaModFix/>
          </a:blip>
          <a:stretch>
            <a:fillRect/>
          </a:stretch>
        </p:blipFill>
        <p:spPr>
          <a:xfrm>
            <a:off x="4572000" y="1192688"/>
            <a:ext cx="4267197" cy="2758123"/>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9"/>
          <p:cNvSpPr txBox="1"/>
          <p:nvPr>
            <p:ph idx="1" type="body"/>
          </p:nvPr>
        </p:nvSpPr>
        <p:spPr>
          <a:xfrm>
            <a:off x="5087277" y="1344625"/>
            <a:ext cx="3463200" cy="3598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300"/>
              <a:buNone/>
            </a:pPr>
            <a:r>
              <a:rPr b="1" lang="en"/>
              <a:t>Portal Config:</a:t>
            </a:r>
            <a:r>
              <a:rPr lang="en"/>
              <a:t> This is where you configure settings for the Customer Portal. You can determine:</a:t>
            </a:r>
            <a:endParaRPr/>
          </a:p>
          <a:p>
            <a:pPr indent="-311150" lvl="0" marL="457200" rtl="0" algn="l">
              <a:lnSpc>
                <a:spcPct val="115000"/>
              </a:lnSpc>
              <a:spcBef>
                <a:spcPts val="1600"/>
              </a:spcBef>
              <a:spcAft>
                <a:spcPts val="0"/>
              </a:spcAft>
              <a:buSzPts val="1300"/>
              <a:buAutoNum type="arabicPeriod"/>
            </a:pPr>
            <a:r>
              <a:rPr lang="en"/>
              <a:t>What your customer would see on their portal</a:t>
            </a:r>
            <a:endParaRPr/>
          </a:p>
          <a:p>
            <a:pPr indent="-311150" lvl="0" marL="457200" rtl="0" algn="l">
              <a:lnSpc>
                <a:spcPct val="115000"/>
              </a:lnSpc>
              <a:spcBef>
                <a:spcPts val="0"/>
              </a:spcBef>
              <a:spcAft>
                <a:spcPts val="0"/>
              </a:spcAft>
              <a:buSzPts val="1300"/>
              <a:buAutoNum type="arabicPeriod"/>
            </a:pPr>
            <a:r>
              <a:rPr lang="en"/>
              <a:t>Customer interface configuration</a:t>
            </a:r>
            <a:endParaRPr/>
          </a:p>
          <a:p>
            <a:pPr indent="-311150" lvl="0" marL="457200" rtl="0" algn="l">
              <a:lnSpc>
                <a:spcPct val="115000"/>
              </a:lnSpc>
              <a:spcBef>
                <a:spcPts val="0"/>
              </a:spcBef>
              <a:spcAft>
                <a:spcPts val="0"/>
              </a:spcAft>
              <a:buSzPts val="1300"/>
              <a:buAutoNum type="arabicPeriod"/>
            </a:pPr>
            <a:r>
              <a:rPr lang="en"/>
              <a:t>Purchase Flow</a:t>
            </a:r>
            <a:endParaRPr/>
          </a:p>
          <a:p>
            <a:pPr indent="-311150" lvl="0" marL="457200" rtl="0" algn="l">
              <a:lnSpc>
                <a:spcPct val="115000"/>
              </a:lnSpc>
              <a:spcBef>
                <a:spcPts val="0"/>
              </a:spcBef>
              <a:spcAft>
                <a:spcPts val="0"/>
              </a:spcAft>
              <a:buSzPts val="1300"/>
              <a:buAutoNum type="arabicPeriod"/>
            </a:pPr>
            <a:r>
              <a:rPr lang="en"/>
              <a:t>Subscription Policy</a:t>
            </a:r>
            <a:endParaRPr/>
          </a:p>
          <a:p>
            <a:pPr indent="-311150" lvl="0" marL="457200" rtl="0" algn="l">
              <a:lnSpc>
                <a:spcPct val="115000"/>
              </a:lnSpc>
              <a:spcBef>
                <a:spcPts val="0"/>
              </a:spcBef>
              <a:spcAft>
                <a:spcPts val="0"/>
              </a:spcAft>
              <a:buSzPts val="1300"/>
              <a:buAutoNum type="arabicPeriod"/>
            </a:pPr>
            <a:r>
              <a:rPr lang="en"/>
              <a:t>Configure the Default Inbound / Outbound Rules for all organizations under a domain.</a:t>
            </a:r>
            <a:endParaRPr sz="1100">
              <a:solidFill>
                <a:srgbClr val="000000"/>
              </a:solidFill>
            </a:endParaRPr>
          </a:p>
          <a:p>
            <a:pPr indent="-311150" lvl="0" marL="457200" rtl="0" algn="l">
              <a:lnSpc>
                <a:spcPct val="115000"/>
              </a:lnSpc>
              <a:spcBef>
                <a:spcPts val="0"/>
              </a:spcBef>
              <a:spcAft>
                <a:spcPts val="0"/>
              </a:spcAft>
              <a:buSzPts val="1300"/>
              <a:buAutoNum type="arabicPeriod"/>
            </a:pPr>
            <a:r>
              <a:rPr lang="en"/>
              <a:t>Keyword Blacklist</a:t>
            </a:r>
            <a:endParaRPr sz="1100">
              <a:solidFill>
                <a:srgbClr val="000000"/>
              </a:solidFill>
            </a:endParaRPr>
          </a:p>
          <a:p>
            <a:pPr indent="0" lvl="0" marL="0" rtl="0" algn="l">
              <a:lnSpc>
                <a:spcPct val="115000"/>
              </a:lnSpc>
              <a:spcBef>
                <a:spcPts val="1600"/>
              </a:spcBef>
              <a:spcAft>
                <a:spcPts val="1600"/>
              </a:spcAft>
              <a:buSzPts val="1300"/>
              <a:buNone/>
            </a:pPr>
            <a:r>
              <a:rPr i="1" lang="en"/>
              <a:t>Note: The settings here will affect ALL users located on your domain.</a:t>
            </a:r>
            <a:endParaRPr i="1"/>
          </a:p>
        </p:txBody>
      </p:sp>
      <p:pic>
        <p:nvPicPr>
          <p:cNvPr id="181" name="Google Shape;181;p9"/>
          <p:cNvPicPr preferRelativeResize="0"/>
          <p:nvPr/>
        </p:nvPicPr>
        <p:blipFill rotWithShape="1">
          <a:blip r:embed="rId3">
            <a:alphaModFix/>
          </a:blip>
          <a:srcRect b="0" l="0" r="0" t="0"/>
          <a:stretch/>
        </p:blipFill>
        <p:spPr>
          <a:xfrm>
            <a:off x="1002738" y="1344600"/>
            <a:ext cx="3606301" cy="3598550"/>
          </a:xfrm>
          <a:prstGeom prst="rect">
            <a:avLst/>
          </a:prstGeom>
          <a:noFill/>
          <a:ln cap="flat" cmpd="sng" w="9525">
            <a:solidFill>
              <a:schemeClr val="dk2"/>
            </a:solidFill>
            <a:prstDash val="dot"/>
            <a:round/>
            <a:headEnd len="sm" w="sm" type="none"/>
            <a:tailEnd len="sm" w="sm" type="none"/>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10"/>
          <p:cNvSpPr txBox="1"/>
          <p:nvPr>
            <p:ph idx="1" type="body"/>
          </p:nvPr>
        </p:nvSpPr>
        <p:spPr>
          <a:xfrm>
            <a:off x="951000" y="3505200"/>
            <a:ext cx="7242000" cy="1429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300"/>
              <a:buNone/>
            </a:pPr>
            <a:r>
              <a:rPr b="1" lang="en"/>
              <a:t>Tax:</a:t>
            </a:r>
            <a:r>
              <a:rPr lang="en"/>
              <a:t> Set tax policies for the Domain</a:t>
            </a:r>
            <a:endParaRPr/>
          </a:p>
          <a:p>
            <a:pPr indent="-311150" lvl="0" marL="457200" rtl="0" algn="l">
              <a:lnSpc>
                <a:spcPct val="115000"/>
              </a:lnSpc>
              <a:spcBef>
                <a:spcPts val="1600"/>
              </a:spcBef>
              <a:spcAft>
                <a:spcPts val="0"/>
              </a:spcAft>
              <a:buSzPts val="1300"/>
              <a:buChar char="●"/>
            </a:pPr>
            <a:r>
              <a:rPr lang="en"/>
              <a:t>If a user (Customer) is located in a nation different from the taxed country, all their services purchased will NOT be taxed at all.</a:t>
            </a:r>
            <a:endParaRPr i="1"/>
          </a:p>
        </p:txBody>
      </p:sp>
      <p:pic>
        <p:nvPicPr>
          <p:cNvPr id="187" name="Google Shape;187;p10"/>
          <p:cNvPicPr preferRelativeResize="0"/>
          <p:nvPr/>
        </p:nvPicPr>
        <p:blipFill rotWithShape="1">
          <a:blip r:embed="rId3">
            <a:alphaModFix/>
          </a:blip>
          <a:srcRect b="0" l="0" r="0" t="0"/>
          <a:stretch/>
        </p:blipFill>
        <p:spPr>
          <a:xfrm>
            <a:off x="685763" y="1320650"/>
            <a:ext cx="7761775" cy="2058475"/>
          </a:xfrm>
          <a:prstGeom prst="rect">
            <a:avLst/>
          </a:prstGeom>
          <a:noFill/>
          <a:ln cap="flat" cmpd="sng" w="9525">
            <a:solidFill>
              <a:schemeClr val="dk2"/>
            </a:solidFill>
            <a:prstDash val="dot"/>
            <a:round/>
            <a:headEnd len="sm" w="sm" type="none"/>
            <a:tailEnd len="sm" w="sm" type="none"/>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11"/>
          <p:cNvSpPr txBox="1"/>
          <p:nvPr>
            <p:ph idx="1" type="body"/>
          </p:nvPr>
        </p:nvSpPr>
        <p:spPr>
          <a:xfrm>
            <a:off x="273450" y="1345925"/>
            <a:ext cx="4719900" cy="3072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300"/>
              <a:buNone/>
            </a:pPr>
            <a:r>
              <a:rPr b="1" lang="en"/>
              <a:t>Security Policy:</a:t>
            </a:r>
            <a:r>
              <a:rPr lang="en"/>
              <a:t> Each domain now has a domain security policy that allows the domain owner to:</a:t>
            </a:r>
            <a:endParaRPr/>
          </a:p>
          <a:p>
            <a:pPr indent="-311150" lvl="0" marL="457200" rtl="0" algn="l">
              <a:lnSpc>
                <a:spcPct val="115000"/>
              </a:lnSpc>
              <a:spcBef>
                <a:spcPts val="1600"/>
              </a:spcBef>
              <a:spcAft>
                <a:spcPts val="0"/>
              </a:spcAft>
              <a:buSzPts val="1300"/>
              <a:buChar char="●"/>
            </a:pPr>
            <a:r>
              <a:rPr lang="en"/>
              <a:t>Decide how their users set up a password and 2FA.</a:t>
            </a:r>
            <a:endParaRPr/>
          </a:p>
          <a:p>
            <a:pPr indent="-311150" lvl="0" marL="457200" rtl="0" algn="l">
              <a:lnSpc>
                <a:spcPct val="115000"/>
              </a:lnSpc>
              <a:spcBef>
                <a:spcPts val="0"/>
              </a:spcBef>
              <a:spcAft>
                <a:spcPts val="0"/>
              </a:spcAft>
              <a:buSzPts val="1300"/>
              <a:buChar char="●"/>
            </a:pPr>
            <a:r>
              <a:rPr lang="en"/>
              <a:t>Configure </a:t>
            </a:r>
            <a:r>
              <a:rPr b="1" lang="en"/>
              <a:t>IP Whitelisting</a:t>
            </a:r>
            <a:r>
              <a:rPr lang="en"/>
              <a:t>: Restrict access to your web-portal and Bizphone mobile login to only trusted IP addresses</a:t>
            </a:r>
            <a:endParaRPr/>
          </a:p>
          <a:p>
            <a:pPr indent="-311150" lvl="0" marL="457200" rtl="0" algn="l">
              <a:lnSpc>
                <a:spcPct val="115000"/>
              </a:lnSpc>
              <a:spcBef>
                <a:spcPts val="0"/>
              </a:spcBef>
              <a:spcAft>
                <a:spcPts val="0"/>
              </a:spcAft>
              <a:buSzPts val="1300"/>
              <a:buChar char="●"/>
            </a:pPr>
            <a:r>
              <a:rPr lang="en"/>
              <a:t>Enable </a:t>
            </a:r>
            <a:r>
              <a:rPr b="1" lang="en"/>
              <a:t>Managed Service</a:t>
            </a:r>
            <a:r>
              <a:rPr lang="en"/>
              <a:t>: Access and manage your customer accounts remotely with the highest privileges by using Remote Support in the Customer App.</a:t>
            </a:r>
            <a:endParaRPr/>
          </a:p>
          <a:p>
            <a:pPr indent="0" lvl="0" marL="0" rtl="0" algn="l">
              <a:lnSpc>
                <a:spcPct val="150000"/>
              </a:lnSpc>
              <a:spcBef>
                <a:spcPts val="1600"/>
              </a:spcBef>
              <a:spcAft>
                <a:spcPts val="0"/>
              </a:spcAft>
              <a:buSzPts val="1300"/>
              <a:buNone/>
            </a:pPr>
            <a:r>
              <a:t/>
            </a:r>
            <a:endParaRPr>
              <a:latin typeface="Arial"/>
              <a:ea typeface="Arial"/>
              <a:cs typeface="Arial"/>
              <a:sym typeface="Arial"/>
            </a:endParaRPr>
          </a:p>
        </p:txBody>
      </p:sp>
      <p:pic>
        <p:nvPicPr>
          <p:cNvPr id="193" name="Google Shape;193;p11"/>
          <p:cNvPicPr preferRelativeResize="0"/>
          <p:nvPr/>
        </p:nvPicPr>
        <p:blipFill rotWithShape="1">
          <a:blip r:embed="rId3">
            <a:alphaModFix/>
          </a:blip>
          <a:srcRect b="0" l="0" r="0" t="0"/>
          <a:stretch/>
        </p:blipFill>
        <p:spPr>
          <a:xfrm>
            <a:off x="5283075" y="565084"/>
            <a:ext cx="3683999" cy="4514340"/>
          </a:xfrm>
          <a:prstGeom prst="rect">
            <a:avLst/>
          </a:prstGeom>
          <a:noFill/>
          <a:ln cap="flat" cmpd="sng" w="9525">
            <a:solidFill>
              <a:schemeClr val="dk2"/>
            </a:solidFill>
            <a:prstDash val="dot"/>
            <a:round/>
            <a:headEnd len="sm" w="sm" type="none"/>
            <a:tailEnd len="sm" w="sm" type="none"/>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12"/>
          <p:cNvSpPr txBox="1"/>
          <p:nvPr/>
        </p:nvSpPr>
        <p:spPr>
          <a:xfrm>
            <a:off x="312100" y="1456350"/>
            <a:ext cx="3872100" cy="2136300"/>
          </a:xfrm>
          <a:prstGeom prst="rect">
            <a:avLst/>
          </a:prstGeom>
          <a:noFill/>
          <a:ln>
            <a:noFill/>
          </a:ln>
        </p:spPr>
        <p:txBody>
          <a:bodyPr anchorCtr="0" anchor="t" bIns="91425" lIns="91425" spcFirstLastPara="1" rIns="91425" wrap="square" tIns="91425">
            <a:spAutoFit/>
          </a:bodyPr>
          <a:lstStyle/>
          <a:p>
            <a:pPr indent="-323850" lvl="0" marL="457200" marR="0" rtl="0" algn="l">
              <a:lnSpc>
                <a:spcPct val="115000"/>
              </a:lnSpc>
              <a:spcBef>
                <a:spcPts val="0"/>
              </a:spcBef>
              <a:spcAft>
                <a:spcPts val="0"/>
              </a:spcAft>
              <a:buClr>
                <a:schemeClr val="accent1"/>
              </a:buClr>
              <a:buSzPts val="1500"/>
              <a:buFont typeface="Lato"/>
              <a:buChar char="●"/>
            </a:pPr>
            <a:r>
              <a:rPr b="0" i="0" lang="en" sz="1300" u="none" cap="none" strike="noStrike">
                <a:solidFill>
                  <a:schemeClr val="accent1"/>
                </a:solidFill>
                <a:latin typeface="Arial"/>
                <a:ea typeface="Arial"/>
                <a:cs typeface="Arial"/>
                <a:sym typeface="Arial"/>
              </a:rPr>
              <a:t>After users reset the password, they need to wait for a period of time (Default value: 24 hours) to change the password again.</a:t>
            </a:r>
            <a:endParaRPr b="0" i="0" sz="1300" u="none" cap="none" strike="noStrike">
              <a:solidFill>
                <a:schemeClr val="accent1"/>
              </a:solidFill>
              <a:latin typeface="Arial"/>
              <a:ea typeface="Arial"/>
              <a:cs typeface="Arial"/>
              <a:sym typeface="Arial"/>
            </a:endParaRPr>
          </a:p>
          <a:p>
            <a:pPr indent="-323850" lvl="0" marL="457200" marR="0" rtl="0" algn="l">
              <a:lnSpc>
                <a:spcPct val="115000"/>
              </a:lnSpc>
              <a:spcBef>
                <a:spcPts val="0"/>
              </a:spcBef>
              <a:spcAft>
                <a:spcPts val="0"/>
              </a:spcAft>
              <a:buClr>
                <a:schemeClr val="accent1"/>
              </a:buClr>
              <a:buSzPts val="1500"/>
              <a:buFont typeface="Lato"/>
              <a:buChar char="●"/>
            </a:pPr>
            <a:r>
              <a:rPr b="0" i="0" lang="en" sz="1300" u="none" cap="none" strike="noStrike">
                <a:solidFill>
                  <a:schemeClr val="accent1"/>
                </a:solidFill>
                <a:latin typeface="Arial"/>
                <a:ea typeface="Arial"/>
                <a:cs typeface="Arial"/>
                <a:sym typeface="Arial"/>
              </a:rPr>
              <a:t>For </a:t>
            </a:r>
            <a:r>
              <a:rPr b="1" i="0" lang="en" sz="1300" u="none" cap="none" strike="noStrike">
                <a:solidFill>
                  <a:schemeClr val="accent1"/>
                </a:solidFill>
                <a:latin typeface="Arial"/>
                <a:ea typeface="Arial"/>
                <a:cs typeface="Arial"/>
                <a:sym typeface="Arial"/>
              </a:rPr>
              <a:t>password reset (Forgot Password)</a:t>
            </a:r>
            <a:r>
              <a:rPr b="0" i="0" lang="en" sz="1300" u="none" cap="none" strike="noStrike">
                <a:solidFill>
                  <a:schemeClr val="accent1"/>
                </a:solidFill>
                <a:latin typeface="Arial"/>
                <a:ea typeface="Arial"/>
                <a:cs typeface="Arial"/>
                <a:sym typeface="Arial"/>
              </a:rPr>
              <a:t>, the existing password reset email by user will continue to operate. There is no limit.</a:t>
            </a:r>
            <a:endParaRPr b="0" i="0" sz="1500" u="none" cap="none" strike="noStrike">
              <a:solidFill>
                <a:schemeClr val="accent1"/>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1300"/>
              <a:buFont typeface="Arial"/>
              <a:buNone/>
            </a:pPr>
            <a:r>
              <a:rPr b="0" i="0" lang="en" sz="1300" u="none" cap="none" strike="noStrike">
                <a:solidFill>
                  <a:schemeClr val="accent1"/>
                </a:solidFill>
                <a:latin typeface="Arial"/>
                <a:ea typeface="Arial"/>
                <a:cs typeface="Arial"/>
                <a:sym typeface="Arial"/>
              </a:rPr>
              <a:t>Note: Users can enter 0 to disable the functionality.</a:t>
            </a:r>
            <a:endParaRPr b="0" i="0" sz="1400" u="none" cap="none" strike="noStrike">
              <a:solidFill>
                <a:srgbClr val="000000"/>
              </a:solidFill>
              <a:latin typeface="Arial"/>
              <a:ea typeface="Arial"/>
              <a:cs typeface="Arial"/>
              <a:sym typeface="Arial"/>
            </a:endParaRPr>
          </a:p>
        </p:txBody>
      </p:sp>
      <p:pic>
        <p:nvPicPr>
          <p:cNvPr id="199" name="Google Shape;199;p12"/>
          <p:cNvPicPr preferRelativeResize="0"/>
          <p:nvPr/>
        </p:nvPicPr>
        <p:blipFill rotWithShape="1">
          <a:blip r:embed="rId4">
            <a:alphaModFix/>
          </a:blip>
          <a:srcRect b="0" l="0" r="0" t="0"/>
          <a:stretch/>
        </p:blipFill>
        <p:spPr>
          <a:xfrm>
            <a:off x="4808300" y="650575"/>
            <a:ext cx="4118901" cy="4417400"/>
          </a:xfrm>
          <a:prstGeom prst="rect">
            <a:avLst/>
          </a:prstGeom>
          <a:noFill/>
          <a:ln cap="flat" cmpd="sng" w="9525">
            <a:solidFill>
              <a:srgbClr val="000000"/>
            </a:solidFill>
            <a:prstDash val="dot"/>
            <a:round/>
            <a:headEnd len="sm" w="sm" type="none"/>
            <a:tailEnd len="sm" w="sm" type="none"/>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13"/>
          <p:cNvSpPr txBox="1"/>
          <p:nvPr>
            <p:ph idx="1" type="body"/>
          </p:nvPr>
        </p:nvSpPr>
        <p:spPr>
          <a:xfrm>
            <a:off x="753838" y="2673150"/>
            <a:ext cx="3699600" cy="2319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300"/>
              <a:buNone/>
            </a:pPr>
            <a:r>
              <a:rPr b="1" lang="en"/>
              <a:t>Invoice:</a:t>
            </a:r>
            <a:r>
              <a:rPr lang="en"/>
              <a:t> This is where the management can configure the Invoice Settings and Templates if they are using the CPaaS Platform Invoicing system.</a:t>
            </a:r>
            <a:endParaRPr/>
          </a:p>
          <a:p>
            <a:pPr indent="0" lvl="0" marL="0" rtl="0" algn="l">
              <a:lnSpc>
                <a:spcPct val="115000"/>
              </a:lnSpc>
              <a:spcBef>
                <a:spcPts val="1600"/>
              </a:spcBef>
              <a:spcAft>
                <a:spcPts val="1600"/>
              </a:spcAft>
              <a:buSzPts val="1300"/>
              <a:buNone/>
            </a:pPr>
            <a:r>
              <a:rPr b="1" i="1" lang="en" sz="1050">
                <a:solidFill>
                  <a:srgbClr val="E25041"/>
                </a:solidFill>
                <a:highlight>
                  <a:srgbClr val="FFFFFF"/>
                </a:highlight>
                <a:latin typeface="Arial"/>
                <a:ea typeface="Arial"/>
                <a:cs typeface="Arial"/>
                <a:sym typeface="Arial"/>
              </a:rPr>
              <a:t>** Important note** The settings here will be applied to all your customers. Kindly be careful when enabling or disabling any feature.</a:t>
            </a:r>
            <a:endParaRPr/>
          </a:p>
        </p:txBody>
      </p:sp>
      <p:pic>
        <p:nvPicPr>
          <p:cNvPr id="205" name="Google Shape;205;p13"/>
          <p:cNvPicPr preferRelativeResize="0"/>
          <p:nvPr/>
        </p:nvPicPr>
        <p:blipFill rotWithShape="1">
          <a:blip r:embed="rId3">
            <a:alphaModFix/>
          </a:blip>
          <a:srcRect b="0" l="0" r="0" t="0"/>
          <a:stretch/>
        </p:blipFill>
        <p:spPr>
          <a:xfrm>
            <a:off x="4770275" y="552075"/>
            <a:ext cx="3815499" cy="4539901"/>
          </a:xfrm>
          <a:prstGeom prst="rect">
            <a:avLst/>
          </a:prstGeom>
          <a:noFill/>
          <a:ln cap="flat" cmpd="sng" w="9525">
            <a:solidFill>
              <a:schemeClr val="dk2"/>
            </a:solidFill>
            <a:prstDash val="dot"/>
            <a:round/>
            <a:headEnd len="sm" w="sm" type="none"/>
            <a:tailEnd len="sm" w="sm" type="none"/>
          </a:ln>
        </p:spPr>
      </p:pic>
      <p:pic>
        <p:nvPicPr>
          <p:cNvPr id="206" name="Google Shape;206;p13"/>
          <p:cNvPicPr preferRelativeResize="0"/>
          <p:nvPr/>
        </p:nvPicPr>
        <p:blipFill rotWithShape="1">
          <a:blip r:embed="rId4">
            <a:alphaModFix/>
          </a:blip>
          <a:srcRect b="0" l="0" r="0" t="0"/>
          <a:stretch/>
        </p:blipFill>
        <p:spPr>
          <a:xfrm>
            <a:off x="558225" y="1301850"/>
            <a:ext cx="4090815" cy="1269900"/>
          </a:xfrm>
          <a:prstGeom prst="rect">
            <a:avLst/>
          </a:prstGeom>
          <a:noFill/>
          <a:ln cap="flat" cmpd="sng" w="9525">
            <a:solidFill>
              <a:schemeClr val="dk2"/>
            </a:solidFill>
            <a:prstDash val="dot"/>
            <a:round/>
            <a:headEnd len="sm" w="sm" type="none"/>
            <a:tailEnd len="sm" w="sm" type="none"/>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14"/>
          <p:cNvSpPr txBox="1"/>
          <p:nvPr>
            <p:ph type="title"/>
          </p:nvPr>
        </p:nvSpPr>
        <p:spPr>
          <a:xfrm>
            <a:off x="730000" y="1318650"/>
            <a:ext cx="3300900" cy="1687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600"/>
              <a:buNone/>
            </a:pPr>
            <a:r>
              <a:rPr lang="en" sz="3000"/>
              <a:t>Admin Audit</a:t>
            </a:r>
            <a:endParaRPr sz="3000"/>
          </a:p>
        </p:txBody>
      </p:sp>
      <p:sp>
        <p:nvSpPr>
          <p:cNvPr id="212" name="Google Shape;212;p14"/>
          <p:cNvSpPr txBox="1"/>
          <p:nvPr>
            <p:ph idx="2" type="body"/>
          </p:nvPr>
        </p:nvSpPr>
        <p:spPr>
          <a:xfrm>
            <a:off x="5174225" y="1352625"/>
            <a:ext cx="3374400" cy="3025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SzPts val="1300"/>
              <a:buNone/>
            </a:pPr>
            <a:r>
              <a:rPr b="1" lang="en" sz="1500"/>
              <a:t>Allows the Telecom Operator’s management to audit all actions that have taken place within their portal.</a:t>
            </a:r>
            <a:endParaRPr b="1" sz="15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15"/>
          <p:cNvSpPr txBox="1"/>
          <p:nvPr>
            <p:ph idx="1" type="body"/>
          </p:nvPr>
        </p:nvSpPr>
        <p:spPr>
          <a:xfrm>
            <a:off x="5718738" y="1292375"/>
            <a:ext cx="3025500" cy="3734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300"/>
              <a:buNone/>
            </a:pPr>
            <a:r>
              <a:rPr lang="en"/>
              <a:t>Management can select a time range or specify a date they wish to look into. From here, you can see details such as:</a:t>
            </a:r>
            <a:endParaRPr/>
          </a:p>
          <a:p>
            <a:pPr indent="-311150" lvl="0" marL="457200" rtl="0" algn="l">
              <a:lnSpc>
                <a:spcPct val="115000"/>
              </a:lnSpc>
              <a:spcBef>
                <a:spcPts val="1600"/>
              </a:spcBef>
              <a:spcAft>
                <a:spcPts val="0"/>
              </a:spcAft>
              <a:buSzPts val="1300"/>
              <a:buChar char="●"/>
            </a:pPr>
            <a:r>
              <a:rPr lang="en"/>
              <a:t> App: which app the change/activity took place</a:t>
            </a:r>
            <a:endParaRPr/>
          </a:p>
          <a:p>
            <a:pPr indent="-311150" lvl="0" marL="457200" rtl="0" algn="l">
              <a:lnSpc>
                <a:spcPct val="115000"/>
              </a:lnSpc>
              <a:spcBef>
                <a:spcPts val="0"/>
              </a:spcBef>
              <a:spcAft>
                <a:spcPts val="0"/>
              </a:spcAft>
              <a:buSzPts val="1300"/>
              <a:buChar char="●"/>
            </a:pPr>
            <a:r>
              <a:rPr lang="en"/>
              <a:t>Event: what kind of event/action was done</a:t>
            </a:r>
            <a:endParaRPr/>
          </a:p>
          <a:p>
            <a:pPr indent="-311150" lvl="0" marL="457200" rtl="0" algn="l">
              <a:lnSpc>
                <a:spcPct val="115000"/>
              </a:lnSpc>
              <a:spcBef>
                <a:spcPts val="0"/>
              </a:spcBef>
              <a:spcAft>
                <a:spcPts val="0"/>
              </a:spcAft>
              <a:buSzPts val="1300"/>
              <a:buChar char="●"/>
            </a:pPr>
            <a:r>
              <a:rPr lang="en"/>
              <a:t>Description: Details of the activity</a:t>
            </a:r>
            <a:endParaRPr/>
          </a:p>
          <a:p>
            <a:pPr indent="-311150" lvl="0" marL="457200" rtl="0" algn="l">
              <a:lnSpc>
                <a:spcPct val="115000"/>
              </a:lnSpc>
              <a:spcBef>
                <a:spcPts val="0"/>
              </a:spcBef>
              <a:spcAft>
                <a:spcPts val="0"/>
              </a:spcAft>
              <a:buSzPts val="1300"/>
              <a:buChar char="●"/>
            </a:pPr>
            <a:r>
              <a:rPr lang="en"/>
              <a:t>Actor: who made the changes</a:t>
            </a:r>
            <a:endParaRPr/>
          </a:p>
          <a:p>
            <a:pPr indent="-311150" lvl="0" marL="457200" rtl="0" algn="l">
              <a:lnSpc>
                <a:spcPct val="115000"/>
              </a:lnSpc>
              <a:spcBef>
                <a:spcPts val="0"/>
              </a:spcBef>
              <a:spcAft>
                <a:spcPts val="0"/>
              </a:spcAft>
              <a:buSzPts val="1300"/>
              <a:buChar char="●"/>
            </a:pPr>
            <a:r>
              <a:rPr lang="en"/>
              <a:t>Affected Organization: which organization was affected, and</a:t>
            </a:r>
            <a:endParaRPr/>
          </a:p>
          <a:p>
            <a:pPr indent="-311150" lvl="0" marL="457200" rtl="0" algn="l">
              <a:lnSpc>
                <a:spcPct val="115000"/>
              </a:lnSpc>
              <a:spcBef>
                <a:spcPts val="0"/>
              </a:spcBef>
              <a:spcAft>
                <a:spcPts val="0"/>
              </a:spcAft>
              <a:buSzPts val="1300"/>
              <a:buChar char="●"/>
            </a:pPr>
            <a:r>
              <a:rPr lang="en"/>
              <a:t>Date/Time: the timestamp of the event/action. </a:t>
            </a:r>
            <a:endParaRPr/>
          </a:p>
        </p:txBody>
      </p:sp>
      <p:pic>
        <p:nvPicPr>
          <p:cNvPr id="218" name="Google Shape;218;p15"/>
          <p:cNvPicPr preferRelativeResize="0"/>
          <p:nvPr/>
        </p:nvPicPr>
        <p:blipFill rotWithShape="1">
          <a:blip r:embed="rId3">
            <a:alphaModFix/>
          </a:blip>
          <a:srcRect b="0" l="0" r="0" t="0"/>
          <a:stretch/>
        </p:blipFill>
        <p:spPr>
          <a:xfrm>
            <a:off x="399763" y="1292375"/>
            <a:ext cx="5169151" cy="3734000"/>
          </a:xfrm>
          <a:prstGeom prst="rect">
            <a:avLst/>
          </a:prstGeom>
          <a:noFill/>
          <a:ln cap="flat" cmpd="sng" w="9525">
            <a:solidFill>
              <a:schemeClr val="dk2"/>
            </a:solidFill>
            <a:prstDash val="dot"/>
            <a:round/>
            <a:headEnd len="sm" w="sm" type="none"/>
            <a:tailEnd len="sm" w="sm" type="none"/>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g2a6c368d9e3_0_15"/>
          <p:cNvSpPr txBox="1"/>
          <p:nvPr>
            <p:ph type="ctrTitle"/>
          </p:nvPr>
        </p:nvSpPr>
        <p:spPr>
          <a:xfrm>
            <a:off x="86525" y="0"/>
            <a:ext cx="7688100" cy="541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500"/>
              <a:t>Release Notes (January, 2024)</a:t>
            </a:r>
            <a:endParaRPr sz="2500"/>
          </a:p>
        </p:txBody>
      </p:sp>
      <p:graphicFrame>
        <p:nvGraphicFramePr>
          <p:cNvPr id="95" name="Google Shape;95;g2a6c368d9e3_0_15"/>
          <p:cNvGraphicFramePr/>
          <p:nvPr/>
        </p:nvGraphicFramePr>
        <p:xfrm>
          <a:off x="456200" y="1491400"/>
          <a:ext cx="3000000" cy="3000000"/>
        </p:xfrm>
        <a:graphic>
          <a:graphicData uri="http://schemas.openxmlformats.org/drawingml/2006/table">
            <a:tbl>
              <a:tblPr>
                <a:noFill/>
                <a:tableStyleId>{C4797B3C-8DCC-462C-9DA9-DA7373823E83}</a:tableStyleId>
              </a:tblPr>
              <a:tblGrid>
                <a:gridCol w="1544475"/>
                <a:gridCol w="957925"/>
                <a:gridCol w="4736600"/>
              </a:tblGrid>
              <a:tr h="381000">
                <a:tc>
                  <a:txBody>
                    <a:bodyPr/>
                    <a:lstStyle/>
                    <a:p>
                      <a:pPr indent="0" lvl="0" marL="0" rtl="0" algn="l">
                        <a:spcBef>
                          <a:spcPts val="0"/>
                        </a:spcBef>
                        <a:spcAft>
                          <a:spcPts val="0"/>
                        </a:spcAft>
                        <a:buNone/>
                      </a:pPr>
                      <a:r>
                        <a:rPr b="1" lang="en" sz="1300">
                          <a:latin typeface="Roboto"/>
                          <a:ea typeface="Roboto"/>
                          <a:cs typeface="Roboto"/>
                          <a:sym typeface="Roboto"/>
                        </a:rPr>
                        <a:t>Item</a:t>
                      </a:r>
                      <a:endParaRPr b="1" sz="1300">
                        <a:latin typeface="Roboto"/>
                        <a:ea typeface="Roboto"/>
                        <a:cs typeface="Roboto"/>
                        <a:sym typeface="Roboto"/>
                      </a:endParaRPr>
                    </a:p>
                  </a:txBody>
                  <a:tcPr marT="91425" marB="91425" marR="91425" marL="91425"/>
                </a:tc>
                <a:tc>
                  <a:txBody>
                    <a:bodyPr/>
                    <a:lstStyle/>
                    <a:p>
                      <a:pPr indent="0" lvl="0" marL="0" rtl="0" algn="l">
                        <a:spcBef>
                          <a:spcPts val="0"/>
                        </a:spcBef>
                        <a:spcAft>
                          <a:spcPts val="0"/>
                        </a:spcAft>
                        <a:buNone/>
                      </a:pPr>
                      <a:r>
                        <a:rPr b="1" lang="en" sz="1300">
                          <a:latin typeface="Roboto"/>
                          <a:ea typeface="Roboto"/>
                          <a:cs typeface="Roboto"/>
                          <a:sym typeface="Roboto"/>
                        </a:rPr>
                        <a:t>Slide No:</a:t>
                      </a:r>
                      <a:endParaRPr b="1" sz="1300">
                        <a:latin typeface="Roboto"/>
                        <a:ea typeface="Roboto"/>
                        <a:cs typeface="Roboto"/>
                        <a:sym typeface="Roboto"/>
                      </a:endParaRPr>
                    </a:p>
                  </a:txBody>
                  <a:tcPr marT="91425" marB="91425" marR="91425" marL="91425"/>
                </a:tc>
                <a:tc>
                  <a:txBody>
                    <a:bodyPr/>
                    <a:lstStyle/>
                    <a:p>
                      <a:pPr indent="0" lvl="0" marL="0" rtl="0" algn="l">
                        <a:spcBef>
                          <a:spcPts val="0"/>
                        </a:spcBef>
                        <a:spcAft>
                          <a:spcPts val="0"/>
                        </a:spcAft>
                        <a:buNone/>
                      </a:pPr>
                      <a:r>
                        <a:rPr b="1" lang="en" sz="1300">
                          <a:latin typeface="Roboto"/>
                          <a:ea typeface="Roboto"/>
                          <a:cs typeface="Roboto"/>
                          <a:sym typeface="Roboto"/>
                        </a:rPr>
                        <a:t>Description</a:t>
                      </a:r>
                      <a:endParaRPr b="1" sz="1300">
                        <a:latin typeface="Roboto"/>
                        <a:ea typeface="Roboto"/>
                        <a:cs typeface="Roboto"/>
                        <a:sym typeface="Roboto"/>
                      </a:endParaRPr>
                    </a:p>
                  </a:txBody>
                  <a:tcPr marT="91425" marB="91425" marR="91425" marL="91425"/>
                </a:tc>
              </a:tr>
              <a:tr h="381000">
                <a:tc>
                  <a:txBody>
                    <a:bodyPr/>
                    <a:lstStyle/>
                    <a:p>
                      <a:pPr indent="0" lvl="0" marL="0" rtl="0" algn="l">
                        <a:spcBef>
                          <a:spcPts val="0"/>
                        </a:spcBef>
                        <a:spcAft>
                          <a:spcPts val="0"/>
                        </a:spcAft>
                        <a:buNone/>
                      </a:pPr>
                      <a:r>
                        <a:rPr lang="en" sz="1300">
                          <a:latin typeface="Roboto"/>
                          <a:ea typeface="Roboto"/>
                          <a:cs typeface="Roboto"/>
                          <a:sym typeface="Roboto"/>
                        </a:rPr>
                        <a:t>Domain Settings</a:t>
                      </a:r>
                      <a:endParaRPr sz="1300">
                        <a:latin typeface="Roboto"/>
                        <a:ea typeface="Roboto"/>
                        <a:cs typeface="Roboto"/>
                        <a:sym typeface="Roboto"/>
                      </a:endParaRPr>
                    </a:p>
                  </a:txBody>
                  <a:tcPr marT="91425" marB="91425" marR="91425" marL="91425"/>
                </a:tc>
                <a:tc>
                  <a:txBody>
                    <a:bodyPr/>
                    <a:lstStyle/>
                    <a:p>
                      <a:pPr indent="0" lvl="0" marL="0" rtl="0" algn="ctr">
                        <a:spcBef>
                          <a:spcPts val="0"/>
                        </a:spcBef>
                        <a:spcAft>
                          <a:spcPts val="0"/>
                        </a:spcAft>
                        <a:buNone/>
                      </a:pPr>
                      <a:r>
                        <a:rPr lang="en" sz="1300" u="sng">
                          <a:solidFill>
                            <a:schemeClr val="hlink"/>
                          </a:solidFill>
                          <a:latin typeface="Roboto"/>
                          <a:ea typeface="Roboto"/>
                          <a:cs typeface="Roboto"/>
                          <a:sym typeface="Roboto"/>
                          <a:hlinkClick action="ppaction://hlinksldjump" r:id="rId3"/>
                        </a:rPr>
                        <a:t>12</a:t>
                      </a:r>
                      <a:endParaRPr sz="1300">
                        <a:latin typeface="Roboto"/>
                        <a:ea typeface="Roboto"/>
                        <a:cs typeface="Roboto"/>
                        <a:sym typeface="Roboto"/>
                      </a:endParaRPr>
                    </a:p>
                  </a:txBody>
                  <a:tcPr marT="91425" marB="91425" marR="91425" marL="91425"/>
                </a:tc>
                <a:tc>
                  <a:txBody>
                    <a:bodyPr/>
                    <a:lstStyle/>
                    <a:p>
                      <a:pPr indent="0" lvl="0" marL="0" rtl="0" algn="l">
                        <a:spcBef>
                          <a:spcPts val="0"/>
                        </a:spcBef>
                        <a:spcAft>
                          <a:spcPts val="0"/>
                        </a:spcAft>
                        <a:buNone/>
                      </a:pPr>
                      <a:r>
                        <a:rPr lang="en" sz="1300">
                          <a:latin typeface="Roboto"/>
                          <a:ea typeface="Roboto"/>
                          <a:cs typeface="Roboto"/>
                          <a:sym typeface="Roboto"/>
                        </a:rPr>
                        <a:t>Allow to remove Pending or Failed to verify sender domain</a:t>
                      </a:r>
                      <a:endParaRPr sz="1300">
                        <a:latin typeface="Roboto"/>
                        <a:ea typeface="Roboto"/>
                        <a:cs typeface="Roboto"/>
                        <a:sym typeface="Roboto"/>
                      </a:endParaRPr>
                    </a:p>
                  </a:txBody>
                  <a:tcPr marT="91425" marB="91425" marR="91425" marL="91425"/>
                </a:tc>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16"/>
          <p:cNvSpPr txBox="1"/>
          <p:nvPr>
            <p:ph type="title"/>
          </p:nvPr>
        </p:nvSpPr>
        <p:spPr>
          <a:xfrm>
            <a:off x="730000" y="1318650"/>
            <a:ext cx="3300900" cy="1687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600"/>
              <a:buNone/>
            </a:pPr>
            <a:r>
              <a:rPr lang="en"/>
              <a:t>Thank You</a:t>
            </a:r>
            <a:endParaRPr/>
          </a:p>
        </p:txBody>
      </p:sp>
      <p:sp>
        <p:nvSpPr>
          <p:cNvPr id="224" name="Google Shape;224;p16"/>
          <p:cNvSpPr txBox="1"/>
          <p:nvPr>
            <p:ph idx="2" type="body"/>
          </p:nvPr>
        </p:nvSpPr>
        <p:spPr>
          <a:xfrm>
            <a:off x="5174225" y="1352625"/>
            <a:ext cx="3374400" cy="3025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SzPts val="1300"/>
              <a:buNone/>
            </a:pPr>
            <a:r>
              <a:rPr lang="en"/>
              <a:t>For comments and feedbacks please contact academy@b3networks.com</a:t>
            </a:r>
            <a:endParaRPr/>
          </a:p>
        </p:txBody>
      </p:sp>
      <p:pic>
        <p:nvPicPr>
          <p:cNvPr id="225" name="Google Shape;225;p16"/>
          <p:cNvPicPr preferRelativeResize="0"/>
          <p:nvPr/>
        </p:nvPicPr>
        <p:blipFill rotWithShape="1">
          <a:blip r:embed="rId3">
            <a:alphaModFix/>
          </a:blip>
          <a:srcRect b="-11806" l="-7123" r="0" t="0"/>
          <a:stretch/>
        </p:blipFill>
        <p:spPr>
          <a:xfrm>
            <a:off x="5826200" y="3304450"/>
            <a:ext cx="2299200" cy="14358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2"/>
          <p:cNvSpPr txBox="1"/>
          <p:nvPr>
            <p:ph type="title"/>
          </p:nvPr>
        </p:nvSpPr>
        <p:spPr>
          <a:xfrm>
            <a:off x="729450" y="1318650"/>
            <a:ext cx="7688700" cy="535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600"/>
              <a:buNone/>
            </a:pPr>
            <a:r>
              <a:rPr lang="en"/>
              <a:t>What’s In It For Me?</a:t>
            </a:r>
            <a:endParaRPr/>
          </a:p>
        </p:txBody>
      </p:sp>
      <p:sp>
        <p:nvSpPr>
          <p:cNvPr id="101" name="Google Shape;101;p2"/>
          <p:cNvSpPr txBox="1"/>
          <p:nvPr>
            <p:ph idx="1" type="body"/>
          </p:nvPr>
        </p:nvSpPr>
        <p:spPr>
          <a:xfrm>
            <a:off x="729450" y="2078875"/>
            <a:ext cx="7688700" cy="24456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SzPts val="1300"/>
              <a:buNone/>
            </a:pPr>
            <a:r>
              <a:rPr lang="en" sz="1600"/>
              <a:t>An introduction to the Platform Management Apps which allows Administrators to configure and manage the CPaaS Platform settings, namely:</a:t>
            </a:r>
            <a:endParaRPr sz="1600"/>
          </a:p>
          <a:p>
            <a:pPr indent="-330200" lvl="0" marL="457200" rtl="0" algn="l">
              <a:lnSpc>
                <a:spcPct val="150000"/>
              </a:lnSpc>
              <a:spcBef>
                <a:spcPts val="1600"/>
              </a:spcBef>
              <a:spcAft>
                <a:spcPts val="0"/>
              </a:spcAft>
              <a:buSzPts val="1600"/>
              <a:buChar char="●"/>
            </a:pPr>
            <a:r>
              <a:rPr b="1" lang="en" sz="1600"/>
              <a:t>Access Control App</a:t>
            </a:r>
            <a:endParaRPr b="1" sz="1600"/>
          </a:p>
          <a:p>
            <a:pPr indent="-330200" lvl="0" marL="457200" rtl="0" algn="l">
              <a:lnSpc>
                <a:spcPct val="150000"/>
              </a:lnSpc>
              <a:spcBef>
                <a:spcPts val="0"/>
              </a:spcBef>
              <a:spcAft>
                <a:spcPts val="0"/>
              </a:spcAft>
              <a:buSzPts val="1600"/>
              <a:buChar char="●"/>
            </a:pPr>
            <a:r>
              <a:rPr b="1" lang="en" sz="1600"/>
              <a:t>Portal Settings App</a:t>
            </a:r>
            <a:endParaRPr b="1" sz="1600"/>
          </a:p>
          <a:p>
            <a:pPr indent="-330200" lvl="0" marL="457200" rtl="0" algn="l">
              <a:lnSpc>
                <a:spcPct val="150000"/>
              </a:lnSpc>
              <a:spcBef>
                <a:spcPts val="0"/>
              </a:spcBef>
              <a:spcAft>
                <a:spcPts val="0"/>
              </a:spcAft>
              <a:buSzPts val="1600"/>
              <a:buChar char="●"/>
            </a:pPr>
            <a:r>
              <a:rPr b="1" lang="en" sz="1600"/>
              <a:t>Admin Audit App</a:t>
            </a:r>
            <a:endParaRPr b="1" sz="1600"/>
          </a:p>
          <a:p>
            <a:pPr indent="0" lvl="0" marL="0" rtl="0" algn="l">
              <a:lnSpc>
                <a:spcPct val="150000"/>
              </a:lnSpc>
              <a:spcBef>
                <a:spcPts val="1600"/>
              </a:spcBef>
              <a:spcAft>
                <a:spcPts val="1600"/>
              </a:spcAft>
              <a:buSzPts val="1300"/>
              <a:buNone/>
            </a:pPr>
            <a:r>
              <a:t/>
            </a:r>
            <a:endParaRPr sz="16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3"/>
          <p:cNvSpPr txBox="1"/>
          <p:nvPr>
            <p:ph type="title"/>
          </p:nvPr>
        </p:nvSpPr>
        <p:spPr>
          <a:xfrm>
            <a:off x="730000" y="1318650"/>
            <a:ext cx="3300900" cy="1687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600"/>
              <a:buNone/>
            </a:pPr>
            <a:r>
              <a:rPr lang="en" sz="3000"/>
              <a:t>Access Control</a:t>
            </a:r>
            <a:endParaRPr sz="3000"/>
          </a:p>
        </p:txBody>
      </p:sp>
      <p:sp>
        <p:nvSpPr>
          <p:cNvPr id="107" name="Google Shape;107;p3"/>
          <p:cNvSpPr txBox="1"/>
          <p:nvPr>
            <p:ph idx="2" type="body"/>
          </p:nvPr>
        </p:nvSpPr>
        <p:spPr>
          <a:xfrm>
            <a:off x="5174225" y="1352625"/>
            <a:ext cx="3374400" cy="3025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SzPts val="1300"/>
              <a:buNone/>
            </a:pPr>
            <a:r>
              <a:rPr b="1" lang="en" sz="1500"/>
              <a:t>Allows the Telecom Operator’s management to decide who is granted access to which platform app within the Organization.</a:t>
            </a:r>
            <a:endParaRPr b="1" sz="15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pic>
        <p:nvPicPr>
          <p:cNvPr id="112" name="Google Shape;112;p4"/>
          <p:cNvPicPr preferRelativeResize="0"/>
          <p:nvPr/>
        </p:nvPicPr>
        <p:blipFill rotWithShape="1">
          <a:blip r:embed="rId3">
            <a:alphaModFix/>
          </a:blip>
          <a:srcRect b="0" l="0" r="0" t="0"/>
          <a:stretch/>
        </p:blipFill>
        <p:spPr>
          <a:xfrm>
            <a:off x="274863" y="1350750"/>
            <a:ext cx="6299682" cy="2984849"/>
          </a:xfrm>
          <a:prstGeom prst="rect">
            <a:avLst/>
          </a:prstGeom>
          <a:noFill/>
          <a:ln cap="flat" cmpd="sng" w="9525">
            <a:solidFill>
              <a:schemeClr val="dk2"/>
            </a:solidFill>
            <a:prstDash val="dot"/>
            <a:round/>
            <a:headEnd len="sm" w="sm" type="none"/>
            <a:tailEnd len="sm" w="sm" type="none"/>
          </a:ln>
        </p:spPr>
      </p:pic>
      <p:sp>
        <p:nvSpPr>
          <p:cNvPr id="113" name="Google Shape;113;p4"/>
          <p:cNvSpPr txBox="1"/>
          <p:nvPr/>
        </p:nvSpPr>
        <p:spPr>
          <a:xfrm>
            <a:off x="6742725" y="1353675"/>
            <a:ext cx="21264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ato"/>
              <a:ea typeface="Lato"/>
              <a:cs typeface="Lato"/>
              <a:sym typeface="Lato"/>
            </a:endParaRPr>
          </a:p>
        </p:txBody>
      </p:sp>
      <p:sp>
        <p:nvSpPr>
          <p:cNvPr id="114" name="Google Shape;114;p4"/>
          <p:cNvSpPr txBox="1"/>
          <p:nvPr/>
        </p:nvSpPr>
        <p:spPr>
          <a:xfrm>
            <a:off x="6664800" y="1353650"/>
            <a:ext cx="2204400" cy="3632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rgbClr val="000000"/>
                </a:solidFill>
                <a:latin typeface="Lato"/>
                <a:ea typeface="Lato"/>
                <a:cs typeface="Lato"/>
                <a:sym typeface="Lato"/>
              </a:rPr>
              <a:t>Search Tab:</a:t>
            </a:r>
            <a:r>
              <a:rPr b="0" i="0" lang="en" sz="1400" u="none" cap="none" strike="noStrike">
                <a:solidFill>
                  <a:srgbClr val="000000"/>
                </a:solidFill>
                <a:latin typeface="Lato"/>
                <a:ea typeface="Lato"/>
                <a:cs typeface="Lato"/>
                <a:sym typeface="Lato"/>
              </a:rPr>
              <a:t> Grant access to 1 member at a time</a:t>
            </a:r>
            <a:endParaRPr b="0" i="0" sz="1400" u="none" cap="none" strike="noStrike">
              <a:solidFill>
                <a:srgbClr val="0000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ato"/>
              <a:ea typeface="Lato"/>
              <a:cs typeface="Lato"/>
              <a:sym typeface="Lato"/>
            </a:endParaRPr>
          </a:p>
          <a:p>
            <a:pPr indent="-317500" lvl="0" marL="457200" marR="0" rtl="0" algn="l">
              <a:lnSpc>
                <a:spcPct val="100000"/>
              </a:lnSpc>
              <a:spcBef>
                <a:spcPts val="0"/>
              </a:spcBef>
              <a:spcAft>
                <a:spcPts val="0"/>
              </a:spcAft>
              <a:buClr>
                <a:srgbClr val="000000"/>
              </a:buClr>
              <a:buSzPts val="1400"/>
              <a:buFont typeface="Lato"/>
              <a:buChar char="●"/>
            </a:pPr>
            <a:r>
              <a:rPr b="0" i="0" lang="en" sz="1400" u="none" cap="none" strike="noStrike">
                <a:solidFill>
                  <a:srgbClr val="000000"/>
                </a:solidFill>
                <a:latin typeface="Lato"/>
                <a:ea typeface="Lato"/>
                <a:cs typeface="Lato"/>
                <a:sym typeface="Lato"/>
              </a:rPr>
              <a:t>Filter a member by name or identity UUID: Check the granted apps and grant them more access if needed.</a:t>
            </a:r>
            <a:endParaRPr b="0" i="0" sz="1400" u="none" cap="none" strike="noStrike">
              <a:solidFill>
                <a:srgbClr val="000000"/>
              </a:solidFill>
              <a:latin typeface="Lato"/>
              <a:ea typeface="Lato"/>
              <a:cs typeface="Lato"/>
              <a:sym typeface="Lato"/>
            </a:endParaRPr>
          </a:p>
          <a:p>
            <a:pPr indent="-317500" lvl="0" marL="457200" marR="0" rtl="0" algn="l">
              <a:lnSpc>
                <a:spcPct val="100000"/>
              </a:lnSpc>
              <a:spcBef>
                <a:spcPts val="0"/>
              </a:spcBef>
              <a:spcAft>
                <a:spcPts val="0"/>
              </a:spcAft>
              <a:buClr>
                <a:srgbClr val="000000"/>
              </a:buClr>
              <a:buSzPts val="1400"/>
              <a:buFont typeface="Lato"/>
              <a:buChar char="●"/>
            </a:pPr>
            <a:r>
              <a:rPr b="0" i="0" lang="en" sz="1400" u="none" cap="none" strike="noStrike">
                <a:solidFill>
                  <a:srgbClr val="000000"/>
                </a:solidFill>
                <a:latin typeface="Lato"/>
                <a:ea typeface="Lato"/>
                <a:cs typeface="Lato"/>
                <a:sym typeface="Lato"/>
              </a:rPr>
              <a:t>Filter by Application: Check who has access to a specific app, and grant access to more users if needed.</a:t>
            </a:r>
            <a:endParaRPr b="0" i="0" sz="1400" u="none" cap="none" strike="noStrike">
              <a:solidFill>
                <a:srgbClr val="000000"/>
              </a:solidFill>
              <a:latin typeface="Lato"/>
              <a:ea typeface="Lato"/>
              <a:cs typeface="Lato"/>
              <a:sym typeface="Lat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5"/>
          <p:cNvSpPr txBox="1"/>
          <p:nvPr/>
        </p:nvSpPr>
        <p:spPr>
          <a:xfrm>
            <a:off x="1038000" y="4009450"/>
            <a:ext cx="7068000" cy="831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rgbClr val="000000"/>
                </a:solidFill>
                <a:latin typeface="Lato"/>
                <a:ea typeface="Lato"/>
                <a:cs typeface="Lato"/>
                <a:sym typeface="Lato"/>
              </a:rPr>
              <a:t>Overview:</a:t>
            </a:r>
            <a:r>
              <a:rPr b="0" i="0" lang="en" sz="1400" u="none" cap="none" strike="noStrike">
                <a:solidFill>
                  <a:srgbClr val="000000"/>
                </a:solidFill>
                <a:latin typeface="Lato"/>
                <a:ea typeface="Lato"/>
                <a:cs typeface="Lato"/>
                <a:sym typeface="Lato"/>
              </a:rPr>
              <a:t> Grant access to multiple members at a time</a:t>
            </a:r>
            <a:endParaRPr b="0" i="0" sz="1400" u="none" cap="none" strike="noStrike">
              <a:solidFill>
                <a:srgbClr val="000000"/>
              </a:solidFill>
              <a:latin typeface="Lato"/>
              <a:ea typeface="Lato"/>
              <a:cs typeface="Lato"/>
              <a:sym typeface="Lato"/>
            </a:endParaRPr>
          </a:p>
          <a:p>
            <a:pPr indent="-317500" lvl="0" marL="457200" marR="0" rtl="0" algn="l">
              <a:lnSpc>
                <a:spcPct val="100000"/>
              </a:lnSpc>
              <a:spcBef>
                <a:spcPts val="0"/>
              </a:spcBef>
              <a:spcAft>
                <a:spcPts val="0"/>
              </a:spcAft>
              <a:buClr>
                <a:srgbClr val="000000"/>
              </a:buClr>
              <a:buSzPts val="1400"/>
              <a:buFont typeface="Lato"/>
              <a:buChar char="●"/>
            </a:pPr>
            <a:r>
              <a:rPr b="0" i="0" lang="en" sz="1400" u="none" cap="none" strike="noStrike">
                <a:solidFill>
                  <a:srgbClr val="000000"/>
                </a:solidFill>
                <a:latin typeface="Lato"/>
                <a:ea typeface="Lato"/>
                <a:cs typeface="Lato"/>
                <a:sym typeface="Lato"/>
              </a:rPr>
              <a:t>Click the pencil icon to start. Toggle to grant/revoke access of a member to an app, then click </a:t>
            </a:r>
            <a:r>
              <a:rPr b="1" i="0" lang="en" sz="1400" u="none" cap="none" strike="noStrike">
                <a:solidFill>
                  <a:srgbClr val="FF0000"/>
                </a:solidFill>
                <a:latin typeface="Lato"/>
                <a:ea typeface="Lato"/>
                <a:cs typeface="Lato"/>
                <a:sym typeface="Lato"/>
              </a:rPr>
              <a:t>X</a:t>
            </a:r>
            <a:r>
              <a:rPr b="0" i="0" lang="en" sz="1400" u="none" cap="none" strike="noStrike">
                <a:solidFill>
                  <a:srgbClr val="000000"/>
                </a:solidFill>
                <a:latin typeface="Lato"/>
                <a:ea typeface="Lato"/>
                <a:cs typeface="Lato"/>
                <a:sym typeface="Lato"/>
              </a:rPr>
              <a:t> to finish editing. Change is saved automatically.</a:t>
            </a:r>
            <a:endParaRPr b="0" i="0" sz="1400" u="none" cap="none" strike="noStrike">
              <a:solidFill>
                <a:srgbClr val="000000"/>
              </a:solidFill>
              <a:latin typeface="Lato"/>
              <a:ea typeface="Lato"/>
              <a:cs typeface="Lato"/>
              <a:sym typeface="Lato"/>
            </a:endParaRPr>
          </a:p>
        </p:txBody>
      </p:sp>
      <p:pic>
        <p:nvPicPr>
          <p:cNvPr id="120" name="Google Shape;120;p5"/>
          <p:cNvPicPr preferRelativeResize="0"/>
          <p:nvPr/>
        </p:nvPicPr>
        <p:blipFill rotWithShape="1">
          <a:blip r:embed="rId3">
            <a:alphaModFix/>
          </a:blip>
          <a:srcRect b="0" l="0" r="0" t="0"/>
          <a:stretch/>
        </p:blipFill>
        <p:spPr>
          <a:xfrm>
            <a:off x="641375" y="1318563"/>
            <a:ext cx="7861251" cy="2506375"/>
          </a:xfrm>
          <a:prstGeom prst="rect">
            <a:avLst/>
          </a:prstGeom>
          <a:noFill/>
          <a:ln cap="flat" cmpd="sng" w="9525">
            <a:solidFill>
              <a:schemeClr val="dk2"/>
            </a:solidFill>
            <a:prstDash val="dot"/>
            <a:round/>
            <a:headEnd len="sm" w="sm" type="none"/>
            <a:tailEnd len="sm" w="sm" type="none"/>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6"/>
          <p:cNvSpPr txBox="1"/>
          <p:nvPr>
            <p:ph type="title"/>
          </p:nvPr>
        </p:nvSpPr>
        <p:spPr>
          <a:xfrm>
            <a:off x="730000" y="1318650"/>
            <a:ext cx="3300900" cy="1687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600"/>
              <a:buNone/>
            </a:pPr>
            <a:r>
              <a:rPr lang="en" sz="3000"/>
              <a:t>Portal Settings</a:t>
            </a:r>
            <a:endParaRPr sz="3000"/>
          </a:p>
        </p:txBody>
      </p:sp>
      <p:sp>
        <p:nvSpPr>
          <p:cNvPr id="126" name="Google Shape;126;p6"/>
          <p:cNvSpPr txBox="1"/>
          <p:nvPr>
            <p:ph idx="2" type="body"/>
          </p:nvPr>
        </p:nvSpPr>
        <p:spPr>
          <a:xfrm>
            <a:off x="5174225" y="1352625"/>
            <a:ext cx="3374400" cy="3025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SzPts val="1300"/>
              <a:buNone/>
            </a:pPr>
            <a:r>
              <a:rPr b="1" lang="en" sz="1500"/>
              <a:t>Allows the Telecom Operator’s management to configure settings for the CPaaS portal and set different policies for customers.</a:t>
            </a:r>
            <a:endParaRPr b="1" sz="15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7"/>
          <p:cNvSpPr txBox="1"/>
          <p:nvPr/>
        </p:nvSpPr>
        <p:spPr>
          <a:xfrm>
            <a:off x="6742725" y="1353675"/>
            <a:ext cx="21264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ato"/>
              <a:ea typeface="Lato"/>
              <a:cs typeface="Lato"/>
              <a:sym typeface="Lato"/>
            </a:endParaRPr>
          </a:p>
        </p:txBody>
      </p:sp>
      <p:sp>
        <p:nvSpPr>
          <p:cNvPr id="132" name="Google Shape;132;p7"/>
          <p:cNvSpPr txBox="1"/>
          <p:nvPr/>
        </p:nvSpPr>
        <p:spPr>
          <a:xfrm>
            <a:off x="4659750" y="1353700"/>
            <a:ext cx="4102500" cy="1693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rgbClr val="000000"/>
                </a:solidFill>
                <a:latin typeface="Lato"/>
                <a:ea typeface="Lato"/>
                <a:cs typeface="Lato"/>
                <a:sym typeface="Lato"/>
              </a:rPr>
              <a:t>Theme : </a:t>
            </a:r>
            <a:r>
              <a:rPr b="0" i="0" lang="en" sz="1400" u="none" cap="none" strike="noStrike">
                <a:solidFill>
                  <a:srgbClr val="000000"/>
                </a:solidFill>
                <a:latin typeface="Lato"/>
                <a:ea typeface="Lato"/>
                <a:cs typeface="Lato"/>
                <a:sym typeface="Lato"/>
              </a:rPr>
              <a:t>This is where you can modify how the log-in page looks like.</a:t>
            </a:r>
            <a:endParaRPr b="0" i="0" sz="1400" u="none" cap="none" strike="noStrike">
              <a:solidFill>
                <a:srgbClr val="0000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ato"/>
              <a:ea typeface="Lato"/>
              <a:cs typeface="Lato"/>
              <a:sym typeface="Lato"/>
            </a:endParaRPr>
          </a:p>
          <a:p>
            <a:pPr indent="-317500" lvl="0" marL="457200" marR="0" rtl="0" algn="l">
              <a:lnSpc>
                <a:spcPct val="100000"/>
              </a:lnSpc>
              <a:spcBef>
                <a:spcPts val="0"/>
              </a:spcBef>
              <a:spcAft>
                <a:spcPts val="0"/>
              </a:spcAft>
              <a:buClr>
                <a:srgbClr val="000000"/>
              </a:buClr>
              <a:buSzPts val="1400"/>
              <a:buFont typeface="Lato"/>
              <a:buChar char="●"/>
            </a:pPr>
            <a:r>
              <a:rPr b="0" i="0" lang="en" sz="1400" u="none" cap="none" strike="noStrike">
                <a:solidFill>
                  <a:srgbClr val="000000"/>
                </a:solidFill>
                <a:latin typeface="Lato"/>
                <a:ea typeface="Lato"/>
                <a:cs typeface="Lato"/>
                <a:sym typeface="Lato"/>
              </a:rPr>
              <a:t>Browser Title</a:t>
            </a:r>
            <a:endParaRPr b="0" i="0" sz="1400" u="none" cap="none" strike="noStrike">
              <a:solidFill>
                <a:srgbClr val="000000"/>
              </a:solidFill>
              <a:latin typeface="Lato"/>
              <a:ea typeface="Lato"/>
              <a:cs typeface="Lato"/>
              <a:sym typeface="Lato"/>
            </a:endParaRPr>
          </a:p>
          <a:p>
            <a:pPr indent="-317500" lvl="0" marL="457200" marR="0" rtl="0" algn="l">
              <a:lnSpc>
                <a:spcPct val="100000"/>
              </a:lnSpc>
              <a:spcBef>
                <a:spcPts val="0"/>
              </a:spcBef>
              <a:spcAft>
                <a:spcPts val="0"/>
              </a:spcAft>
              <a:buClr>
                <a:srgbClr val="000000"/>
              </a:buClr>
              <a:buSzPts val="1400"/>
              <a:buFont typeface="Lato"/>
              <a:buChar char="●"/>
            </a:pPr>
            <a:r>
              <a:rPr b="0" i="0" lang="en" sz="1400" u="none" cap="none" strike="noStrike">
                <a:solidFill>
                  <a:srgbClr val="000000"/>
                </a:solidFill>
                <a:latin typeface="Lato"/>
                <a:ea typeface="Lato"/>
                <a:cs typeface="Lato"/>
                <a:sym typeface="Lato"/>
              </a:rPr>
              <a:t>Favicon</a:t>
            </a:r>
            <a:endParaRPr b="0" i="0" sz="1400" u="none" cap="none" strike="noStrike">
              <a:solidFill>
                <a:srgbClr val="000000"/>
              </a:solidFill>
              <a:latin typeface="Lato"/>
              <a:ea typeface="Lato"/>
              <a:cs typeface="Lato"/>
              <a:sym typeface="Lato"/>
            </a:endParaRPr>
          </a:p>
          <a:p>
            <a:pPr indent="-317500" lvl="0" marL="457200" marR="0" rtl="0" algn="l">
              <a:lnSpc>
                <a:spcPct val="100000"/>
              </a:lnSpc>
              <a:spcBef>
                <a:spcPts val="0"/>
              </a:spcBef>
              <a:spcAft>
                <a:spcPts val="0"/>
              </a:spcAft>
              <a:buClr>
                <a:srgbClr val="000000"/>
              </a:buClr>
              <a:buSzPts val="1400"/>
              <a:buFont typeface="Lato"/>
              <a:buChar char="●"/>
            </a:pPr>
            <a:r>
              <a:rPr b="0" i="0" lang="en" sz="1400" u="none" cap="none" strike="noStrike">
                <a:solidFill>
                  <a:srgbClr val="000000"/>
                </a:solidFill>
                <a:latin typeface="Lato"/>
                <a:ea typeface="Lato"/>
                <a:cs typeface="Lato"/>
                <a:sym typeface="Lato"/>
              </a:rPr>
              <a:t>Login View (Background, Button Color)</a:t>
            </a:r>
            <a:endParaRPr b="0" i="0" sz="1400" u="none" cap="none" strike="noStrike">
              <a:solidFill>
                <a:srgbClr val="000000"/>
              </a:solidFill>
              <a:latin typeface="Lato"/>
              <a:ea typeface="Lato"/>
              <a:cs typeface="Lato"/>
              <a:sym typeface="Lato"/>
            </a:endParaRPr>
          </a:p>
          <a:p>
            <a:pPr indent="-317500" lvl="0" marL="457200" marR="0" rtl="0" algn="l">
              <a:lnSpc>
                <a:spcPct val="100000"/>
              </a:lnSpc>
              <a:spcBef>
                <a:spcPts val="0"/>
              </a:spcBef>
              <a:spcAft>
                <a:spcPts val="0"/>
              </a:spcAft>
              <a:buClr>
                <a:srgbClr val="000000"/>
              </a:buClr>
              <a:buSzPts val="1400"/>
              <a:buFont typeface="Lato"/>
              <a:buChar char="●"/>
            </a:pPr>
            <a:r>
              <a:rPr b="0" i="0" lang="en" sz="1400" u="none" cap="none" strike="noStrike">
                <a:solidFill>
                  <a:srgbClr val="000000"/>
                </a:solidFill>
                <a:latin typeface="Lato"/>
                <a:ea typeface="Lato"/>
                <a:cs typeface="Lato"/>
                <a:sym typeface="Lato"/>
              </a:rPr>
              <a:t>Logo</a:t>
            </a:r>
            <a:endParaRPr b="0" i="0" sz="1400" u="none" cap="none" strike="noStrike">
              <a:solidFill>
                <a:srgbClr val="000000"/>
              </a:solidFill>
              <a:latin typeface="Lato"/>
              <a:ea typeface="Lato"/>
              <a:cs typeface="Lato"/>
              <a:sym typeface="Lato"/>
            </a:endParaRPr>
          </a:p>
        </p:txBody>
      </p:sp>
      <p:pic>
        <p:nvPicPr>
          <p:cNvPr id="133" name="Google Shape;133;p7"/>
          <p:cNvPicPr preferRelativeResize="0"/>
          <p:nvPr/>
        </p:nvPicPr>
        <p:blipFill rotWithShape="1">
          <a:blip r:embed="rId3">
            <a:alphaModFix/>
          </a:blip>
          <a:srcRect b="0" l="0" r="0" t="0"/>
          <a:stretch/>
        </p:blipFill>
        <p:spPr>
          <a:xfrm>
            <a:off x="381750" y="1353675"/>
            <a:ext cx="4102550" cy="3417000"/>
          </a:xfrm>
          <a:prstGeom prst="rect">
            <a:avLst/>
          </a:prstGeom>
          <a:noFill/>
          <a:ln cap="flat" cmpd="sng" w="9525">
            <a:solidFill>
              <a:schemeClr val="dk2"/>
            </a:solidFill>
            <a:prstDash val="dot"/>
            <a:round/>
            <a:headEnd len="sm" w="sm" type="none"/>
            <a:tailEnd len="sm" w="sm" type="none"/>
          </a:ln>
        </p:spPr>
      </p:pic>
      <p:sp>
        <p:nvSpPr>
          <p:cNvPr id="134" name="Google Shape;134;p7"/>
          <p:cNvSpPr txBox="1"/>
          <p:nvPr/>
        </p:nvSpPr>
        <p:spPr>
          <a:xfrm>
            <a:off x="112800" y="56400"/>
            <a:ext cx="64971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600">
                <a:solidFill>
                  <a:schemeClr val="accent1"/>
                </a:solidFill>
                <a:latin typeface="Lato"/>
                <a:ea typeface="Lato"/>
                <a:cs typeface="Lato"/>
                <a:sym typeface="Lato"/>
              </a:rPr>
              <a:t>Login Page Modification</a:t>
            </a:r>
            <a:endParaRPr b="1" sz="1600">
              <a:solidFill>
                <a:schemeClr val="accent1"/>
              </a:solidFill>
              <a:latin typeface="Lato"/>
              <a:ea typeface="Lato"/>
              <a:cs typeface="Lato"/>
              <a:sym typeface="Lato"/>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8"/>
          <p:cNvSpPr txBox="1"/>
          <p:nvPr>
            <p:ph idx="1" type="body"/>
          </p:nvPr>
        </p:nvSpPr>
        <p:spPr>
          <a:xfrm>
            <a:off x="5757050" y="1294825"/>
            <a:ext cx="3112800" cy="3698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300"/>
              <a:buNone/>
            </a:pPr>
            <a:r>
              <a:rPr b="1" lang="en"/>
              <a:t>Domain Settings:</a:t>
            </a:r>
            <a:r>
              <a:rPr lang="en"/>
              <a:t> used to set up email used in the whole domain</a:t>
            </a:r>
            <a:endParaRPr/>
          </a:p>
          <a:p>
            <a:pPr indent="-311150" lvl="0" marL="457200" rtl="0" algn="l">
              <a:lnSpc>
                <a:spcPct val="115000"/>
              </a:lnSpc>
              <a:spcBef>
                <a:spcPts val="1600"/>
              </a:spcBef>
              <a:spcAft>
                <a:spcPts val="0"/>
              </a:spcAft>
              <a:buSzPts val="1300"/>
              <a:buChar char="●"/>
            </a:pPr>
            <a:r>
              <a:rPr lang="en"/>
              <a:t>Sender Email: the email used at sender name at the notification sent to the customers. When you want to change your sender email, the new email must be verified so that it can be applied.</a:t>
            </a:r>
            <a:endParaRPr/>
          </a:p>
          <a:p>
            <a:pPr indent="-311150" lvl="0" marL="457200" rtl="0" algn="l">
              <a:lnSpc>
                <a:spcPct val="115000"/>
              </a:lnSpc>
              <a:spcBef>
                <a:spcPts val="0"/>
              </a:spcBef>
              <a:spcAft>
                <a:spcPts val="0"/>
              </a:spcAft>
              <a:buSzPts val="1300"/>
              <a:buChar char="●"/>
            </a:pPr>
            <a:r>
              <a:rPr lang="en"/>
              <a:t>Contact Email: the email used to replace all fields related to contact us or contact support.</a:t>
            </a:r>
            <a:endParaRPr/>
          </a:p>
          <a:p>
            <a:pPr indent="-311150" lvl="0" marL="457200" rtl="0" algn="l">
              <a:lnSpc>
                <a:spcPct val="115000"/>
              </a:lnSpc>
              <a:spcBef>
                <a:spcPts val="0"/>
              </a:spcBef>
              <a:spcAft>
                <a:spcPts val="0"/>
              </a:spcAft>
              <a:buSzPts val="1300"/>
              <a:buChar char="●"/>
            </a:pPr>
            <a:r>
              <a:rPr lang="en"/>
              <a:t>Sales Email: the email used when your customer is on Store purchasing something and needs your help.</a:t>
            </a:r>
            <a:endParaRPr/>
          </a:p>
          <a:p>
            <a:pPr indent="0" lvl="0" marL="0" rtl="0" algn="l">
              <a:lnSpc>
                <a:spcPct val="115000"/>
              </a:lnSpc>
              <a:spcBef>
                <a:spcPts val="1600"/>
              </a:spcBef>
              <a:spcAft>
                <a:spcPts val="1600"/>
              </a:spcAft>
              <a:buSzPts val="1300"/>
              <a:buNone/>
            </a:pPr>
            <a:r>
              <a:t/>
            </a:r>
            <a:endParaRPr/>
          </a:p>
        </p:txBody>
      </p:sp>
      <p:pic>
        <p:nvPicPr>
          <p:cNvPr id="140" name="Google Shape;140;p8"/>
          <p:cNvPicPr preferRelativeResize="0"/>
          <p:nvPr/>
        </p:nvPicPr>
        <p:blipFill rotWithShape="1">
          <a:blip r:embed="rId4">
            <a:alphaModFix/>
          </a:blip>
          <a:srcRect b="0" l="0" r="0" t="0"/>
          <a:stretch/>
        </p:blipFill>
        <p:spPr>
          <a:xfrm>
            <a:off x="274150" y="1294825"/>
            <a:ext cx="5415676" cy="2337825"/>
          </a:xfrm>
          <a:prstGeom prst="rect">
            <a:avLst/>
          </a:prstGeom>
          <a:noFill/>
          <a:ln cap="flat" cmpd="sng" w="9525">
            <a:solidFill>
              <a:schemeClr val="dk2"/>
            </a:solidFill>
            <a:prstDash val="dot"/>
            <a:round/>
            <a:headEnd len="sm" w="sm" type="none"/>
            <a:tailEnd len="sm" w="sm" type="none"/>
          </a:ln>
        </p:spPr>
      </p:pic>
      <p:pic>
        <p:nvPicPr>
          <p:cNvPr id="141" name="Google Shape;141;p8"/>
          <p:cNvPicPr preferRelativeResize="0"/>
          <p:nvPr/>
        </p:nvPicPr>
        <p:blipFill>
          <a:blip r:embed="rId5">
            <a:alphaModFix/>
          </a:blip>
          <a:stretch>
            <a:fillRect/>
          </a:stretch>
        </p:blipFill>
        <p:spPr>
          <a:xfrm>
            <a:off x="4572000" y="2106750"/>
            <a:ext cx="703050" cy="146675"/>
          </a:xfrm>
          <a:prstGeom prst="rect">
            <a:avLst/>
          </a:prstGeom>
          <a:noFill/>
          <a:ln cap="flat" cmpd="sng" w="9525">
            <a:solidFill>
              <a:schemeClr val="lt1"/>
            </a:solidFill>
            <a:prstDash val="dot"/>
            <a:round/>
            <a:headEnd len="sm" w="sm" type="none"/>
            <a:tailEnd len="sm" w="sm" type="none"/>
          </a:ln>
        </p:spPr>
      </p:pic>
      <p:sp>
        <p:nvSpPr>
          <p:cNvPr id="142" name="Google Shape;142;p8"/>
          <p:cNvSpPr txBox="1"/>
          <p:nvPr/>
        </p:nvSpPr>
        <p:spPr>
          <a:xfrm>
            <a:off x="112800" y="56400"/>
            <a:ext cx="64971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600">
                <a:solidFill>
                  <a:schemeClr val="accent1"/>
                </a:solidFill>
                <a:latin typeface="Lato"/>
                <a:ea typeface="Lato"/>
                <a:cs typeface="Lato"/>
                <a:sym typeface="Lato"/>
              </a:rPr>
              <a:t>Domain Settings</a:t>
            </a:r>
            <a:endParaRPr b="1" sz="1600">
              <a:solidFill>
                <a:schemeClr val="accent1"/>
              </a:solidFill>
              <a:latin typeface="Lato"/>
              <a:ea typeface="Lato"/>
              <a:cs typeface="Lato"/>
              <a:sym typeface="Lato"/>
            </a:endParaRPr>
          </a:p>
        </p:txBody>
      </p:sp>
    </p:spTree>
  </p:cSld>
  <p:clrMapOvr>
    <a:masterClrMapping/>
  </p:clrMapOvr>
</p:sld>
</file>

<file path=ppt/theme/theme1.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