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B5-4E01-A25F-84ED340537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B5-4E01-A25F-84ED340537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B5-4E01-A25F-84ED340537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6200640"/>
        <c:axId val="286198240"/>
      </c:barChart>
      <c:catAx>
        <c:axId val="286200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0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97C0D-A94B-5800-0E56-4E0B80FBE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20DCCE-6EC2-D892-72EE-BA71E3C4674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20DCCE-6EC2-D892-72EE-BA71E3C4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C2850986-3EC8-9E5E-7C78-0AEBA501C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/ Clustered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0AF997C-F935-8C46-807E-48B566E5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B858589-EC0D-7A4F-9479-AEA745ECE5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50AD8C5-3501-5BE0-1A6B-F1AA9C12F9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D356E17-EA7D-97DC-5F28-F6A48340CB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Placeholder 5">
                <a:extLst>
                  <a:ext uri="{FF2B5EF4-FFF2-40B4-BE49-F238E27FC236}">
                    <a16:creationId xmlns:a16="http://schemas.microsoft.com/office/drawing/2014/main" id="{F847B319-815D-DA8C-568D-9D345390AE1D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10" name="Chart Placeholder 5">
                <a:extLst>
                  <a:ext uri="{FF2B5EF4-FFF2-40B4-BE49-F238E27FC236}">
                    <a16:creationId xmlns:a16="http://schemas.microsoft.com/office/drawing/2014/main" id="{F847B319-815D-DA8C-568D-9D345390AE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53CB7D1C-0C66-8D89-650A-69C1D2D2EAAB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510938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/ Clustered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290</cp:revision>
  <dcterms:created xsi:type="dcterms:W3CDTF">2025-07-09T10:57:17Z</dcterms:created>
  <dcterms:modified xsi:type="dcterms:W3CDTF">2025-10-22T10:12:56Z</dcterms:modified>
  <cp:category/>
</cp:coreProperties>
</file>