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6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7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8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9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1" r:id="rId4"/>
    <p:sldMasterId id="2147483743" r:id="rId5"/>
    <p:sldMasterId id="2147483697" r:id="rId6"/>
    <p:sldMasterId id="2147483711" r:id="rId7"/>
    <p:sldMasterId id="2147483720" r:id="rId8"/>
    <p:sldMasterId id="2147483755" r:id="rId9"/>
    <p:sldMasterId id="2147483767" r:id="rId10"/>
    <p:sldMasterId id="2147483775" r:id="rId11"/>
    <p:sldMasterId id="2147483789" r:id="rId12"/>
    <p:sldMasterId id="2147483804" r:id="rId13"/>
  </p:sldMasterIdLst>
  <p:notesMasterIdLst>
    <p:notesMasterId r:id="rId54"/>
  </p:notesMasterIdLst>
  <p:handoutMasterIdLst>
    <p:handoutMasterId r:id="rId55"/>
  </p:handoutMasterIdLst>
  <p:sldIdLst>
    <p:sldId id="256" r:id="rId14"/>
    <p:sldId id="1043" r:id="rId15"/>
    <p:sldId id="1044" r:id="rId16"/>
    <p:sldId id="1136" r:id="rId17"/>
    <p:sldId id="1056" r:id="rId18"/>
    <p:sldId id="1030" r:id="rId19"/>
    <p:sldId id="779" r:id="rId20"/>
    <p:sldId id="780" r:id="rId21"/>
    <p:sldId id="784" r:id="rId22"/>
    <p:sldId id="1032" r:id="rId23"/>
    <p:sldId id="1048" r:id="rId24"/>
    <p:sldId id="1049" r:id="rId25"/>
    <p:sldId id="1050" r:id="rId26"/>
    <p:sldId id="955" r:id="rId27"/>
    <p:sldId id="814" r:id="rId28"/>
    <p:sldId id="636" r:id="rId29"/>
    <p:sldId id="859" r:id="rId30"/>
    <p:sldId id="860" r:id="rId31"/>
    <p:sldId id="1079" r:id="rId32"/>
    <p:sldId id="1119" r:id="rId33"/>
    <p:sldId id="1137" r:id="rId34"/>
    <p:sldId id="846" r:id="rId35"/>
    <p:sldId id="1121" r:id="rId36"/>
    <p:sldId id="1069" r:id="rId37"/>
    <p:sldId id="866" r:id="rId38"/>
    <p:sldId id="1106" r:id="rId39"/>
    <p:sldId id="1125" r:id="rId40"/>
    <p:sldId id="1138" r:id="rId41"/>
    <p:sldId id="1127" r:id="rId42"/>
    <p:sldId id="645" r:id="rId43"/>
    <p:sldId id="862" r:id="rId44"/>
    <p:sldId id="825" r:id="rId45"/>
    <p:sldId id="653" r:id="rId46"/>
    <p:sldId id="1090" r:id="rId47"/>
    <p:sldId id="1134" r:id="rId48"/>
    <p:sldId id="1041" r:id="rId49"/>
    <p:sldId id="837" r:id="rId50"/>
    <p:sldId id="838" r:id="rId51"/>
    <p:sldId id="840" r:id="rId52"/>
    <p:sldId id="1135" r:id="rId53"/>
  </p:sldIdLst>
  <p:sldSz cx="9144000" cy="6858000" type="screen4x3"/>
  <p:notesSz cx="6735763" cy="9866313"/>
  <p:embeddedFontLst>
    <p:embeddedFont>
      <p:font typeface="Bahnschrift SemiBold SemiConden" panose="020B0502040204020203" pitchFamily="34" charset="0"/>
      <p:bold r:id="rId56"/>
    </p:embeddedFont>
    <p:embeddedFont>
      <p:font typeface="Dosis" pitchFamily="2" charset="0"/>
      <p:regular r:id="rId57"/>
      <p:bold r:id="rId58"/>
    </p:embeddedFont>
    <p:embeddedFont>
      <p:font typeface="Dosis ExtraBold" pitchFamily="2" charset="0"/>
      <p:bold r:id="rId59"/>
    </p:embeddedFont>
    <p:embeddedFont>
      <p:font typeface="Dosis Medium" pitchFamily="2" charset="0"/>
      <p:regular r:id="rId60"/>
      <p:bold r:id="rId61"/>
    </p:embeddedFont>
    <p:embeddedFont>
      <p:font typeface="Dosis SemiBold" pitchFamily="2" charset="0"/>
      <p:regular r:id="rId62"/>
      <p:bold r:id="rId63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me Chraibi" initials="MC" lastIdx="1" clrIdx="0">
    <p:extLst>
      <p:ext uri="{19B8F6BF-5375-455C-9EA6-DF929625EA0E}">
        <p15:presenceInfo xmlns:p15="http://schemas.microsoft.com/office/powerpoint/2012/main" userId="Mme Chraib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65F88"/>
    <a:srgbClr val="C7C7C7"/>
    <a:srgbClr val="2DC7D3"/>
    <a:srgbClr val="757575"/>
    <a:srgbClr val="474F71"/>
    <a:srgbClr val="F2F2F2"/>
    <a:srgbClr val="EAF8FE"/>
    <a:srgbClr val="E7E6E6"/>
    <a:srgbClr val="9EE0F4"/>
    <a:srgbClr val="515B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91" autoAdjust="0"/>
    <p:restoredTop sz="87607" autoAdjust="0"/>
  </p:normalViewPr>
  <p:slideViewPr>
    <p:cSldViewPr snapToGrid="0">
      <p:cViewPr varScale="1">
        <p:scale>
          <a:sx n="96" d="100"/>
          <a:sy n="96" d="100"/>
        </p:scale>
        <p:origin x="1205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2964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3.xml"/><Relationship Id="rId21" Type="http://schemas.openxmlformats.org/officeDocument/2006/relationships/slide" Target="slides/slide8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63" Type="http://schemas.openxmlformats.org/officeDocument/2006/relationships/font" Target="fonts/font8.fntdata"/><Relationship Id="rId68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slide" Target="slides/slide40.xml"/><Relationship Id="rId58" Type="http://schemas.openxmlformats.org/officeDocument/2006/relationships/font" Target="fonts/font3.fntdata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61" Type="http://schemas.openxmlformats.org/officeDocument/2006/relationships/font" Target="fonts/font6.fntdata"/><Relationship Id="rId19" Type="http://schemas.openxmlformats.org/officeDocument/2006/relationships/slide" Target="slides/slide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56" Type="http://schemas.openxmlformats.org/officeDocument/2006/relationships/font" Target="fonts/font1.fntdata"/><Relationship Id="rId64" Type="http://schemas.openxmlformats.org/officeDocument/2006/relationships/commentAuthors" Target="commentAuthors.xml"/><Relationship Id="rId69" Type="http://schemas.microsoft.com/office/2018/10/relationships/authors" Target="author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8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59" Type="http://schemas.openxmlformats.org/officeDocument/2006/relationships/font" Target="fonts/font4.fntdata"/><Relationship Id="rId67" Type="http://schemas.openxmlformats.org/officeDocument/2006/relationships/theme" Target="theme/theme1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font" Target="fonts/font2.fntdata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slide" Target="slides/slide39.xml"/><Relationship Id="rId60" Type="http://schemas.openxmlformats.org/officeDocument/2006/relationships/font" Target="fonts/font5.fntdata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39" Type="http://schemas.openxmlformats.org/officeDocument/2006/relationships/slide" Target="slides/slide26.xml"/><Relationship Id="rId34" Type="http://schemas.openxmlformats.org/officeDocument/2006/relationships/slide" Target="slides/slide21.xml"/><Relationship Id="rId50" Type="http://schemas.openxmlformats.org/officeDocument/2006/relationships/slide" Target="slides/slide37.xml"/><Relationship Id="rId5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E83442A8-9454-2ECB-1269-BD566F5F83B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724078B-49D7-A9B5-3699-12BDAB098FB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DF984B-5B5D-487D-9509-18F3707A0884}" type="datetimeFigureOut">
              <a:rPr lang="fr-FR" smtClean="0"/>
              <a:t>19/02/2026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4694DCD-F6A9-8C6E-4F74-F02B8CA8C9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A7E2FC1-A61E-2A23-A9CF-B4387071BB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64AE9-8EE4-49F6-ABD0-E7ED226D44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9536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19/02/2026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313244-8E07-E332-610C-677BFC26B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DB421C08-A945-AC3C-D8C1-6492678E5541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5AB89C94-1F7A-3309-6CAE-C06A8C651C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237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6626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938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9563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6968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944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4074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3004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5510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56439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7605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782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3221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66499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72601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3339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0663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8219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868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7859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0723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6522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5041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86653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6979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5512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2937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5922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6705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509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8597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568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Prise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0695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0878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5898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5923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8861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663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4953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31602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5879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7475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83762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9114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4642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9042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2087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19/02/2026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675990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19/02/2026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9174232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19/02/2026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0137693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19/02/2026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8149241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19/02/2026</a:t>
            </a:fld>
            <a:endParaRPr lang="fr-M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49652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19/02/2026</a:t>
            </a:fld>
            <a:endParaRPr lang="fr-M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9175898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19/02/2026</a:t>
            </a:fld>
            <a:endParaRPr lang="fr-M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136733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19/02/2026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2767695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19/02/2026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0276932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19/02/2026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9741980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19/02/2026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8584150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701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7.jp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27.xml"/><Relationship Id="rId10" Type="http://schemas.openxmlformats.org/officeDocument/2006/relationships/image" Target="../media/image7.jpg"/><Relationship Id="rId4" Type="http://schemas.openxmlformats.org/officeDocument/2006/relationships/slideLayout" Target="../slideLayouts/slideLayout26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11.jp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8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image" Target="../media/image7.jpg"/><Relationship Id="rId5" Type="http://schemas.openxmlformats.org/officeDocument/2006/relationships/slideLayout" Target="../slideLayouts/slideLayout46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image" Target="../media/image10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5.xml"/><Relationship Id="rId4" Type="http://schemas.openxmlformats.org/officeDocument/2006/relationships/slideLayout" Target="../slideLayouts/slideLayout54.xml"/><Relationship Id="rId9" Type="http://schemas.openxmlformats.org/officeDocument/2006/relationships/image" Target="../media/image2.jp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59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image" Target="../media/image7.jpg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72.xml"/><Relationship Id="rId16" Type="http://schemas.openxmlformats.org/officeDocument/2006/relationships/image" Target="../media/image7.jpg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80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5E446E-CF94-41C8-8416-A422A7E8EBB5}" type="datetimeFigureOut">
              <a:rPr lang="fr-MA" smtClean="0"/>
              <a:t>19/02/2026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60572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52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65" r:id="rId10"/>
    <p:sldLayoutId id="2147483766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1288079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688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Dialogue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1364231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Prise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</p:spTree>
    <p:extLst>
      <p:ext uri="{BB962C8B-B14F-4D97-AF65-F5344CB8AC3E}">
        <p14:creationId xmlns:p14="http://schemas.microsoft.com/office/powerpoint/2010/main" val="637923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6.png"/><Relationship Id="rId5" Type="http://schemas.openxmlformats.org/officeDocument/2006/relationships/image" Target="../media/image28.gif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Relationship Id="rId5" Type="http://schemas.microsoft.com/office/2007/relationships/hdphoto" Target="../media/hdphoto5.wdp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7" Type="http://schemas.openxmlformats.org/officeDocument/2006/relationships/image" Target="../media/image23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39.xml"/><Relationship Id="rId6" Type="http://schemas.openxmlformats.org/officeDocument/2006/relationships/customXml" Target="../ink/ink2.xml"/><Relationship Id="rId5" Type="http://schemas.openxmlformats.org/officeDocument/2006/relationships/image" Target="../media/image220.png"/><Relationship Id="rId9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7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20.png"/><Relationship Id="rId5" Type="http://schemas.openxmlformats.org/officeDocument/2006/relationships/customXml" Target="../ink/ink4.xml"/><Relationship Id="rId4" Type="http://schemas.openxmlformats.org/officeDocument/2006/relationships/image" Target="../media/image440.pn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44.png"/><Relationship Id="rId4" Type="http://schemas.openxmlformats.org/officeDocument/2006/relationships/image" Target="../media/image2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24.png"/><Relationship Id="rId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2.mp4"/><Relationship Id="rId7" Type="http://schemas.openxmlformats.org/officeDocument/2006/relationships/image" Target="../media/image2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72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9.png"/><Relationship Id="rId5" Type="http://schemas.openxmlformats.org/officeDocument/2006/relationships/image" Target="../media/image28.gif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2D04B4C-EEDF-48D0-A9DB-5B1DD784A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49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F5F58E59-5520-C4C4-25CC-4DA75C52F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prendre la parole pour nous présenter, présenter nos parents, parler de nos frères et sœurs et dire ce qu'il y a dans notre maison. Nous allons le faire en trois étapes. Soyez attentifs.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81334A9-BC77-480E-A563-666C6203A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2698410"/>
            <a:ext cx="2133600" cy="32004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5BA615A-C6E7-AAE7-1D86-0E589636BD1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1909" y="1997302"/>
            <a:ext cx="1219370" cy="1362265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495ED51-8C3F-665E-9476-E8D6C643F282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22A6553-6B21-E5A5-6E0A-D0AA79DCF9D2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1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6426D2D-B626-9410-8F26-F4847C7DBAC2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7479174-E71A-88BA-206D-C9E8E3ACE030}"/>
              </a:ext>
            </a:extLst>
          </p:cNvPr>
          <p:cNvSpPr txBox="1"/>
          <p:nvPr/>
        </p:nvSpPr>
        <p:spPr>
          <a:xfrm>
            <a:off x="4073218" y="1627970"/>
            <a:ext cx="951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 2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4CC98DD-B977-C554-663D-9DD4DE41ACB2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239B61E-EBFB-C91A-E4E8-8B840B46FB48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3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047AF51-727C-450D-B3F0-B8B9A93B30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26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BC2FA-ACF9-8866-446E-053FA992B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3CC19DEF-9D0E-C006-C640-D0A5796C3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1. Je vais vous expliquer la situation.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C3188AD-0EBA-DDF7-DED8-90307C5C7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037" y="3429000"/>
            <a:ext cx="1825908" cy="273886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88A661F-BC4E-550D-B025-88F4970ABAC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5462" y="2931946"/>
            <a:ext cx="938876" cy="1048901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9778C06-0DCF-F609-FE8F-815B3399E2E9}"/>
              </a:ext>
            </a:extLst>
          </p:cNvPr>
          <p:cNvSpPr txBox="1"/>
          <p:nvPr/>
        </p:nvSpPr>
        <p:spPr>
          <a:xfrm>
            <a:off x="1728631" y="2219380"/>
            <a:ext cx="5868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Présente-toi, puis présente tes parents, parle de tes frères et sœurs et décris ce qu’il y a dans ta maison.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A11A24F-38FD-E34C-B33A-BDCBB89DC40D}"/>
              </a:ext>
            </a:extLst>
          </p:cNvPr>
          <p:cNvSpPr/>
          <p:nvPr/>
        </p:nvSpPr>
        <p:spPr>
          <a:xfrm>
            <a:off x="2281091" y="1658578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BB43655-C710-6827-713D-A6D7B029B452}"/>
              </a:ext>
            </a:extLst>
          </p:cNvPr>
          <p:cNvSpPr txBox="1"/>
          <p:nvPr/>
        </p:nvSpPr>
        <p:spPr>
          <a:xfrm>
            <a:off x="2521909" y="1667477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1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AD4B954-234A-B2DE-C52B-57C1C252FA58}"/>
              </a:ext>
            </a:extLst>
          </p:cNvPr>
          <p:cNvSpPr/>
          <p:nvPr/>
        </p:nvSpPr>
        <p:spPr>
          <a:xfrm>
            <a:off x="4001114" y="1653898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A6C8A16-299E-D23D-43F4-06D945314C29}"/>
              </a:ext>
            </a:extLst>
          </p:cNvPr>
          <p:cNvSpPr txBox="1"/>
          <p:nvPr/>
        </p:nvSpPr>
        <p:spPr>
          <a:xfrm>
            <a:off x="4241932" y="1643547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2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4EA93C5-1D97-1A23-8A0F-461B916CBFF2}"/>
              </a:ext>
            </a:extLst>
          </p:cNvPr>
          <p:cNvSpPr/>
          <p:nvPr/>
        </p:nvSpPr>
        <p:spPr>
          <a:xfrm>
            <a:off x="5740388" y="1664249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6D8BD2F-F79C-7981-1C7B-F40D097857D3}"/>
              </a:ext>
            </a:extLst>
          </p:cNvPr>
          <p:cNvSpPr txBox="1"/>
          <p:nvPr/>
        </p:nvSpPr>
        <p:spPr>
          <a:xfrm>
            <a:off x="5981206" y="1653898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3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69E03B6-FDF0-45DB-8757-7EC345DC3B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90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74DE9-ACD6-0D65-9AF5-465FCA864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1DE436B-45A3-135D-123A-0AB15006D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2. Chacun réfléchit silencieusement à ce qu’il va dire dans sa prise de parole.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A6DAF2E-8B65-B529-A7B1-C79DCE270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037" y="3429000"/>
            <a:ext cx="1825908" cy="273886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C6690D6-7A4E-6C1A-E404-C66CD0D1AB0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5462" y="2931946"/>
            <a:ext cx="938876" cy="1048901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D568E6EE-BDD2-5B9C-80B0-8F28E2D48DA5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F932ACB-B6BF-C78C-4340-61C1D8EF2EA3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1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AF4EAE89-BD9F-8B8E-E4E6-BF2EF2EC64C7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7819028-C218-9D9A-6258-5EFEE369727F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2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497BCC7-0BD4-EBF8-2956-C75F6BD61DE2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C8E6932-5148-BBF8-36C1-54C89EF66C32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3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D6E0DEE-8D2E-442A-89C0-EE8E6770D8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BCEC0B72-8D20-4427-AB72-28C443168451}"/>
              </a:ext>
            </a:extLst>
          </p:cNvPr>
          <p:cNvSpPr txBox="1"/>
          <p:nvPr/>
        </p:nvSpPr>
        <p:spPr>
          <a:xfrm>
            <a:off x="1728631" y="2219380"/>
            <a:ext cx="5868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Présente-toi, puis présente tes parents, parle de tes frères et sœurs et décris ce qu’il y a dans ta maison.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870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AB518-D0C0-BE2A-C174-75894C49D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D0DEB19D-F032-38B2-E945-579E00F36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3. Maintenant, vous allez prendre la parole. Qui veut passer au tableau ? 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72426CF-FCA6-26B8-B0DA-AB1132B32623}"/>
              </a:ext>
            </a:extLst>
          </p:cNvPr>
          <p:cNvSpPr/>
          <p:nvPr/>
        </p:nvSpPr>
        <p:spPr>
          <a:xfrm>
            <a:off x="4217438" y="3079184"/>
            <a:ext cx="4182491" cy="2736348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FEABF5-47E1-2866-E663-64A878BA50E5}"/>
              </a:ext>
            </a:extLst>
          </p:cNvPr>
          <p:cNvSpPr txBox="1"/>
          <p:nvPr/>
        </p:nvSpPr>
        <p:spPr>
          <a:xfrm>
            <a:off x="4360445" y="3184042"/>
            <a:ext cx="3976731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m’app</a:t>
            </a:r>
            <a:r>
              <a:rPr lang="fr-MA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elle _______ </a:t>
            </a: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. J’ai _________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suis en </a:t>
            </a:r>
            <a:r>
              <a:rPr lang="ar-MA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ـــــــــــــــــــ</a:t>
            </a: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 année.</a:t>
            </a:r>
          </a:p>
          <a:p>
            <a:pPr lvl="0">
              <a:lnSpc>
                <a:spcPct val="150000"/>
              </a:lnSpc>
              <a:defRPr/>
            </a:pP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suis à  l’école </a:t>
            </a:r>
            <a:r>
              <a:rPr lang="ar-MA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ــــــــــــــــــــ</a:t>
            </a: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 . </a:t>
            </a:r>
          </a:p>
          <a:p>
            <a:pPr>
              <a:lnSpc>
                <a:spcPct val="150000"/>
              </a:lnSpc>
              <a:defRPr/>
            </a:pP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C’est _________et c’est </a:t>
            </a:r>
            <a:r>
              <a:rPr lang="ar-MA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ــــــــــــــــــــ</a:t>
            </a: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 . </a:t>
            </a:r>
          </a:p>
          <a:p>
            <a:pPr>
              <a:lnSpc>
                <a:spcPct val="150000"/>
              </a:lnSpc>
              <a:defRPr/>
            </a:pP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J’ai </a:t>
            </a:r>
            <a:r>
              <a:rPr lang="ar-MA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ــــــــــــــــــــ</a:t>
            </a: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 . </a:t>
            </a:r>
          </a:p>
          <a:p>
            <a:pPr>
              <a:lnSpc>
                <a:spcPct val="150000"/>
              </a:lnSpc>
              <a:defRPr/>
            </a:pP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n’ai pas de </a:t>
            </a:r>
            <a:r>
              <a:rPr lang="ar-MA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ــــــــــــــــــــ</a:t>
            </a: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 . </a:t>
            </a:r>
          </a:p>
          <a:p>
            <a:pPr>
              <a:lnSpc>
                <a:spcPct val="150000"/>
              </a:lnSpc>
              <a:defRPr/>
            </a:pPr>
            <a:r>
              <a:rPr lang="fr-FR" sz="16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Dans ma maison, il y a ______, _______et ________.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FDB23505-7DDE-F978-3E57-FC5C530F8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613" y="2615132"/>
            <a:ext cx="2133600" cy="32004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6CBCCA6-D377-5BDA-79A8-803AEF4E703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101" y="2051702"/>
            <a:ext cx="1219370" cy="1362265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E1098CA-C5EF-98BF-EFCE-EC95D727A686}"/>
              </a:ext>
            </a:extLst>
          </p:cNvPr>
          <p:cNvSpPr/>
          <p:nvPr/>
        </p:nvSpPr>
        <p:spPr>
          <a:xfrm>
            <a:off x="2112377" y="1835505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1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D4CB1FC-D285-5E4B-4EA8-9872A17AAD96}"/>
              </a:ext>
            </a:extLst>
          </p:cNvPr>
          <p:cNvSpPr/>
          <p:nvPr/>
        </p:nvSpPr>
        <p:spPr>
          <a:xfrm>
            <a:off x="5643539" y="1835505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C9A591-4EF3-8100-215C-932FE1C372B6}"/>
              </a:ext>
            </a:extLst>
          </p:cNvPr>
          <p:cNvSpPr txBox="1"/>
          <p:nvPr/>
        </p:nvSpPr>
        <p:spPr>
          <a:xfrm>
            <a:off x="5812492" y="1830825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7C12C-C42D-1E1E-6329-ACB9403F1010}"/>
              </a:ext>
            </a:extLst>
          </p:cNvPr>
          <p:cNvSpPr/>
          <p:nvPr/>
        </p:nvSpPr>
        <p:spPr>
          <a:xfrm>
            <a:off x="3877958" y="183155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2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C648E46-46E6-48BD-8DFB-DEF7D0D76D1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8263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Chacun se présente, présente ses parents, parle de ses frères et sœurs et décrit ce qu’il y a dans sa maison à son voisin.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313973" y="2721157"/>
            <a:ext cx="4279332" cy="28528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4D9EDF2-58ED-F518-673A-67C8F8600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75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71A837B2-BACE-9DF3-EEAD-22032D0334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48602" y="3512472"/>
            <a:ext cx="6246795" cy="1349939"/>
          </a:xfrm>
          <a:prstGeom prst="rect">
            <a:avLst/>
          </a:prstGeom>
        </p:spPr>
      </p:pic>
      <p:sp>
        <p:nvSpPr>
          <p:cNvPr id="19" name="Titre 18">
            <a:extLst>
              <a:ext uri="{FF2B5EF4-FFF2-40B4-BE49-F238E27FC236}">
                <a16:creationId xmlns:a16="http://schemas.microsoft.com/office/drawing/2014/main" id="{119E7FE0-5F5B-0DC6-D70B-23D212AC8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Plan de la séance 5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dirty="0"/>
              <a:t>Écriture des phrases contenant la lettre p.</a:t>
            </a:r>
            <a:endParaRPr lang="fr-MA" dirty="0"/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398373" y="3457509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4960805" cy="756000"/>
          </a:xfrm>
        </p:spPr>
        <p:txBody>
          <a:bodyPr/>
          <a:lstStyle/>
          <a:p>
            <a:r>
              <a:rPr lang="fr-FR" dirty="0"/>
              <a:t>Prendre la parole pour se présenter, parler de sa famille et dire ce qu’il y a dans sa maison.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201410" y="3641804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2.  Lecture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201410" y="402531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dirty="0"/>
              <a:t>Lecture des phrases contenant la lettre p.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24923" y="1973400"/>
            <a:ext cx="540000" cy="5400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7EBBEA35-0316-50F3-6D2D-EC548DC90358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CFE73EA-6BF3-E940-81F9-67C6BB00DB91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0291DD4-F9DD-4375-50C6-7B568FF6F0D3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18897097-B818-278E-0356-D876EA83482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415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717A199D-6F6D-C5BE-9C15-512F82ADE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9FE4E32-F833-6C1F-110E-2DE672A15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14BCA0E-CF73-5F3E-EDCF-7B44E5A87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65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9CA22-B931-39E8-1A13-B2768F964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2446A3-A351-FA81-1807-E1BB1A9E7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</a:t>
            </a:r>
            <a:endParaRPr lang="fr-MA" dirty="0">
              <a:latin typeface="Dosis Medium" pitchFamily="2" charset="0"/>
            </a:endParaRPr>
          </a:p>
        </p:txBody>
      </p:sp>
      <p:sp>
        <p:nvSpPr>
          <p:cNvPr id="7" name="ZoneTexte 3">
            <a:extLst>
              <a:ext uri="{FF2B5EF4-FFF2-40B4-BE49-F238E27FC236}">
                <a16:creationId xmlns:a16="http://schemas.microsoft.com/office/drawing/2014/main" id="{6256C97A-6C93-EA38-870D-3F78DB984F11}"/>
              </a:ext>
            </a:extLst>
          </p:cNvPr>
          <p:cNvSpPr txBox="1"/>
          <p:nvPr/>
        </p:nvSpPr>
        <p:spPr>
          <a:xfrm>
            <a:off x="1375506" y="2275750"/>
            <a:ext cx="639298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3800" dirty="0">
                <a:ln w="0"/>
                <a:solidFill>
                  <a:srgbClr val="474F71"/>
                </a:solidFill>
                <a:latin typeface="Bahnschrift SemiBold SemiConden" panose="020B0502040204020203" pitchFamily="34" charset="0"/>
                <a:cs typeface="Arial" panose="020B0604020202020204" pitchFamily="34" charset="0"/>
              </a:rPr>
              <a:t>p     </a:t>
            </a:r>
            <a:r>
              <a:rPr lang="fr-FR" sz="13800" dirty="0" err="1">
                <a:ln w="0"/>
                <a:solidFill>
                  <a:srgbClr val="474F71"/>
                </a:solidFill>
                <a:latin typeface="Bahnschrift SemiBold SemiConden" panose="020B0502040204020203" pitchFamily="34" charset="0"/>
                <a:cs typeface="Arial" panose="020B0604020202020204" pitchFamily="34" charset="0"/>
              </a:rPr>
              <a:t>P</a:t>
            </a:r>
            <a:endParaRPr lang="fr-FR" sz="16600" dirty="0">
              <a:ln w="0"/>
              <a:solidFill>
                <a:srgbClr val="474F71"/>
              </a:solidFill>
              <a:latin typeface="Bahnschrift SemiBold SemiConden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EF56983-C23B-4D9D-BEB6-7091E5CED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67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les syllabes ? 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B1E0A81-7DB7-36B0-69B3-D1658A5326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75510F91-43E1-4806-935B-1D174D1E0479}"/>
              </a:ext>
            </a:extLst>
          </p:cNvPr>
          <p:cNvGrpSpPr/>
          <p:nvPr/>
        </p:nvGrpSpPr>
        <p:grpSpPr>
          <a:xfrm>
            <a:off x="609434" y="3087787"/>
            <a:ext cx="7925132" cy="682426"/>
            <a:chOff x="586297" y="4370915"/>
            <a:chExt cx="7925132" cy="682426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2C7570A6-DACF-484E-B9DF-8A265DC54FA7}"/>
                </a:ext>
              </a:extLst>
            </p:cNvPr>
            <p:cNvSpPr/>
            <p:nvPr/>
          </p:nvSpPr>
          <p:spPr>
            <a:xfrm>
              <a:off x="586297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pa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819AA1B-957D-4F50-8969-78B1BE3CBEAA}"/>
                </a:ext>
              </a:extLst>
            </p:cNvPr>
            <p:cNvSpPr/>
            <p:nvPr/>
          </p:nvSpPr>
          <p:spPr>
            <a:xfrm>
              <a:off x="4750999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p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i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F6C3F0AF-46D3-4E6A-A0C0-3C009EBDC451}"/>
                </a:ext>
              </a:extLst>
            </p:cNvPr>
            <p:cNvSpPr/>
            <p:nvPr/>
          </p:nvSpPr>
          <p:spPr>
            <a:xfrm>
              <a:off x="6139233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p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65C2C5D2-3632-4772-9B6A-DA1C9C9C8EBB}"/>
                </a:ext>
              </a:extLst>
            </p:cNvPr>
            <p:cNvSpPr/>
            <p:nvPr/>
          </p:nvSpPr>
          <p:spPr>
            <a:xfrm>
              <a:off x="1974531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po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37CBEF91-D491-41A3-8DE8-0A5F76273CF7}"/>
                </a:ext>
              </a:extLst>
            </p:cNvPr>
            <p:cNvSpPr/>
            <p:nvPr/>
          </p:nvSpPr>
          <p:spPr>
            <a:xfrm>
              <a:off x="7527468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p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é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0A0446E-8032-4256-B933-9F264CB5BA7F}"/>
                </a:ext>
              </a:extLst>
            </p:cNvPr>
            <p:cNvSpPr/>
            <p:nvPr/>
          </p:nvSpPr>
          <p:spPr>
            <a:xfrm>
              <a:off x="3362765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pu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759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FBA9654-6AF0-49AA-889F-FBE7419F977F}"/>
              </a:ext>
            </a:extLst>
          </p:cNvPr>
          <p:cNvGrpSpPr/>
          <p:nvPr/>
        </p:nvGrpSpPr>
        <p:grpSpPr>
          <a:xfrm>
            <a:off x="609434" y="3087787"/>
            <a:ext cx="7925132" cy="682426"/>
            <a:chOff x="586297" y="4370915"/>
            <a:chExt cx="7925132" cy="682426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92E9B96-7C0E-4F8D-A321-4104DF757B8E}"/>
                </a:ext>
              </a:extLst>
            </p:cNvPr>
            <p:cNvSpPr/>
            <p:nvPr/>
          </p:nvSpPr>
          <p:spPr>
            <a:xfrm>
              <a:off x="586297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 err="1">
                  <a:solidFill>
                    <a:srgbClr val="424D7B"/>
                  </a:solidFill>
                  <a:latin typeface="Dosis SemiBold" pitchFamily="2" charset="0"/>
                </a:rPr>
                <a:t>pa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C6735114-F6E2-4799-9D1D-FFD7AFDC38A1}"/>
                </a:ext>
              </a:extLst>
            </p:cNvPr>
            <p:cNvSpPr/>
            <p:nvPr/>
          </p:nvSpPr>
          <p:spPr>
            <a:xfrm>
              <a:off x="4750999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p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i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E681CD70-BF75-4F27-A320-60112814FEF0}"/>
                </a:ext>
              </a:extLst>
            </p:cNvPr>
            <p:cNvSpPr/>
            <p:nvPr/>
          </p:nvSpPr>
          <p:spPr>
            <a:xfrm>
              <a:off x="6139233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p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0C4DEFAE-C583-4196-9EEA-D0015E44E7B4}"/>
                </a:ext>
              </a:extLst>
            </p:cNvPr>
            <p:cNvSpPr/>
            <p:nvPr/>
          </p:nvSpPr>
          <p:spPr>
            <a:xfrm>
              <a:off x="1974531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po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58A7EB77-9C20-4413-92FC-22DA678504AF}"/>
                </a:ext>
              </a:extLst>
            </p:cNvPr>
            <p:cNvSpPr/>
            <p:nvPr/>
          </p:nvSpPr>
          <p:spPr>
            <a:xfrm>
              <a:off x="7527468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p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é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99E432-3FC5-4FED-AA4C-0F30829666C2}"/>
                </a:ext>
              </a:extLst>
            </p:cNvPr>
            <p:cNvSpPr/>
            <p:nvPr/>
          </p:nvSpPr>
          <p:spPr>
            <a:xfrm>
              <a:off x="3362765" y="4370915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pu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12148291-0FA3-42CA-99CF-A1C176205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3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1" y="1480337"/>
            <a:ext cx="7886700" cy="720000"/>
          </a:xfrm>
        </p:spPr>
        <p:txBody>
          <a:bodyPr>
            <a:normAutofit fontScale="90000"/>
          </a:bodyPr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2759144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C3D8-DDA1-85D6-7E96-EC15E464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2D5B1-C67F-1EC3-777E-39E850291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lire les mots ? 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B1E0A81-7DB7-36B0-69B3-D1658A5326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DCC5C29-84A4-489E-9154-627994EADF37}"/>
              </a:ext>
            </a:extLst>
          </p:cNvPr>
          <p:cNvSpPr txBox="1"/>
          <p:nvPr/>
        </p:nvSpPr>
        <p:spPr>
          <a:xfrm>
            <a:off x="851825" y="2118559"/>
            <a:ext cx="7969160" cy="3156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lnSpc>
                <a:spcPct val="200000"/>
              </a:lnSpc>
              <a:buClr>
                <a:srgbClr val="000000"/>
              </a:buClr>
              <a:buSzPts val="4000"/>
            </a:pPr>
            <a:r>
              <a:rPr lang="fr-FR" sz="54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Papa       pirat</a:t>
            </a:r>
            <a:r>
              <a:rPr lang="fr-FR" sz="5400" dirty="0">
                <a:solidFill>
                  <a:schemeClr val="bg1">
                    <a:lumMod val="85000"/>
                  </a:schemeClr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e</a:t>
            </a:r>
            <a:r>
              <a:rPr lang="fr-FR" sz="54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      pomm</a:t>
            </a:r>
            <a:r>
              <a:rPr lang="fr-FR" sz="5400" dirty="0">
                <a:solidFill>
                  <a:schemeClr val="bg1">
                    <a:lumMod val="85000"/>
                  </a:schemeClr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e</a:t>
            </a:r>
            <a:r>
              <a:rPr lang="fr-FR" sz="54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      </a:t>
            </a:r>
          </a:p>
          <a:p>
            <a:pPr lvl="0" algn="ctr" rtl="1">
              <a:lnSpc>
                <a:spcPct val="200000"/>
              </a:lnSpc>
              <a:buClr>
                <a:srgbClr val="000000"/>
              </a:buClr>
              <a:buSzPts val="4000"/>
            </a:pPr>
            <a:r>
              <a:rPr lang="fr-FR" sz="54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puré</a:t>
            </a:r>
            <a:r>
              <a:rPr lang="fr-FR" sz="5400" dirty="0">
                <a:solidFill>
                  <a:schemeClr val="bg1">
                    <a:lumMod val="85000"/>
                  </a:schemeClr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e</a:t>
            </a:r>
            <a:r>
              <a:rPr lang="fr-FR" sz="54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   peti</a:t>
            </a:r>
            <a:r>
              <a:rPr lang="fr-FR" sz="5400" dirty="0">
                <a:solidFill>
                  <a:schemeClr val="bg1">
                    <a:lumMod val="85000"/>
                  </a:schemeClr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t</a:t>
            </a:r>
            <a:r>
              <a:rPr lang="fr-FR" sz="5400" dirty="0">
                <a:solidFill>
                  <a:srgbClr val="424D7B"/>
                </a:solidFill>
                <a:latin typeface="Dosis SemiBold" pitchFamily="2" charset="0"/>
                <a:ea typeface="Calibri"/>
                <a:cs typeface="Calibri"/>
                <a:sym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820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6769C-59EA-94BA-337A-8D08CA205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99;p3">
            <a:extLst>
              <a:ext uri="{FF2B5EF4-FFF2-40B4-BE49-F238E27FC236}">
                <a16:creationId xmlns:a16="http://schemas.microsoft.com/office/drawing/2014/main" id="{6963DAD0-7A18-4A59-BC87-C387B5279243}"/>
              </a:ext>
            </a:extLst>
          </p:cNvPr>
          <p:cNvSpPr txBox="1"/>
          <p:nvPr/>
        </p:nvSpPr>
        <p:spPr>
          <a:xfrm>
            <a:off x="588836" y="2214509"/>
            <a:ext cx="8555164" cy="3785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fr-FR" sz="60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Papa     pirat</a:t>
            </a:r>
            <a:r>
              <a:rPr lang="fr-FR" sz="60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60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 pomm</a:t>
            </a:r>
            <a:r>
              <a:rPr lang="fr-FR" sz="60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60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   </a:t>
            </a:r>
          </a:p>
          <a:p>
            <a:pPr marL="0" marR="0" lvl="0" indent="0" algn="ct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fr-FR" sz="60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puré</a:t>
            </a:r>
            <a:r>
              <a:rPr lang="fr-FR" sz="60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e</a:t>
            </a:r>
            <a:r>
              <a:rPr lang="fr-FR" sz="60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  peti</a:t>
            </a:r>
            <a:r>
              <a:rPr lang="fr-FR" sz="6000" b="1" dirty="0">
                <a:ln w="0"/>
                <a:solidFill>
                  <a:schemeClr val="bg2">
                    <a:lumMod val="75000"/>
                  </a:schemeClr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t</a:t>
            </a:r>
            <a:r>
              <a:rPr lang="fr-FR" sz="6000" b="1" dirty="0">
                <a:ln w="0"/>
                <a:solidFill>
                  <a:srgbClr val="474F71"/>
                </a:solidFill>
                <a:latin typeface="Dosis SemiBold" pitchFamily="2" charset="0"/>
                <a:cs typeface="Aharoni" panose="02010803020104030203" pitchFamily="2" charset="-79"/>
                <a:sym typeface="Calibri"/>
              </a:rPr>
              <a:t> </a:t>
            </a:r>
            <a:endParaRPr sz="6000" b="1" dirty="0">
              <a:ln w="0"/>
              <a:solidFill>
                <a:srgbClr val="474F71"/>
              </a:solidFill>
              <a:latin typeface="Dosis SemiBold" pitchFamily="2" charset="0"/>
              <a:cs typeface="Aharoni" panose="02010803020104030203" pitchFamily="2" charset="-79"/>
              <a:sym typeface="Calibri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56C853D-6007-E73E-9655-56EAD388B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Relisons ensemble.</a:t>
            </a: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3FB5BDD8-4656-4C5A-831A-7ED40F36EB21}"/>
              </a:ext>
            </a:extLst>
          </p:cNvPr>
          <p:cNvSpPr/>
          <p:nvPr/>
        </p:nvSpPr>
        <p:spPr>
          <a:xfrm rot="16200000">
            <a:off x="977447" y="3437826"/>
            <a:ext cx="176740" cy="589095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4B899F33-E2DC-4214-B05E-CB93BE04BE7C}"/>
              </a:ext>
            </a:extLst>
          </p:cNvPr>
          <p:cNvSpPr/>
          <p:nvPr/>
        </p:nvSpPr>
        <p:spPr>
          <a:xfrm rot="16200000">
            <a:off x="1756953" y="3335092"/>
            <a:ext cx="178372" cy="792934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869F23A8-BC05-47B1-A315-06930F385C35}"/>
              </a:ext>
            </a:extLst>
          </p:cNvPr>
          <p:cNvSpPr/>
          <p:nvPr/>
        </p:nvSpPr>
        <p:spPr>
          <a:xfrm rot="16200000">
            <a:off x="3063959" y="3473339"/>
            <a:ext cx="176741" cy="589096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81D62F92-865E-48CE-8017-25EB22DBA20A}"/>
              </a:ext>
            </a:extLst>
          </p:cNvPr>
          <p:cNvSpPr/>
          <p:nvPr/>
        </p:nvSpPr>
        <p:spPr>
          <a:xfrm rot="16200000">
            <a:off x="4008547" y="3179202"/>
            <a:ext cx="176742" cy="1177369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26998F71-4E99-4B8B-83F6-72BA37CFA4D3}"/>
              </a:ext>
            </a:extLst>
          </p:cNvPr>
          <p:cNvSpPr/>
          <p:nvPr/>
        </p:nvSpPr>
        <p:spPr>
          <a:xfrm rot="16200000">
            <a:off x="6866663" y="2586879"/>
            <a:ext cx="178371" cy="2354997"/>
          </a:xfrm>
          <a:prstGeom prst="leftBracket">
            <a:avLst>
              <a:gd name="adj" fmla="val 0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Parenthèse ouvrante 14">
            <a:extLst>
              <a:ext uri="{FF2B5EF4-FFF2-40B4-BE49-F238E27FC236}">
                <a16:creationId xmlns:a16="http://schemas.microsoft.com/office/drawing/2014/main" id="{0DC26E44-AD87-45CC-A8DB-0C5CCC9BF3D5}"/>
              </a:ext>
            </a:extLst>
          </p:cNvPr>
          <p:cNvSpPr/>
          <p:nvPr/>
        </p:nvSpPr>
        <p:spPr>
          <a:xfrm rot="16200000">
            <a:off x="3259110" y="5256744"/>
            <a:ext cx="169782" cy="794856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Parenthèse ouvrante 15">
            <a:extLst>
              <a:ext uri="{FF2B5EF4-FFF2-40B4-BE49-F238E27FC236}">
                <a16:creationId xmlns:a16="http://schemas.microsoft.com/office/drawing/2014/main" id="{B3F54639-7A8D-4B58-88CE-8F9E63DCD3B2}"/>
              </a:ext>
            </a:extLst>
          </p:cNvPr>
          <p:cNvSpPr/>
          <p:nvPr/>
        </p:nvSpPr>
        <p:spPr>
          <a:xfrm rot="16200000">
            <a:off x="4166669" y="5193289"/>
            <a:ext cx="171828" cy="919715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Parenthèse ouvrante 16">
            <a:extLst>
              <a:ext uri="{FF2B5EF4-FFF2-40B4-BE49-F238E27FC236}">
                <a16:creationId xmlns:a16="http://schemas.microsoft.com/office/drawing/2014/main" id="{83CD635F-4456-44EA-BD37-5B5AFC3DBCCA}"/>
              </a:ext>
            </a:extLst>
          </p:cNvPr>
          <p:cNvSpPr/>
          <p:nvPr/>
        </p:nvSpPr>
        <p:spPr>
          <a:xfrm rot="16200000">
            <a:off x="5475006" y="5313161"/>
            <a:ext cx="171829" cy="679975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Parenthèse ouvrante 17">
            <a:extLst>
              <a:ext uri="{FF2B5EF4-FFF2-40B4-BE49-F238E27FC236}">
                <a16:creationId xmlns:a16="http://schemas.microsoft.com/office/drawing/2014/main" id="{E136B862-8F8C-4608-97D4-E7CDF3733E20}"/>
              </a:ext>
            </a:extLst>
          </p:cNvPr>
          <p:cNvSpPr/>
          <p:nvPr/>
        </p:nvSpPr>
        <p:spPr>
          <a:xfrm rot="16200000">
            <a:off x="6193974" y="5313159"/>
            <a:ext cx="171828" cy="679973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61937DD0-9B85-420C-ACE0-573138029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55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: est. </a:t>
            </a:r>
            <a:endParaRPr lang="fr-FR" dirty="0">
              <a:latin typeface="Dosis Medium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065357" y="2716305"/>
            <a:ext cx="3013285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6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est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 : est. </a:t>
            </a:r>
            <a:endParaRPr lang="fr-FR" dirty="0">
              <a:latin typeface="Dosis Medium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065357" y="2716305"/>
            <a:ext cx="3013285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66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est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5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phrases en silence. Après, on va écouter un audio.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7F43704-5D76-9B91-6F9C-B1211B5FF3B9}"/>
              </a:ext>
            </a:extLst>
          </p:cNvPr>
          <p:cNvSpPr txBox="1"/>
          <p:nvPr/>
        </p:nvSpPr>
        <p:spPr>
          <a:xfrm>
            <a:off x="1521785" y="2174117"/>
            <a:ext cx="6100430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4800" b="1" dirty="0">
                <a:solidFill>
                  <a:srgbClr val="565F88"/>
                </a:solidFill>
                <a:latin typeface="Dosis SemiBold" pitchFamily="2" charset="0"/>
              </a:rPr>
              <a:t>Le </a:t>
            </a:r>
            <a:r>
              <a:rPr lang="fr-FR" sz="4800" b="1" dirty="0">
                <a:solidFill>
                  <a:srgbClr val="2DC7D3"/>
                </a:solidFill>
                <a:latin typeface="Dosis SemiBold" pitchFamily="2" charset="0"/>
              </a:rPr>
              <a:t>p</a:t>
            </a:r>
            <a:r>
              <a:rPr lang="fr-FR" sz="4800" b="1" dirty="0">
                <a:solidFill>
                  <a:srgbClr val="565F88"/>
                </a:solidFill>
                <a:latin typeface="Dosis SemiBold" pitchFamily="2" charset="0"/>
              </a:rPr>
              <a:t>irat</a:t>
            </a:r>
            <a:r>
              <a:rPr lang="fr-FR" sz="4800" b="1" dirty="0">
                <a:solidFill>
                  <a:schemeClr val="bg1">
                    <a:lumMod val="85000"/>
                  </a:schemeClr>
                </a:solidFill>
                <a:latin typeface="Dosis SemiBold" pitchFamily="2" charset="0"/>
              </a:rPr>
              <a:t>e</a:t>
            </a:r>
            <a:r>
              <a:rPr lang="fr-FR" sz="4800" b="1" dirty="0">
                <a:solidFill>
                  <a:srgbClr val="565F88"/>
                </a:solidFill>
                <a:latin typeface="Dosis SemiBold" pitchFamily="2" charset="0"/>
              </a:rPr>
              <a:t> est </a:t>
            </a:r>
            <a:r>
              <a:rPr lang="fr-FR" sz="4800" b="1" dirty="0">
                <a:solidFill>
                  <a:srgbClr val="2DC7D3"/>
                </a:solidFill>
                <a:latin typeface="Dosis SemiBold" pitchFamily="2" charset="0"/>
              </a:rPr>
              <a:t>p</a:t>
            </a:r>
            <a:r>
              <a:rPr lang="fr-FR" sz="4800" b="1" dirty="0">
                <a:solidFill>
                  <a:srgbClr val="565F88"/>
                </a:solidFill>
                <a:latin typeface="Dosis SemiBold" pitchFamily="2" charset="0"/>
              </a:rPr>
              <a:t>eti</a:t>
            </a:r>
            <a:r>
              <a:rPr lang="fr-FR" sz="4800" b="1" dirty="0">
                <a:solidFill>
                  <a:schemeClr val="bg1">
                    <a:lumMod val="85000"/>
                  </a:schemeClr>
                </a:solidFill>
                <a:latin typeface="Dosis SemiBold" pitchFamily="2" charset="0"/>
              </a:rPr>
              <a:t>t</a:t>
            </a:r>
            <a:r>
              <a:rPr lang="fr-FR" sz="48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4800" b="1" dirty="0">
                <a:solidFill>
                  <a:srgbClr val="565F88"/>
                </a:solidFill>
                <a:latin typeface="Dosis SemiBold" pitchFamily="2" charset="0"/>
              </a:rPr>
              <a:t>La </a:t>
            </a:r>
            <a:r>
              <a:rPr lang="fr-FR" sz="4800" b="1" dirty="0">
                <a:solidFill>
                  <a:srgbClr val="2DC7D3"/>
                </a:solidFill>
                <a:latin typeface="Dosis SemiBold" pitchFamily="2" charset="0"/>
              </a:rPr>
              <a:t>p</a:t>
            </a:r>
            <a:r>
              <a:rPr lang="fr-FR" sz="4800" b="1" dirty="0">
                <a:solidFill>
                  <a:srgbClr val="565F88"/>
                </a:solidFill>
                <a:latin typeface="Dosis SemiBold" pitchFamily="2" charset="0"/>
              </a:rPr>
              <a:t>omm</a:t>
            </a:r>
            <a:r>
              <a:rPr lang="fr-FR" sz="4800" b="1" dirty="0">
                <a:solidFill>
                  <a:schemeClr val="bg1">
                    <a:lumMod val="85000"/>
                  </a:schemeClr>
                </a:solidFill>
                <a:latin typeface="Dosis SemiBold" pitchFamily="2" charset="0"/>
              </a:rPr>
              <a:t>e</a:t>
            </a:r>
            <a:r>
              <a:rPr lang="fr-FR" sz="4800" b="1" dirty="0">
                <a:solidFill>
                  <a:srgbClr val="565F88"/>
                </a:solidFill>
                <a:latin typeface="Dosis SemiBold" pitchFamily="2" charset="0"/>
              </a:rPr>
              <a:t> est </a:t>
            </a:r>
            <a:r>
              <a:rPr lang="fr-FR" sz="4800" b="1" dirty="0">
                <a:solidFill>
                  <a:srgbClr val="2DC7D3"/>
                </a:solidFill>
                <a:latin typeface="Dosis SemiBold" pitchFamily="2" charset="0"/>
              </a:rPr>
              <a:t>p</a:t>
            </a:r>
            <a:r>
              <a:rPr lang="fr-FR" sz="4800" b="1" dirty="0">
                <a:solidFill>
                  <a:srgbClr val="565F88"/>
                </a:solidFill>
                <a:latin typeface="Dosis SemiBold" pitchFamily="2" charset="0"/>
              </a:rPr>
              <a:t>etit</a:t>
            </a:r>
            <a:r>
              <a:rPr lang="fr-FR" sz="4800" b="1" dirty="0">
                <a:solidFill>
                  <a:schemeClr val="bg1">
                    <a:lumMod val="85000"/>
                  </a:schemeClr>
                </a:solidFill>
                <a:latin typeface="Dosis SemiBold" pitchFamily="2" charset="0"/>
              </a:rPr>
              <a:t>e</a:t>
            </a:r>
            <a:r>
              <a:rPr lang="fr-FR" sz="48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l’audio.  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BC05F3C-0793-403B-A645-00CECEFB65E9}"/>
              </a:ext>
            </a:extLst>
          </p:cNvPr>
          <p:cNvSpPr txBox="1"/>
          <p:nvPr/>
        </p:nvSpPr>
        <p:spPr>
          <a:xfrm>
            <a:off x="1838905" y="2174117"/>
            <a:ext cx="5965455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4800" b="1" dirty="0">
                <a:solidFill>
                  <a:srgbClr val="565F88"/>
                </a:solidFill>
                <a:latin typeface="Dosis SemiBold" pitchFamily="2" charset="0"/>
              </a:rPr>
              <a:t>Le </a:t>
            </a:r>
            <a:r>
              <a:rPr lang="fr-FR" sz="4800" b="1" dirty="0">
                <a:solidFill>
                  <a:srgbClr val="2DC7D3"/>
                </a:solidFill>
                <a:latin typeface="Dosis SemiBold" pitchFamily="2" charset="0"/>
              </a:rPr>
              <a:t>p</a:t>
            </a:r>
            <a:r>
              <a:rPr lang="fr-FR" sz="4800" b="1" dirty="0">
                <a:solidFill>
                  <a:srgbClr val="565F88"/>
                </a:solidFill>
                <a:latin typeface="Dosis SemiBold" pitchFamily="2" charset="0"/>
              </a:rPr>
              <a:t>irat</a:t>
            </a:r>
            <a:r>
              <a:rPr lang="fr-FR" sz="4800" b="1" dirty="0">
                <a:solidFill>
                  <a:schemeClr val="bg1">
                    <a:lumMod val="85000"/>
                  </a:schemeClr>
                </a:solidFill>
                <a:latin typeface="Dosis SemiBold" pitchFamily="2" charset="0"/>
              </a:rPr>
              <a:t>e</a:t>
            </a:r>
            <a:r>
              <a:rPr lang="fr-FR" sz="4800" b="1" dirty="0">
                <a:solidFill>
                  <a:srgbClr val="565F88"/>
                </a:solidFill>
                <a:latin typeface="Dosis SemiBold" pitchFamily="2" charset="0"/>
              </a:rPr>
              <a:t> est </a:t>
            </a:r>
            <a:r>
              <a:rPr lang="fr-FR" sz="4800" b="1" dirty="0">
                <a:solidFill>
                  <a:srgbClr val="2DC7D3"/>
                </a:solidFill>
                <a:latin typeface="Dosis SemiBold" pitchFamily="2" charset="0"/>
              </a:rPr>
              <a:t>p</a:t>
            </a:r>
            <a:r>
              <a:rPr lang="fr-FR" sz="4800" b="1" dirty="0">
                <a:solidFill>
                  <a:srgbClr val="565F88"/>
                </a:solidFill>
                <a:latin typeface="Dosis SemiBold" pitchFamily="2" charset="0"/>
              </a:rPr>
              <a:t>eti</a:t>
            </a:r>
            <a:r>
              <a:rPr lang="fr-FR" sz="4800" b="1" dirty="0">
                <a:solidFill>
                  <a:schemeClr val="bg1">
                    <a:lumMod val="85000"/>
                  </a:schemeClr>
                </a:solidFill>
                <a:latin typeface="Dosis SemiBold" pitchFamily="2" charset="0"/>
              </a:rPr>
              <a:t>t</a:t>
            </a:r>
            <a:r>
              <a:rPr lang="fr-FR" sz="48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4800" b="1" dirty="0">
                <a:solidFill>
                  <a:srgbClr val="565F88"/>
                </a:solidFill>
                <a:latin typeface="Dosis SemiBold" pitchFamily="2" charset="0"/>
              </a:rPr>
              <a:t>La </a:t>
            </a:r>
            <a:r>
              <a:rPr lang="fr-FR" sz="4800" b="1" dirty="0">
                <a:solidFill>
                  <a:srgbClr val="2DC7D3"/>
                </a:solidFill>
                <a:latin typeface="Dosis SemiBold" pitchFamily="2" charset="0"/>
              </a:rPr>
              <a:t>p</a:t>
            </a:r>
            <a:r>
              <a:rPr lang="fr-FR" sz="4800" b="1" dirty="0">
                <a:solidFill>
                  <a:srgbClr val="565F88"/>
                </a:solidFill>
                <a:latin typeface="Dosis SemiBold" pitchFamily="2" charset="0"/>
              </a:rPr>
              <a:t>omm</a:t>
            </a:r>
            <a:r>
              <a:rPr lang="fr-FR" sz="4800" b="1" dirty="0">
                <a:solidFill>
                  <a:schemeClr val="bg1">
                    <a:lumMod val="85000"/>
                  </a:schemeClr>
                </a:solidFill>
                <a:latin typeface="Dosis SemiBold" pitchFamily="2" charset="0"/>
              </a:rPr>
              <a:t>e</a:t>
            </a:r>
            <a:r>
              <a:rPr lang="fr-FR" sz="4800" b="1" dirty="0">
                <a:solidFill>
                  <a:srgbClr val="565F88"/>
                </a:solidFill>
                <a:latin typeface="Dosis SemiBold" pitchFamily="2" charset="0"/>
              </a:rPr>
              <a:t> est </a:t>
            </a:r>
            <a:r>
              <a:rPr lang="fr-FR" sz="4800" b="1" dirty="0">
                <a:solidFill>
                  <a:srgbClr val="2DC7D3"/>
                </a:solidFill>
                <a:latin typeface="Dosis SemiBold" pitchFamily="2" charset="0"/>
              </a:rPr>
              <a:t>p</a:t>
            </a:r>
            <a:r>
              <a:rPr lang="fr-FR" sz="4800" b="1" dirty="0">
                <a:solidFill>
                  <a:srgbClr val="565F88"/>
                </a:solidFill>
                <a:latin typeface="Dosis SemiBold" pitchFamily="2" charset="0"/>
              </a:rPr>
              <a:t>etit</a:t>
            </a:r>
            <a:r>
              <a:rPr lang="fr-FR" sz="4800" b="1" dirty="0">
                <a:solidFill>
                  <a:schemeClr val="bg1">
                    <a:lumMod val="85000"/>
                  </a:schemeClr>
                </a:solidFill>
                <a:latin typeface="Dosis SemiBold" pitchFamily="2" charset="0"/>
              </a:rPr>
              <a:t>e</a:t>
            </a:r>
            <a:r>
              <a:rPr lang="fr-FR" sz="48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</p:txBody>
      </p:sp>
      <p:pic>
        <p:nvPicPr>
          <p:cNvPr id="2" name="PHRASES N1 S5">
            <a:hlinkClick r:id="" action="ppaction://media"/>
            <a:extLst>
              <a:ext uri="{FF2B5EF4-FFF2-40B4-BE49-F238E27FC236}">
                <a16:creationId xmlns:a16="http://schemas.microsoft.com/office/drawing/2014/main" id="{E5CAF04F-09E2-31A0-6FEF-7C08D77808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7713" y="926268"/>
            <a:ext cx="271463" cy="2714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0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4893E-3705-2A57-F43B-904E0EC3C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DE4C4C-095F-3B39-3AB3-A9AB3BC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6345E05-BB1F-4198-A083-2157E9106835}"/>
              </a:ext>
            </a:extLst>
          </p:cNvPr>
          <p:cNvSpPr txBox="1"/>
          <p:nvPr/>
        </p:nvSpPr>
        <p:spPr>
          <a:xfrm>
            <a:off x="780393" y="2473583"/>
            <a:ext cx="7583214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7200" b="1" dirty="0">
                <a:solidFill>
                  <a:srgbClr val="565F88"/>
                </a:solidFill>
                <a:latin typeface="Dosis SemiBold" pitchFamily="2" charset="0"/>
              </a:rPr>
              <a:t>Le </a:t>
            </a:r>
            <a:r>
              <a:rPr lang="fr-FR" sz="7200" b="1" dirty="0">
                <a:solidFill>
                  <a:srgbClr val="2DC7D3"/>
                </a:solidFill>
                <a:latin typeface="Dosis SemiBold" pitchFamily="2" charset="0"/>
              </a:rPr>
              <a:t>p</a:t>
            </a:r>
            <a:r>
              <a:rPr lang="fr-FR" sz="7200" b="1" dirty="0">
                <a:solidFill>
                  <a:srgbClr val="565F88"/>
                </a:solidFill>
                <a:latin typeface="Dosis SemiBold" pitchFamily="2" charset="0"/>
              </a:rPr>
              <a:t>irat</a:t>
            </a:r>
            <a:r>
              <a:rPr lang="fr-FR" sz="7200" b="1" dirty="0">
                <a:solidFill>
                  <a:schemeClr val="bg1">
                    <a:lumMod val="85000"/>
                  </a:schemeClr>
                </a:solidFill>
                <a:latin typeface="Dosis SemiBold" pitchFamily="2" charset="0"/>
              </a:rPr>
              <a:t>e</a:t>
            </a:r>
            <a:r>
              <a:rPr lang="fr-FR" sz="7200" b="1" dirty="0">
                <a:solidFill>
                  <a:srgbClr val="565F88"/>
                </a:solidFill>
                <a:latin typeface="Dosis SemiBold" pitchFamily="2" charset="0"/>
              </a:rPr>
              <a:t> est </a:t>
            </a:r>
            <a:r>
              <a:rPr lang="fr-FR" sz="7200" b="1" dirty="0">
                <a:solidFill>
                  <a:srgbClr val="2DC7D3"/>
                </a:solidFill>
                <a:latin typeface="Dosis SemiBold" pitchFamily="2" charset="0"/>
              </a:rPr>
              <a:t>p</a:t>
            </a:r>
            <a:r>
              <a:rPr lang="fr-FR" sz="7200" b="1" dirty="0">
                <a:solidFill>
                  <a:srgbClr val="565F88"/>
                </a:solidFill>
                <a:latin typeface="Dosis SemiBold" pitchFamily="2" charset="0"/>
              </a:rPr>
              <a:t>eti</a:t>
            </a:r>
            <a:r>
              <a:rPr lang="fr-FR" sz="7200" b="1" dirty="0">
                <a:solidFill>
                  <a:schemeClr val="bg1">
                    <a:lumMod val="85000"/>
                  </a:schemeClr>
                </a:solidFill>
                <a:latin typeface="Dosis SemiBold" pitchFamily="2" charset="0"/>
              </a:rPr>
              <a:t>t</a:t>
            </a:r>
            <a:r>
              <a:rPr lang="fr-FR" sz="72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E5EEB8EC-DD00-1126-2DA5-CDF4DB73DB60}"/>
              </a:ext>
            </a:extLst>
          </p:cNvPr>
          <p:cNvSpPr/>
          <p:nvPr/>
        </p:nvSpPr>
        <p:spPr>
          <a:xfrm rot="16200000">
            <a:off x="1726368" y="3563763"/>
            <a:ext cx="161847" cy="904369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81CD15DE-969C-B895-3CD8-C2F1556B7545}"/>
              </a:ext>
            </a:extLst>
          </p:cNvPr>
          <p:cNvSpPr/>
          <p:nvPr/>
        </p:nvSpPr>
        <p:spPr>
          <a:xfrm rot="16200000">
            <a:off x="2589863" y="3691494"/>
            <a:ext cx="161846" cy="661963"/>
          </a:xfrm>
          <a:prstGeom prst="leftBracket">
            <a:avLst>
              <a:gd name="adj" fmla="val 8334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765A9A91-A6D8-41E4-8BBF-8456ABF26E9D}"/>
              </a:ext>
            </a:extLst>
          </p:cNvPr>
          <p:cNvSpPr/>
          <p:nvPr/>
        </p:nvSpPr>
        <p:spPr>
          <a:xfrm rot="16200000">
            <a:off x="3337488" y="3689602"/>
            <a:ext cx="161849" cy="66196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82FC1167-696E-438F-9F9D-AD021596B8FC}"/>
              </a:ext>
            </a:extLst>
          </p:cNvPr>
          <p:cNvSpPr/>
          <p:nvPr/>
        </p:nvSpPr>
        <p:spPr>
          <a:xfrm rot="16200000">
            <a:off x="4105818" y="3689618"/>
            <a:ext cx="161847" cy="66196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AA7E44DD-83DC-4835-9635-B3303CA7A846}"/>
              </a:ext>
            </a:extLst>
          </p:cNvPr>
          <p:cNvSpPr/>
          <p:nvPr/>
        </p:nvSpPr>
        <p:spPr>
          <a:xfrm rot="16200000">
            <a:off x="6304899" y="3577698"/>
            <a:ext cx="166511" cy="871834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59CDF768-726D-4B2B-85AD-923CDF929FE2}"/>
              </a:ext>
            </a:extLst>
          </p:cNvPr>
          <p:cNvSpPr/>
          <p:nvPr/>
        </p:nvSpPr>
        <p:spPr>
          <a:xfrm rot="16200000">
            <a:off x="5203477" y="3471154"/>
            <a:ext cx="166510" cy="1084924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A6DDFC5-9E8F-42EF-9DBD-C5B4B2C26F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B4CC47EB-9860-4479-BD85-5A227C639FFB}"/>
              </a:ext>
            </a:extLst>
          </p:cNvPr>
          <p:cNvSpPr/>
          <p:nvPr/>
        </p:nvSpPr>
        <p:spPr>
          <a:xfrm rot="16200000">
            <a:off x="7262686" y="3586996"/>
            <a:ext cx="166511" cy="871834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53849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4893E-3705-2A57-F43B-904E0EC3C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DE4C4C-095F-3B39-3AB3-A9AB3BC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6345E05-BB1F-4198-A083-2157E9106835}"/>
              </a:ext>
            </a:extLst>
          </p:cNvPr>
          <p:cNvSpPr txBox="1"/>
          <p:nvPr/>
        </p:nvSpPr>
        <p:spPr>
          <a:xfrm>
            <a:off x="750736" y="2574920"/>
            <a:ext cx="7826279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8000" b="1" dirty="0">
                <a:solidFill>
                  <a:srgbClr val="565F88"/>
                </a:solidFill>
                <a:latin typeface="Dosis SemiBold" pitchFamily="2" charset="0"/>
              </a:rPr>
              <a:t>Le </a:t>
            </a:r>
            <a:r>
              <a:rPr lang="fr-FR" sz="8000" b="1" dirty="0">
                <a:solidFill>
                  <a:srgbClr val="2DC7D3"/>
                </a:solidFill>
                <a:latin typeface="Dosis SemiBold" pitchFamily="2" charset="0"/>
              </a:rPr>
              <a:t>p</a:t>
            </a:r>
            <a:r>
              <a:rPr lang="fr-FR" sz="8000" b="1" dirty="0">
                <a:solidFill>
                  <a:srgbClr val="565F88"/>
                </a:solidFill>
                <a:latin typeface="Dosis SemiBold" pitchFamily="2" charset="0"/>
              </a:rPr>
              <a:t>irat</a:t>
            </a:r>
            <a:r>
              <a:rPr lang="fr-FR" sz="8000" b="1" dirty="0">
                <a:solidFill>
                  <a:schemeClr val="bg1">
                    <a:lumMod val="85000"/>
                  </a:schemeClr>
                </a:solidFill>
                <a:latin typeface="Dosis SemiBold" pitchFamily="2" charset="0"/>
              </a:rPr>
              <a:t>e</a:t>
            </a:r>
            <a:r>
              <a:rPr lang="fr-FR" sz="8000" b="1" dirty="0">
                <a:solidFill>
                  <a:srgbClr val="565F88"/>
                </a:solidFill>
                <a:latin typeface="Dosis SemiBold" pitchFamily="2" charset="0"/>
              </a:rPr>
              <a:t> est </a:t>
            </a:r>
            <a:r>
              <a:rPr lang="fr-FR" sz="8000" b="1" dirty="0">
                <a:solidFill>
                  <a:srgbClr val="2DC7D3"/>
                </a:solidFill>
                <a:latin typeface="Dosis SemiBold" pitchFamily="2" charset="0"/>
              </a:rPr>
              <a:t>p</a:t>
            </a:r>
            <a:r>
              <a:rPr lang="fr-FR" sz="8000" b="1" dirty="0">
                <a:solidFill>
                  <a:srgbClr val="565F88"/>
                </a:solidFill>
                <a:latin typeface="Dosis SemiBold" pitchFamily="2" charset="0"/>
              </a:rPr>
              <a:t>eti</a:t>
            </a:r>
            <a:r>
              <a:rPr lang="fr-FR" sz="8000" b="1" dirty="0">
                <a:solidFill>
                  <a:schemeClr val="bg1">
                    <a:lumMod val="85000"/>
                  </a:schemeClr>
                </a:solidFill>
                <a:latin typeface="Dosis SemiBold" pitchFamily="2" charset="0"/>
              </a:rPr>
              <a:t>t</a:t>
            </a:r>
            <a:r>
              <a:rPr lang="fr-FR" sz="80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26E78F9-53AD-4E4F-9DB2-E9CE1CA16B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3770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4893E-3705-2A57-F43B-904E0EC3C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DE4C4C-095F-3B39-3AB3-A9AB3BC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6345E05-BB1F-4198-A083-2157E9106835}"/>
              </a:ext>
            </a:extLst>
          </p:cNvPr>
          <p:cNvSpPr txBox="1"/>
          <p:nvPr/>
        </p:nvSpPr>
        <p:spPr>
          <a:xfrm>
            <a:off x="546848" y="2473583"/>
            <a:ext cx="8041340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7200" b="1" dirty="0">
                <a:solidFill>
                  <a:srgbClr val="565F88"/>
                </a:solidFill>
                <a:latin typeface="Dosis SemiBold" pitchFamily="2" charset="0"/>
              </a:rPr>
              <a:t>La </a:t>
            </a:r>
            <a:r>
              <a:rPr lang="fr-FR" sz="7200" b="1" dirty="0">
                <a:solidFill>
                  <a:srgbClr val="2DC7D3"/>
                </a:solidFill>
                <a:latin typeface="Dosis SemiBold" pitchFamily="2" charset="0"/>
              </a:rPr>
              <a:t>p</a:t>
            </a:r>
            <a:r>
              <a:rPr lang="fr-FR" sz="7200" b="1" dirty="0">
                <a:solidFill>
                  <a:srgbClr val="565F88"/>
                </a:solidFill>
                <a:latin typeface="Dosis SemiBold" pitchFamily="2" charset="0"/>
              </a:rPr>
              <a:t>omm</a:t>
            </a:r>
            <a:r>
              <a:rPr lang="fr-FR" sz="7200" b="1" dirty="0">
                <a:solidFill>
                  <a:schemeClr val="bg1">
                    <a:lumMod val="85000"/>
                  </a:schemeClr>
                </a:solidFill>
                <a:latin typeface="Dosis SemiBold" pitchFamily="2" charset="0"/>
              </a:rPr>
              <a:t>e</a:t>
            </a:r>
            <a:r>
              <a:rPr lang="fr-FR" sz="7200" b="1" dirty="0">
                <a:solidFill>
                  <a:srgbClr val="565F88"/>
                </a:solidFill>
                <a:latin typeface="Dosis SemiBold" pitchFamily="2" charset="0"/>
              </a:rPr>
              <a:t> est </a:t>
            </a:r>
            <a:r>
              <a:rPr lang="fr-FR" sz="7200" b="1" dirty="0">
                <a:solidFill>
                  <a:srgbClr val="2DC7D3"/>
                </a:solidFill>
                <a:latin typeface="Dosis SemiBold" pitchFamily="2" charset="0"/>
              </a:rPr>
              <a:t>p</a:t>
            </a:r>
            <a:r>
              <a:rPr lang="fr-FR" sz="7200" b="1" dirty="0">
                <a:solidFill>
                  <a:srgbClr val="565F88"/>
                </a:solidFill>
                <a:latin typeface="Dosis SemiBold" pitchFamily="2" charset="0"/>
              </a:rPr>
              <a:t>etit</a:t>
            </a:r>
            <a:r>
              <a:rPr lang="fr-FR" sz="7200" b="1" dirty="0">
                <a:solidFill>
                  <a:schemeClr val="bg1">
                    <a:lumMod val="85000"/>
                  </a:schemeClr>
                </a:solidFill>
                <a:latin typeface="Dosis SemiBold" pitchFamily="2" charset="0"/>
              </a:rPr>
              <a:t>e</a:t>
            </a:r>
            <a:r>
              <a:rPr lang="fr-FR" sz="72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E5EEB8EC-DD00-1126-2DA5-CDF4DB73DB60}"/>
              </a:ext>
            </a:extLst>
          </p:cNvPr>
          <p:cNvSpPr/>
          <p:nvPr/>
        </p:nvSpPr>
        <p:spPr>
          <a:xfrm rot="16200000">
            <a:off x="988589" y="3556662"/>
            <a:ext cx="161847" cy="904369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765A9A91-A6D8-41E4-8BBF-8456ABF26E9D}"/>
              </a:ext>
            </a:extLst>
          </p:cNvPr>
          <p:cNvSpPr/>
          <p:nvPr/>
        </p:nvSpPr>
        <p:spPr>
          <a:xfrm rot="16200000">
            <a:off x="2936400" y="2633539"/>
            <a:ext cx="218934" cy="2707730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AA7E44DD-83DC-4835-9635-B3303CA7A846}"/>
              </a:ext>
            </a:extLst>
          </p:cNvPr>
          <p:cNvSpPr/>
          <p:nvPr/>
        </p:nvSpPr>
        <p:spPr>
          <a:xfrm rot="16200000">
            <a:off x="6304899" y="3577698"/>
            <a:ext cx="166511" cy="871834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59CDF768-726D-4B2B-85AD-923CDF929FE2}"/>
              </a:ext>
            </a:extLst>
          </p:cNvPr>
          <p:cNvSpPr/>
          <p:nvPr/>
        </p:nvSpPr>
        <p:spPr>
          <a:xfrm rot="16200000">
            <a:off x="5092729" y="3471154"/>
            <a:ext cx="166510" cy="1084924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A6DDFC5-9E8F-42EF-9DBD-C5B4B2C26F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B4CC47EB-9860-4479-BD85-5A227C639FFB}"/>
              </a:ext>
            </a:extLst>
          </p:cNvPr>
          <p:cNvSpPr/>
          <p:nvPr/>
        </p:nvSpPr>
        <p:spPr>
          <a:xfrm rot="16200000">
            <a:off x="7407944" y="3416752"/>
            <a:ext cx="171353" cy="1203023"/>
          </a:xfrm>
          <a:prstGeom prst="leftBracket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7536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4893E-3705-2A57-F43B-904E0EC3C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DE4C4C-095F-3B39-3AB3-A9AB3BC2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057862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6345E05-BB1F-4198-A083-2157E9106835}"/>
              </a:ext>
            </a:extLst>
          </p:cNvPr>
          <p:cNvSpPr txBox="1"/>
          <p:nvPr/>
        </p:nvSpPr>
        <p:spPr>
          <a:xfrm>
            <a:off x="627529" y="2473583"/>
            <a:ext cx="7996518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7200" b="1" dirty="0">
                <a:solidFill>
                  <a:srgbClr val="565F88"/>
                </a:solidFill>
                <a:latin typeface="Dosis SemiBold" pitchFamily="2" charset="0"/>
              </a:rPr>
              <a:t>La </a:t>
            </a:r>
            <a:r>
              <a:rPr lang="fr-FR" sz="7200" b="1" dirty="0">
                <a:solidFill>
                  <a:srgbClr val="2DC7D3"/>
                </a:solidFill>
                <a:latin typeface="Dosis SemiBold" pitchFamily="2" charset="0"/>
              </a:rPr>
              <a:t>p</a:t>
            </a:r>
            <a:r>
              <a:rPr lang="fr-FR" sz="7200" b="1" dirty="0">
                <a:solidFill>
                  <a:srgbClr val="565F88"/>
                </a:solidFill>
                <a:latin typeface="Dosis SemiBold" pitchFamily="2" charset="0"/>
              </a:rPr>
              <a:t>omm</a:t>
            </a:r>
            <a:r>
              <a:rPr lang="fr-FR" sz="7200" b="1" dirty="0">
                <a:solidFill>
                  <a:schemeClr val="bg1">
                    <a:lumMod val="85000"/>
                  </a:schemeClr>
                </a:solidFill>
                <a:latin typeface="Dosis SemiBold" pitchFamily="2" charset="0"/>
              </a:rPr>
              <a:t>e</a:t>
            </a:r>
            <a:r>
              <a:rPr lang="fr-FR" sz="7200" b="1" dirty="0">
                <a:solidFill>
                  <a:srgbClr val="565F88"/>
                </a:solidFill>
                <a:latin typeface="Dosis SemiBold" pitchFamily="2" charset="0"/>
              </a:rPr>
              <a:t> est </a:t>
            </a:r>
            <a:r>
              <a:rPr lang="fr-FR" sz="7200" b="1" dirty="0">
                <a:solidFill>
                  <a:srgbClr val="2DC7D3"/>
                </a:solidFill>
                <a:latin typeface="Dosis SemiBold" pitchFamily="2" charset="0"/>
              </a:rPr>
              <a:t>p</a:t>
            </a:r>
            <a:r>
              <a:rPr lang="fr-FR" sz="7200" b="1" dirty="0">
                <a:solidFill>
                  <a:srgbClr val="565F88"/>
                </a:solidFill>
                <a:latin typeface="Dosis SemiBold" pitchFamily="2" charset="0"/>
              </a:rPr>
              <a:t>etit</a:t>
            </a:r>
            <a:r>
              <a:rPr lang="fr-FR" sz="7200" b="1" dirty="0">
                <a:solidFill>
                  <a:schemeClr val="bg1">
                    <a:lumMod val="85000"/>
                  </a:schemeClr>
                </a:solidFill>
                <a:latin typeface="Dosis SemiBold" pitchFamily="2" charset="0"/>
              </a:rPr>
              <a:t>e</a:t>
            </a:r>
            <a:r>
              <a:rPr lang="fr-FR" sz="7200" b="1" dirty="0">
                <a:solidFill>
                  <a:srgbClr val="565F88"/>
                </a:solidFill>
                <a:latin typeface="Dosis SemiBold" pitchFamily="2" charset="0"/>
              </a:rPr>
              <a:t>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91AA2B-D5F5-4B7B-A9BE-182B5FA53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0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2410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19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57744B-8346-4FC3-BADA-54A0FBB7C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le livret à la page 68.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23C4F59-CB2A-763D-6B00-093C859F5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5287954-7914-4F0E-A296-1E10F38714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748118"/>
            <a:ext cx="3138498" cy="4827295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1CCB2D1-6DEC-FB7F-CDDD-C2EBB1B612AB}"/>
              </a:ext>
            </a:extLst>
          </p:cNvPr>
          <p:cNvSpPr/>
          <p:nvPr/>
        </p:nvSpPr>
        <p:spPr>
          <a:xfrm>
            <a:off x="3062268" y="5580668"/>
            <a:ext cx="3157279" cy="46983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1369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51692-8DF2-066C-AC33-06BF061FA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DA7B7F15-D115-14C6-C475-11067330105D}"/>
              </a:ext>
            </a:extLst>
          </p:cNvPr>
          <p:cNvSpPr txBox="1">
            <a:spLocks/>
          </p:cNvSpPr>
          <p:nvPr/>
        </p:nvSpPr>
        <p:spPr>
          <a:xfrm>
            <a:off x="1677381" y="775249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les phrases à votre voisin. Chacun son tour. Je vais circuler entre les rangs pour vous aider.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C673653-4808-4FBB-37FA-A23FD6BA5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57931E-AB66-4D02-C3F6-BE5ACB6F2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7398" y="2677904"/>
            <a:ext cx="2891155" cy="222145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B2A701A-AD89-47A6-87AF-0A149469E8C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0638" r="18226" b="11971"/>
          <a:stretch/>
        </p:blipFill>
        <p:spPr>
          <a:xfrm>
            <a:off x="705447" y="3021874"/>
            <a:ext cx="4685159" cy="1331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61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CF0D9-6AC1-7686-4EF0-AEAA710D1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BFD1BF7-1AB6-2F6A-8E36-7CC9EE02AF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48602" y="5039147"/>
            <a:ext cx="6246795" cy="1349939"/>
          </a:xfrm>
          <a:prstGeom prst="rect">
            <a:avLst/>
          </a:prstGeom>
        </p:spPr>
      </p:pic>
      <p:sp>
        <p:nvSpPr>
          <p:cNvPr id="19" name="Titre 18">
            <a:extLst>
              <a:ext uri="{FF2B5EF4-FFF2-40B4-BE49-F238E27FC236}">
                <a16:creationId xmlns:a16="http://schemas.microsoft.com/office/drawing/2014/main" id="{B8640D61-1DBF-5EDC-F02B-33D3CDDE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Plan de la séance 5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FAB051FF-6900-758D-6483-BD99AF1B559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18828" y="5508429"/>
            <a:ext cx="4960805" cy="756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Écriture de phrases contenant la lettre p.</a:t>
            </a:r>
            <a:endParaRPr lang="fr-MA" dirty="0">
              <a:solidFill>
                <a:srgbClr val="474F71"/>
              </a:solidFill>
            </a:endParaRPr>
          </a:p>
        </p:txBody>
      </p:sp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F3B27221-78B6-35AA-760F-516CFAD09D6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7CEE8442-A678-BF4C-D11D-F4688694689F}"/>
              </a:ext>
            </a:extLst>
          </p:cNvPr>
          <p:cNvSpPr txBox="1"/>
          <p:nvPr/>
        </p:nvSpPr>
        <p:spPr>
          <a:xfrm>
            <a:off x="2201410" y="5142552"/>
            <a:ext cx="11881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3.  </a:t>
            </a:r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Écriture  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ExtraBold" pitchFamily="2" charset="0"/>
              <a:ea typeface="+mn-ea"/>
              <a:cs typeface="+mn-cs"/>
            </a:endParaRP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E7890C4-1984-3C72-CFF0-D6ABFAACD064}"/>
              </a:ext>
            </a:extLst>
          </p:cNvPr>
          <p:cNvSpPr txBox="1">
            <a:spLocks/>
          </p:cNvSpPr>
          <p:nvPr/>
        </p:nvSpPr>
        <p:spPr>
          <a:xfrm>
            <a:off x="2233483" y="398918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Font typeface="Wingdings" panose="05000000000000000000" pitchFamily="2" charset="2"/>
              <a:buChar char=""/>
              <a:defRPr/>
            </a:pPr>
            <a:r>
              <a:rPr lang="fr-FR" dirty="0">
                <a:solidFill>
                  <a:srgbClr val="757575"/>
                </a:solidFill>
              </a:rPr>
              <a:t>Lecture de phrases contenant la lettre p.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E7C7674-8277-ED86-DB1A-EB743B0A501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24923" y="1973400"/>
            <a:ext cx="540000" cy="540000"/>
          </a:xfrm>
          <a:prstGeom prst="rect">
            <a:avLst/>
          </a:prstGeom>
        </p:spPr>
      </p:pic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7FA7456D-5328-16C5-3584-F67C70DF591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39750" cy="539750"/>
          </a:xfrm>
        </p:spPr>
      </p:pic>
      <p:pic>
        <p:nvPicPr>
          <p:cNvPr id="2" name="Espace réservé pour une image  2">
            <a:extLst>
              <a:ext uri="{FF2B5EF4-FFF2-40B4-BE49-F238E27FC236}">
                <a16:creationId xmlns:a16="http://schemas.microsoft.com/office/drawing/2014/main" id="{50CAE448-DCDF-9970-3A1C-5D2E2E8D9C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355135" y="3449432"/>
            <a:ext cx="539750" cy="539750"/>
          </a:xfrm>
          <a:prstGeom prst="rect">
            <a:avLst/>
          </a:prstGeom>
          <a:noFill/>
        </p:spPr>
      </p:pic>
      <p:sp>
        <p:nvSpPr>
          <p:cNvPr id="4" name="Espace réservé du texte 12">
            <a:extLst>
              <a:ext uri="{FF2B5EF4-FFF2-40B4-BE49-F238E27FC236}">
                <a16:creationId xmlns:a16="http://schemas.microsoft.com/office/drawing/2014/main" id="{AD08B1E4-3D3B-7CA1-9846-4FF4F4FEE946}"/>
              </a:ext>
            </a:extLst>
          </p:cNvPr>
          <p:cNvSpPr txBox="1">
            <a:spLocks/>
          </p:cNvSpPr>
          <p:nvPr/>
        </p:nvSpPr>
        <p:spPr>
          <a:xfrm>
            <a:off x="2218827" y="251340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Prendre la parole pour se présenter, parler de sa famille et dire ce qu’il y a dans sa maison.</a:t>
            </a:r>
          </a:p>
        </p:txBody>
      </p:sp>
    </p:spTree>
    <p:extLst>
      <p:ext uri="{BB962C8B-B14F-4D97-AF65-F5344CB8AC3E}">
        <p14:creationId xmlns:p14="http://schemas.microsoft.com/office/powerpoint/2010/main" val="379891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7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171" y="833545"/>
                <a:ext cx="2736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itre 1">
            <a:extLst>
              <a:ext uri="{FF2B5EF4-FFF2-40B4-BE49-F238E27FC236}">
                <a16:creationId xmlns:a16="http://schemas.microsoft.com/office/drawing/2014/main" id="{9EBA7426-5DCB-54A5-FABE-A5835849F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4061" y="775249"/>
            <a:ext cx="6840000" cy="612000"/>
          </a:xfrm>
          <a:solidFill>
            <a:srgbClr val="E5E5E5"/>
          </a:solidFill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apprendre à écrire des phrases contenant la lettre p.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Soyez attentifs.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56CB4B5-C361-5BB0-6540-3F39948A0C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4635" y="2184935"/>
            <a:ext cx="4907681" cy="327178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7138FD-1D91-0BEA-352F-68AD9372FA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9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4">
            <a:extLst>
              <a:ext uri="{FF2B5EF4-FFF2-40B4-BE49-F238E27FC236}">
                <a16:creationId xmlns:a16="http://schemas.microsoft.com/office/drawing/2014/main" id="{F5D129F7-0AC7-B8E9-2944-A1959DB23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697856" cy="612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je vais écrire cette phrase sur le tableau. Regardez comment je fais. Je n’oublie pas la majuscule au début de la phrase, le point à la fin et les espaces entre les mots.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324654B-6ECF-66C4-2B0C-5AC0EBCF7F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100" y="2544896"/>
            <a:ext cx="3359935" cy="335993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6FBA8F6-A9EA-462F-A86D-7B85689D1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C476C39A-725B-439D-A781-F0E9689023CE}"/>
              </a:ext>
            </a:extLst>
          </p:cNvPr>
          <p:cNvGrpSpPr/>
          <p:nvPr/>
        </p:nvGrpSpPr>
        <p:grpSpPr>
          <a:xfrm>
            <a:off x="4175393" y="2470646"/>
            <a:ext cx="4158866" cy="2280283"/>
            <a:chOff x="969698" y="2524434"/>
            <a:chExt cx="5253053" cy="2280283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961ABB6F-E0FD-442D-B8B7-1A0391E0D952}"/>
                </a:ext>
              </a:extLst>
            </p:cNvPr>
            <p:cNvGrpSpPr/>
            <p:nvPr/>
          </p:nvGrpSpPr>
          <p:grpSpPr>
            <a:xfrm>
              <a:off x="969698" y="2524434"/>
              <a:ext cx="5253053" cy="2280283"/>
              <a:chOff x="-188008" y="2588602"/>
              <a:chExt cx="5253053" cy="2280283"/>
            </a:xfrm>
          </p:grpSpPr>
          <p:pic>
            <p:nvPicPr>
              <p:cNvPr id="15" name="Picture 2" descr="Une image contenant texte, ligne, reçu&#10;&#10;Description générée automatiquement">
                <a:extLst>
                  <a:ext uri="{FF2B5EF4-FFF2-40B4-BE49-F238E27FC236}">
                    <a16:creationId xmlns:a16="http://schemas.microsoft.com/office/drawing/2014/main" id="{5F19BF8C-D33C-4B68-9849-01FB37CDEB4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523" t="22418" r="39653" b="32446"/>
              <a:stretch/>
            </p:blipFill>
            <p:spPr bwMode="auto">
              <a:xfrm>
                <a:off x="-188008" y="2588602"/>
                <a:ext cx="5001868" cy="22802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CF2717AE-0544-49D8-961E-B9455C91FCB7}"/>
                  </a:ext>
                </a:extLst>
              </p:cNvPr>
              <p:cNvSpPr txBox="1"/>
              <p:nvPr/>
            </p:nvSpPr>
            <p:spPr>
              <a:xfrm>
                <a:off x="-136937" y="3218020"/>
                <a:ext cx="5201982" cy="6578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FR" sz="2800" b="1" dirty="0">
                    <a:solidFill>
                      <a:srgbClr val="00ACA4"/>
                    </a:solidFill>
                    <a:latin typeface="Dosis SemiBold" pitchFamily="2" charset="0"/>
                  </a:rPr>
                  <a:t>L</a:t>
                </a:r>
                <a:r>
                  <a:rPr lang="fr-FR" sz="2800" b="1" dirty="0">
                    <a:solidFill>
                      <a:srgbClr val="565F88"/>
                    </a:solidFill>
                    <a:latin typeface="Dosis SemiBold" pitchFamily="2" charset="0"/>
                  </a:rPr>
                  <a:t>e   pirate   est   petit</a:t>
                </a:r>
                <a:r>
                  <a:rPr lang="fr-FR" sz="2800" b="1" dirty="0">
                    <a:solidFill>
                      <a:srgbClr val="00ACA4"/>
                    </a:solidFill>
                    <a:latin typeface="Dosis SemiBold" pitchFamily="2" charset="0"/>
                  </a:rPr>
                  <a:t>.</a:t>
                </a:r>
              </a:p>
            </p:txBody>
          </p:sp>
        </p:grpSp>
        <p:sp>
          <p:nvSpPr>
            <p:cNvPr id="13" name="Flèche : double flèche horizontale 12">
              <a:extLst>
                <a:ext uri="{FF2B5EF4-FFF2-40B4-BE49-F238E27FC236}">
                  <a16:creationId xmlns:a16="http://schemas.microsoft.com/office/drawing/2014/main" id="{DE42D780-8A9D-4352-8704-DC87A65F0531}"/>
                </a:ext>
              </a:extLst>
            </p:cNvPr>
            <p:cNvSpPr/>
            <p:nvPr/>
          </p:nvSpPr>
          <p:spPr>
            <a:xfrm>
              <a:off x="1573152" y="3556575"/>
              <a:ext cx="272829" cy="108000"/>
            </a:xfrm>
            <a:prstGeom prst="left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dirty="0"/>
            </a:p>
          </p:txBody>
        </p:sp>
      </p:grpSp>
      <p:sp>
        <p:nvSpPr>
          <p:cNvPr id="2" name="Flèche : double flèche horizontale 1">
            <a:extLst>
              <a:ext uri="{FF2B5EF4-FFF2-40B4-BE49-F238E27FC236}">
                <a16:creationId xmlns:a16="http://schemas.microsoft.com/office/drawing/2014/main" id="{F60D66DA-973C-5B76-09A4-4F0875457C9E}"/>
              </a:ext>
            </a:extLst>
          </p:cNvPr>
          <p:cNvSpPr/>
          <p:nvPr/>
        </p:nvSpPr>
        <p:spPr>
          <a:xfrm>
            <a:off x="5702786" y="3502787"/>
            <a:ext cx="216000" cy="108000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4" name="Flèche : double flèche horizontale 3">
            <a:extLst>
              <a:ext uri="{FF2B5EF4-FFF2-40B4-BE49-F238E27FC236}">
                <a16:creationId xmlns:a16="http://schemas.microsoft.com/office/drawing/2014/main" id="{E7F2D465-F3BE-CEF1-C83B-1BD8559E2E7D}"/>
              </a:ext>
            </a:extLst>
          </p:cNvPr>
          <p:cNvSpPr/>
          <p:nvPr/>
        </p:nvSpPr>
        <p:spPr>
          <a:xfrm>
            <a:off x="6341406" y="3497768"/>
            <a:ext cx="216000" cy="108000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8F7AF520-3367-94C3-532A-6B236B1667F9}"/>
              </a:ext>
            </a:extLst>
          </p:cNvPr>
          <p:cNvCxnSpPr/>
          <p:nvPr/>
        </p:nvCxnSpPr>
        <p:spPr>
          <a:xfrm>
            <a:off x="4891182" y="3644324"/>
            <a:ext cx="0" cy="152168"/>
          </a:xfrm>
          <a:prstGeom prst="line">
            <a:avLst/>
          </a:prstGeom>
          <a:ln w="38100">
            <a:solidFill>
              <a:srgbClr val="565F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391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cahiers.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210DB43-FE5F-437A-8145-1DC58CE9F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AD1716E-A5B7-6792-EB54-E52B4E9015F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557684" y="2219898"/>
            <a:ext cx="4028632" cy="2966740"/>
          </a:xfrm>
          <a:prstGeom prst="roundRect">
            <a:avLst>
              <a:gd name="adj" fmla="val 6988"/>
            </a:avLst>
          </a:prstGeom>
        </p:spPr>
      </p:pic>
    </p:spTree>
    <p:extLst>
      <p:ext uri="{BB962C8B-B14F-4D97-AF65-F5344CB8AC3E}">
        <p14:creationId xmlns:p14="http://schemas.microsoft.com/office/powerpoint/2010/main" val="122807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: Le pirate est petit.</a:t>
            </a:r>
            <a:b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Je n’oublie pas la majuscule au début de la phrase, le point à la fin et les espaces entre les mots.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1BB0AB6-98E0-44DD-9BC8-59C29F5EA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3BE8E11-F4A8-406D-B467-6885B5DCEBFD}"/>
              </a:ext>
            </a:extLst>
          </p:cNvPr>
          <p:cNvGrpSpPr/>
          <p:nvPr/>
        </p:nvGrpSpPr>
        <p:grpSpPr>
          <a:xfrm>
            <a:off x="1584990" y="2623136"/>
            <a:ext cx="5974020" cy="2310699"/>
            <a:chOff x="246227" y="2552834"/>
            <a:chExt cx="6711859" cy="2310699"/>
          </a:xfrm>
        </p:grpSpPr>
        <p:pic>
          <p:nvPicPr>
            <p:cNvPr id="11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CDC3E821-02A3-45E9-8548-79527BA0628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22" t="22418" r="25770" b="32446"/>
            <a:stretch>
              <a:fillRect/>
            </a:stretch>
          </p:blipFill>
          <p:spPr bwMode="auto">
            <a:xfrm>
              <a:off x="246227" y="2552834"/>
              <a:ext cx="6711859" cy="23106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23CD8A66-830E-4857-B6D4-FE4D06A44CF7}"/>
                </a:ext>
              </a:extLst>
            </p:cNvPr>
            <p:cNvSpPr txBox="1"/>
            <p:nvPr/>
          </p:nvSpPr>
          <p:spPr>
            <a:xfrm>
              <a:off x="1202435" y="3123836"/>
              <a:ext cx="5647036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3200" b="1" dirty="0">
                  <a:solidFill>
                    <a:srgbClr val="00ACA4"/>
                  </a:solidFill>
                  <a:latin typeface="Dosis SemiBold" pitchFamily="2" charset="0"/>
                </a:rPr>
                <a:t>L</a:t>
              </a:r>
              <a:r>
                <a:rPr lang="fr-FR" sz="3200" b="1" dirty="0">
                  <a:solidFill>
                    <a:srgbClr val="565F88"/>
                  </a:solidFill>
                  <a:latin typeface="Dosis SemiBold" pitchFamily="2" charset="0"/>
                </a:rPr>
                <a:t>e   pirate   est   petit</a:t>
              </a:r>
              <a:r>
                <a:rPr lang="fr-FR" sz="3200" b="1" dirty="0">
                  <a:solidFill>
                    <a:srgbClr val="00ACA4"/>
                  </a:solidFill>
                  <a:latin typeface="Dosis SemiBold" pitchFamily="2" charset="0"/>
                </a:rPr>
                <a:t>.</a:t>
              </a:r>
            </a:p>
          </p:txBody>
        </p:sp>
      </p:grp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3D6ADEC4-E30A-1281-EE3E-04FB8816538B}"/>
              </a:ext>
            </a:extLst>
          </p:cNvPr>
          <p:cNvCxnSpPr/>
          <p:nvPr/>
        </p:nvCxnSpPr>
        <p:spPr>
          <a:xfrm>
            <a:off x="3200101" y="3820588"/>
            <a:ext cx="0" cy="152168"/>
          </a:xfrm>
          <a:prstGeom prst="line">
            <a:avLst/>
          </a:prstGeom>
          <a:ln w="38100">
            <a:solidFill>
              <a:srgbClr val="565F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715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56983-C333-2AE3-57DB-8D814E554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F75AEDC7-7515-4BD3-985A-68215296B7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916" y="1617744"/>
            <a:ext cx="3095046" cy="5014940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EED909-5B74-4AB5-AD1A-87F8BA883475}"/>
              </a:ext>
            </a:extLst>
          </p:cNvPr>
          <p:cNvSpPr/>
          <p:nvPr/>
        </p:nvSpPr>
        <p:spPr>
          <a:xfrm>
            <a:off x="2932916" y="5267147"/>
            <a:ext cx="3095046" cy="78528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5F328775-F81B-57B6-38BC-316A061A48C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5F328775-F81B-57B6-38BC-316A061A48C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780DB448-0961-D84D-4D1B-41D657FC549D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780DB448-0961-D84D-4D1B-41D657FC549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Titre 5">
            <a:extLst>
              <a:ext uri="{FF2B5EF4-FFF2-40B4-BE49-F238E27FC236}">
                <a16:creationId xmlns:a16="http://schemas.microsoft.com/office/drawing/2014/main" id="{4CDD66ED-4C95-FB1D-57A1-15D932035699}"/>
              </a:ext>
            </a:extLst>
          </p:cNvPr>
          <p:cNvSpPr txBox="1">
            <a:spLocks/>
          </p:cNvSpPr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69. On va faire l’activité 5.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2BADC9-83AB-9C84-FAB3-7D12FC70D4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0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7DE10-DC2F-9C28-0FEE-DDB222076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5C3AA18-5C6D-465C-B2F8-455257638C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67" t="73022" r="3109" b="11013"/>
          <a:stretch/>
        </p:blipFill>
        <p:spPr>
          <a:xfrm>
            <a:off x="851895" y="3161212"/>
            <a:ext cx="4498819" cy="1706880"/>
          </a:xfrm>
          <a:prstGeom prst="rect">
            <a:avLst/>
          </a:prstGeom>
        </p:spPr>
      </p:pic>
      <p:sp>
        <p:nvSpPr>
          <p:cNvPr id="7" name="Titre 5">
            <a:extLst>
              <a:ext uri="{FF2B5EF4-FFF2-40B4-BE49-F238E27FC236}">
                <a16:creationId xmlns:a16="http://schemas.microsoft.com/office/drawing/2014/main" id="{76CF1AA2-2D8E-76CE-EE75-EAAFA92C81C2}"/>
              </a:ext>
            </a:extLst>
          </p:cNvPr>
          <p:cNvSpPr txBox="1">
            <a:spLocks/>
          </p:cNvSpPr>
          <p:nvPr/>
        </p:nvSpPr>
        <p:spPr>
          <a:xfrm>
            <a:off x="1577788" y="775249"/>
            <a:ext cx="7189694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la phrase comme dans l’exemple. Je vais circuler entre les rangs pour vous aider.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0179E51-D32E-56DD-6177-A3FE7DF1C5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1DF2CA6-5222-4CC6-8BBC-6011D960B9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0399" y="2491504"/>
            <a:ext cx="2446422" cy="2446422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97D038-FF88-A5DB-FF1D-34BC711075BB}"/>
              </a:ext>
            </a:extLst>
          </p:cNvPr>
          <p:cNvSpPr/>
          <p:nvPr/>
        </p:nvSpPr>
        <p:spPr>
          <a:xfrm>
            <a:off x="744071" y="3094321"/>
            <a:ext cx="4724400" cy="184360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301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55E44-9504-828D-8884-9B6A6D6BF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DC57F74-94EC-4B3D-9CC6-BC1BCC44CB3E}"/>
              </a:ext>
            </a:extLst>
          </p:cNvPr>
          <p:cNvGrpSpPr/>
          <p:nvPr/>
        </p:nvGrpSpPr>
        <p:grpSpPr>
          <a:xfrm>
            <a:off x="1985554" y="1921807"/>
            <a:ext cx="5338355" cy="3982603"/>
            <a:chOff x="2321531" y="1921808"/>
            <a:chExt cx="4681686" cy="3780000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92D7747F-BD4D-41C6-99BB-CBCD392A4C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1143" y="1921808"/>
              <a:ext cx="2382074" cy="3780000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15097D77-443A-42CC-9145-B99EAF0A50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1531" y="1921808"/>
              <a:ext cx="2382075" cy="3780000"/>
            </a:xfrm>
            <a:prstGeom prst="rect">
              <a:avLst/>
            </a:prstGeom>
          </p:spPr>
        </p:pic>
      </p:grpSp>
      <p:sp>
        <p:nvSpPr>
          <p:cNvPr id="3" name="Titre 1">
            <a:extLst>
              <a:ext uri="{FF2B5EF4-FFF2-40B4-BE49-F238E27FC236}">
                <a16:creationId xmlns:a16="http://schemas.microsoft.com/office/drawing/2014/main" id="{D1CE7426-7940-88AA-8163-4CC672C6C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682" y="756000"/>
            <a:ext cx="715122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Notez les devoirs à faire à la maison. Vous allez recopier la phrase de l’activité 5, page 69, sur votre cahier et relire les phrases de l’activité 5, page 68.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2BBAA5C3-A49B-4023-A272-6B598CF05C13}"/>
              </a:ext>
            </a:extLst>
          </p:cNvPr>
          <p:cNvSpPr/>
          <p:nvPr/>
        </p:nvSpPr>
        <p:spPr>
          <a:xfrm>
            <a:off x="2223247" y="4806377"/>
            <a:ext cx="2210852" cy="65389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25FEC6B1-258E-430C-A3BF-36C29E759353}"/>
              </a:ext>
            </a:extLst>
          </p:cNvPr>
          <p:cNvSpPr/>
          <p:nvPr/>
        </p:nvSpPr>
        <p:spPr>
          <a:xfrm>
            <a:off x="4703606" y="5050971"/>
            <a:ext cx="2352656" cy="40930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6443C68-C4A7-451C-B5B5-0AFF5D3F9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04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89809D0B-39B1-4B0A-8CAD-2EE9BF98B14C}"/>
              </a:ext>
            </a:extLst>
          </p:cNvPr>
          <p:cNvGrpSpPr/>
          <p:nvPr/>
        </p:nvGrpSpPr>
        <p:grpSpPr>
          <a:xfrm>
            <a:off x="4620125" y="2194778"/>
            <a:ext cx="3996000" cy="3780000"/>
            <a:chOff x="2864314" y="0"/>
            <a:chExt cx="8942136" cy="685800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EEA7B794-216F-40FB-94F5-A8C754C586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4314" y="0"/>
              <a:ext cx="4471068" cy="6858000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30595E09-508A-4381-8018-0C20A2C95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5382" y="0"/>
              <a:ext cx="4471068" cy="6858000"/>
            </a:xfrm>
            <a:prstGeom prst="rect">
              <a:avLst/>
            </a:prstGeom>
          </p:spPr>
        </p:pic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EA89CFC-C979-4968-ACFD-6877FE700398}"/>
              </a:ext>
            </a:extLst>
          </p:cNvPr>
          <p:cNvGrpSpPr/>
          <p:nvPr/>
        </p:nvGrpSpPr>
        <p:grpSpPr>
          <a:xfrm>
            <a:off x="395114" y="2194778"/>
            <a:ext cx="3996000" cy="3780000"/>
            <a:chOff x="-2028325" y="0"/>
            <a:chExt cx="8935815" cy="6858000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CC54192B-ECE9-4EB2-9D06-F15BB91E0D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028325" y="0"/>
              <a:ext cx="4471068" cy="685800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C857361F-CC51-4C08-B6D6-1E0EAC05F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6422" y="0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00446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55E44-9504-828D-8884-9B6A6D6BF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D1CE7426-7940-88AA-8163-4CC672C6C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859" y="756000"/>
            <a:ext cx="719604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bientôt.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7" name="Espace réservé pour une image  2" descr="Une image contenant habits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F8671C8-2416-89BE-B4F8-B1CF3CC0E9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4"/>
          <a:stretch>
            <a:fillRect/>
          </a:stretch>
        </p:blipFill>
        <p:spPr>
          <a:xfrm>
            <a:off x="115503" y="651192"/>
            <a:ext cx="1289783" cy="936977"/>
          </a:xfrm>
          <a:prstGeom prst="ellipse">
            <a:avLst/>
          </a:prstGeom>
        </p:spPr>
      </p:pic>
      <p:pic>
        <p:nvPicPr>
          <p:cNvPr id="4" name="majd_wave">
            <a:hlinkClick r:id="" action="ppaction://media"/>
            <a:extLst>
              <a:ext uri="{FF2B5EF4-FFF2-40B4-BE49-F238E27FC236}">
                <a16:creationId xmlns:a16="http://schemas.microsoft.com/office/drawing/2014/main" id="{970CCE79-9D93-ACE5-DAE0-05FBB7320C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b="1386"/>
          <a:stretch>
            <a:fillRect/>
          </a:stretch>
        </p:blipFill>
        <p:spPr>
          <a:xfrm>
            <a:off x="3804248" y="2100975"/>
            <a:ext cx="2112567" cy="370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33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7617E146-871E-4678-A075-541072E5B3C7}"/>
              </a:ext>
            </a:extLst>
          </p:cNvPr>
          <p:cNvSpPr/>
          <p:nvPr/>
        </p:nvSpPr>
        <p:spPr>
          <a:xfrm>
            <a:off x="4710821" y="3743876"/>
            <a:ext cx="3816642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9" name="Organigramme : Terminateur 28">
            <a:extLst>
              <a:ext uri="{FF2B5EF4-FFF2-40B4-BE49-F238E27FC236}">
                <a16:creationId xmlns:a16="http://schemas.microsoft.com/office/drawing/2014/main" id="{7F8C4AE6-ED26-6D41-62BB-D7AE99EB8BE9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F2B7B868-01C2-8E49-B5D9-036A577FEC59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1E9B49C-543A-2A09-D889-7ABBE2AD2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219" y="10671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Organisation de la semaine</a:t>
            </a:r>
          </a:p>
        </p:txBody>
      </p:sp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FB0F2F3E-CA2F-B476-F947-B346215F42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58" name="Espace réservé du texte 57">
            <a:extLst>
              <a:ext uri="{FF2B5EF4-FFF2-40B4-BE49-F238E27FC236}">
                <a16:creationId xmlns:a16="http://schemas.microsoft.com/office/drawing/2014/main" id="{83C28088-0DA7-C997-EDDA-2D9D922584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>
                <a:sym typeface="Wingdings" panose="05000000000000000000" pitchFamily="2" charset="2"/>
              </a:rPr>
              <a:t>Oral – Acte de parole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>
                <a:sym typeface="Wingdings" panose="05000000000000000000" pitchFamily="2" charset="2"/>
              </a:rPr>
              <a:t>Lecture - Lettre p - P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>
                <a:sym typeface="Wingdings" panose="05000000000000000000" pitchFamily="2" charset="2"/>
              </a:rPr>
              <a:t>Écriture - Lettre p - P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62C06DA7-2D2D-B997-D56D-159384BF00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0" name="Espace réservé du texte 59">
            <a:extLst>
              <a:ext uri="{FF2B5EF4-FFF2-40B4-BE49-F238E27FC236}">
                <a16:creationId xmlns:a16="http://schemas.microsoft.com/office/drawing/2014/main" id="{E01761FA-4738-FF05-AF27-755A5F2593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Oral  - Acte de parole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Lecture  -Lettre p - P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Écriture - Lettre p - P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72C28A1-74AE-AA79-017C-AEC6B83D3AF9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0018BFEA-5391-DF2D-65A5-7815BAF0E488}"/>
              </a:ext>
            </a:extLst>
          </p:cNvPr>
          <p:cNvSpPr txBox="1">
            <a:spLocks/>
          </p:cNvSpPr>
          <p:nvPr/>
        </p:nvSpPr>
        <p:spPr>
          <a:xfrm>
            <a:off x="4909142" y="2369507"/>
            <a:ext cx="3420000" cy="792000"/>
          </a:xfrm>
          <a:prstGeom prst="roundRect">
            <a:avLst/>
          </a:prstGeom>
          <a:solidFill>
            <a:srgbClr val="F2F2F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/>
            <a:r>
              <a:rPr lang="fr-FR" dirty="0"/>
              <a:t>Oral – Dialogue</a:t>
            </a:r>
          </a:p>
          <a:p>
            <a:pPr marL="269875" indent="-269875"/>
            <a:r>
              <a:rPr lang="fr-FR" dirty="0"/>
              <a:t>Lecture - Lettre p - P</a:t>
            </a:r>
          </a:p>
          <a:p>
            <a:pPr marL="269875" indent="-269875"/>
            <a:r>
              <a:rPr lang="fr-FR" dirty="0"/>
              <a:t>Écriture - Lettre p - P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F4C33C7C-984C-F250-FB5E-05D2C11BE132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Oral –  Prise de parole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Lecture - Lettre p - P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Écriture - Lettre p - P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CBE8055-3621-8E52-FFB2-32EA386CB33F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AC5277-5879-61F4-F272-1A8C05125DF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6CCFA5-EA11-EB72-828A-D58DD947D0E2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A97448F6-EC1E-84D7-2391-D7C3A442515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22" name="Organigramme : Terminateur 21">
            <a:extLst>
              <a:ext uri="{FF2B5EF4-FFF2-40B4-BE49-F238E27FC236}">
                <a16:creationId xmlns:a16="http://schemas.microsoft.com/office/drawing/2014/main" id="{A967DBC7-F85E-427C-89CA-CB7A63843E39}"/>
              </a:ext>
            </a:extLst>
          </p:cNvPr>
          <p:cNvSpPr/>
          <p:nvPr/>
        </p:nvSpPr>
        <p:spPr>
          <a:xfrm>
            <a:off x="4951350" y="3480345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71957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F3E9457-2C29-24AE-0790-E9D74554BA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38977" y="2045581"/>
            <a:ext cx="6246795" cy="1349939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D4FDE320-2A61-06EB-7EC9-164260C01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Plan de la séance 5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Lecture de phrases contenant la lettre p.</a:t>
            </a:r>
            <a:endParaRPr lang="fr-MA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Écriture de  phrases contenant la lettre p.</a:t>
            </a:r>
            <a:endParaRPr lang="fr-MA" dirty="0"/>
          </a:p>
        </p:txBody>
      </p:sp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419663" y="2137841"/>
            <a:ext cx="16636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1. </a:t>
            </a:r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Prise de parole</a:t>
            </a:r>
            <a:endParaRPr kumimoji="0" lang="fr-MA" sz="1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ExtraBold" pitchFamily="2" charset="0"/>
              <a:ea typeface="+mn-ea"/>
              <a:cs typeface="+mn-cs"/>
            </a:endParaRPr>
          </a:p>
        </p:txBody>
      </p:sp>
      <p:pic>
        <p:nvPicPr>
          <p:cNvPr id="18" name="Espace réservé pour une image  36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FC2C316-C735-1DBC-7F15-2DC4D5019C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339715" y="1955416"/>
            <a:ext cx="540000" cy="540000"/>
          </a:xfrm>
          <a:prstGeom prst="rect">
            <a:avLst/>
          </a:prstGeom>
          <a:noFill/>
        </p:spPr>
      </p:pic>
      <p:pic>
        <p:nvPicPr>
          <p:cNvPr id="4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8E5B4768-D708-814A-00F2-5E42E1D04C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3478382"/>
            <a:ext cx="540000" cy="540000"/>
          </a:xfrm>
          <a:prstGeom prst="rect">
            <a:avLst/>
          </a:prstGeom>
          <a:noFill/>
        </p:spPr>
      </p:pic>
      <p:pic>
        <p:nvPicPr>
          <p:cNvPr id="7" name="Espace réservé pour une image  6">
            <a:extLst>
              <a:ext uri="{FF2B5EF4-FFF2-40B4-BE49-F238E27FC236}">
                <a16:creationId xmlns:a16="http://schemas.microsoft.com/office/drawing/2014/main" id="{0E8B17B2-7B49-28A9-641E-0584637A41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2" b="6542"/>
          <a:stretch>
            <a:fillRect/>
          </a:stretch>
        </p:blipFill>
        <p:spPr>
          <a:xfrm>
            <a:off x="7376329" y="1981543"/>
            <a:ext cx="471176" cy="471176"/>
          </a:xfrm>
        </p:spPr>
      </p:pic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091050" y="2501693"/>
            <a:ext cx="5248666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Prendre la parole pour se présenter, parler de sa famille et dire ce qu’il y a dans sa maison.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0345BAC-E91C-9D0B-EF8D-038327C35C17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F6FD5F5-6EB4-9A6C-B3FA-0FD69990B48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2BF6AE9-A7FB-C096-72A8-14DE3DBC776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itre 53">
              <a:extLst>
                <a:ext uri="{FF2B5EF4-FFF2-40B4-BE49-F238E27FC236}">
                  <a16:creationId xmlns:a16="http://schemas.microsoft.com/office/drawing/2014/main" id="{5D219281-A80C-97AB-8FDC-C6E89045F4A0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411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46B6250D-9536-295E-F7DB-CBFF746EE1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3" y="2222899"/>
            <a:ext cx="2277239" cy="363678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EAE3F6D3-15A3-8E7A-6CE9-CF30B5B4975D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605"/>
          <a:stretch>
            <a:fillRect/>
          </a:stretch>
        </p:blipFill>
        <p:spPr>
          <a:xfrm>
            <a:off x="2492943" y="2215633"/>
            <a:ext cx="2079057" cy="3636784"/>
          </a:xfr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AC812C0-4391-6BD4-D6AE-3BC31116F3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8">
            <a:extLst>
              <a:ext uri="{FF2B5EF4-FFF2-40B4-BE49-F238E27FC236}">
                <a16:creationId xmlns:a16="http://schemas.microsoft.com/office/drawing/2014/main" id="{F4BB8375-101F-4E97-1AB7-D8ADFA8B2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349064" cy="612000"/>
          </a:xfrm>
        </p:spPr>
        <p:txBody>
          <a:bodyPr>
            <a:normAutofit fontScale="90000"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anose="020B0604020202020204" charset="0"/>
              </a:rPr>
              <a:t>Aujourd’hui, nous allons apprendre à nous présenter, à présenter nos parents, à parler de nos frères et sœurs et à dire ce qu’il y a dans notre maison. Écoutez bien.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A70603A-90B1-245A-488B-144E9E9C2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D2985C7-5C88-A236-E8E3-DED05B91D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79CD3307-7E5A-5469-12FA-4179D2DC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4588761-9A87-D056-933E-62D6830AD4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FR_N1_P3_SEM3_S5 (oral) ">
            <a:hlinkClick r:id="" action="ppaction://media"/>
            <a:extLst>
              <a:ext uri="{FF2B5EF4-FFF2-40B4-BE49-F238E27FC236}">
                <a16:creationId xmlns:a16="http://schemas.microsoft.com/office/drawing/2014/main" id="{FE784503-0AD6-4F61-A4E5-F36E0B0D59D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4588" y="2106706"/>
            <a:ext cx="7814824" cy="404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4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2656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d3d7f878dd25d3a7375944b495f62262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0eff3b9393a2e0859b6a760e231ea323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865DDD8-B80A-494B-905F-097A56118C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713EA40-1792-4E6F-A4E2-0765198B75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7C1784-CEC1-4814-9363-B9C06DC60399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202b3bc9-e036-45c7-aea0-06aec8cd7a40"/>
    <ds:schemaRef ds:uri="http://purl.org/dc/terms/"/>
    <ds:schemaRef ds:uri="http://schemas.openxmlformats.org/package/2006/metadata/core-properties"/>
    <ds:schemaRef ds:uri="f0534ec5-868f-4ce6-85c7-99f0612daa52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9716</TotalTime>
  <Words>931</Words>
  <PresentationFormat>Affichage à l'écran (4:3)</PresentationFormat>
  <Paragraphs>129</Paragraphs>
  <Slides>40</Slides>
  <Notes>2</Notes>
  <HiddenSlides>0</HiddenSlides>
  <MMClips>5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10</vt:i4>
      </vt:variant>
      <vt:variant>
        <vt:lpstr>Titres des diapositives</vt:lpstr>
      </vt:variant>
      <vt:variant>
        <vt:i4>40</vt:i4>
      </vt:variant>
    </vt:vector>
  </HeadingPairs>
  <TitlesOfParts>
    <vt:vector size="60" baseType="lpstr">
      <vt:lpstr>Aptos</vt:lpstr>
      <vt:lpstr>Dosis SemiBold</vt:lpstr>
      <vt:lpstr>Wingdings</vt:lpstr>
      <vt:lpstr>Arial</vt:lpstr>
      <vt:lpstr>Calibri</vt:lpstr>
      <vt:lpstr>Dosis</vt:lpstr>
      <vt:lpstr>Dosis Medium</vt:lpstr>
      <vt:lpstr>Dosis ExtraBold</vt:lpstr>
      <vt:lpstr>Bahnschrift SemiBold SemiConden</vt:lpstr>
      <vt:lpstr>Aptos Display</vt:lpstr>
      <vt:lpstr>2_Conception personnalisée</vt:lpstr>
      <vt:lpstr>00_Env-Enseignant</vt:lpstr>
      <vt:lpstr>acte de parole</vt:lpstr>
      <vt:lpstr>lecture</vt:lpstr>
      <vt:lpstr>ecriture</vt:lpstr>
      <vt:lpstr>1_Vocab_02- Mémorisation</vt:lpstr>
      <vt:lpstr>1_Env-Enseignant</vt:lpstr>
      <vt:lpstr>1_acte de parole</vt:lpstr>
      <vt:lpstr>Oral</vt:lpstr>
      <vt:lpstr>Thème Office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5</vt:lpstr>
      <vt:lpstr>Bonjour les enfants ! La leçon de français commence maintenant.</vt:lpstr>
      <vt:lpstr>Aujourd’hui, nous allons apprendre à nous présenter, à présenter nos parents, à parler de nos frères et sœurs et à dire ce qu’il y a dans notre maison. Écoutez bien.</vt:lpstr>
      <vt:lpstr>Lecture de la vidéo.</vt:lpstr>
      <vt:lpstr>Maintenant, nous allons prendre la parole pour nous présenter, présenter nos parents, parler de nos frères et sœurs et dire ce qu'il y a dans notre maison. Nous allons le faire en trois étapes. Soyez attentifs.</vt:lpstr>
      <vt:lpstr>Étape 1. Je vais vous expliquer la situation. </vt:lpstr>
      <vt:lpstr>Étape 2. Chacun réfléchit silencieusement à ce qu’il va dire dans sa prise de parole.</vt:lpstr>
      <vt:lpstr>Étape 3. Maintenant, vous allez prendre la parole. Qui veut passer au tableau ? </vt:lpstr>
      <vt:lpstr>Maintenant, tout le monde participe. Chacun se présente, présente ses parents, parle de ses frères et sœurs et décrit ce qu’il y a dans sa maison à son voisin.</vt:lpstr>
      <vt:lpstr>Plan de la séance 5</vt:lpstr>
      <vt:lpstr>Maintenant, on va faire de la lecture. </vt:lpstr>
      <vt:lpstr>Répétons ensemble.</vt:lpstr>
      <vt:lpstr>Qui veut passer au tableau pour lire les syllabes ?  </vt:lpstr>
      <vt:lpstr>Répétons ensemble.</vt:lpstr>
      <vt:lpstr>Qui veut passer au tableau pour lire les mots ?  </vt:lpstr>
      <vt:lpstr>Relisons ensemble.</vt:lpstr>
      <vt:lpstr>C’est le mot : est. </vt:lpstr>
      <vt:lpstr>Répétons ensemble : est. </vt:lpstr>
      <vt:lpstr>Lisez ces phrases en silence. Après, on va écouter un audio. </vt:lpstr>
      <vt:lpstr>Lecture de l’audio.  </vt:lpstr>
      <vt:lpstr>Qui veut lire  ?</vt:lpstr>
      <vt:lpstr>Qui veut lire ?</vt:lpstr>
      <vt:lpstr>Qui veut lire  ?</vt:lpstr>
      <vt:lpstr>Qui veut lire ?</vt:lpstr>
      <vt:lpstr>Prenez le livret à la page 68. </vt:lpstr>
      <vt:lpstr>Présentation PowerPoint</vt:lpstr>
      <vt:lpstr>Plan de la séance 5</vt:lpstr>
      <vt:lpstr>Maintenant, nous allons apprendre à écrire des phrases contenant la lettre p.  Soyez attentifs. </vt:lpstr>
      <vt:lpstr>Maintenant, je vais écrire cette phrase sur le tableau. Regardez comment je fais. Je n’oublie pas la majuscule au début de la phrase, le point à la fin et les espaces entre les mots.</vt:lpstr>
      <vt:lpstr>Prenez vos cahiers.</vt:lpstr>
      <vt:lpstr>Écrivez : Le pirate est petit. Je n’oublie pas la majuscule au début de la phrase, le point à la fin et les espaces entre les mots.</vt:lpstr>
      <vt:lpstr>Présentation PowerPoint</vt:lpstr>
      <vt:lpstr>Présentation PowerPoint</vt:lpstr>
      <vt:lpstr>Notez les devoirs à faire à la maison. Vous allez recopier la phrase de l’activité 5, page 69, sur votre cahier et relire les phrases de l’activité 5, page 68.</vt:lpstr>
      <vt:lpstr>La séance d’aujourd’hui est terminée. À bientôt.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2026-02-19T08:33:59Z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